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Lst>
  <p:notesMasterIdLst>
    <p:notesMasterId r:id="rId29"/>
  </p:notesMasterIdLst>
  <p:handoutMasterIdLst>
    <p:handoutMasterId r:id="rId30"/>
  </p:handoutMasterIdLst>
  <p:sldIdLst>
    <p:sldId id="486" r:id="rId4"/>
    <p:sldId id="416" r:id="rId5"/>
    <p:sldId id="598" r:id="rId6"/>
    <p:sldId id="572" r:id="rId7"/>
    <p:sldId id="566" r:id="rId8"/>
    <p:sldId id="569" r:id="rId9"/>
    <p:sldId id="575" r:id="rId10"/>
    <p:sldId id="599" r:id="rId11"/>
    <p:sldId id="576" r:id="rId12"/>
    <p:sldId id="577" r:id="rId13"/>
    <p:sldId id="579" r:id="rId14"/>
    <p:sldId id="580" r:id="rId15"/>
    <p:sldId id="600" r:id="rId16"/>
    <p:sldId id="581" r:id="rId17"/>
    <p:sldId id="583" r:id="rId18"/>
    <p:sldId id="584" r:id="rId19"/>
    <p:sldId id="586" r:id="rId20"/>
    <p:sldId id="601" r:id="rId21"/>
    <p:sldId id="587" r:id="rId22"/>
    <p:sldId id="588" r:id="rId23"/>
    <p:sldId id="589" r:id="rId24"/>
    <p:sldId id="603" r:id="rId25"/>
    <p:sldId id="591" r:id="rId26"/>
    <p:sldId id="594" r:id="rId27"/>
    <p:sldId id="602" r:id="rId28"/>
  </p:sldIdLst>
  <p:sldSz cx="9144000" cy="5143500" type="screen16x9"/>
  <p:notesSz cx="6858000" cy="9144000"/>
  <p:custDataLst>
    <p:tags r:id="rId31"/>
  </p:custDataLst>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341630" indent="116205"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684530" indent="230505"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027430" indent="344805"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370330" indent="459105"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07">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8F8F8"/>
    <a:srgbClr val="D01C63"/>
    <a:srgbClr val="0067AC"/>
    <a:srgbClr val="21A3D0"/>
    <a:srgbClr val="DDDDDD"/>
    <a:srgbClr val="A9BECB"/>
    <a:srgbClr val="F595DC"/>
    <a:srgbClr val="F16B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p:scale>
          <a:sx n="66" d="100"/>
          <a:sy n="66" d="100"/>
        </p:scale>
        <p:origin x="-2934" y="-1362"/>
      </p:cViewPr>
      <p:guideLst>
        <p:guide orient="horz" pos="1607"/>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buFont typeface="Arial" panose="020B0604020202020204" pitchFamily="34" charset="0"/>
              <a:buNone/>
              <a:defRPr sz="1200">
                <a:latin typeface="Arial" panose="020B0604020202020204" pitchFamily="34" charset="0"/>
              </a:defRPr>
            </a:lvl1pPr>
          </a:lstStyle>
          <a:p>
            <a:pPr>
              <a:defRPr/>
            </a:pPr>
            <a:endParaRPr lang="zh-CN" alt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buFont typeface="Arial" panose="020B0604020202020204" pitchFamily="34" charset="0"/>
              <a:buNone/>
              <a:defRPr sz="1200">
                <a:latin typeface="Arial" panose="020B0604020202020204" pitchFamily="34" charset="0"/>
              </a:defRPr>
            </a:lvl1pPr>
          </a:lstStyle>
          <a:p>
            <a:pPr>
              <a:defRPr/>
            </a:pPr>
            <a:fld id="{5F282A15-54E7-41DC-926C-21734AEE4325}" type="datetimeFigureOut">
              <a:rPr lang="zh-CN" altLang="en-US"/>
              <a:t>2023-01-10</a:t>
            </a:fld>
            <a:endParaRPr lang="en-US" altLang="zh-CN"/>
          </a:p>
        </p:txBody>
      </p:sp>
      <p:sp>
        <p:nvSpPr>
          <p:cNvPr id="4100" name="Rectangle 4"/>
          <p:cNvSpPr>
            <a:spLocks noGrp="1" noRot="1" noChangeAspect="1" noChangeArrowheads="1"/>
          </p:cNvSpPr>
          <p:nvPr>
            <p:ph type="sldImg" idx="2"/>
          </p:nvPr>
        </p:nvSpPr>
        <p:spPr bwMode="auto">
          <a:xfrm>
            <a:off x="381000" y="685800"/>
            <a:ext cx="6096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buFont typeface="Arial" panose="020B0604020202020204" pitchFamily="34" charset="0"/>
              <a:buNone/>
              <a:defRPr sz="1200">
                <a:latin typeface="Arial" panose="020B0604020202020204" pitchFamily="34" charset="0"/>
              </a:defRPr>
            </a:lvl1pPr>
          </a:lstStyle>
          <a:p>
            <a:pPr>
              <a:defRPr/>
            </a:pPr>
            <a:endParaRPr lang="en-US" altLang="zh-CN"/>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buFont typeface="Arial" panose="020B0604020202020204" pitchFamily="34" charset="0"/>
              <a:buNone/>
              <a:defRPr sz="1200"/>
            </a:lvl1pPr>
          </a:lstStyle>
          <a:p>
            <a:fld id="{81A31E42-77D9-486B-88F6-8A2CAEC0F0E9}" type="slidenum">
              <a:rPr lang="zh-CN" altLang="en-US"/>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Calibri" panose="020F0502020204030204" pitchFamily="34" charset="0"/>
        <a:ea typeface="宋体" panose="02010600030101010101" pitchFamily="2" charset="-122"/>
        <a:cs typeface="+mn-cs"/>
      </a:defRPr>
    </a:lvl1pPr>
    <a:lvl2pPr marL="341630" algn="l" rtl="0" eaLnBrk="0" fontAlgn="base" hangingPunct="0">
      <a:spcBef>
        <a:spcPct val="30000"/>
      </a:spcBef>
      <a:spcAft>
        <a:spcPct val="0"/>
      </a:spcAft>
      <a:defRPr sz="900" kern="1200">
        <a:solidFill>
          <a:schemeClr val="tx1"/>
        </a:solidFill>
        <a:latin typeface="Calibri" panose="020F0502020204030204" pitchFamily="34" charset="0"/>
        <a:ea typeface="宋体" panose="02010600030101010101" pitchFamily="2" charset="-122"/>
        <a:cs typeface="+mn-cs"/>
      </a:defRPr>
    </a:lvl2pPr>
    <a:lvl3pPr marL="684530" algn="l" rtl="0" eaLnBrk="0" fontAlgn="base" hangingPunct="0">
      <a:spcBef>
        <a:spcPct val="30000"/>
      </a:spcBef>
      <a:spcAft>
        <a:spcPct val="0"/>
      </a:spcAft>
      <a:defRPr sz="900" kern="1200">
        <a:solidFill>
          <a:schemeClr val="tx1"/>
        </a:solidFill>
        <a:latin typeface="Calibri" panose="020F0502020204030204" pitchFamily="34" charset="0"/>
        <a:ea typeface="宋体" panose="02010600030101010101" pitchFamily="2" charset="-122"/>
        <a:cs typeface="+mn-cs"/>
      </a:defRPr>
    </a:lvl3pPr>
    <a:lvl4pPr marL="1027430" algn="l" rtl="0" eaLnBrk="0" fontAlgn="base" hangingPunct="0">
      <a:spcBef>
        <a:spcPct val="30000"/>
      </a:spcBef>
      <a:spcAft>
        <a:spcPct val="0"/>
      </a:spcAft>
      <a:defRPr sz="900" kern="1200">
        <a:solidFill>
          <a:schemeClr val="tx1"/>
        </a:solidFill>
        <a:latin typeface="Calibri" panose="020F0502020204030204" pitchFamily="34" charset="0"/>
        <a:ea typeface="宋体" panose="02010600030101010101" pitchFamily="2" charset="-122"/>
        <a:cs typeface="+mn-cs"/>
      </a:defRPr>
    </a:lvl4pPr>
    <a:lvl5pPr marL="1370330" algn="l" rtl="0" eaLnBrk="0" fontAlgn="base" hangingPunct="0">
      <a:spcBef>
        <a:spcPct val="30000"/>
      </a:spcBef>
      <a:spcAft>
        <a:spcPct val="0"/>
      </a:spcAft>
      <a:defRPr sz="900" kern="1200">
        <a:solidFill>
          <a:schemeClr val="tx1"/>
        </a:solidFill>
        <a:latin typeface="Calibri" panose="020F0502020204030204" pitchFamily="34" charset="0"/>
        <a:ea typeface="宋体" panose="02010600030101010101" pitchFamily="2" charset="-122"/>
        <a:cs typeface="+mn-cs"/>
      </a:defRPr>
    </a:lvl5pPr>
    <a:lvl6pPr marL="1713865" algn="l" defTabSz="685800" rtl="0" eaLnBrk="1" latinLnBrk="0" hangingPunct="1">
      <a:defRPr sz="900" kern="1200">
        <a:solidFill>
          <a:schemeClr val="tx1"/>
        </a:solidFill>
        <a:latin typeface="+mn-lt"/>
        <a:ea typeface="+mn-ea"/>
        <a:cs typeface="+mn-cs"/>
      </a:defRPr>
    </a:lvl6pPr>
    <a:lvl7pPr marL="2056765" algn="l" defTabSz="685800" rtl="0" eaLnBrk="1" latinLnBrk="0" hangingPunct="1">
      <a:defRPr sz="900" kern="1200">
        <a:solidFill>
          <a:schemeClr val="tx1"/>
        </a:solidFill>
        <a:latin typeface="+mn-lt"/>
        <a:ea typeface="+mn-ea"/>
        <a:cs typeface="+mn-cs"/>
      </a:defRPr>
    </a:lvl7pPr>
    <a:lvl8pPr marL="2399665" algn="l" defTabSz="685800" rtl="0" eaLnBrk="1" latinLnBrk="0" hangingPunct="1">
      <a:defRPr sz="900" kern="1200">
        <a:solidFill>
          <a:schemeClr val="tx1"/>
        </a:solidFill>
        <a:latin typeface="+mn-lt"/>
        <a:ea typeface="+mn-ea"/>
        <a:cs typeface="+mn-cs"/>
      </a:defRPr>
    </a:lvl8pPr>
    <a:lvl9pPr marL="2742565"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p:sp>
      <p:sp>
        <p:nvSpPr>
          <p:cNvPr id="6147" name="备注占位符 2"/>
          <p:cNvSpPr>
            <a:spLocks noGrp="1"/>
          </p:cNvSpPr>
          <p:nvPr>
            <p:ph type="body" idx="1"/>
          </p:nvPr>
        </p:nvSpPr>
        <p:spPr>
          <a:noFill/>
        </p:spPr>
        <p:txBody>
          <a:bodyPr/>
          <a:lstStyle/>
          <a:p>
            <a:endParaRPr lang="zh-CN" altLang="en-US" smtClean="0"/>
          </a:p>
        </p:txBody>
      </p:sp>
      <p:sp>
        <p:nvSpPr>
          <p:cNvPr id="6148"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0A3BE6E-07DB-400F-B5BB-6FD573C1729D}" type="slidenum">
              <a:rPr lang="zh-CN" altLang="en-US"/>
              <a:t>1</a:t>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p:sp>
      <p:sp>
        <p:nvSpPr>
          <p:cNvPr id="26627" name="备注占位符 2"/>
          <p:cNvSpPr>
            <a:spLocks noGrp="1"/>
          </p:cNvSpPr>
          <p:nvPr>
            <p:ph type="body" idx="1"/>
          </p:nvPr>
        </p:nvSpPr>
        <p:spPr>
          <a:noFill/>
        </p:spPr>
        <p:txBody>
          <a:bodyPr/>
          <a:lstStyle/>
          <a:p>
            <a:endParaRPr lang="zh-CN" altLang="en-US" smtClean="0"/>
          </a:p>
        </p:txBody>
      </p:sp>
      <p:sp>
        <p:nvSpPr>
          <p:cNvPr id="26628"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7B1EC508-8455-40B7-BEA9-7DF01560EBA5}" type="slidenum">
              <a:rPr lang="zh-CN" altLang="en-US"/>
              <a:t>10</a:t>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TextEdit="1"/>
          </p:cNvSpPr>
          <p:nvPr>
            <p:ph type="sldImg"/>
          </p:nvPr>
        </p:nvSpPr>
        <p:spPr/>
      </p:sp>
      <p:sp>
        <p:nvSpPr>
          <p:cNvPr id="28675" name="备注占位符 2"/>
          <p:cNvSpPr>
            <a:spLocks noGrp="1"/>
          </p:cNvSpPr>
          <p:nvPr>
            <p:ph type="body" idx="1"/>
          </p:nvPr>
        </p:nvSpPr>
        <p:spPr>
          <a:noFill/>
        </p:spPr>
        <p:txBody>
          <a:bodyPr/>
          <a:lstStyle/>
          <a:p>
            <a:endParaRPr lang="zh-CN" altLang="en-US" smtClean="0"/>
          </a:p>
        </p:txBody>
      </p:sp>
      <p:sp>
        <p:nvSpPr>
          <p:cNvPr id="28676"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3E8B44F7-287E-4681-987E-91AE23729B51}" type="slidenum">
              <a:rPr lang="zh-CN" altLang="en-US"/>
              <a:t>11</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p:sp>
      <p:sp>
        <p:nvSpPr>
          <p:cNvPr id="30723" name="备注占位符 2"/>
          <p:cNvSpPr>
            <a:spLocks noGrp="1"/>
          </p:cNvSpPr>
          <p:nvPr>
            <p:ph type="body" idx="1"/>
          </p:nvPr>
        </p:nvSpPr>
        <p:spPr>
          <a:noFill/>
        </p:spPr>
        <p:txBody>
          <a:bodyPr/>
          <a:lstStyle/>
          <a:p>
            <a:endParaRPr lang="zh-CN" altLang="en-US" smtClean="0"/>
          </a:p>
        </p:txBody>
      </p:sp>
      <p:sp>
        <p:nvSpPr>
          <p:cNvPr id="30724"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2537918-5BBB-4EA8-8A6F-06570FE86978}" type="slidenum">
              <a:rPr lang="zh-CN" altLang="en-US"/>
              <a:t>12</a:t>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p:sp>
      <p:sp>
        <p:nvSpPr>
          <p:cNvPr id="32771" name="备注占位符 2"/>
          <p:cNvSpPr>
            <a:spLocks noGrp="1"/>
          </p:cNvSpPr>
          <p:nvPr>
            <p:ph type="body" idx="1"/>
          </p:nvPr>
        </p:nvSpPr>
        <p:spPr>
          <a:noFill/>
        </p:spPr>
        <p:txBody>
          <a:bodyPr/>
          <a:lstStyle/>
          <a:p>
            <a:endParaRPr lang="zh-CN" altLang="en-US" smtClean="0"/>
          </a:p>
        </p:txBody>
      </p:sp>
      <p:sp>
        <p:nvSpPr>
          <p:cNvPr id="32772"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E57AC6C-8A8E-495A-AC11-8A1ACB02C573}" type="slidenum">
              <a:rPr lang="zh-CN" altLang="en-US"/>
              <a:t>13</a:t>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p:nvPr>
        </p:nvSpPr>
        <p:spPr/>
      </p:sp>
      <p:sp>
        <p:nvSpPr>
          <p:cNvPr id="34819" name="备注占位符 2"/>
          <p:cNvSpPr>
            <a:spLocks noGrp="1"/>
          </p:cNvSpPr>
          <p:nvPr>
            <p:ph type="body" idx="1"/>
          </p:nvPr>
        </p:nvSpPr>
        <p:spPr>
          <a:noFill/>
        </p:spPr>
        <p:txBody>
          <a:bodyPr/>
          <a:lstStyle/>
          <a:p>
            <a:endParaRPr lang="zh-CN" altLang="en-US" smtClean="0"/>
          </a:p>
        </p:txBody>
      </p:sp>
      <p:sp>
        <p:nvSpPr>
          <p:cNvPr id="34820"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F8C89A4-BBDC-4F20-9AC4-DDD43597FE5A}" type="slidenum">
              <a:rPr lang="zh-CN" altLang="en-US"/>
              <a:t>14</a:t>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p:sp>
      <p:sp>
        <p:nvSpPr>
          <p:cNvPr id="36867" name="备注占位符 2"/>
          <p:cNvSpPr>
            <a:spLocks noGrp="1"/>
          </p:cNvSpPr>
          <p:nvPr>
            <p:ph type="body" idx="1"/>
          </p:nvPr>
        </p:nvSpPr>
        <p:spPr>
          <a:noFill/>
        </p:spPr>
        <p:txBody>
          <a:bodyPr/>
          <a:lstStyle/>
          <a:p>
            <a:endParaRPr lang="zh-CN" altLang="en-US" smtClean="0"/>
          </a:p>
        </p:txBody>
      </p:sp>
      <p:sp>
        <p:nvSpPr>
          <p:cNvPr id="36868"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A1F7FFC-E625-4248-A862-303FE46C4269}" type="slidenum">
              <a:rPr lang="zh-CN" altLang="en-US"/>
              <a:t>15</a:t>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p:sp>
      <p:sp>
        <p:nvSpPr>
          <p:cNvPr id="38915" name="备注占位符 2"/>
          <p:cNvSpPr>
            <a:spLocks noGrp="1"/>
          </p:cNvSpPr>
          <p:nvPr>
            <p:ph type="body" idx="1"/>
          </p:nvPr>
        </p:nvSpPr>
        <p:spPr>
          <a:noFill/>
        </p:spPr>
        <p:txBody>
          <a:bodyPr/>
          <a:lstStyle/>
          <a:p>
            <a:endParaRPr lang="zh-CN" altLang="en-US" smtClean="0"/>
          </a:p>
        </p:txBody>
      </p:sp>
      <p:sp>
        <p:nvSpPr>
          <p:cNvPr id="38916"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16025D17-05B1-41D4-97E2-2112BB5346CD}" type="slidenum">
              <a:rPr lang="zh-CN" altLang="en-US"/>
              <a:t>16</a:t>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p:sp>
      <p:sp>
        <p:nvSpPr>
          <p:cNvPr id="40963" name="备注占位符 2"/>
          <p:cNvSpPr>
            <a:spLocks noGrp="1"/>
          </p:cNvSpPr>
          <p:nvPr>
            <p:ph type="body" idx="1"/>
          </p:nvPr>
        </p:nvSpPr>
        <p:spPr>
          <a:noFill/>
        </p:spPr>
        <p:txBody>
          <a:bodyPr/>
          <a:lstStyle/>
          <a:p>
            <a:endParaRPr lang="zh-CN" altLang="en-US" smtClean="0"/>
          </a:p>
        </p:txBody>
      </p:sp>
      <p:sp>
        <p:nvSpPr>
          <p:cNvPr id="40964"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161E3EE-AFDC-4E19-B7E7-7C2F1C495C18}" type="slidenum">
              <a:rPr lang="zh-CN" altLang="en-US"/>
              <a:t>17</a:t>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p:sp>
      <p:sp>
        <p:nvSpPr>
          <p:cNvPr id="43011" name="备注占位符 2"/>
          <p:cNvSpPr>
            <a:spLocks noGrp="1"/>
          </p:cNvSpPr>
          <p:nvPr>
            <p:ph type="body" idx="1"/>
          </p:nvPr>
        </p:nvSpPr>
        <p:spPr>
          <a:noFill/>
        </p:spPr>
        <p:txBody>
          <a:bodyPr/>
          <a:lstStyle/>
          <a:p>
            <a:endParaRPr lang="zh-CN" altLang="en-US" smtClean="0"/>
          </a:p>
        </p:txBody>
      </p:sp>
      <p:sp>
        <p:nvSpPr>
          <p:cNvPr id="43012"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3C828B9-297A-40CF-B5B4-87DC9CC90E67}" type="slidenum">
              <a:rPr lang="zh-CN" altLang="en-US"/>
              <a:t>18</a:t>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p:sp>
      <p:sp>
        <p:nvSpPr>
          <p:cNvPr id="45059" name="备注占位符 2"/>
          <p:cNvSpPr>
            <a:spLocks noGrp="1"/>
          </p:cNvSpPr>
          <p:nvPr>
            <p:ph type="body" idx="1"/>
          </p:nvPr>
        </p:nvSpPr>
        <p:spPr>
          <a:noFill/>
        </p:spPr>
        <p:txBody>
          <a:bodyPr/>
          <a:lstStyle/>
          <a:p>
            <a:endParaRPr lang="zh-CN" altLang="en-US" smtClean="0"/>
          </a:p>
        </p:txBody>
      </p:sp>
      <p:sp>
        <p:nvSpPr>
          <p:cNvPr id="45060"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71ABBCD0-22BB-40BF-B725-E51045941F7E}" type="slidenum">
              <a:rPr lang="zh-CN" altLang="en-US"/>
              <a:t>19</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p:cNvSpPr>
            <a:spLocks noGrp="1" noRot="1" noChangeAspect="1" noTextEdit="1"/>
          </p:cNvSpPr>
          <p:nvPr>
            <p:ph type="sldImg"/>
          </p:nvPr>
        </p:nvSpPr>
        <p:spPr/>
      </p:sp>
      <p:sp>
        <p:nvSpPr>
          <p:cNvPr id="8195" name="备注占位符 2"/>
          <p:cNvSpPr>
            <a:spLocks noGrp="1"/>
          </p:cNvSpPr>
          <p:nvPr>
            <p:ph type="body" idx="1"/>
          </p:nvPr>
        </p:nvSpPr>
        <p:spPr>
          <a:noFill/>
        </p:spPr>
        <p:txBody>
          <a:bodyPr/>
          <a:lstStyle/>
          <a:p>
            <a:endParaRPr lang="zh-CN" altLang="en-US" smtClean="0"/>
          </a:p>
        </p:txBody>
      </p:sp>
      <p:sp>
        <p:nvSpPr>
          <p:cNvPr id="8196"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4CFDE85-6798-4D6A-9225-E2832C2FB184}" type="slidenum">
              <a:rPr lang="zh-CN" altLang="en-US"/>
              <a:t>2</a:t>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p:sp>
      <p:sp>
        <p:nvSpPr>
          <p:cNvPr id="47107" name="备注占位符 2"/>
          <p:cNvSpPr>
            <a:spLocks noGrp="1"/>
          </p:cNvSpPr>
          <p:nvPr>
            <p:ph type="body" idx="1"/>
          </p:nvPr>
        </p:nvSpPr>
        <p:spPr>
          <a:noFill/>
        </p:spPr>
        <p:txBody>
          <a:bodyPr/>
          <a:lstStyle/>
          <a:p>
            <a:endParaRPr lang="zh-CN" altLang="en-US" smtClean="0"/>
          </a:p>
        </p:txBody>
      </p:sp>
      <p:sp>
        <p:nvSpPr>
          <p:cNvPr id="47108"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7D604D6-B26E-485D-91CB-D492CFD402F3}" type="slidenum">
              <a:rPr lang="zh-CN" altLang="en-US"/>
              <a:t>20</a:t>
            </a:fld>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p:sp>
      <p:sp>
        <p:nvSpPr>
          <p:cNvPr id="49155" name="备注占位符 2"/>
          <p:cNvSpPr>
            <a:spLocks noGrp="1"/>
          </p:cNvSpPr>
          <p:nvPr>
            <p:ph type="body" idx="1"/>
          </p:nvPr>
        </p:nvSpPr>
        <p:spPr>
          <a:noFill/>
        </p:spPr>
        <p:txBody>
          <a:bodyPr/>
          <a:lstStyle/>
          <a:p>
            <a:endParaRPr lang="zh-CN" altLang="en-US" smtClean="0"/>
          </a:p>
        </p:txBody>
      </p:sp>
      <p:sp>
        <p:nvSpPr>
          <p:cNvPr id="49156"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BBDEA45-4C9F-4964-8B19-D2B65A309735}" type="slidenum">
              <a:rPr lang="zh-CN" altLang="en-US"/>
              <a:t>21</a:t>
            </a:fld>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p:sp>
      <p:sp>
        <p:nvSpPr>
          <p:cNvPr id="51203" name="备注占位符 2"/>
          <p:cNvSpPr>
            <a:spLocks noGrp="1"/>
          </p:cNvSpPr>
          <p:nvPr>
            <p:ph type="body" idx="1"/>
          </p:nvPr>
        </p:nvSpPr>
        <p:spPr>
          <a:noFill/>
        </p:spPr>
        <p:txBody>
          <a:bodyPr/>
          <a:lstStyle/>
          <a:p>
            <a:endParaRPr lang="zh-CN" altLang="en-US" smtClean="0"/>
          </a:p>
        </p:txBody>
      </p:sp>
      <p:sp>
        <p:nvSpPr>
          <p:cNvPr id="51204"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21765D7-86D8-4083-9487-A6A9F543F1C7}" type="slidenum">
              <a:rPr lang="zh-CN" altLang="en-US"/>
              <a:t>22</a:t>
            </a:fld>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p:sp>
      <p:sp>
        <p:nvSpPr>
          <p:cNvPr id="53251" name="备注占位符 2"/>
          <p:cNvSpPr>
            <a:spLocks noGrp="1"/>
          </p:cNvSpPr>
          <p:nvPr>
            <p:ph type="body" idx="1"/>
          </p:nvPr>
        </p:nvSpPr>
        <p:spPr>
          <a:noFill/>
        </p:spPr>
        <p:txBody>
          <a:bodyPr/>
          <a:lstStyle/>
          <a:p>
            <a:endParaRPr lang="zh-CN" altLang="en-US" smtClean="0"/>
          </a:p>
        </p:txBody>
      </p:sp>
      <p:sp>
        <p:nvSpPr>
          <p:cNvPr id="53252"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155A94DA-C607-4FDF-8996-2C421DFDE469}" type="slidenum">
              <a:rPr lang="zh-CN" altLang="en-US"/>
              <a:t>23</a:t>
            </a:fld>
            <a:endParaRPr lang="en-US"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p:sp>
      <p:sp>
        <p:nvSpPr>
          <p:cNvPr id="55299" name="备注占位符 2"/>
          <p:cNvSpPr>
            <a:spLocks noGrp="1"/>
          </p:cNvSpPr>
          <p:nvPr>
            <p:ph type="body" idx="1"/>
          </p:nvPr>
        </p:nvSpPr>
        <p:spPr>
          <a:noFill/>
        </p:spPr>
        <p:txBody>
          <a:bodyPr/>
          <a:lstStyle/>
          <a:p>
            <a:endParaRPr lang="zh-CN" altLang="en-US" smtClean="0"/>
          </a:p>
        </p:txBody>
      </p:sp>
      <p:sp>
        <p:nvSpPr>
          <p:cNvPr id="55300"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07C45C5-D4BF-4316-8EBF-E6D965D7BE1A}" type="slidenum">
              <a:rPr lang="zh-CN" altLang="en-US"/>
              <a:t>24</a:t>
            </a:fld>
            <a:endParaRPr lang="en-US" alt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p:sp>
      <p:sp>
        <p:nvSpPr>
          <p:cNvPr id="59395" name="备注占位符 2"/>
          <p:cNvSpPr>
            <a:spLocks noGrp="1"/>
          </p:cNvSpPr>
          <p:nvPr>
            <p:ph type="body" idx="1"/>
          </p:nvPr>
        </p:nvSpPr>
        <p:spPr>
          <a:noFill/>
        </p:spPr>
        <p:txBody>
          <a:bodyPr/>
          <a:lstStyle/>
          <a:p>
            <a:endParaRPr lang="zh-CN" altLang="en-US" smtClean="0"/>
          </a:p>
        </p:txBody>
      </p:sp>
      <p:sp>
        <p:nvSpPr>
          <p:cNvPr id="59396"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FDF950B-1B5D-481A-A47E-43A9D0EAA297}" type="slidenum">
              <a:rPr lang="zh-CN" altLang="en-US"/>
              <a:t>25</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TextEdit="1"/>
          </p:cNvSpPr>
          <p:nvPr>
            <p:ph type="sldImg"/>
          </p:nvPr>
        </p:nvSpPr>
        <p:spPr/>
      </p:sp>
      <p:sp>
        <p:nvSpPr>
          <p:cNvPr id="10243" name="备注占位符 2"/>
          <p:cNvSpPr>
            <a:spLocks noGrp="1"/>
          </p:cNvSpPr>
          <p:nvPr>
            <p:ph type="body" idx="1"/>
          </p:nvPr>
        </p:nvSpPr>
        <p:spPr>
          <a:noFill/>
        </p:spPr>
        <p:txBody>
          <a:bodyPr/>
          <a:lstStyle/>
          <a:p>
            <a:endParaRPr lang="zh-CN" altLang="en-US" smtClean="0"/>
          </a:p>
        </p:txBody>
      </p:sp>
      <p:sp>
        <p:nvSpPr>
          <p:cNvPr id="10244"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43625275-1660-41E9-AF5E-B3715AF9D68A}" type="slidenum">
              <a:rPr lang="zh-CN" altLang="en-US"/>
              <a:t>3</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p:sp>
      <p:sp>
        <p:nvSpPr>
          <p:cNvPr id="12291" name="备注占位符 2"/>
          <p:cNvSpPr>
            <a:spLocks noGrp="1"/>
          </p:cNvSpPr>
          <p:nvPr>
            <p:ph type="body" idx="1"/>
          </p:nvPr>
        </p:nvSpPr>
        <p:spPr>
          <a:noFill/>
        </p:spPr>
        <p:txBody>
          <a:bodyPr/>
          <a:lstStyle/>
          <a:p>
            <a:endParaRPr lang="zh-CN" altLang="en-US" smtClean="0"/>
          </a:p>
        </p:txBody>
      </p:sp>
      <p:sp>
        <p:nvSpPr>
          <p:cNvPr id="12292"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EF7872E-5752-4CFC-8CA5-FB7A04419B29}" type="slidenum">
              <a:rPr lang="zh-CN" altLang="en-US"/>
              <a:t>4</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p:sp>
      <p:sp>
        <p:nvSpPr>
          <p:cNvPr id="14339" name="备注占位符 2"/>
          <p:cNvSpPr>
            <a:spLocks noGrp="1"/>
          </p:cNvSpPr>
          <p:nvPr>
            <p:ph type="body" idx="1"/>
          </p:nvPr>
        </p:nvSpPr>
        <p:spPr>
          <a:noFill/>
        </p:spPr>
        <p:txBody>
          <a:bodyPr/>
          <a:lstStyle/>
          <a:p>
            <a:endParaRPr lang="zh-CN" altLang="en-US" smtClean="0"/>
          </a:p>
        </p:txBody>
      </p:sp>
      <p:sp>
        <p:nvSpPr>
          <p:cNvPr id="14340"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40F1191C-A2CC-47F8-9A56-A31AC6627B9E}" type="slidenum">
              <a:rPr lang="zh-CN" altLang="en-US"/>
              <a:t>5</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p:sp>
      <p:sp>
        <p:nvSpPr>
          <p:cNvPr id="16387" name="备注占位符 2"/>
          <p:cNvSpPr>
            <a:spLocks noGrp="1"/>
          </p:cNvSpPr>
          <p:nvPr>
            <p:ph type="body" idx="1"/>
          </p:nvPr>
        </p:nvSpPr>
        <p:spPr>
          <a:noFill/>
        </p:spPr>
        <p:txBody>
          <a:bodyPr/>
          <a:lstStyle/>
          <a:p>
            <a:endParaRPr lang="zh-CN" altLang="en-US" smtClean="0"/>
          </a:p>
        </p:txBody>
      </p:sp>
      <p:sp>
        <p:nvSpPr>
          <p:cNvPr id="16388"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2A9A4A2-D14D-4C0A-A65A-2D2BD2C8448F}" type="slidenum">
              <a:rPr lang="zh-CN" altLang="en-US"/>
              <a:t>6</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TextEdit="1"/>
          </p:cNvSpPr>
          <p:nvPr>
            <p:ph type="sldImg"/>
          </p:nvPr>
        </p:nvSpPr>
        <p:spPr/>
      </p:sp>
      <p:sp>
        <p:nvSpPr>
          <p:cNvPr id="20483" name="备注占位符 2"/>
          <p:cNvSpPr>
            <a:spLocks noGrp="1"/>
          </p:cNvSpPr>
          <p:nvPr>
            <p:ph type="body" idx="1"/>
          </p:nvPr>
        </p:nvSpPr>
        <p:spPr>
          <a:noFill/>
        </p:spPr>
        <p:txBody>
          <a:bodyPr/>
          <a:lstStyle/>
          <a:p>
            <a:endParaRPr lang="zh-CN" altLang="en-US" smtClean="0"/>
          </a:p>
        </p:txBody>
      </p:sp>
      <p:sp>
        <p:nvSpPr>
          <p:cNvPr id="20484"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9100B43-F4D5-40B5-A158-861FE6682090}" type="slidenum">
              <a:rPr lang="zh-CN" altLang="en-US"/>
              <a:t>7</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TextEdit="1"/>
          </p:cNvSpPr>
          <p:nvPr>
            <p:ph type="sldImg"/>
          </p:nvPr>
        </p:nvSpPr>
        <p:spPr/>
      </p:sp>
      <p:sp>
        <p:nvSpPr>
          <p:cNvPr id="22531" name="备注占位符 2"/>
          <p:cNvSpPr>
            <a:spLocks noGrp="1"/>
          </p:cNvSpPr>
          <p:nvPr>
            <p:ph type="body" idx="1"/>
          </p:nvPr>
        </p:nvSpPr>
        <p:spPr>
          <a:noFill/>
        </p:spPr>
        <p:txBody>
          <a:bodyPr/>
          <a:lstStyle/>
          <a:p>
            <a:endParaRPr lang="zh-CN" altLang="en-US" smtClean="0"/>
          </a:p>
        </p:txBody>
      </p:sp>
      <p:sp>
        <p:nvSpPr>
          <p:cNvPr id="22532"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8F5046B-E606-4BAC-A266-0107BDE20B55}" type="slidenum">
              <a:rPr lang="zh-CN" altLang="en-US"/>
              <a:t>8</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TextEdit="1"/>
          </p:cNvSpPr>
          <p:nvPr>
            <p:ph type="sldImg"/>
          </p:nvPr>
        </p:nvSpPr>
        <p:spPr/>
      </p:sp>
      <p:sp>
        <p:nvSpPr>
          <p:cNvPr id="24579" name="备注占位符 2"/>
          <p:cNvSpPr>
            <a:spLocks noGrp="1"/>
          </p:cNvSpPr>
          <p:nvPr>
            <p:ph type="body" idx="1"/>
          </p:nvPr>
        </p:nvSpPr>
        <p:spPr>
          <a:noFill/>
        </p:spPr>
        <p:txBody>
          <a:bodyPr/>
          <a:lstStyle/>
          <a:p>
            <a:endParaRPr lang="zh-CN" altLang="en-US" smtClean="0"/>
          </a:p>
        </p:txBody>
      </p:sp>
      <p:sp>
        <p:nvSpPr>
          <p:cNvPr id="24580" name="灯片编号占位符 3"/>
          <p:cNvSpPr>
            <a:spLocks noGrp="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48D778F-6150-4382-96F2-25790AE2A88B}" type="slidenum">
              <a:rPr lang="zh-CN" altLang="en-US"/>
              <a:t>9</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lvl1pPr>
              <a:defRPr/>
            </a:lvl1pPr>
          </a:lstStyle>
          <a:p>
            <a:pPr>
              <a:defRPr/>
            </a:pPr>
            <a:fld id="{8E0D3E43-1FB3-4B75-BB03-2D1135DA87C1}" type="datetimeFigureOut">
              <a:rPr lang="en-US"/>
              <a:t>1/10/2023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5C2EACC-0175-460B-B811-9C7051D50863}" type="slidenum">
              <a:rPr lang="en-US" altLang="zh-CN"/>
              <a:t>‹#›</a:t>
            </a:fld>
            <a:endParaRPr lang="en-US" altLang="zh-CN"/>
          </a:p>
        </p:txBody>
      </p:sp>
    </p:spTree>
  </p:cSld>
  <p:clrMapOvr>
    <a:masterClrMapping/>
  </p:clrMapOvr>
  <p:transition spd="slow" advClick="0" advTm="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9E789126-BA42-4417-B902-7C5C4C13E5C5}" type="datetimeFigureOut">
              <a:rPr lang="en-US"/>
              <a:t>1/10/2023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ACD74D8-7A54-45CF-807C-7207D4F2A8D6}" type="slidenum">
              <a:rPr lang="en-US" altLang="zh-CN"/>
              <a:t>‹#›</a:t>
            </a:fld>
            <a:endParaRPr lang="en-US" altLang="zh-CN"/>
          </a:p>
        </p:txBody>
      </p:sp>
    </p:spTree>
  </p:cSld>
  <p:clrMapOvr>
    <a:masterClrMapping/>
  </p:clrMapOvr>
  <p:transition spd="slow" advClick="0" advTm="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D7883BBE-43C2-4C1D-91D1-62B9DD70A01D}" type="datetimeFigureOut">
              <a:rPr lang="en-US"/>
              <a:t>1/10/2023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848F447-F51F-497C-A5F5-54A239F12386}" type="slidenum">
              <a:rPr lang="en-US" altLang="zh-CN"/>
              <a:t>‹#›</a:t>
            </a:fld>
            <a:endParaRPr lang="en-US" altLang="zh-CN"/>
          </a:p>
        </p:txBody>
      </p:sp>
    </p:spTree>
  </p:cSld>
  <p:clrMapOvr>
    <a:masterClrMapping/>
  </p:clrMapOvr>
  <p:transition spd="slow" advClick="0" advTm="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lvl1pPr>
              <a:defRPr/>
            </a:lvl1pPr>
          </a:lstStyle>
          <a:p>
            <a:pPr>
              <a:defRPr/>
            </a:pPr>
            <a:fld id="{C8514F07-EA6C-4686-93E3-4FCE2BDA3FEE}" type="datetimeFigureOut">
              <a:rPr lang="en-US"/>
              <a:t>1/10/2023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D81FCCC-72B3-4581-8991-271908D09B30}" type="slidenum">
              <a:rPr lang="en-US" altLang="zh-CN"/>
              <a:t>‹#›</a:t>
            </a:fld>
            <a:endParaRPr lang="en-US" altLang="zh-CN"/>
          </a:p>
        </p:txBody>
      </p:sp>
    </p:spTree>
  </p:cSld>
  <p:clrMapOvr>
    <a:masterClrMapping/>
  </p:clrMapOvr>
  <p:transition spd="slow" advClick="0" advTm="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579431F2-79F1-41A3-865C-0B3153519C9D}" type="datetimeFigureOut">
              <a:rPr lang="en-US"/>
              <a:t>1/10/2023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BAEDF97-D88D-4F03-879D-506155A4C8D9}" type="slidenum">
              <a:rPr lang="en-US" altLang="zh-CN"/>
              <a:t>‹#›</a:t>
            </a:fld>
            <a:endParaRPr lang="en-US" altLang="zh-CN"/>
          </a:p>
        </p:txBody>
      </p:sp>
    </p:spTree>
  </p:cSld>
  <p:clrMapOvr>
    <a:masterClrMapping/>
  </p:clrMapOvr>
  <p:transition spd="slow" advClick="0" advTm="0">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lvl1pPr>
              <a:defRPr/>
            </a:lvl1pPr>
          </a:lstStyle>
          <a:p>
            <a:pPr>
              <a:defRPr/>
            </a:pPr>
            <a:fld id="{598E81C9-09A1-43F6-95AB-54BD6378E529}" type="datetimeFigureOut">
              <a:rPr lang="en-US"/>
              <a:t>1/10/2023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CBA54AE-865D-4579-8659-D3F4FA820663}" type="slidenum">
              <a:rPr lang="en-US" altLang="zh-CN"/>
              <a:t>‹#›</a:t>
            </a:fld>
            <a:endParaRPr lang="en-US" altLang="zh-CN"/>
          </a:p>
        </p:txBody>
      </p:sp>
    </p:spTree>
  </p:cSld>
  <p:clrMapOvr>
    <a:masterClrMapping/>
  </p:clrMapOvr>
  <p:transition spd="slow" advClick="0" advTm="0">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3"/>
          <p:cNvSpPr>
            <a:spLocks noGrp="1"/>
          </p:cNvSpPr>
          <p:nvPr>
            <p:ph type="dt" sz="half" idx="10"/>
          </p:nvPr>
        </p:nvSpPr>
        <p:spPr/>
        <p:txBody>
          <a:bodyPr/>
          <a:lstStyle>
            <a:lvl1pPr>
              <a:defRPr/>
            </a:lvl1pPr>
          </a:lstStyle>
          <a:p>
            <a:pPr>
              <a:defRPr/>
            </a:pPr>
            <a:fld id="{914FB475-1656-4B0C-93F9-74710A3A5F60}" type="datetimeFigureOut">
              <a:rPr lang="en-US"/>
              <a:t>1/10/2023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2B4D938-BBE2-423C-8969-6C36C9A237AD}" type="slidenum">
              <a:rPr lang="en-US" altLang="zh-CN"/>
              <a:t>‹#›</a:t>
            </a:fld>
            <a:endParaRPr lang="en-US" altLang="zh-CN"/>
          </a:p>
        </p:txBody>
      </p:sp>
    </p:spTree>
  </p:cSld>
  <p:clrMapOvr>
    <a:masterClrMapping/>
  </p:clrMapOvr>
  <p:transition spd="slow" advClick="0" advTm="0">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3"/>
          <p:cNvSpPr>
            <a:spLocks noGrp="1"/>
          </p:cNvSpPr>
          <p:nvPr>
            <p:ph type="dt" sz="half" idx="10"/>
          </p:nvPr>
        </p:nvSpPr>
        <p:spPr/>
        <p:txBody>
          <a:bodyPr/>
          <a:lstStyle>
            <a:lvl1pPr>
              <a:defRPr/>
            </a:lvl1pPr>
          </a:lstStyle>
          <a:p>
            <a:pPr>
              <a:defRPr/>
            </a:pPr>
            <a:fld id="{A2D9BD46-D4D7-4BCF-9D22-8950B72BFBFB}" type="datetimeFigureOut">
              <a:rPr lang="en-US"/>
              <a:t>1/10/2023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4E54DD76-D9A6-45AE-A9E4-6C54DA08BF02}" type="slidenum">
              <a:rPr lang="en-US" altLang="zh-CN"/>
              <a:t>‹#›</a:t>
            </a:fld>
            <a:endParaRPr lang="en-US" altLang="zh-CN"/>
          </a:p>
        </p:txBody>
      </p:sp>
    </p:spTree>
  </p:cSld>
  <p:clrMapOvr>
    <a:masterClrMapping/>
  </p:clrMapOvr>
  <p:transition spd="slow" advClick="0" advTm="0">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3"/>
          <p:cNvSpPr>
            <a:spLocks noGrp="1"/>
          </p:cNvSpPr>
          <p:nvPr>
            <p:ph type="dt" sz="half" idx="10"/>
          </p:nvPr>
        </p:nvSpPr>
        <p:spPr/>
        <p:txBody>
          <a:bodyPr/>
          <a:lstStyle>
            <a:lvl1pPr>
              <a:defRPr/>
            </a:lvl1pPr>
          </a:lstStyle>
          <a:p>
            <a:pPr>
              <a:defRPr/>
            </a:pPr>
            <a:fld id="{D50503B0-2F41-48B7-AEC4-EEE58825D52F}" type="datetimeFigureOut">
              <a:rPr lang="en-US"/>
              <a:t>1/10/2023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1C986B23-CEB8-4549-B1CC-AE4C9D66D760}" type="slidenum">
              <a:rPr lang="en-US" altLang="zh-CN"/>
              <a:t>‹#›</a:t>
            </a:fld>
            <a:endParaRPr lang="en-US" altLang="zh-CN"/>
          </a:p>
        </p:txBody>
      </p:sp>
    </p:spTree>
  </p:cSld>
  <p:clrMapOvr>
    <a:masterClrMapping/>
  </p:clrMapOvr>
  <p:transition spd="slow" advClick="0" advTm="0">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DB0E3D0-BF0E-40BD-B006-997BF02D534A}" type="datetimeFigureOut">
              <a:rPr lang="en-US"/>
              <a:t>1/10/2023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F6CD01A6-04CB-402C-A29B-A403106F6EEB}" type="slidenum">
              <a:rPr lang="en-US" altLang="zh-CN"/>
              <a:t>‹#›</a:t>
            </a:fld>
            <a:endParaRPr lang="en-US" altLang="zh-CN"/>
          </a:p>
        </p:txBody>
      </p:sp>
    </p:spTree>
  </p:cSld>
  <p:clrMapOvr>
    <a:masterClrMapping/>
  </p:clrMapOvr>
  <p:transition spd="slow" advClick="0" advTm="0">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3"/>
          <p:cNvSpPr>
            <a:spLocks noGrp="1"/>
          </p:cNvSpPr>
          <p:nvPr>
            <p:ph type="dt" sz="half" idx="10"/>
          </p:nvPr>
        </p:nvSpPr>
        <p:spPr/>
        <p:txBody>
          <a:bodyPr/>
          <a:lstStyle>
            <a:lvl1pPr>
              <a:defRPr/>
            </a:lvl1pPr>
          </a:lstStyle>
          <a:p>
            <a:pPr>
              <a:defRPr/>
            </a:pPr>
            <a:fld id="{76F49353-DA9D-425A-A9BC-605301D02796}" type="datetimeFigureOut">
              <a:rPr lang="en-US"/>
              <a:t>1/10/2023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9714402-B1E5-4538-B95D-623C032DAA25}" type="slidenum">
              <a:rPr lang="en-US" altLang="zh-CN"/>
              <a:t>‹#›</a:t>
            </a:fld>
            <a:endParaRPr lang="en-US" altLang="zh-CN"/>
          </a:p>
        </p:txBody>
      </p:sp>
    </p:spTree>
  </p:cSld>
  <p:clrMapOvr>
    <a:masterClrMapping/>
  </p:clrMapOvr>
  <p:transition spd="slow" advClick="0" advTm="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3D8E4E6F-39B3-4808-AFC4-B53B7466A762}" type="datetimeFigureOut">
              <a:rPr lang="en-US"/>
              <a:t>1/10/2023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41E9B3D-7CF9-4DA2-8C30-0E1658E0D7AA}" type="slidenum">
              <a:rPr lang="en-US" altLang="zh-CN"/>
              <a:t>‹#›</a:t>
            </a:fld>
            <a:endParaRPr lang="en-US" altLang="zh-CN"/>
          </a:p>
        </p:txBody>
      </p:sp>
    </p:spTree>
  </p:cSld>
  <p:clrMapOvr>
    <a:masterClrMapping/>
  </p:clrMapOvr>
  <p:transition spd="slow" advClick="0" advTm="0">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CN" altLang="en-US" noProof="0" smtClean="0"/>
              <a:t>单击图标添加图片</a:t>
            </a:r>
            <a:endParaRPr lang="en-US" noProof="0"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3"/>
          <p:cNvSpPr>
            <a:spLocks noGrp="1"/>
          </p:cNvSpPr>
          <p:nvPr>
            <p:ph type="dt" sz="half" idx="10"/>
          </p:nvPr>
        </p:nvSpPr>
        <p:spPr/>
        <p:txBody>
          <a:bodyPr/>
          <a:lstStyle>
            <a:lvl1pPr>
              <a:defRPr/>
            </a:lvl1pPr>
          </a:lstStyle>
          <a:p>
            <a:pPr>
              <a:defRPr/>
            </a:pPr>
            <a:fld id="{5E4BA88C-6EAB-49DD-9C24-852FAAE9FAA3}" type="datetimeFigureOut">
              <a:rPr lang="en-US"/>
              <a:t>1/10/2023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94C0E0C-4A6C-4B80-B354-04FB0CD520A8}" type="slidenum">
              <a:rPr lang="en-US" altLang="zh-CN"/>
              <a:t>‹#›</a:t>
            </a:fld>
            <a:endParaRPr lang="en-US" altLang="zh-CN"/>
          </a:p>
        </p:txBody>
      </p:sp>
    </p:spTree>
  </p:cSld>
  <p:clrMapOvr>
    <a:masterClrMapping/>
  </p:clrMapOvr>
  <p:transition spd="slow" advClick="0" advTm="0">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BC7CEE07-97AE-4FCD-891F-20EFBF8E0BC2}" type="datetimeFigureOut">
              <a:rPr lang="en-US"/>
              <a:t>1/10/2023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70066D6-71B1-4E32-BF3E-1E3F00516448}" type="slidenum">
              <a:rPr lang="en-US" altLang="zh-CN"/>
              <a:t>‹#›</a:t>
            </a:fld>
            <a:endParaRPr lang="en-US" altLang="zh-CN"/>
          </a:p>
        </p:txBody>
      </p:sp>
    </p:spTree>
  </p:cSld>
  <p:clrMapOvr>
    <a:masterClrMapping/>
  </p:clrMapOvr>
  <p:transition spd="slow" advClick="0" advTm="0">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9FFAEF6B-C1B3-4056-B7C4-2EE2BEC3148A}" type="datetimeFigureOut">
              <a:rPr lang="en-US"/>
              <a:t>1/10/2023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C00DF18-6E5E-4B9A-89B0-09D57BC76CE3}" type="slidenum">
              <a:rPr lang="en-US" altLang="zh-CN"/>
              <a:t>‹#›</a:t>
            </a:fld>
            <a:endParaRPr lang="en-US" altLang="zh-CN"/>
          </a:p>
        </p:txBody>
      </p:sp>
    </p:spTree>
  </p:cSld>
  <p:clrMapOvr>
    <a:masterClrMapping/>
  </p:clrMapOvr>
  <p:transition spd="slow" advClick="0" advTm="0">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pPr eaLnBrk="1" fontAlgn="auto" hangingPunct="1">
              <a:spcBef>
                <a:spcPts val="0"/>
              </a:spcBef>
              <a:spcAft>
                <a:spcPts val="0"/>
              </a:spcAft>
            </a:pPr>
            <a:fld id="{2E3AAC11-D570-4EA9-AFC0-30FB72BA45EB}" type="datetimeFigureOut">
              <a:rPr lang="zh-CN" altLang="en-US" smtClean="0">
                <a:solidFill>
                  <a:prstClr val="black"/>
                </a:solidFill>
                <a:latin typeface="Calibri" panose="020F0502020204030204"/>
                <a:ea typeface="宋体" panose="02010600030101010101" pitchFamily="2" charset="-122"/>
              </a:rPr>
              <a:t>2023-01-10</a:t>
            </a:fld>
            <a:endParaRPr lang="zh-CN" altLang="en-US">
              <a:solidFill>
                <a:prstClr val="black"/>
              </a:solidFill>
              <a:latin typeface="Calibri" panose="020F0502020204030204"/>
              <a:ea typeface="宋体" panose="02010600030101010101" pitchFamily="2" charset="-122"/>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pPr eaLnBrk="1" fontAlgn="auto" hangingPunct="1">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pPr eaLnBrk="1" fontAlgn="auto" hangingPunct="1">
              <a:spcBef>
                <a:spcPts val="0"/>
              </a:spcBef>
              <a:spcAft>
                <a:spcPts val="0"/>
              </a:spcAft>
            </a:pPr>
            <a:fld id="{55ECCFAA-F4FB-487C-9F1E-C8836D0C3DC9}" type="slidenum">
              <a:rPr lang="zh-CN" altLang="en-US" smtClean="0">
                <a:solidFill>
                  <a:prstClr val="black"/>
                </a:solidFill>
                <a:latin typeface="Calibri" panose="020F0502020204030204"/>
                <a:ea typeface="宋体" panose="02010600030101010101" pitchFamily="2" charset="-122"/>
              </a:rPr>
              <a:t>‹#›</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pPr eaLnBrk="1" fontAlgn="auto" hangingPunct="1">
              <a:spcBef>
                <a:spcPts val="0"/>
              </a:spcBef>
              <a:spcAft>
                <a:spcPts val="0"/>
              </a:spcAft>
            </a:pPr>
            <a:fld id="{2E3AAC11-D570-4EA9-AFC0-30FB72BA45EB}" type="datetimeFigureOut">
              <a:rPr lang="zh-CN" altLang="en-US" smtClean="0">
                <a:solidFill>
                  <a:prstClr val="black"/>
                </a:solidFill>
                <a:latin typeface="Calibri" panose="020F0502020204030204"/>
                <a:ea typeface="宋体" panose="02010600030101010101" pitchFamily="2" charset="-122"/>
              </a:rPr>
              <a:t>2023-01-10</a:t>
            </a:fld>
            <a:endParaRPr lang="zh-CN" altLang="en-US">
              <a:solidFill>
                <a:prstClr val="black"/>
              </a:solidFill>
              <a:latin typeface="Calibri" panose="020F0502020204030204"/>
              <a:ea typeface="宋体" panose="02010600030101010101" pitchFamily="2" charset="-122"/>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pPr eaLnBrk="1" fontAlgn="auto" hangingPunct="1">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pPr eaLnBrk="1" fontAlgn="auto" hangingPunct="1">
              <a:spcBef>
                <a:spcPts val="0"/>
              </a:spcBef>
              <a:spcAft>
                <a:spcPts val="0"/>
              </a:spcAft>
            </a:pPr>
            <a:fld id="{55ECCFAA-F4FB-487C-9F1E-C8836D0C3DC9}" type="slidenum">
              <a:rPr lang="zh-CN" altLang="en-US" smtClean="0">
                <a:solidFill>
                  <a:prstClr val="black"/>
                </a:solidFill>
                <a:latin typeface="Calibri" panose="020F0502020204030204"/>
                <a:ea typeface="宋体" panose="02010600030101010101" pitchFamily="2" charset="-122"/>
              </a:rPr>
              <a:t>‹#›</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a:defRPr/>
            </a:pPr>
            <a:fld id="{349C7108-43EA-4660-8C1C-3506E157F748}" type="datetimeFigureOut">
              <a:rPr lang="en-US"/>
              <a:t>1/10/2023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7A965CA-E800-49C1-AD13-B79BDB2BC77A}" type="slidenum">
              <a:rPr lang="en-US" altLang="zh-CN"/>
              <a:t>‹#›</a:t>
            </a:fld>
            <a:endParaRPr lang="en-US" altLang="zh-CN"/>
          </a:p>
        </p:txBody>
      </p:sp>
    </p:spTree>
  </p:cSld>
  <p:clrMapOvr>
    <a:masterClrMapping/>
  </p:clrMapOvr>
  <p:transition spd="slow" advClick="0" advTm="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3"/>
          <p:cNvSpPr>
            <a:spLocks noGrp="1"/>
          </p:cNvSpPr>
          <p:nvPr>
            <p:ph type="dt" sz="half" idx="10"/>
          </p:nvPr>
        </p:nvSpPr>
        <p:spPr/>
        <p:txBody>
          <a:bodyPr/>
          <a:lstStyle>
            <a:lvl1pPr>
              <a:defRPr/>
            </a:lvl1pPr>
          </a:lstStyle>
          <a:p>
            <a:pPr>
              <a:defRPr/>
            </a:pPr>
            <a:fld id="{FBA79BD5-ED44-4E35-933E-8ADDE3D7089D}" type="datetimeFigureOut">
              <a:rPr lang="en-US"/>
              <a:t>1/10/2023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271EDC4-3D7B-4052-82B9-E8C89A87497D}" type="slidenum">
              <a:rPr lang="en-US" altLang="zh-CN"/>
              <a:t>‹#›</a:t>
            </a:fld>
            <a:endParaRPr lang="en-US" altLang="zh-CN"/>
          </a:p>
        </p:txBody>
      </p:sp>
    </p:spTree>
  </p:cSld>
  <p:clrMapOvr>
    <a:masterClrMapping/>
  </p:clrMapOvr>
  <p:transition spd="slow" advClick="0" advTm="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3"/>
          <p:cNvSpPr>
            <a:spLocks noGrp="1"/>
          </p:cNvSpPr>
          <p:nvPr>
            <p:ph type="dt" sz="half" idx="10"/>
          </p:nvPr>
        </p:nvSpPr>
        <p:spPr/>
        <p:txBody>
          <a:bodyPr/>
          <a:lstStyle>
            <a:lvl1pPr>
              <a:defRPr/>
            </a:lvl1pPr>
          </a:lstStyle>
          <a:p>
            <a:pPr>
              <a:defRPr/>
            </a:pPr>
            <a:fld id="{582080FA-CC0D-436B-AE09-1CA4C941BF51}" type="datetimeFigureOut">
              <a:rPr lang="en-US"/>
              <a:t>1/10/2023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E5FB6D9E-8F11-4290-BB19-1077BE070CAC}" type="slidenum">
              <a:rPr lang="en-US" altLang="zh-CN"/>
              <a:t>‹#›</a:t>
            </a:fld>
            <a:endParaRPr lang="en-US" altLang="zh-CN"/>
          </a:p>
        </p:txBody>
      </p:sp>
    </p:spTree>
  </p:cSld>
  <p:clrMapOvr>
    <a:masterClrMapping/>
  </p:clrMapOvr>
  <p:transition spd="slow" advClick="0" advTm="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3"/>
          <p:cNvSpPr>
            <a:spLocks noGrp="1"/>
          </p:cNvSpPr>
          <p:nvPr>
            <p:ph type="dt" sz="half" idx="10"/>
          </p:nvPr>
        </p:nvSpPr>
        <p:spPr/>
        <p:txBody>
          <a:bodyPr/>
          <a:lstStyle>
            <a:lvl1pPr>
              <a:defRPr/>
            </a:lvl1pPr>
          </a:lstStyle>
          <a:p>
            <a:pPr>
              <a:defRPr/>
            </a:pPr>
            <a:fld id="{3FF701B1-5C5C-4752-8141-6875A005D9DE}" type="datetimeFigureOut">
              <a:rPr lang="en-US"/>
              <a:t>1/10/2023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11BFDB73-E54B-4959-8CA4-CE4902182A93}" type="slidenum">
              <a:rPr lang="en-US" altLang="zh-CN"/>
              <a:t>‹#›</a:t>
            </a:fld>
            <a:endParaRPr lang="en-US" altLang="zh-CN"/>
          </a:p>
        </p:txBody>
      </p:sp>
    </p:spTree>
  </p:cSld>
  <p:clrMapOvr>
    <a:masterClrMapping/>
  </p:clrMapOvr>
  <p:transition spd="slow" advClick="0" advTm="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3AB2525-F4F7-44CA-B114-45AD78C1C146}" type="datetimeFigureOut">
              <a:rPr lang="en-US"/>
              <a:t>1/10/2023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CC5044C5-A543-4805-A744-4A76388935BF}" type="slidenum">
              <a:rPr lang="en-US" altLang="zh-CN"/>
              <a:t>‹#›</a:t>
            </a:fld>
            <a:endParaRPr lang="en-US" altLang="zh-CN"/>
          </a:p>
        </p:txBody>
      </p:sp>
    </p:spTree>
  </p:cSld>
  <p:clrMapOvr>
    <a:masterClrMapping/>
  </p:clrMapOvr>
  <p:transition spd="slow" advClick="0" advTm="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3"/>
          <p:cNvSpPr>
            <a:spLocks noGrp="1"/>
          </p:cNvSpPr>
          <p:nvPr>
            <p:ph type="dt" sz="half" idx="10"/>
          </p:nvPr>
        </p:nvSpPr>
        <p:spPr/>
        <p:txBody>
          <a:bodyPr/>
          <a:lstStyle>
            <a:lvl1pPr>
              <a:defRPr/>
            </a:lvl1pPr>
          </a:lstStyle>
          <a:p>
            <a:pPr>
              <a:defRPr/>
            </a:pPr>
            <a:fld id="{571B1F41-C847-40C3-85E2-B0C9AA8153CC}" type="datetimeFigureOut">
              <a:rPr lang="en-US"/>
              <a:t>1/10/2023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D9E569C-2B64-4CFC-8D29-E88DB1572CDF}" type="slidenum">
              <a:rPr lang="en-US" altLang="zh-CN"/>
              <a:t>‹#›</a:t>
            </a:fld>
            <a:endParaRPr lang="en-US" altLang="zh-CN"/>
          </a:p>
        </p:txBody>
      </p:sp>
    </p:spTree>
  </p:cSld>
  <p:clrMapOvr>
    <a:masterClrMapping/>
  </p:clrMapOvr>
  <p:transition spd="slow" advClick="0" advTm="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CN" altLang="en-US" noProof="0" smtClean="0"/>
              <a:t>单击图标添加图片</a:t>
            </a:r>
            <a:endParaRPr lang="en-US" noProof="0"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3"/>
          <p:cNvSpPr>
            <a:spLocks noGrp="1"/>
          </p:cNvSpPr>
          <p:nvPr>
            <p:ph type="dt" sz="half" idx="10"/>
          </p:nvPr>
        </p:nvSpPr>
        <p:spPr/>
        <p:txBody>
          <a:bodyPr/>
          <a:lstStyle>
            <a:lvl1pPr>
              <a:defRPr/>
            </a:lvl1pPr>
          </a:lstStyle>
          <a:p>
            <a:pPr>
              <a:defRPr/>
            </a:pPr>
            <a:fld id="{3DFCABCE-8641-498D-8454-8369209F4C72}" type="datetimeFigureOut">
              <a:rPr lang="en-US"/>
              <a:t>1/10/2023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F31B185-9F41-4789-A151-95E56965397B}" type="slidenum">
              <a:rPr lang="en-US" altLang="zh-CN"/>
              <a:t>‹#›</a:t>
            </a:fld>
            <a:endParaRPr lang="en-US" altLang="zh-CN"/>
          </a:p>
        </p:txBody>
      </p:sp>
    </p:spTree>
  </p:cSld>
  <p:clrMapOvr>
    <a:masterClrMapping/>
  </p:clrMapOvr>
  <p:transition spd="slow" advClick="0" advTm="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en-US" altLang="zh-CN" smtClean="0"/>
          </a:p>
        </p:txBody>
      </p:sp>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ltLang="zh-CN" smtClean="0"/>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buFont typeface="Arial" panose="020B0604020202020204" pitchFamily="34" charset="0"/>
              <a:buNone/>
              <a:defRPr sz="900">
                <a:solidFill>
                  <a:schemeClr val="tx1">
                    <a:tint val="75000"/>
                  </a:schemeClr>
                </a:solidFill>
                <a:latin typeface="Arial" panose="020B0604020202020204" pitchFamily="34" charset="0"/>
              </a:defRPr>
            </a:lvl1pPr>
          </a:lstStyle>
          <a:p>
            <a:pPr>
              <a:defRPr/>
            </a:pPr>
            <a:fld id="{691CE651-E735-4EBD-B25A-BF95FB4E878F}" type="datetimeFigureOut">
              <a:rPr lang="en-US"/>
              <a:t>1/10/2023</a:t>
            </a:fld>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buFont typeface="Arial" panose="020B0604020202020204" pitchFamily="34" charset="0"/>
              <a:buNone/>
              <a:defRPr sz="900">
                <a:solidFill>
                  <a:schemeClr val="tx1">
                    <a:tint val="75000"/>
                  </a:schemeClr>
                </a:solidFill>
                <a:latin typeface="Arial" panose="020B0604020202020204" pitchFamily="34" charset="0"/>
              </a:defRPr>
            </a:lvl1pPr>
          </a:lstStyle>
          <a:p>
            <a:pPr>
              <a:defRPr/>
            </a:pPr>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wrap="square" lIns="91440" tIns="45720" rIns="91440" bIns="45720" numCol="1" anchor="ctr" anchorCtr="0" compatLnSpc="1"/>
          <a:lstStyle>
            <a:lvl1pPr algn="r">
              <a:buFont typeface="Arial" panose="020B0604020202020204" pitchFamily="34" charset="0"/>
              <a:buNone/>
              <a:defRPr sz="900">
                <a:solidFill>
                  <a:srgbClr val="898989"/>
                </a:solidFill>
              </a:defRPr>
            </a:lvl1pPr>
          </a:lstStyle>
          <a:p>
            <a:fld id="{AC7A4D37-F9C1-48C1-8AF4-5D9D66189958}" type="slidenum">
              <a:rPr lang="en-US" altLang="zh-CN"/>
              <a:t>‹#›</a:t>
            </a:fld>
            <a:endParaRPr lang="en-US" altLang="zh-CN"/>
          </a:p>
        </p:txBody>
      </p:sp>
      <p:pic>
        <p:nvPicPr>
          <p:cNvPr id="1031" name="图片 1"/>
          <p:cNvPicPr>
            <a:picLocks noChangeAspect="1"/>
          </p:cNvPicPr>
          <p:nvPr userDrawn="1"/>
        </p:nvPicPr>
        <p:blipFill>
          <a:blip r:embed="rId13"/>
          <a:srcRect/>
          <a:stretch>
            <a:fillRect/>
          </a:stretch>
        </p:blipFill>
        <p:spPr bwMode="auto">
          <a:xfrm>
            <a:off x="1588"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0">
    <p:random/>
  </p:transition>
  <p:timing>
    <p:tnLst>
      <p:par>
        <p:cTn id="1" dur="indefinite" restart="never" nodeType="tmRoot"/>
      </p:par>
    </p:tnLst>
  </p:timing>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en-US" altLang="zh-CN" smtClean="0"/>
          </a:p>
        </p:txBody>
      </p:sp>
      <p:sp>
        <p:nvSpPr>
          <p:cNvPr id="3075"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ltLang="zh-CN" smtClean="0"/>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buFont typeface="Arial" panose="020B0604020202020204" pitchFamily="34" charset="0"/>
              <a:buNone/>
              <a:defRPr sz="900">
                <a:solidFill>
                  <a:schemeClr val="tx1">
                    <a:tint val="75000"/>
                  </a:schemeClr>
                </a:solidFill>
                <a:latin typeface="Arial" panose="020B0604020202020204" pitchFamily="34" charset="0"/>
              </a:defRPr>
            </a:lvl1pPr>
          </a:lstStyle>
          <a:p>
            <a:pPr>
              <a:defRPr/>
            </a:pPr>
            <a:fld id="{FB8C42FC-ABFF-4B82-87E9-A563D358B9FD}" type="datetimeFigureOut">
              <a:rPr lang="en-US"/>
              <a:t>1/10/2023</a:t>
            </a:fld>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buFont typeface="Arial" panose="020B0604020202020204" pitchFamily="34" charset="0"/>
              <a:buNone/>
              <a:defRPr sz="900">
                <a:solidFill>
                  <a:schemeClr val="tx1">
                    <a:tint val="75000"/>
                  </a:schemeClr>
                </a:solidFill>
                <a:latin typeface="Arial" panose="020B0604020202020204" pitchFamily="34" charset="0"/>
              </a:defRPr>
            </a:lvl1pPr>
          </a:lstStyle>
          <a:p>
            <a:pPr>
              <a:defRPr/>
            </a:pPr>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wrap="square" lIns="91440" tIns="45720" rIns="91440" bIns="45720" numCol="1" anchor="ctr" anchorCtr="0" compatLnSpc="1"/>
          <a:lstStyle>
            <a:lvl1pPr algn="r">
              <a:buFont typeface="Arial" panose="020B0604020202020204" pitchFamily="34" charset="0"/>
              <a:buNone/>
              <a:defRPr sz="900">
                <a:solidFill>
                  <a:srgbClr val="898989"/>
                </a:solidFill>
              </a:defRPr>
            </a:lvl1pPr>
          </a:lstStyle>
          <a:p>
            <a:fld id="{711DDE74-82A5-4216-BFB5-96C0E6B5819D}" type="slidenum">
              <a:rPr lang="en-US" altLang="zh-CN"/>
              <a:t>‹#›</a:t>
            </a:fld>
            <a:endParaRPr lang="en-US" altLang="zh-CN"/>
          </a:p>
        </p:txBody>
      </p:sp>
      <p:sp>
        <p:nvSpPr>
          <p:cNvPr id="7" name="矩形 3"/>
          <p:cNvSpPr>
            <a:spLocks noChangeArrowheads="1"/>
          </p:cNvSpPr>
          <p:nvPr userDrawn="1"/>
        </p:nvSpPr>
        <p:spPr bwMode="auto">
          <a:xfrm>
            <a:off x="4194175" y="4927600"/>
            <a:ext cx="755650" cy="2159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smtClean="0"/>
          </a:p>
        </p:txBody>
      </p:sp>
      <p:sp>
        <p:nvSpPr>
          <p:cNvPr id="8" name="TextBox 4"/>
          <p:cNvSpPr txBox="1">
            <a:spLocks noChangeArrowheads="1"/>
          </p:cNvSpPr>
          <p:nvPr userDrawn="1"/>
        </p:nvSpPr>
        <p:spPr bwMode="auto">
          <a:xfrm>
            <a:off x="4275138" y="4927600"/>
            <a:ext cx="593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1200">
                <a:solidFill>
                  <a:srgbClr val="F8F8F8"/>
                </a:solidFill>
                <a:latin typeface="微软雅黑" panose="020B0503020204020204" pitchFamily="34" charset="-122"/>
                <a:ea typeface="微软雅黑" panose="020B0503020204020204" pitchFamily="34" charset="-122"/>
              </a:rPr>
              <a:t>-</a:t>
            </a:r>
            <a:fld id="{34C4FBC7-E14A-43B1-A363-A2C60B640A01}" type="slidenum">
              <a:rPr lang="en-US" altLang="zh-CN" sz="1200">
                <a:solidFill>
                  <a:srgbClr val="F8F8F8"/>
                </a:solidFill>
                <a:latin typeface="微软雅黑" panose="020B0503020204020204" pitchFamily="34" charset="-122"/>
                <a:ea typeface="微软雅黑" panose="020B0503020204020204" pitchFamily="34" charset="-122"/>
              </a:rPr>
              <a:t>‹#›</a:t>
            </a:fld>
            <a:r>
              <a:rPr lang="en-US" altLang="zh-CN" sz="1200">
                <a:solidFill>
                  <a:srgbClr val="F8F8F8"/>
                </a:solidFill>
                <a:latin typeface="微软雅黑" panose="020B0503020204020204" pitchFamily="34" charset="-122"/>
                <a:ea typeface="微软雅黑" panose="020B0503020204020204" pitchFamily="34" charset="-122"/>
              </a:rPr>
              <a:t>-</a:t>
            </a:r>
            <a:endParaRPr lang="zh-CN" altLang="en-US" sz="1200">
              <a:solidFill>
                <a:srgbClr val="F8F8F8"/>
              </a:solidFill>
              <a:latin typeface="微软雅黑" panose="020B0503020204020204" pitchFamily="34" charset="-122"/>
              <a:ea typeface="微软雅黑" panose="020B0503020204020204" pitchFamily="34" charset="-122"/>
            </a:endParaRPr>
          </a:p>
        </p:txBody>
      </p:sp>
      <p:pic>
        <p:nvPicPr>
          <p:cNvPr id="3081" name="图片 8"/>
          <p:cNvPicPr>
            <a:picLocks noChangeAspect="1"/>
          </p:cNvPicPr>
          <p:nvPr userDrawn="1"/>
        </p:nvPicPr>
        <p:blipFill>
          <a:blip r:embed="rId13"/>
          <a:srcRect/>
          <a:stretch>
            <a:fillRect/>
          </a:stretch>
        </p:blipFill>
        <p:spPr bwMode="auto">
          <a:xfrm>
            <a:off x="1588"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advTm="0">
    <p:random/>
  </p:transition>
  <p:timing>
    <p:tnLst>
      <p:par>
        <p:cTn id="1" dur="indefinite" restart="never" nodeType="tmRoot"/>
      </p:par>
    </p:tnLst>
  </p:timing>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13.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18.xml"/><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18.xml"/><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cstate="screen"/>
          <a:srcRect/>
          <a:stretch>
            <a:fillRect/>
          </a:stretch>
        </a:blipFill>
        <a:effectLst/>
      </p:bgPr>
    </p:bg>
    <p:spTree>
      <p:nvGrpSpPr>
        <p:cNvPr id="1" name=""/>
        <p:cNvGrpSpPr/>
        <p:nvPr/>
      </p:nvGrpSpPr>
      <p:grpSpPr>
        <a:xfrm>
          <a:off x="0" y="0"/>
          <a:ext cx="0" cy="0"/>
          <a:chOff x="0" y="0"/>
          <a:chExt cx="0" cy="0"/>
        </a:xfrm>
      </p:grpSpPr>
      <p:sp>
        <p:nvSpPr>
          <p:cNvPr id="5123" name="Rectangle 32"/>
          <p:cNvSpPr>
            <a:spLocks noChangeArrowheads="1"/>
          </p:cNvSpPr>
          <p:nvPr/>
        </p:nvSpPr>
        <p:spPr bwMode="auto">
          <a:xfrm>
            <a:off x="8723313" y="80186213"/>
            <a:ext cx="121285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zh-CN" altLang="zh-CN" sz="1350" smtClean="0">
                <a:solidFill>
                  <a:srgbClr val="2E2C2C"/>
                </a:solidFill>
                <a:latin typeface="+mn-lt"/>
                <a:ea typeface="+mn-ea"/>
                <a:cs typeface="+mn-ea"/>
                <a:sym typeface="+mn-lt"/>
              </a:rPr>
              <a:t>作者：八音魔琴</a:t>
            </a:r>
            <a:endParaRPr lang="zh-CN" altLang="zh-CN" sz="1350" smtClean="0">
              <a:solidFill>
                <a:schemeClr val="tx1"/>
              </a:solidFill>
              <a:latin typeface="+mn-lt"/>
              <a:ea typeface="+mn-ea"/>
              <a:cs typeface="+mn-ea"/>
              <a:sym typeface="+mn-lt"/>
            </a:endParaRPr>
          </a:p>
        </p:txBody>
      </p:sp>
      <p:sp>
        <p:nvSpPr>
          <p:cNvPr id="2" name="Freeform 33"/>
          <p:cNvSpPr>
            <a:spLocks noEditPoints="1"/>
          </p:cNvSpPr>
          <p:nvPr/>
        </p:nvSpPr>
        <p:spPr bwMode="auto">
          <a:xfrm>
            <a:off x="22264688" y="108316713"/>
            <a:ext cx="8112125" cy="7899400"/>
          </a:xfrm>
          <a:custGeom>
            <a:avLst/>
            <a:gdLst>
              <a:gd name="T0" fmla="*/ 2147483646 w 506"/>
              <a:gd name="T1" fmla="*/ 2147483646 h 498"/>
              <a:gd name="T2" fmla="*/ 2147483646 w 506"/>
              <a:gd name="T3" fmla="*/ 2147483646 h 498"/>
              <a:gd name="T4" fmla="*/ 2147483646 w 506"/>
              <a:gd name="T5" fmla="*/ 2147483646 h 498"/>
              <a:gd name="T6" fmla="*/ 2147483646 w 506"/>
              <a:gd name="T7" fmla="*/ 2147483646 h 498"/>
              <a:gd name="T8" fmla="*/ 2147483646 w 506"/>
              <a:gd name="T9" fmla="*/ 2147483646 h 498"/>
              <a:gd name="T10" fmla="*/ 2147483646 w 506"/>
              <a:gd name="T11" fmla="*/ 2147483646 h 498"/>
              <a:gd name="T12" fmla="*/ 2147483646 w 506"/>
              <a:gd name="T13" fmla="*/ 2147483646 h 498"/>
              <a:gd name="T14" fmla="*/ 2147483646 w 506"/>
              <a:gd name="T15" fmla="*/ 2147483646 h 498"/>
              <a:gd name="T16" fmla="*/ 2147483646 w 506"/>
              <a:gd name="T17" fmla="*/ 2147483646 h 498"/>
              <a:gd name="T18" fmla="*/ 2147483646 w 506"/>
              <a:gd name="T19" fmla="*/ 2147483646 h 498"/>
              <a:gd name="T20" fmla="*/ 2147483646 w 506"/>
              <a:gd name="T21" fmla="*/ 2147483646 h 498"/>
              <a:gd name="T22" fmla="*/ 2147483646 w 506"/>
              <a:gd name="T23" fmla="*/ 2147483646 h 498"/>
              <a:gd name="T24" fmla="*/ 2147483646 w 506"/>
              <a:gd name="T25" fmla="*/ 2147483646 h 498"/>
              <a:gd name="T26" fmla="*/ 2147483646 w 506"/>
              <a:gd name="T27" fmla="*/ 2147483646 h 498"/>
              <a:gd name="T28" fmla="*/ 2147483646 w 506"/>
              <a:gd name="T29" fmla="*/ 2147483646 h 498"/>
              <a:gd name="T30" fmla="*/ 2147483646 w 506"/>
              <a:gd name="T31" fmla="*/ 2147483646 h 498"/>
              <a:gd name="T32" fmla="*/ 2147483646 w 506"/>
              <a:gd name="T33" fmla="*/ 2147483646 h 498"/>
              <a:gd name="T34" fmla="*/ 2147483646 w 506"/>
              <a:gd name="T35" fmla="*/ 2147483646 h 498"/>
              <a:gd name="T36" fmla="*/ 2147483646 w 506"/>
              <a:gd name="T37" fmla="*/ 2147483646 h 498"/>
              <a:gd name="T38" fmla="*/ 2147483646 w 506"/>
              <a:gd name="T39" fmla="*/ 2147483646 h 498"/>
              <a:gd name="T40" fmla="*/ 2147483646 w 506"/>
              <a:gd name="T41" fmla="*/ 2147483646 h 498"/>
              <a:gd name="T42" fmla="*/ 2147483646 w 506"/>
              <a:gd name="T43" fmla="*/ 2147483646 h 498"/>
              <a:gd name="T44" fmla="*/ 2147483646 w 506"/>
              <a:gd name="T45" fmla="*/ 2147483646 h 498"/>
              <a:gd name="T46" fmla="*/ 2147483646 w 506"/>
              <a:gd name="T47" fmla="*/ 2147483646 h 498"/>
              <a:gd name="T48" fmla="*/ 2147483646 w 506"/>
              <a:gd name="T49" fmla="*/ 2147483646 h 498"/>
              <a:gd name="T50" fmla="*/ 2147483646 w 506"/>
              <a:gd name="T51" fmla="*/ 2147483646 h 498"/>
              <a:gd name="T52" fmla="*/ 2147483646 w 506"/>
              <a:gd name="T53" fmla="*/ 2147483646 h 498"/>
              <a:gd name="T54" fmla="*/ 2147483646 w 506"/>
              <a:gd name="T55" fmla="*/ 2147483646 h 498"/>
              <a:gd name="T56" fmla="*/ 1028091605 w 506"/>
              <a:gd name="T57" fmla="*/ 2147483646 h 498"/>
              <a:gd name="T58" fmla="*/ 2147483646 w 506"/>
              <a:gd name="T59" fmla="*/ 2147483646 h 498"/>
              <a:gd name="T60" fmla="*/ 2147483646 w 506"/>
              <a:gd name="T61" fmla="*/ 2147483646 h 498"/>
              <a:gd name="T62" fmla="*/ 2147483646 w 506"/>
              <a:gd name="T63" fmla="*/ 2147483646 h 498"/>
              <a:gd name="T64" fmla="*/ 2147483646 w 506"/>
              <a:gd name="T65" fmla="*/ 2147483646 h 498"/>
              <a:gd name="T66" fmla="*/ 2147483646 w 506"/>
              <a:gd name="T67" fmla="*/ 2147483646 h 498"/>
              <a:gd name="T68" fmla="*/ 2147483646 w 506"/>
              <a:gd name="T69" fmla="*/ 2147483646 h 498"/>
              <a:gd name="T70" fmla="*/ 2147483646 w 506"/>
              <a:gd name="T71" fmla="*/ 2147483646 h 498"/>
              <a:gd name="T72" fmla="*/ 1799144276 w 506"/>
              <a:gd name="T73" fmla="*/ 2147483646 h 498"/>
              <a:gd name="T74" fmla="*/ 2147483646 w 506"/>
              <a:gd name="T75" fmla="*/ 2147483646 h 498"/>
              <a:gd name="T76" fmla="*/ 2147483646 w 506"/>
              <a:gd name="T77" fmla="*/ 2147483646 h 498"/>
              <a:gd name="T78" fmla="*/ 2147483646 w 506"/>
              <a:gd name="T79" fmla="*/ 2147483646 h 498"/>
              <a:gd name="T80" fmla="*/ 2147483646 w 506"/>
              <a:gd name="T81" fmla="*/ 2147483646 h 498"/>
              <a:gd name="T82" fmla="*/ 2147483646 w 506"/>
              <a:gd name="T83" fmla="*/ 2147483646 h 498"/>
              <a:gd name="T84" fmla="*/ 2147483646 w 506"/>
              <a:gd name="T85" fmla="*/ 2147483646 h 498"/>
              <a:gd name="T86" fmla="*/ 2147483646 w 506"/>
              <a:gd name="T87" fmla="*/ 2147483646 h 498"/>
              <a:gd name="T88" fmla="*/ 2147483646 w 506"/>
              <a:gd name="T89" fmla="*/ 2147483646 h 498"/>
              <a:gd name="T90" fmla="*/ 2147483646 w 506"/>
              <a:gd name="T91" fmla="*/ 2147483646 h 498"/>
              <a:gd name="T92" fmla="*/ 2147483646 w 506"/>
              <a:gd name="T93" fmla="*/ 2147483646 h 498"/>
              <a:gd name="T94" fmla="*/ 2147483646 w 506"/>
              <a:gd name="T95" fmla="*/ 2147483646 h 498"/>
              <a:gd name="T96" fmla="*/ 2147483646 w 506"/>
              <a:gd name="T97" fmla="*/ 2147483646 h 498"/>
              <a:gd name="T98" fmla="*/ 2147483646 w 506"/>
              <a:gd name="T99" fmla="*/ 2147483646 h 498"/>
              <a:gd name="T100" fmla="*/ 2147483646 w 506"/>
              <a:gd name="T101" fmla="*/ 2147483646 h 498"/>
              <a:gd name="T102" fmla="*/ 2147483646 w 506"/>
              <a:gd name="T103" fmla="*/ 2147483646 h 498"/>
              <a:gd name="T104" fmla="*/ 2147483646 w 506"/>
              <a:gd name="T105" fmla="*/ 2147483646 h 498"/>
              <a:gd name="T106" fmla="*/ 2147483646 w 506"/>
              <a:gd name="T107" fmla="*/ 2147483646 h 498"/>
              <a:gd name="T108" fmla="*/ 2147483646 w 506"/>
              <a:gd name="T109" fmla="*/ 2147483646 h 498"/>
              <a:gd name="T110" fmla="*/ 2147483646 w 506"/>
              <a:gd name="T111" fmla="*/ 2147483646 h 498"/>
              <a:gd name="T112" fmla="*/ 2147483646 w 506"/>
              <a:gd name="T113" fmla="*/ 2147483646 h 498"/>
              <a:gd name="T114" fmla="*/ 2147483646 w 506"/>
              <a:gd name="T115" fmla="*/ 2147483646 h 498"/>
              <a:gd name="T116" fmla="*/ 2147483646 w 506"/>
              <a:gd name="T117" fmla="*/ 2147483646 h 498"/>
              <a:gd name="T118" fmla="*/ 2147483646 w 506"/>
              <a:gd name="T119" fmla="*/ 2147483646 h 498"/>
              <a:gd name="T120" fmla="*/ 2147483646 w 506"/>
              <a:gd name="T121" fmla="*/ 2147483646 h 498"/>
              <a:gd name="T122" fmla="*/ 2147483646 w 506"/>
              <a:gd name="T123" fmla="*/ 2147483646 h 498"/>
              <a:gd name="T124" fmla="*/ 2147483646 w 506"/>
              <a:gd name="T125" fmla="*/ 2147483646 h 49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06" h="498">
                <a:moveTo>
                  <a:pt x="251" y="11"/>
                </a:moveTo>
                <a:cubicBezTo>
                  <a:pt x="252" y="12"/>
                  <a:pt x="252" y="12"/>
                  <a:pt x="253" y="12"/>
                </a:cubicBezTo>
                <a:cubicBezTo>
                  <a:pt x="253" y="12"/>
                  <a:pt x="253" y="12"/>
                  <a:pt x="253" y="13"/>
                </a:cubicBezTo>
                <a:cubicBezTo>
                  <a:pt x="252" y="13"/>
                  <a:pt x="250" y="13"/>
                  <a:pt x="250" y="12"/>
                </a:cubicBezTo>
                <a:cubicBezTo>
                  <a:pt x="249" y="12"/>
                  <a:pt x="249" y="12"/>
                  <a:pt x="249" y="12"/>
                </a:cubicBezTo>
                <a:cubicBezTo>
                  <a:pt x="250" y="11"/>
                  <a:pt x="251" y="11"/>
                  <a:pt x="251" y="11"/>
                </a:cubicBezTo>
                <a:close/>
                <a:moveTo>
                  <a:pt x="269" y="6"/>
                </a:moveTo>
                <a:lnTo>
                  <a:pt x="271" y="6"/>
                </a:lnTo>
                <a:cubicBezTo>
                  <a:pt x="271" y="7"/>
                  <a:pt x="271" y="7"/>
                  <a:pt x="272" y="8"/>
                </a:cubicBezTo>
                <a:cubicBezTo>
                  <a:pt x="272" y="8"/>
                  <a:pt x="272" y="8"/>
                  <a:pt x="271" y="9"/>
                </a:cubicBezTo>
                <a:cubicBezTo>
                  <a:pt x="270" y="8"/>
                  <a:pt x="269" y="8"/>
                  <a:pt x="268" y="8"/>
                </a:cubicBezTo>
                <a:cubicBezTo>
                  <a:pt x="268" y="7"/>
                  <a:pt x="269" y="7"/>
                  <a:pt x="269" y="6"/>
                </a:cubicBezTo>
                <a:close/>
                <a:moveTo>
                  <a:pt x="192" y="18"/>
                </a:moveTo>
                <a:lnTo>
                  <a:pt x="192" y="18"/>
                </a:lnTo>
                <a:cubicBezTo>
                  <a:pt x="192" y="20"/>
                  <a:pt x="196" y="20"/>
                  <a:pt x="198" y="19"/>
                </a:cubicBezTo>
                <a:cubicBezTo>
                  <a:pt x="200" y="19"/>
                  <a:pt x="202" y="18"/>
                  <a:pt x="203" y="17"/>
                </a:cubicBezTo>
                <a:cubicBezTo>
                  <a:pt x="204" y="17"/>
                  <a:pt x="207" y="18"/>
                  <a:pt x="208" y="17"/>
                </a:cubicBezTo>
                <a:cubicBezTo>
                  <a:pt x="209" y="17"/>
                  <a:pt x="211" y="16"/>
                  <a:pt x="213" y="17"/>
                </a:cubicBezTo>
                <a:cubicBezTo>
                  <a:pt x="217" y="18"/>
                  <a:pt x="220" y="19"/>
                  <a:pt x="224" y="18"/>
                </a:cubicBezTo>
                <a:cubicBezTo>
                  <a:pt x="230" y="17"/>
                  <a:pt x="234" y="22"/>
                  <a:pt x="238" y="18"/>
                </a:cubicBezTo>
                <a:lnTo>
                  <a:pt x="239" y="18"/>
                </a:lnTo>
                <a:cubicBezTo>
                  <a:pt x="239" y="17"/>
                  <a:pt x="239" y="17"/>
                  <a:pt x="238" y="16"/>
                </a:cubicBezTo>
                <a:cubicBezTo>
                  <a:pt x="238" y="14"/>
                  <a:pt x="239" y="13"/>
                  <a:pt x="241" y="13"/>
                </a:cubicBezTo>
                <a:cubicBezTo>
                  <a:pt x="241" y="13"/>
                  <a:pt x="241" y="13"/>
                  <a:pt x="241" y="13"/>
                </a:cubicBezTo>
                <a:cubicBezTo>
                  <a:pt x="242" y="13"/>
                  <a:pt x="242" y="15"/>
                  <a:pt x="243" y="16"/>
                </a:cubicBezTo>
                <a:cubicBezTo>
                  <a:pt x="244" y="17"/>
                  <a:pt x="247" y="18"/>
                  <a:pt x="250" y="17"/>
                </a:cubicBezTo>
                <a:cubicBezTo>
                  <a:pt x="255" y="16"/>
                  <a:pt x="263" y="16"/>
                  <a:pt x="269" y="16"/>
                </a:cubicBezTo>
                <a:cubicBezTo>
                  <a:pt x="272" y="16"/>
                  <a:pt x="277" y="17"/>
                  <a:pt x="278" y="15"/>
                </a:cubicBezTo>
                <a:cubicBezTo>
                  <a:pt x="279" y="15"/>
                  <a:pt x="280" y="14"/>
                  <a:pt x="280" y="13"/>
                </a:cubicBezTo>
                <a:cubicBezTo>
                  <a:pt x="283" y="12"/>
                  <a:pt x="289" y="12"/>
                  <a:pt x="292" y="13"/>
                </a:cubicBezTo>
                <a:cubicBezTo>
                  <a:pt x="293" y="14"/>
                  <a:pt x="295" y="16"/>
                  <a:pt x="296" y="16"/>
                </a:cubicBezTo>
                <a:lnTo>
                  <a:pt x="300" y="16"/>
                </a:lnTo>
                <a:cubicBezTo>
                  <a:pt x="304" y="16"/>
                  <a:pt x="307" y="17"/>
                  <a:pt x="310" y="16"/>
                </a:cubicBezTo>
                <a:cubicBezTo>
                  <a:pt x="313" y="16"/>
                  <a:pt x="315" y="16"/>
                  <a:pt x="317" y="16"/>
                </a:cubicBezTo>
                <a:cubicBezTo>
                  <a:pt x="319" y="16"/>
                  <a:pt x="321" y="16"/>
                  <a:pt x="322" y="15"/>
                </a:cubicBezTo>
                <a:cubicBezTo>
                  <a:pt x="325" y="15"/>
                  <a:pt x="327" y="16"/>
                  <a:pt x="329" y="16"/>
                </a:cubicBezTo>
                <a:lnTo>
                  <a:pt x="337" y="16"/>
                </a:lnTo>
                <a:cubicBezTo>
                  <a:pt x="340" y="17"/>
                  <a:pt x="344" y="17"/>
                  <a:pt x="347" y="16"/>
                </a:cubicBezTo>
                <a:cubicBezTo>
                  <a:pt x="348" y="16"/>
                  <a:pt x="350" y="16"/>
                  <a:pt x="351" y="16"/>
                </a:cubicBezTo>
                <a:cubicBezTo>
                  <a:pt x="351" y="15"/>
                  <a:pt x="352" y="14"/>
                  <a:pt x="353" y="13"/>
                </a:cubicBezTo>
                <a:cubicBezTo>
                  <a:pt x="354" y="12"/>
                  <a:pt x="355" y="12"/>
                  <a:pt x="357" y="12"/>
                </a:cubicBezTo>
                <a:cubicBezTo>
                  <a:pt x="358" y="14"/>
                  <a:pt x="359" y="16"/>
                  <a:pt x="362" y="17"/>
                </a:cubicBezTo>
                <a:cubicBezTo>
                  <a:pt x="365" y="18"/>
                  <a:pt x="369" y="15"/>
                  <a:pt x="372" y="16"/>
                </a:cubicBezTo>
                <a:cubicBezTo>
                  <a:pt x="375" y="16"/>
                  <a:pt x="381" y="18"/>
                  <a:pt x="384" y="17"/>
                </a:cubicBezTo>
                <a:cubicBezTo>
                  <a:pt x="386" y="16"/>
                  <a:pt x="389" y="15"/>
                  <a:pt x="391" y="16"/>
                </a:cubicBezTo>
                <a:cubicBezTo>
                  <a:pt x="394" y="16"/>
                  <a:pt x="398" y="16"/>
                  <a:pt x="401" y="16"/>
                </a:cubicBezTo>
                <a:cubicBezTo>
                  <a:pt x="404" y="17"/>
                  <a:pt x="406" y="20"/>
                  <a:pt x="410" y="19"/>
                </a:cubicBezTo>
                <a:cubicBezTo>
                  <a:pt x="411" y="18"/>
                  <a:pt x="412" y="17"/>
                  <a:pt x="413" y="17"/>
                </a:cubicBezTo>
                <a:cubicBezTo>
                  <a:pt x="415" y="17"/>
                  <a:pt x="417" y="17"/>
                  <a:pt x="419" y="16"/>
                </a:cubicBezTo>
                <a:cubicBezTo>
                  <a:pt x="420" y="16"/>
                  <a:pt x="421" y="15"/>
                  <a:pt x="422" y="15"/>
                </a:cubicBezTo>
                <a:cubicBezTo>
                  <a:pt x="424" y="15"/>
                  <a:pt x="425" y="16"/>
                  <a:pt x="426" y="17"/>
                </a:cubicBezTo>
                <a:lnTo>
                  <a:pt x="430" y="17"/>
                </a:lnTo>
                <a:cubicBezTo>
                  <a:pt x="433" y="17"/>
                  <a:pt x="437" y="17"/>
                  <a:pt x="440" y="17"/>
                </a:cubicBezTo>
                <a:cubicBezTo>
                  <a:pt x="444" y="18"/>
                  <a:pt x="449" y="16"/>
                  <a:pt x="454" y="17"/>
                </a:cubicBezTo>
                <a:cubicBezTo>
                  <a:pt x="455" y="17"/>
                  <a:pt x="456" y="18"/>
                  <a:pt x="458" y="18"/>
                </a:cubicBezTo>
                <a:cubicBezTo>
                  <a:pt x="460" y="19"/>
                  <a:pt x="463" y="20"/>
                  <a:pt x="466" y="20"/>
                </a:cubicBezTo>
                <a:cubicBezTo>
                  <a:pt x="470" y="22"/>
                  <a:pt x="472" y="27"/>
                  <a:pt x="476" y="30"/>
                </a:cubicBezTo>
                <a:cubicBezTo>
                  <a:pt x="477" y="30"/>
                  <a:pt x="482" y="34"/>
                  <a:pt x="480" y="37"/>
                </a:cubicBezTo>
                <a:cubicBezTo>
                  <a:pt x="480" y="39"/>
                  <a:pt x="481" y="38"/>
                  <a:pt x="483" y="39"/>
                </a:cubicBezTo>
                <a:cubicBezTo>
                  <a:pt x="484" y="40"/>
                  <a:pt x="487" y="44"/>
                  <a:pt x="488" y="45"/>
                </a:cubicBezTo>
                <a:cubicBezTo>
                  <a:pt x="488" y="47"/>
                  <a:pt x="489" y="50"/>
                  <a:pt x="489" y="53"/>
                </a:cubicBezTo>
                <a:lnTo>
                  <a:pt x="488" y="58"/>
                </a:lnTo>
                <a:cubicBezTo>
                  <a:pt x="489" y="59"/>
                  <a:pt x="490" y="59"/>
                  <a:pt x="491" y="61"/>
                </a:cubicBezTo>
                <a:cubicBezTo>
                  <a:pt x="491" y="63"/>
                  <a:pt x="490" y="66"/>
                  <a:pt x="491" y="69"/>
                </a:cubicBezTo>
                <a:cubicBezTo>
                  <a:pt x="491" y="70"/>
                  <a:pt x="492" y="71"/>
                  <a:pt x="492" y="72"/>
                </a:cubicBezTo>
                <a:cubicBezTo>
                  <a:pt x="493" y="74"/>
                  <a:pt x="492" y="75"/>
                  <a:pt x="493" y="77"/>
                </a:cubicBezTo>
                <a:cubicBezTo>
                  <a:pt x="493" y="79"/>
                  <a:pt x="494" y="80"/>
                  <a:pt x="495" y="82"/>
                </a:cubicBezTo>
                <a:cubicBezTo>
                  <a:pt x="496" y="82"/>
                  <a:pt x="496" y="82"/>
                  <a:pt x="497" y="82"/>
                </a:cubicBezTo>
                <a:cubicBezTo>
                  <a:pt x="499" y="81"/>
                  <a:pt x="500" y="73"/>
                  <a:pt x="498" y="70"/>
                </a:cubicBezTo>
                <a:cubicBezTo>
                  <a:pt x="497" y="68"/>
                  <a:pt x="497" y="65"/>
                  <a:pt x="496" y="62"/>
                </a:cubicBezTo>
                <a:lnTo>
                  <a:pt x="496" y="58"/>
                </a:lnTo>
                <a:cubicBezTo>
                  <a:pt x="495" y="57"/>
                  <a:pt x="494" y="56"/>
                  <a:pt x="494" y="55"/>
                </a:cubicBezTo>
                <a:lnTo>
                  <a:pt x="494" y="48"/>
                </a:lnTo>
                <a:cubicBezTo>
                  <a:pt x="494" y="47"/>
                  <a:pt x="493" y="45"/>
                  <a:pt x="493" y="45"/>
                </a:cubicBezTo>
                <a:lnTo>
                  <a:pt x="493" y="42"/>
                </a:lnTo>
                <a:cubicBezTo>
                  <a:pt x="491" y="38"/>
                  <a:pt x="485" y="36"/>
                  <a:pt x="484" y="32"/>
                </a:cubicBezTo>
                <a:cubicBezTo>
                  <a:pt x="483" y="30"/>
                  <a:pt x="485" y="27"/>
                  <a:pt x="486" y="26"/>
                </a:cubicBezTo>
                <a:cubicBezTo>
                  <a:pt x="486" y="25"/>
                  <a:pt x="486" y="24"/>
                  <a:pt x="486" y="23"/>
                </a:cubicBezTo>
                <a:cubicBezTo>
                  <a:pt x="485" y="21"/>
                  <a:pt x="484" y="20"/>
                  <a:pt x="482" y="19"/>
                </a:cubicBezTo>
                <a:cubicBezTo>
                  <a:pt x="479" y="17"/>
                  <a:pt x="475" y="19"/>
                  <a:pt x="471" y="18"/>
                </a:cubicBezTo>
                <a:cubicBezTo>
                  <a:pt x="468" y="17"/>
                  <a:pt x="465" y="16"/>
                  <a:pt x="463" y="15"/>
                </a:cubicBezTo>
                <a:cubicBezTo>
                  <a:pt x="457" y="13"/>
                  <a:pt x="455" y="16"/>
                  <a:pt x="452" y="10"/>
                </a:cubicBezTo>
                <a:cubicBezTo>
                  <a:pt x="451" y="10"/>
                  <a:pt x="448" y="10"/>
                  <a:pt x="446" y="10"/>
                </a:cubicBezTo>
                <a:cubicBezTo>
                  <a:pt x="445" y="10"/>
                  <a:pt x="443" y="9"/>
                  <a:pt x="442" y="8"/>
                </a:cubicBezTo>
                <a:cubicBezTo>
                  <a:pt x="441" y="8"/>
                  <a:pt x="439" y="8"/>
                  <a:pt x="438" y="8"/>
                </a:cubicBezTo>
                <a:cubicBezTo>
                  <a:pt x="437" y="8"/>
                  <a:pt x="436" y="7"/>
                  <a:pt x="435" y="6"/>
                </a:cubicBezTo>
                <a:cubicBezTo>
                  <a:pt x="433" y="5"/>
                  <a:pt x="424" y="9"/>
                  <a:pt x="421" y="10"/>
                </a:cubicBezTo>
                <a:cubicBezTo>
                  <a:pt x="420" y="10"/>
                  <a:pt x="419" y="9"/>
                  <a:pt x="418" y="9"/>
                </a:cubicBezTo>
                <a:cubicBezTo>
                  <a:pt x="416" y="9"/>
                  <a:pt x="414" y="10"/>
                  <a:pt x="413" y="10"/>
                </a:cubicBezTo>
                <a:cubicBezTo>
                  <a:pt x="411" y="10"/>
                  <a:pt x="409" y="9"/>
                  <a:pt x="407" y="9"/>
                </a:cubicBezTo>
                <a:cubicBezTo>
                  <a:pt x="403" y="8"/>
                  <a:pt x="400" y="10"/>
                  <a:pt x="397" y="10"/>
                </a:cubicBezTo>
                <a:cubicBezTo>
                  <a:pt x="395" y="9"/>
                  <a:pt x="393" y="8"/>
                  <a:pt x="390" y="9"/>
                </a:cubicBezTo>
                <a:cubicBezTo>
                  <a:pt x="389" y="9"/>
                  <a:pt x="387" y="9"/>
                  <a:pt x="385" y="9"/>
                </a:cubicBezTo>
                <a:cubicBezTo>
                  <a:pt x="385" y="9"/>
                  <a:pt x="384" y="9"/>
                  <a:pt x="384" y="9"/>
                </a:cubicBezTo>
                <a:cubicBezTo>
                  <a:pt x="383" y="9"/>
                  <a:pt x="381" y="10"/>
                  <a:pt x="381" y="10"/>
                </a:cubicBezTo>
                <a:cubicBezTo>
                  <a:pt x="379" y="10"/>
                  <a:pt x="374" y="9"/>
                  <a:pt x="372" y="9"/>
                </a:cubicBezTo>
                <a:cubicBezTo>
                  <a:pt x="369" y="8"/>
                  <a:pt x="367" y="11"/>
                  <a:pt x="364" y="10"/>
                </a:cubicBezTo>
                <a:cubicBezTo>
                  <a:pt x="360" y="9"/>
                  <a:pt x="356" y="6"/>
                  <a:pt x="352" y="5"/>
                </a:cubicBezTo>
                <a:cubicBezTo>
                  <a:pt x="350" y="5"/>
                  <a:pt x="348" y="5"/>
                  <a:pt x="346" y="6"/>
                </a:cubicBezTo>
                <a:cubicBezTo>
                  <a:pt x="344" y="6"/>
                  <a:pt x="343" y="5"/>
                  <a:pt x="341" y="5"/>
                </a:cubicBezTo>
                <a:cubicBezTo>
                  <a:pt x="339" y="4"/>
                  <a:pt x="336" y="6"/>
                  <a:pt x="333" y="5"/>
                </a:cubicBezTo>
                <a:cubicBezTo>
                  <a:pt x="331" y="5"/>
                  <a:pt x="329" y="6"/>
                  <a:pt x="328" y="5"/>
                </a:cubicBezTo>
                <a:cubicBezTo>
                  <a:pt x="326" y="5"/>
                  <a:pt x="324" y="5"/>
                  <a:pt x="323" y="6"/>
                </a:cubicBezTo>
                <a:lnTo>
                  <a:pt x="323" y="9"/>
                </a:lnTo>
                <a:cubicBezTo>
                  <a:pt x="323" y="10"/>
                  <a:pt x="322" y="11"/>
                  <a:pt x="321" y="11"/>
                </a:cubicBezTo>
                <a:cubicBezTo>
                  <a:pt x="315" y="11"/>
                  <a:pt x="315" y="8"/>
                  <a:pt x="311" y="6"/>
                </a:cubicBezTo>
                <a:cubicBezTo>
                  <a:pt x="309" y="5"/>
                  <a:pt x="308" y="5"/>
                  <a:pt x="305" y="5"/>
                </a:cubicBezTo>
                <a:cubicBezTo>
                  <a:pt x="302" y="4"/>
                  <a:pt x="298" y="6"/>
                  <a:pt x="296" y="8"/>
                </a:cubicBezTo>
                <a:cubicBezTo>
                  <a:pt x="291" y="8"/>
                  <a:pt x="289" y="3"/>
                  <a:pt x="285" y="2"/>
                </a:cubicBezTo>
                <a:cubicBezTo>
                  <a:pt x="281" y="1"/>
                  <a:pt x="277" y="2"/>
                  <a:pt x="274" y="2"/>
                </a:cubicBezTo>
                <a:cubicBezTo>
                  <a:pt x="271" y="3"/>
                  <a:pt x="269" y="1"/>
                  <a:pt x="265" y="1"/>
                </a:cubicBezTo>
                <a:cubicBezTo>
                  <a:pt x="264" y="2"/>
                  <a:pt x="258" y="5"/>
                  <a:pt x="256" y="5"/>
                </a:cubicBezTo>
                <a:cubicBezTo>
                  <a:pt x="255" y="5"/>
                  <a:pt x="254" y="5"/>
                  <a:pt x="253" y="5"/>
                </a:cubicBezTo>
                <a:cubicBezTo>
                  <a:pt x="252" y="6"/>
                  <a:pt x="251" y="7"/>
                  <a:pt x="250" y="7"/>
                </a:cubicBezTo>
                <a:lnTo>
                  <a:pt x="247" y="7"/>
                </a:lnTo>
                <a:cubicBezTo>
                  <a:pt x="243" y="8"/>
                  <a:pt x="240" y="8"/>
                  <a:pt x="238" y="11"/>
                </a:cubicBezTo>
                <a:cubicBezTo>
                  <a:pt x="236" y="11"/>
                  <a:pt x="235" y="10"/>
                  <a:pt x="234" y="10"/>
                </a:cubicBezTo>
                <a:cubicBezTo>
                  <a:pt x="234" y="8"/>
                  <a:pt x="235" y="6"/>
                  <a:pt x="234" y="4"/>
                </a:cubicBezTo>
                <a:cubicBezTo>
                  <a:pt x="233" y="3"/>
                  <a:pt x="233" y="3"/>
                  <a:pt x="232" y="2"/>
                </a:cubicBezTo>
                <a:cubicBezTo>
                  <a:pt x="228" y="0"/>
                  <a:pt x="226" y="2"/>
                  <a:pt x="224" y="4"/>
                </a:cubicBezTo>
                <a:cubicBezTo>
                  <a:pt x="224" y="5"/>
                  <a:pt x="224" y="5"/>
                  <a:pt x="223" y="5"/>
                </a:cubicBezTo>
                <a:cubicBezTo>
                  <a:pt x="224" y="9"/>
                  <a:pt x="229" y="6"/>
                  <a:pt x="231" y="10"/>
                </a:cubicBezTo>
                <a:cubicBezTo>
                  <a:pt x="231" y="14"/>
                  <a:pt x="230" y="13"/>
                  <a:pt x="228" y="14"/>
                </a:cubicBezTo>
                <a:cubicBezTo>
                  <a:pt x="223" y="14"/>
                  <a:pt x="223" y="12"/>
                  <a:pt x="221" y="10"/>
                </a:cubicBezTo>
                <a:cubicBezTo>
                  <a:pt x="219" y="9"/>
                  <a:pt x="218" y="8"/>
                  <a:pt x="215" y="8"/>
                </a:cubicBezTo>
                <a:cubicBezTo>
                  <a:pt x="214" y="8"/>
                  <a:pt x="213" y="7"/>
                  <a:pt x="212" y="7"/>
                </a:cubicBezTo>
                <a:cubicBezTo>
                  <a:pt x="211" y="7"/>
                  <a:pt x="209" y="9"/>
                  <a:pt x="208" y="9"/>
                </a:cubicBezTo>
                <a:cubicBezTo>
                  <a:pt x="205" y="10"/>
                  <a:pt x="202" y="7"/>
                  <a:pt x="200" y="9"/>
                </a:cubicBezTo>
                <a:cubicBezTo>
                  <a:pt x="198" y="10"/>
                  <a:pt x="199" y="11"/>
                  <a:pt x="199" y="12"/>
                </a:cubicBezTo>
                <a:cubicBezTo>
                  <a:pt x="199" y="13"/>
                  <a:pt x="198" y="15"/>
                  <a:pt x="198" y="15"/>
                </a:cubicBezTo>
                <a:cubicBezTo>
                  <a:pt x="197" y="17"/>
                  <a:pt x="194" y="16"/>
                  <a:pt x="192" y="18"/>
                </a:cubicBezTo>
                <a:close/>
                <a:moveTo>
                  <a:pt x="495" y="89"/>
                </a:moveTo>
                <a:cubicBezTo>
                  <a:pt x="494" y="90"/>
                  <a:pt x="492" y="90"/>
                  <a:pt x="492" y="91"/>
                </a:cubicBezTo>
                <a:cubicBezTo>
                  <a:pt x="489" y="95"/>
                  <a:pt x="494" y="101"/>
                  <a:pt x="494" y="104"/>
                </a:cubicBezTo>
                <a:cubicBezTo>
                  <a:pt x="495" y="105"/>
                  <a:pt x="494" y="106"/>
                  <a:pt x="494" y="107"/>
                </a:cubicBezTo>
                <a:cubicBezTo>
                  <a:pt x="493" y="110"/>
                  <a:pt x="493" y="112"/>
                  <a:pt x="495" y="115"/>
                </a:cubicBezTo>
                <a:cubicBezTo>
                  <a:pt x="495" y="115"/>
                  <a:pt x="496" y="115"/>
                  <a:pt x="496" y="114"/>
                </a:cubicBezTo>
                <a:cubicBezTo>
                  <a:pt x="498" y="114"/>
                  <a:pt x="498" y="110"/>
                  <a:pt x="499" y="108"/>
                </a:cubicBezTo>
                <a:cubicBezTo>
                  <a:pt x="499" y="106"/>
                  <a:pt x="500" y="104"/>
                  <a:pt x="500" y="102"/>
                </a:cubicBezTo>
                <a:cubicBezTo>
                  <a:pt x="500" y="101"/>
                  <a:pt x="499" y="98"/>
                  <a:pt x="499" y="97"/>
                </a:cubicBezTo>
                <a:cubicBezTo>
                  <a:pt x="500" y="94"/>
                  <a:pt x="502" y="91"/>
                  <a:pt x="498" y="90"/>
                </a:cubicBezTo>
                <a:cubicBezTo>
                  <a:pt x="497" y="89"/>
                  <a:pt x="496" y="89"/>
                  <a:pt x="495" y="89"/>
                </a:cubicBezTo>
                <a:close/>
                <a:moveTo>
                  <a:pt x="491" y="227"/>
                </a:moveTo>
                <a:cubicBezTo>
                  <a:pt x="492" y="226"/>
                  <a:pt x="492" y="226"/>
                  <a:pt x="492" y="226"/>
                </a:cubicBezTo>
                <a:cubicBezTo>
                  <a:pt x="494" y="225"/>
                  <a:pt x="493" y="222"/>
                  <a:pt x="493" y="220"/>
                </a:cubicBezTo>
                <a:cubicBezTo>
                  <a:pt x="494" y="219"/>
                  <a:pt x="495" y="218"/>
                  <a:pt x="496" y="216"/>
                </a:cubicBezTo>
                <a:cubicBezTo>
                  <a:pt x="496" y="216"/>
                  <a:pt x="496" y="215"/>
                  <a:pt x="496" y="214"/>
                </a:cubicBezTo>
                <a:cubicBezTo>
                  <a:pt x="495" y="213"/>
                  <a:pt x="494" y="213"/>
                  <a:pt x="493" y="213"/>
                </a:cubicBezTo>
                <a:cubicBezTo>
                  <a:pt x="492" y="213"/>
                  <a:pt x="491" y="214"/>
                  <a:pt x="491" y="214"/>
                </a:cubicBezTo>
                <a:cubicBezTo>
                  <a:pt x="490" y="218"/>
                  <a:pt x="489" y="224"/>
                  <a:pt x="491" y="227"/>
                </a:cubicBezTo>
                <a:close/>
                <a:moveTo>
                  <a:pt x="91" y="17"/>
                </a:moveTo>
                <a:cubicBezTo>
                  <a:pt x="94" y="18"/>
                  <a:pt x="96" y="20"/>
                  <a:pt x="98" y="20"/>
                </a:cubicBezTo>
                <a:cubicBezTo>
                  <a:pt x="100" y="21"/>
                  <a:pt x="103" y="19"/>
                  <a:pt x="105" y="19"/>
                </a:cubicBezTo>
                <a:cubicBezTo>
                  <a:pt x="112" y="19"/>
                  <a:pt x="117" y="21"/>
                  <a:pt x="121" y="17"/>
                </a:cubicBezTo>
                <a:cubicBezTo>
                  <a:pt x="123" y="14"/>
                  <a:pt x="122" y="13"/>
                  <a:pt x="121" y="11"/>
                </a:cubicBezTo>
                <a:cubicBezTo>
                  <a:pt x="120" y="11"/>
                  <a:pt x="120" y="11"/>
                  <a:pt x="119" y="11"/>
                </a:cubicBezTo>
                <a:cubicBezTo>
                  <a:pt x="118" y="11"/>
                  <a:pt x="109" y="14"/>
                  <a:pt x="108" y="14"/>
                </a:cubicBezTo>
                <a:cubicBezTo>
                  <a:pt x="106" y="13"/>
                  <a:pt x="105" y="12"/>
                  <a:pt x="103" y="12"/>
                </a:cubicBezTo>
                <a:cubicBezTo>
                  <a:pt x="99" y="11"/>
                  <a:pt x="98" y="14"/>
                  <a:pt x="94" y="13"/>
                </a:cubicBezTo>
                <a:cubicBezTo>
                  <a:pt x="92" y="13"/>
                  <a:pt x="88" y="11"/>
                  <a:pt x="86" y="13"/>
                </a:cubicBezTo>
                <a:cubicBezTo>
                  <a:pt x="84" y="13"/>
                  <a:pt x="84" y="13"/>
                  <a:pt x="83" y="14"/>
                </a:cubicBezTo>
                <a:cubicBezTo>
                  <a:pt x="83" y="15"/>
                  <a:pt x="83" y="15"/>
                  <a:pt x="84" y="16"/>
                </a:cubicBezTo>
                <a:cubicBezTo>
                  <a:pt x="84" y="17"/>
                  <a:pt x="90" y="16"/>
                  <a:pt x="91" y="17"/>
                </a:cubicBezTo>
                <a:close/>
                <a:moveTo>
                  <a:pt x="144" y="19"/>
                </a:moveTo>
                <a:cubicBezTo>
                  <a:pt x="147" y="18"/>
                  <a:pt x="154" y="16"/>
                  <a:pt x="157" y="16"/>
                </a:cubicBezTo>
                <a:cubicBezTo>
                  <a:pt x="160" y="17"/>
                  <a:pt x="163" y="18"/>
                  <a:pt x="165" y="18"/>
                </a:cubicBezTo>
                <a:cubicBezTo>
                  <a:pt x="166" y="18"/>
                  <a:pt x="168" y="18"/>
                  <a:pt x="168" y="17"/>
                </a:cubicBezTo>
                <a:cubicBezTo>
                  <a:pt x="170" y="17"/>
                  <a:pt x="172" y="18"/>
                  <a:pt x="172" y="18"/>
                </a:cubicBezTo>
                <a:cubicBezTo>
                  <a:pt x="175" y="18"/>
                  <a:pt x="179" y="18"/>
                  <a:pt x="181" y="17"/>
                </a:cubicBezTo>
                <a:cubicBezTo>
                  <a:pt x="182" y="16"/>
                  <a:pt x="184" y="15"/>
                  <a:pt x="186" y="16"/>
                </a:cubicBezTo>
                <a:cubicBezTo>
                  <a:pt x="187" y="16"/>
                  <a:pt x="188" y="17"/>
                  <a:pt x="190" y="17"/>
                </a:cubicBezTo>
                <a:cubicBezTo>
                  <a:pt x="190" y="15"/>
                  <a:pt x="191" y="11"/>
                  <a:pt x="193" y="10"/>
                </a:cubicBezTo>
                <a:cubicBezTo>
                  <a:pt x="189" y="8"/>
                  <a:pt x="183" y="11"/>
                  <a:pt x="179" y="9"/>
                </a:cubicBezTo>
                <a:cubicBezTo>
                  <a:pt x="177" y="9"/>
                  <a:pt x="176" y="8"/>
                  <a:pt x="174" y="7"/>
                </a:cubicBezTo>
                <a:cubicBezTo>
                  <a:pt x="171" y="7"/>
                  <a:pt x="169" y="9"/>
                  <a:pt x="167" y="10"/>
                </a:cubicBezTo>
                <a:cubicBezTo>
                  <a:pt x="163" y="10"/>
                  <a:pt x="161" y="8"/>
                  <a:pt x="157" y="9"/>
                </a:cubicBezTo>
                <a:cubicBezTo>
                  <a:pt x="156" y="9"/>
                  <a:pt x="154" y="11"/>
                  <a:pt x="153" y="11"/>
                </a:cubicBezTo>
                <a:cubicBezTo>
                  <a:pt x="151" y="11"/>
                  <a:pt x="149" y="11"/>
                  <a:pt x="148" y="10"/>
                </a:cubicBezTo>
                <a:cubicBezTo>
                  <a:pt x="146" y="11"/>
                  <a:pt x="145" y="11"/>
                  <a:pt x="143" y="11"/>
                </a:cubicBezTo>
                <a:cubicBezTo>
                  <a:pt x="142" y="10"/>
                  <a:pt x="141" y="9"/>
                  <a:pt x="139" y="10"/>
                </a:cubicBezTo>
                <a:cubicBezTo>
                  <a:pt x="137" y="10"/>
                  <a:pt x="136" y="11"/>
                  <a:pt x="135" y="12"/>
                </a:cubicBezTo>
                <a:cubicBezTo>
                  <a:pt x="133" y="12"/>
                  <a:pt x="131" y="12"/>
                  <a:pt x="130" y="13"/>
                </a:cubicBezTo>
                <a:lnTo>
                  <a:pt x="130" y="15"/>
                </a:lnTo>
                <a:cubicBezTo>
                  <a:pt x="130" y="16"/>
                  <a:pt x="132" y="16"/>
                  <a:pt x="133" y="17"/>
                </a:cubicBezTo>
                <a:cubicBezTo>
                  <a:pt x="134" y="17"/>
                  <a:pt x="142" y="19"/>
                  <a:pt x="144" y="19"/>
                </a:cubicBezTo>
                <a:close/>
                <a:moveTo>
                  <a:pt x="263" y="162"/>
                </a:moveTo>
                <a:cubicBezTo>
                  <a:pt x="262" y="161"/>
                  <a:pt x="262" y="161"/>
                  <a:pt x="261" y="160"/>
                </a:cubicBezTo>
                <a:cubicBezTo>
                  <a:pt x="260" y="160"/>
                  <a:pt x="260" y="161"/>
                  <a:pt x="259" y="161"/>
                </a:cubicBezTo>
                <a:cubicBezTo>
                  <a:pt x="259" y="163"/>
                  <a:pt x="260" y="164"/>
                  <a:pt x="260" y="166"/>
                </a:cubicBezTo>
                <a:cubicBezTo>
                  <a:pt x="261" y="166"/>
                  <a:pt x="261" y="166"/>
                  <a:pt x="262" y="166"/>
                </a:cubicBezTo>
                <a:cubicBezTo>
                  <a:pt x="264" y="165"/>
                  <a:pt x="263" y="164"/>
                  <a:pt x="263" y="162"/>
                </a:cubicBezTo>
                <a:close/>
                <a:moveTo>
                  <a:pt x="471" y="163"/>
                </a:moveTo>
                <a:cubicBezTo>
                  <a:pt x="473" y="163"/>
                  <a:pt x="474" y="164"/>
                  <a:pt x="473" y="166"/>
                </a:cubicBezTo>
                <a:cubicBezTo>
                  <a:pt x="473" y="167"/>
                  <a:pt x="473" y="167"/>
                  <a:pt x="472" y="168"/>
                </a:cubicBezTo>
                <a:cubicBezTo>
                  <a:pt x="471" y="168"/>
                  <a:pt x="471" y="168"/>
                  <a:pt x="470" y="168"/>
                </a:cubicBezTo>
                <a:lnTo>
                  <a:pt x="470" y="163"/>
                </a:lnTo>
                <a:cubicBezTo>
                  <a:pt x="470" y="163"/>
                  <a:pt x="470" y="163"/>
                  <a:pt x="470" y="163"/>
                </a:cubicBezTo>
                <a:cubicBezTo>
                  <a:pt x="471" y="163"/>
                  <a:pt x="471" y="163"/>
                  <a:pt x="471" y="163"/>
                </a:cubicBezTo>
                <a:close/>
                <a:moveTo>
                  <a:pt x="469" y="209"/>
                </a:moveTo>
                <a:cubicBezTo>
                  <a:pt x="468" y="209"/>
                  <a:pt x="467" y="209"/>
                  <a:pt x="467" y="209"/>
                </a:cubicBezTo>
                <a:lnTo>
                  <a:pt x="467" y="207"/>
                </a:lnTo>
                <a:cubicBezTo>
                  <a:pt x="467" y="206"/>
                  <a:pt x="467" y="206"/>
                  <a:pt x="468" y="205"/>
                </a:cubicBezTo>
                <a:lnTo>
                  <a:pt x="469" y="205"/>
                </a:lnTo>
                <a:cubicBezTo>
                  <a:pt x="470" y="206"/>
                  <a:pt x="470" y="206"/>
                  <a:pt x="470" y="206"/>
                </a:cubicBezTo>
                <a:cubicBezTo>
                  <a:pt x="470" y="208"/>
                  <a:pt x="470" y="208"/>
                  <a:pt x="469" y="209"/>
                </a:cubicBezTo>
                <a:close/>
                <a:moveTo>
                  <a:pt x="464" y="68"/>
                </a:moveTo>
                <a:cubicBezTo>
                  <a:pt x="465" y="69"/>
                  <a:pt x="465" y="70"/>
                  <a:pt x="465" y="72"/>
                </a:cubicBezTo>
                <a:cubicBezTo>
                  <a:pt x="465" y="71"/>
                  <a:pt x="465" y="69"/>
                  <a:pt x="464" y="68"/>
                </a:cubicBezTo>
                <a:close/>
                <a:moveTo>
                  <a:pt x="464" y="66"/>
                </a:moveTo>
                <a:lnTo>
                  <a:pt x="464" y="66"/>
                </a:lnTo>
                <a:cubicBezTo>
                  <a:pt x="462" y="62"/>
                  <a:pt x="458" y="60"/>
                  <a:pt x="464" y="61"/>
                </a:cubicBezTo>
                <a:lnTo>
                  <a:pt x="465" y="61"/>
                </a:lnTo>
                <a:cubicBezTo>
                  <a:pt x="465" y="63"/>
                  <a:pt x="464" y="64"/>
                  <a:pt x="464" y="66"/>
                </a:cubicBezTo>
                <a:close/>
                <a:moveTo>
                  <a:pt x="455" y="50"/>
                </a:moveTo>
                <a:cubicBezTo>
                  <a:pt x="455" y="49"/>
                  <a:pt x="455" y="48"/>
                  <a:pt x="455" y="48"/>
                </a:cubicBezTo>
                <a:cubicBezTo>
                  <a:pt x="456" y="47"/>
                  <a:pt x="458" y="47"/>
                  <a:pt x="459" y="46"/>
                </a:cubicBezTo>
                <a:cubicBezTo>
                  <a:pt x="459" y="46"/>
                  <a:pt x="459" y="46"/>
                  <a:pt x="460" y="46"/>
                </a:cubicBezTo>
                <a:cubicBezTo>
                  <a:pt x="460" y="46"/>
                  <a:pt x="461" y="46"/>
                  <a:pt x="461" y="47"/>
                </a:cubicBezTo>
                <a:cubicBezTo>
                  <a:pt x="463" y="50"/>
                  <a:pt x="458" y="53"/>
                  <a:pt x="455" y="50"/>
                </a:cubicBezTo>
                <a:close/>
                <a:moveTo>
                  <a:pt x="453" y="39"/>
                </a:moveTo>
                <a:cubicBezTo>
                  <a:pt x="453" y="38"/>
                  <a:pt x="453" y="38"/>
                  <a:pt x="454" y="38"/>
                </a:cubicBezTo>
                <a:cubicBezTo>
                  <a:pt x="454" y="38"/>
                  <a:pt x="455" y="38"/>
                  <a:pt x="456" y="38"/>
                </a:cubicBezTo>
                <a:cubicBezTo>
                  <a:pt x="456" y="38"/>
                  <a:pt x="456" y="38"/>
                  <a:pt x="457" y="38"/>
                </a:cubicBezTo>
                <a:cubicBezTo>
                  <a:pt x="457" y="39"/>
                  <a:pt x="456" y="39"/>
                  <a:pt x="456" y="40"/>
                </a:cubicBezTo>
                <a:cubicBezTo>
                  <a:pt x="454" y="40"/>
                  <a:pt x="454" y="40"/>
                  <a:pt x="453" y="39"/>
                </a:cubicBezTo>
                <a:close/>
                <a:moveTo>
                  <a:pt x="468" y="65"/>
                </a:moveTo>
                <a:cubicBezTo>
                  <a:pt x="468" y="66"/>
                  <a:pt x="468" y="66"/>
                  <a:pt x="468" y="67"/>
                </a:cubicBezTo>
                <a:lnTo>
                  <a:pt x="468" y="66"/>
                </a:lnTo>
                <a:cubicBezTo>
                  <a:pt x="468" y="66"/>
                  <a:pt x="468" y="65"/>
                  <a:pt x="468" y="65"/>
                </a:cubicBezTo>
                <a:close/>
                <a:moveTo>
                  <a:pt x="470" y="149"/>
                </a:moveTo>
                <a:cubicBezTo>
                  <a:pt x="470" y="151"/>
                  <a:pt x="469" y="153"/>
                  <a:pt x="469" y="154"/>
                </a:cubicBezTo>
                <a:lnTo>
                  <a:pt x="468" y="149"/>
                </a:lnTo>
                <a:cubicBezTo>
                  <a:pt x="469" y="149"/>
                  <a:pt x="469" y="149"/>
                  <a:pt x="470" y="149"/>
                </a:cubicBezTo>
                <a:close/>
                <a:moveTo>
                  <a:pt x="451" y="226"/>
                </a:moveTo>
                <a:cubicBezTo>
                  <a:pt x="439" y="229"/>
                  <a:pt x="455" y="212"/>
                  <a:pt x="451" y="226"/>
                </a:cubicBezTo>
                <a:close/>
                <a:moveTo>
                  <a:pt x="436" y="44"/>
                </a:moveTo>
                <a:cubicBezTo>
                  <a:pt x="434" y="44"/>
                  <a:pt x="433" y="44"/>
                  <a:pt x="432" y="44"/>
                </a:cubicBezTo>
                <a:lnTo>
                  <a:pt x="432" y="42"/>
                </a:lnTo>
                <a:cubicBezTo>
                  <a:pt x="432" y="42"/>
                  <a:pt x="433" y="41"/>
                  <a:pt x="433" y="40"/>
                </a:cubicBezTo>
                <a:cubicBezTo>
                  <a:pt x="435" y="40"/>
                  <a:pt x="436" y="40"/>
                  <a:pt x="437" y="41"/>
                </a:cubicBezTo>
                <a:cubicBezTo>
                  <a:pt x="437" y="42"/>
                  <a:pt x="437" y="41"/>
                  <a:pt x="437" y="42"/>
                </a:cubicBezTo>
                <a:cubicBezTo>
                  <a:pt x="437" y="43"/>
                  <a:pt x="436" y="43"/>
                  <a:pt x="436" y="44"/>
                </a:cubicBezTo>
                <a:close/>
                <a:moveTo>
                  <a:pt x="416" y="38"/>
                </a:moveTo>
                <a:cubicBezTo>
                  <a:pt x="415" y="38"/>
                  <a:pt x="411" y="38"/>
                  <a:pt x="410" y="37"/>
                </a:cubicBezTo>
                <a:lnTo>
                  <a:pt x="407" y="37"/>
                </a:lnTo>
                <a:cubicBezTo>
                  <a:pt x="407" y="37"/>
                  <a:pt x="407" y="37"/>
                  <a:pt x="407" y="36"/>
                </a:cubicBezTo>
                <a:cubicBezTo>
                  <a:pt x="407" y="35"/>
                  <a:pt x="407" y="35"/>
                  <a:pt x="408" y="34"/>
                </a:cubicBezTo>
                <a:cubicBezTo>
                  <a:pt x="411" y="35"/>
                  <a:pt x="413" y="37"/>
                  <a:pt x="416" y="38"/>
                </a:cubicBezTo>
                <a:close/>
                <a:moveTo>
                  <a:pt x="379" y="39"/>
                </a:moveTo>
                <a:cubicBezTo>
                  <a:pt x="378" y="39"/>
                  <a:pt x="374" y="39"/>
                  <a:pt x="373" y="38"/>
                </a:cubicBezTo>
                <a:lnTo>
                  <a:pt x="369" y="38"/>
                </a:lnTo>
                <a:cubicBezTo>
                  <a:pt x="370" y="37"/>
                  <a:pt x="371" y="36"/>
                  <a:pt x="371" y="35"/>
                </a:cubicBezTo>
                <a:cubicBezTo>
                  <a:pt x="372" y="35"/>
                  <a:pt x="375" y="34"/>
                  <a:pt x="375" y="34"/>
                </a:cubicBezTo>
                <a:cubicBezTo>
                  <a:pt x="376" y="34"/>
                  <a:pt x="376" y="34"/>
                  <a:pt x="377" y="34"/>
                </a:cubicBezTo>
                <a:cubicBezTo>
                  <a:pt x="378" y="34"/>
                  <a:pt x="378" y="35"/>
                  <a:pt x="379" y="35"/>
                </a:cubicBezTo>
                <a:cubicBezTo>
                  <a:pt x="379" y="36"/>
                  <a:pt x="379" y="38"/>
                  <a:pt x="379" y="38"/>
                </a:cubicBezTo>
                <a:lnTo>
                  <a:pt x="379" y="39"/>
                </a:lnTo>
                <a:close/>
                <a:moveTo>
                  <a:pt x="339" y="38"/>
                </a:moveTo>
                <a:cubicBezTo>
                  <a:pt x="338" y="38"/>
                  <a:pt x="338" y="37"/>
                  <a:pt x="337" y="37"/>
                </a:cubicBezTo>
                <a:lnTo>
                  <a:pt x="339" y="37"/>
                </a:lnTo>
                <a:lnTo>
                  <a:pt x="340" y="37"/>
                </a:lnTo>
                <a:cubicBezTo>
                  <a:pt x="339" y="37"/>
                  <a:pt x="339" y="38"/>
                  <a:pt x="339" y="38"/>
                </a:cubicBezTo>
                <a:close/>
                <a:moveTo>
                  <a:pt x="287" y="45"/>
                </a:moveTo>
                <a:cubicBezTo>
                  <a:pt x="286" y="47"/>
                  <a:pt x="280" y="54"/>
                  <a:pt x="278" y="52"/>
                </a:cubicBezTo>
                <a:cubicBezTo>
                  <a:pt x="277" y="52"/>
                  <a:pt x="277" y="52"/>
                  <a:pt x="276" y="52"/>
                </a:cubicBezTo>
                <a:cubicBezTo>
                  <a:pt x="275" y="50"/>
                  <a:pt x="275" y="50"/>
                  <a:pt x="275" y="48"/>
                </a:cubicBezTo>
                <a:cubicBezTo>
                  <a:pt x="273" y="48"/>
                  <a:pt x="269" y="45"/>
                  <a:pt x="267" y="44"/>
                </a:cubicBezTo>
                <a:cubicBezTo>
                  <a:pt x="267" y="43"/>
                  <a:pt x="267" y="43"/>
                  <a:pt x="266" y="42"/>
                </a:cubicBezTo>
                <a:cubicBezTo>
                  <a:pt x="266" y="40"/>
                  <a:pt x="270" y="38"/>
                  <a:pt x="272" y="40"/>
                </a:cubicBezTo>
                <a:cubicBezTo>
                  <a:pt x="273" y="41"/>
                  <a:pt x="273" y="43"/>
                  <a:pt x="275" y="45"/>
                </a:cubicBezTo>
                <a:cubicBezTo>
                  <a:pt x="277" y="45"/>
                  <a:pt x="279" y="41"/>
                  <a:pt x="281" y="40"/>
                </a:cubicBezTo>
                <a:cubicBezTo>
                  <a:pt x="282" y="39"/>
                  <a:pt x="285" y="40"/>
                  <a:pt x="286" y="41"/>
                </a:cubicBezTo>
                <a:cubicBezTo>
                  <a:pt x="287" y="41"/>
                  <a:pt x="287" y="41"/>
                  <a:pt x="287" y="42"/>
                </a:cubicBezTo>
                <a:cubicBezTo>
                  <a:pt x="288" y="43"/>
                  <a:pt x="287" y="44"/>
                  <a:pt x="287" y="45"/>
                </a:cubicBezTo>
                <a:close/>
                <a:moveTo>
                  <a:pt x="281" y="60"/>
                </a:moveTo>
                <a:cubicBezTo>
                  <a:pt x="280" y="60"/>
                  <a:pt x="280" y="60"/>
                  <a:pt x="279" y="59"/>
                </a:cubicBezTo>
                <a:cubicBezTo>
                  <a:pt x="278" y="58"/>
                  <a:pt x="278" y="58"/>
                  <a:pt x="279" y="57"/>
                </a:cubicBezTo>
                <a:cubicBezTo>
                  <a:pt x="279" y="56"/>
                  <a:pt x="279" y="56"/>
                  <a:pt x="280" y="56"/>
                </a:cubicBezTo>
                <a:cubicBezTo>
                  <a:pt x="281" y="56"/>
                  <a:pt x="282" y="56"/>
                  <a:pt x="282" y="56"/>
                </a:cubicBezTo>
                <a:cubicBezTo>
                  <a:pt x="283" y="57"/>
                  <a:pt x="283" y="57"/>
                  <a:pt x="284" y="57"/>
                </a:cubicBezTo>
                <a:cubicBezTo>
                  <a:pt x="284" y="60"/>
                  <a:pt x="283" y="59"/>
                  <a:pt x="281" y="60"/>
                </a:cubicBezTo>
                <a:close/>
                <a:moveTo>
                  <a:pt x="269" y="116"/>
                </a:moveTo>
                <a:cubicBezTo>
                  <a:pt x="269" y="117"/>
                  <a:pt x="269" y="117"/>
                  <a:pt x="268" y="117"/>
                </a:cubicBezTo>
                <a:lnTo>
                  <a:pt x="266" y="117"/>
                </a:lnTo>
                <a:cubicBezTo>
                  <a:pt x="266" y="115"/>
                  <a:pt x="264" y="110"/>
                  <a:pt x="265" y="108"/>
                </a:cubicBezTo>
                <a:cubicBezTo>
                  <a:pt x="266" y="107"/>
                  <a:pt x="268" y="107"/>
                  <a:pt x="269" y="106"/>
                </a:cubicBezTo>
                <a:lnTo>
                  <a:pt x="271" y="106"/>
                </a:lnTo>
                <a:cubicBezTo>
                  <a:pt x="271" y="107"/>
                  <a:pt x="272" y="107"/>
                  <a:pt x="272" y="107"/>
                </a:cubicBezTo>
                <a:cubicBezTo>
                  <a:pt x="272" y="108"/>
                  <a:pt x="272" y="109"/>
                  <a:pt x="273" y="109"/>
                </a:cubicBezTo>
                <a:cubicBezTo>
                  <a:pt x="273" y="110"/>
                  <a:pt x="270" y="116"/>
                  <a:pt x="269" y="116"/>
                </a:cubicBezTo>
                <a:close/>
                <a:moveTo>
                  <a:pt x="266" y="78"/>
                </a:moveTo>
                <a:cubicBezTo>
                  <a:pt x="267" y="78"/>
                  <a:pt x="268" y="78"/>
                  <a:pt x="269" y="79"/>
                </a:cubicBezTo>
                <a:cubicBezTo>
                  <a:pt x="269" y="79"/>
                  <a:pt x="269" y="79"/>
                  <a:pt x="270" y="80"/>
                </a:cubicBezTo>
                <a:cubicBezTo>
                  <a:pt x="270" y="82"/>
                  <a:pt x="269" y="83"/>
                  <a:pt x="267" y="84"/>
                </a:cubicBezTo>
                <a:cubicBezTo>
                  <a:pt x="266" y="83"/>
                  <a:pt x="265" y="83"/>
                  <a:pt x="264" y="82"/>
                </a:cubicBezTo>
                <a:cubicBezTo>
                  <a:pt x="264" y="79"/>
                  <a:pt x="265" y="79"/>
                  <a:pt x="266" y="78"/>
                </a:cubicBezTo>
                <a:close/>
                <a:moveTo>
                  <a:pt x="473" y="109"/>
                </a:moveTo>
                <a:cubicBezTo>
                  <a:pt x="474" y="109"/>
                  <a:pt x="475" y="109"/>
                  <a:pt x="475" y="110"/>
                </a:cubicBezTo>
                <a:cubicBezTo>
                  <a:pt x="475" y="110"/>
                  <a:pt x="475" y="111"/>
                  <a:pt x="475" y="111"/>
                </a:cubicBezTo>
                <a:cubicBezTo>
                  <a:pt x="474" y="112"/>
                  <a:pt x="474" y="111"/>
                  <a:pt x="473" y="112"/>
                </a:cubicBezTo>
                <a:cubicBezTo>
                  <a:pt x="473" y="111"/>
                  <a:pt x="473" y="111"/>
                  <a:pt x="472" y="111"/>
                </a:cubicBezTo>
                <a:cubicBezTo>
                  <a:pt x="472" y="110"/>
                  <a:pt x="472" y="111"/>
                  <a:pt x="472" y="110"/>
                </a:cubicBezTo>
                <a:cubicBezTo>
                  <a:pt x="472" y="109"/>
                  <a:pt x="472" y="109"/>
                  <a:pt x="473" y="109"/>
                </a:cubicBezTo>
                <a:close/>
                <a:moveTo>
                  <a:pt x="476" y="142"/>
                </a:moveTo>
                <a:cubicBezTo>
                  <a:pt x="478" y="137"/>
                  <a:pt x="477" y="135"/>
                  <a:pt x="482" y="133"/>
                </a:cubicBezTo>
                <a:cubicBezTo>
                  <a:pt x="482" y="131"/>
                  <a:pt x="483" y="130"/>
                  <a:pt x="483" y="129"/>
                </a:cubicBezTo>
                <a:cubicBezTo>
                  <a:pt x="484" y="126"/>
                  <a:pt x="481" y="122"/>
                  <a:pt x="480" y="120"/>
                </a:cubicBezTo>
                <a:cubicBezTo>
                  <a:pt x="479" y="118"/>
                  <a:pt x="479" y="116"/>
                  <a:pt x="479" y="115"/>
                </a:cubicBezTo>
                <a:cubicBezTo>
                  <a:pt x="479" y="113"/>
                  <a:pt x="479" y="111"/>
                  <a:pt x="479" y="110"/>
                </a:cubicBezTo>
                <a:cubicBezTo>
                  <a:pt x="479" y="108"/>
                  <a:pt x="479" y="106"/>
                  <a:pt x="478" y="105"/>
                </a:cubicBezTo>
                <a:cubicBezTo>
                  <a:pt x="478" y="102"/>
                  <a:pt x="479" y="99"/>
                  <a:pt x="479" y="96"/>
                </a:cubicBezTo>
                <a:cubicBezTo>
                  <a:pt x="478" y="95"/>
                  <a:pt x="478" y="92"/>
                  <a:pt x="478" y="90"/>
                </a:cubicBezTo>
                <a:cubicBezTo>
                  <a:pt x="479" y="88"/>
                  <a:pt x="480" y="81"/>
                  <a:pt x="479" y="79"/>
                </a:cubicBezTo>
                <a:cubicBezTo>
                  <a:pt x="478" y="77"/>
                  <a:pt x="477" y="74"/>
                  <a:pt x="477" y="73"/>
                </a:cubicBezTo>
                <a:cubicBezTo>
                  <a:pt x="476" y="69"/>
                  <a:pt x="478" y="67"/>
                  <a:pt x="478" y="65"/>
                </a:cubicBezTo>
                <a:cubicBezTo>
                  <a:pt x="478" y="64"/>
                  <a:pt x="477" y="63"/>
                  <a:pt x="477" y="62"/>
                </a:cubicBezTo>
                <a:cubicBezTo>
                  <a:pt x="477" y="61"/>
                  <a:pt x="478" y="58"/>
                  <a:pt x="479" y="58"/>
                </a:cubicBezTo>
                <a:cubicBezTo>
                  <a:pt x="479" y="55"/>
                  <a:pt x="478" y="54"/>
                  <a:pt x="476" y="53"/>
                </a:cubicBezTo>
                <a:cubicBezTo>
                  <a:pt x="475" y="50"/>
                  <a:pt x="476" y="47"/>
                  <a:pt x="477" y="45"/>
                </a:cubicBezTo>
                <a:cubicBezTo>
                  <a:pt x="477" y="43"/>
                  <a:pt x="476" y="42"/>
                  <a:pt x="475" y="41"/>
                </a:cubicBezTo>
                <a:cubicBezTo>
                  <a:pt x="474" y="41"/>
                  <a:pt x="473" y="42"/>
                  <a:pt x="472" y="42"/>
                </a:cubicBezTo>
                <a:cubicBezTo>
                  <a:pt x="469" y="42"/>
                  <a:pt x="465" y="40"/>
                  <a:pt x="464" y="38"/>
                </a:cubicBezTo>
                <a:cubicBezTo>
                  <a:pt x="464" y="37"/>
                  <a:pt x="464" y="36"/>
                  <a:pt x="464" y="35"/>
                </a:cubicBezTo>
                <a:cubicBezTo>
                  <a:pt x="463" y="34"/>
                  <a:pt x="462" y="34"/>
                  <a:pt x="462" y="33"/>
                </a:cubicBezTo>
                <a:cubicBezTo>
                  <a:pt x="454" y="32"/>
                  <a:pt x="445" y="32"/>
                  <a:pt x="436" y="32"/>
                </a:cubicBezTo>
                <a:cubicBezTo>
                  <a:pt x="433" y="32"/>
                  <a:pt x="430" y="30"/>
                  <a:pt x="426" y="31"/>
                </a:cubicBezTo>
                <a:cubicBezTo>
                  <a:pt x="424" y="31"/>
                  <a:pt x="422" y="33"/>
                  <a:pt x="420" y="33"/>
                </a:cubicBezTo>
                <a:cubicBezTo>
                  <a:pt x="416" y="34"/>
                  <a:pt x="415" y="31"/>
                  <a:pt x="412" y="31"/>
                </a:cubicBezTo>
                <a:cubicBezTo>
                  <a:pt x="410" y="32"/>
                  <a:pt x="408" y="33"/>
                  <a:pt x="407" y="34"/>
                </a:cubicBezTo>
                <a:cubicBezTo>
                  <a:pt x="406" y="34"/>
                  <a:pt x="403" y="34"/>
                  <a:pt x="402" y="34"/>
                </a:cubicBezTo>
                <a:cubicBezTo>
                  <a:pt x="398" y="35"/>
                  <a:pt x="396" y="33"/>
                  <a:pt x="393" y="33"/>
                </a:cubicBezTo>
                <a:lnTo>
                  <a:pt x="390" y="33"/>
                </a:lnTo>
                <a:cubicBezTo>
                  <a:pt x="388" y="32"/>
                  <a:pt x="387" y="31"/>
                  <a:pt x="385" y="31"/>
                </a:cubicBezTo>
                <a:cubicBezTo>
                  <a:pt x="384" y="31"/>
                  <a:pt x="382" y="31"/>
                  <a:pt x="381" y="31"/>
                </a:cubicBezTo>
                <a:cubicBezTo>
                  <a:pt x="379" y="30"/>
                  <a:pt x="378" y="28"/>
                  <a:pt x="376" y="28"/>
                </a:cubicBezTo>
                <a:cubicBezTo>
                  <a:pt x="373" y="27"/>
                  <a:pt x="371" y="31"/>
                  <a:pt x="368" y="31"/>
                </a:cubicBezTo>
                <a:cubicBezTo>
                  <a:pt x="367" y="32"/>
                  <a:pt x="365" y="30"/>
                  <a:pt x="364" y="30"/>
                </a:cubicBezTo>
                <a:cubicBezTo>
                  <a:pt x="362" y="29"/>
                  <a:pt x="362" y="30"/>
                  <a:pt x="360" y="30"/>
                </a:cubicBezTo>
                <a:cubicBezTo>
                  <a:pt x="359" y="29"/>
                  <a:pt x="358" y="28"/>
                  <a:pt x="357" y="28"/>
                </a:cubicBezTo>
                <a:cubicBezTo>
                  <a:pt x="355" y="29"/>
                  <a:pt x="353" y="30"/>
                  <a:pt x="351" y="31"/>
                </a:cubicBezTo>
                <a:cubicBezTo>
                  <a:pt x="349" y="31"/>
                  <a:pt x="347" y="31"/>
                  <a:pt x="345" y="32"/>
                </a:cubicBezTo>
                <a:cubicBezTo>
                  <a:pt x="344" y="32"/>
                  <a:pt x="342" y="33"/>
                  <a:pt x="341" y="34"/>
                </a:cubicBezTo>
                <a:cubicBezTo>
                  <a:pt x="341" y="34"/>
                  <a:pt x="335" y="34"/>
                  <a:pt x="335" y="34"/>
                </a:cubicBezTo>
                <a:cubicBezTo>
                  <a:pt x="334" y="34"/>
                  <a:pt x="331" y="33"/>
                  <a:pt x="329" y="34"/>
                </a:cubicBezTo>
                <a:cubicBezTo>
                  <a:pt x="329" y="34"/>
                  <a:pt x="328" y="34"/>
                  <a:pt x="327" y="35"/>
                </a:cubicBezTo>
                <a:cubicBezTo>
                  <a:pt x="321" y="34"/>
                  <a:pt x="316" y="35"/>
                  <a:pt x="311" y="35"/>
                </a:cubicBezTo>
                <a:cubicBezTo>
                  <a:pt x="307" y="35"/>
                  <a:pt x="306" y="36"/>
                  <a:pt x="303" y="37"/>
                </a:cubicBezTo>
                <a:cubicBezTo>
                  <a:pt x="300" y="37"/>
                  <a:pt x="297" y="37"/>
                  <a:pt x="294" y="37"/>
                </a:cubicBezTo>
                <a:cubicBezTo>
                  <a:pt x="293" y="37"/>
                  <a:pt x="291" y="38"/>
                  <a:pt x="289" y="38"/>
                </a:cubicBezTo>
                <a:cubicBezTo>
                  <a:pt x="288" y="37"/>
                  <a:pt x="287" y="36"/>
                  <a:pt x="286" y="36"/>
                </a:cubicBezTo>
                <a:cubicBezTo>
                  <a:pt x="285" y="35"/>
                  <a:pt x="283" y="34"/>
                  <a:pt x="282" y="34"/>
                </a:cubicBezTo>
                <a:cubicBezTo>
                  <a:pt x="279" y="33"/>
                  <a:pt x="277" y="35"/>
                  <a:pt x="275" y="35"/>
                </a:cubicBezTo>
                <a:cubicBezTo>
                  <a:pt x="273" y="35"/>
                  <a:pt x="268" y="33"/>
                  <a:pt x="268" y="33"/>
                </a:cubicBezTo>
                <a:cubicBezTo>
                  <a:pt x="262" y="33"/>
                  <a:pt x="260" y="37"/>
                  <a:pt x="257" y="41"/>
                </a:cubicBezTo>
                <a:cubicBezTo>
                  <a:pt x="258" y="43"/>
                  <a:pt x="259" y="43"/>
                  <a:pt x="259" y="44"/>
                </a:cubicBezTo>
                <a:cubicBezTo>
                  <a:pt x="260" y="46"/>
                  <a:pt x="259" y="48"/>
                  <a:pt x="260" y="49"/>
                </a:cubicBezTo>
                <a:cubicBezTo>
                  <a:pt x="260" y="51"/>
                  <a:pt x="262" y="51"/>
                  <a:pt x="264" y="52"/>
                </a:cubicBezTo>
                <a:cubicBezTo>
                  <a:pt x="264" y="53"/>
                  <a:pt x="265" y="54"/>
                  <a:pt x="264" y="55"/>
                </a:cubicBezTo>
                <a:cubicBezTo>
                  <a:pt x="263" y="56"/>
                  <a:pt x="263" y="56"/>
                  <a:pt x="262" y="57"/>
                </a:cubicBezTo>
                <a:cubicBezTo>
                  <a:pt x="260" y="57"/>
                  <a:pt x="258" y="57"/>
                  <a:pt x="256" y="58"/>
                </a:cubicBezTo>
                <a:cubicBezTo>
                  <a:pt x="255" y="64"/>
                  <a:pt x="258" y="67"/>
                  <a:pt x="259" y="72"/>
                </a:cubicBezTo>
                <a:cubicBezTo>
                  <a:pt x="260" y="75"/>
                  <a:pt x="258" y="78"/>
                  <a:pt x="258" y="80"/>
                </a:cubicBezTo>
                <a:cubicBezTo>
                  <a:pt x="257" y="84"/>
                  <a:pt x="260" y="87"/>
                  <a:pt x="263" y="87"/>
                </a:cubicBezTo>
                <a:cubicBezTo>
                  <a:pt x="263" y="88"/>
                  <a:pt x="264" y="89"/>
                  <a:pt x="263" y="90"/>
                </a:cubicBezTo>
                <a:cubicBezTo>
                  <a:pt x="263" y="91"/>
                  <a:pt x="262" y="90"/>
                  <a:pt x="261" y="91"/>
                </a:cubicBezTo>
                <a:cubicBezTo>
                  <a:pt x="260" y="91"/>
                  <a:pt x="260" y="92"/>
                  <a:pt x="259" y="93"/>
                </a:cubicBezTo>
                <a:cubicBezTo>
                  <a:pt x="259" y="97"/>
                  <a:pt x="261" y="99"/>
                  <a:pt x="262" y="101"/>
                </a:cubicBezTo>
                <a:cubicBezTo>
                  <a:pt x="262" y="103"/>
                  <a:pt x="262" y="105"/>
                  <a:pt x="263" y="106"/>
                </a:cubicBezTo>
                <a:cubicBezTo>
                  <a:pt x="263" y="108"/>
                  <a:pt x="261" y="109"/>
                  <a:pt x="260" y="111"/>
                </a:cubicBezTo>
                <a:cubicBezTo>
                  <a:pt x="260" y="114"/>
                  <a:pt x="262" y="114"/>
                  <a:pt x="263" y="116"/>
                </a:cubicBezTo>
                <a:cubicBezTo>
                  <a:pt x="263" y="116"/>
                  <a:pt x="263" y="117"/>
                  <a:pt x="262" y="117"/>
                </a:cubicBezTo>
                <a:cubicBezTo>
                  <a:pt x="262" y="121"/>
                  <a:pt x="260" y="124"/>
                  <a:pt x="262" y="127"/>
                </a:cubicBezTo>
                <a:cubicBezTo>
                  <a:pt x="262" y="130"/>
                  <a:pt x="261" y="131"/>
                  <a:pt x="260" y="133"/>
                </a:cubicBezTo>
                <a:cubicBezTo>
                  <a:pt x="259" y="135"/>
                  <a:pt x="259" y="136"/>
                  <a:pt x="258" y="137"/>
                </a:cubicBezTo>
                <a:cubicBezTo>
                  <a:pt x="258" y="138"/>
                  <a:pt x="257" y="139"/>
                  <a:pt x="257" y="139"/>
                </a:cubicBezTo>
                <a:cubicBezTo>
                  <a:pt x="256" y="143"/>
                  <a:pt x="258" y="146"/>
                  <a:pt x="256" y="148"/>
                </a:cubicBezTo>
                <a:cubicBezTo>
                  <a:pt x="256" y="151"/>
                  <a:pt x="259" y="151"/>
                  <a:pt x="260" y="153"/>
                </a:cubicBezTo>
                <a:cubicBezTo>
                  <a:pt x="261" y="155"/>
                  <a:pt x="261" y="156"/>
                  <a:pt x="261" y="158"/>
                </a:cubicBezTo>
                <a:cubicBezTo>
                  <a:pt x="264" y="158"/>
                  <a:pt x="265" y="158"/>
                  <a:pt x="267" y="158"/>
                </a:cubicBezTo>
                <a:cubicBezTo>
                  <a:pt x="268" y="158"/>
                  <a:pt x="269" y="159"/>
                  <a:pt x="269" y="160"/>
                </a:cubicBezTo>
                <a:lnTo>
                  <a:pt x="269" y="167"/>
                </a:lnTo>
                <a:cubicBezTo>
                  <a:pt x="268" y="168"/>
                  <a:pt x="267" y="169"/>
                  <a:pt x="266" y="170"/>
                </a:cubicBezTo>
                <a:cubicBezTo>
                  <a:pt x="264" y="170"/>
                  <a:pt x="262" y="170"/>
                  <a:pt x="260" y="171"/>
                </a:cubicBezTo>
                <a:cubicBezTo>
                  <a:pt x="260" y="174"/>
                  <a:pt x="260" y="177"/>
                  <a:pt x="258" y="179"/>
                </a:cubicBezTo>
                <a:cubicBezTo>
                  <a:pt x="258" y="181"/>
                  <a:pt x="259" y="183"/>
                  <a:pt x="260" y="185"/>
                </a:cubicBezTo>
                <a:cubicBezTo>
                  <a:pt x="262" y="187"/>
                  <a:pt x="265" y="186"/>
                  <a:pt x="262" y="191"/>
                </a:cubicBezTo>
                <a:cubicBezTo>
                  <a:pt x="263" y="191"/>
                  <a:pt x="263" y="192"/>
                  <a:pt x="264" y="192"/>
                </a:cubicBezTo>
                <a:cubicBezTo>
                  <a:pt x="265" y="192"/>
                  <a:pt x="267" y="192"/>
                  <a:pt x="268" y="193"/>
                </a:cubicBezTo>
                <a:cubicBezTo>
                  <a:pt x="268" y="194"/>
                  <a:pt x="267" y="196"/>
                  <a:pt x="267" y="197"/>
                </a:cubicBezTo>
                <a:cubicBezTo>
                  <a:pt x="267" y="198"/>
                  <a:pt x="266" y="199"/>
                  <a:pt x="266" y="200"/>
                </a:cubicBezTo>
                <a:cubicBezTo>
                  <a:pt x="265" y="201"/>
                  <a:pt x="264" y="201"/>
                  <a:pt x="263" y="202"/>
                </a:cubicBezTo>
                <a:cubicBezTo>
                  <a:pt x="263" y="203"/>
                  <a:pt x="263" y="204"/>
                  <a:pt x="262" y="204"/>
                </a:cubicBezTo>
                <a:cubicBezTo>
                  <a:pt x="262" y="205"/>
                  <a:pt x="262" y="207"/>
                  <a:pt x="262" y="208"/>
                </a:cubicBezTo>
                <a:cubicBezTo>
                  <a:pt x="262" y="209"/>
                  <a:pt x="261" y="211"/>
                  <a:pt x="261" y="213"/>
                </a:cubicBezTo>
                <a:cubicBezTo>
                  <a:pt x="262" y="215"/>
                  <a:pt x="264" y="217"/>
                  <a:pt x="263" y="220"/>
                </a:cubicBezTo>
                <a:cubicBezTo>
                  <a:pt x="263" y="221"/>
                  <a:pt x="263" y="223"/>
                  <a:pt x="262" y="224"/>
                </a:cubicBezTo>
                <a:cubicBezTo>
                  <a:pt x="261" y="225"/>
                  <a:pt x="259" y="226"/>
                  <a:pt x="259" y="229"/>
                </a:cubicBezTo>
                <a:cubicBezTo>
                  <a:pt x="260" y="231"/>
                  <a:pt x="263" y="233"/>
                  <a:pt x="264" y="234"/>
                </a:cubicBezTo>
                <a:cubicBezTo>
                  <a:pt x="266" y="234"/>
                  <a:pt x="270" y="235"/>
                  <a:pt x="272" y="234"/>
                </a:cubicBezTo>
                <a:cubicBezTo>
                  <a:pt x="273" y="234"/>
                  <a:pt x="273" y="233"/>
                  <a:pt x="274" y="232"/>
                </a:cubicBezTo>
                <a:cubicBezTo>
                  <a:pt x="275" y="231"/>
                  <a:pt x="277" y="230"/>
                  <a:pt x="281" y="230"/>
                </a:cubicBezTo>
                <a:cubicBezTo>
                  <a:pt x="281" y="231"/>
                  <a:pt x="282" y="233"/>
                  <a:pt x="283" y="234"/>
                </a:cubicBezTo>
                <a:cubicBezTo>
                  <a:pt x="284" y="234"/>
                  <a:pt x="286" y="234"/>
                  <a:pt x="287" y="235"/>
                </a:cubicBezTo>
                <a:cubicBezTo>
                  <a:pt x="290" y="235"/>
                  <a:pt x="290" y="233"/>
                  <a:pt x="292" y="232"/>
                </a:cubicBezTo>
                <a:cubicBezTo>
                  <a:pt x="294" y="230"/>
                  <a:pt x="298" y="234"/>
                  <a:pt x="302" y="234"/>
                </a:cubicBezTo>
                <a:cubicBezTo>
                  <a:pt x="307" y="234"/>
                  <a:pt x="311" y="235"/>
                  <a:pt x="316" y="234"/>
                </a:cubicBezTo>
                <a:cubicBezTo>
                  <a:pt x="317" y="234"/>
                  <a:pt x="318" y="234"/>
                  <a:pt x="320" y="234"/>
                </a:cubicBezTo>
                <a:cubicBezTo>
                  <a:pt x="321" y="233"/>
                  <a:pt x="322" y="232"/>
                  <a:pt x="323" y="231"/>
                </a:cubicBezTo>
                <a:cubicBezTo>
                  <a:pt x="325" y="231"/>
                  <a:pt x="326" y="231"/>
                  <a:pt x="327" y="230"/>
                </a:cubicBezTo>
                <a:cubicBezTo>
                  <a:pt x="328" y="230"/>
                  <a:pt x="327" y="230"/>
                  <a:pt x="328" y="230"/>
                </a:cubicBezTo>
                <a:cubicBezTo>
                  <a:pt x="313" y="224"/>
                  <a:pt x="335" y="227"/>
                  <a:pt x="329" y="230"/>
                </a:cubicBezTo>
                <a:cubicBezTo>
                  <a:pt x="330" y="231"/>
                  <a:pt x="337" y="235"/>
                  <a:pt x="340" y="234"/>
                </a:cubicBezTo>
                <a:cubicBezTo>
                  <a:pt x="341" y="233"/>
                  <a:pt x="341" y="233"/>
                  <a:pt x="342" y="232"/>
                </a:cubicBezTo>
                <a:cubicBezTo>
                  <a:pt x="343" y="232"/>
                  <a:pt x="345" y="231"/>
                  <a:pt x="346" y="231"/>
                </a:cubicBezTo>
                <a:lnTo>
                  <a:pt x="356" y="233"/>
                </a:lnTo>
                <a:lnTo>
                  <a:pt x="378" y="236"/>
                </a:lnTo>
                <a:cubicBezTo>
                  <a:pt x="380" y="239"/>
                  <a:pt x="382" y="241"/>
                  <a:pt x="386" y="242"/>
                </a:cubicBezTo>
                <a:cubicBezTo>
                  <a:pt x="391" y="243"/>
                  <a:pt x="394" y="240"/>
                  <a:pt x="396" y="235"/>
                </a:cubicBezTo>
                <a:lnTo>
                  <a:pt x="401" y="234"/>
                </a:lnTo>
                <a:lnTo>
                  <a:pt x="403" y="231"/>
                </a:lnTo>
                <a:cubicBezTo>
                  <a:pt x="406" y="230"/>
                  <a:pt x="410" y="229"/>
                  <a:pt x="413" y="228"/>
                </a:cubicBezTo>
                <a:cubicBezTo>
                  <a:pt x="413" y="227"/>
                  <a:pt x="413" y="227"/>
                  <a:pt x="413" y="227"/>
                </a:cubicBezTo>
                <a:cubicBezTo>
                  <a:pt x="412" y="218"/>
                  <a:pt x="422" y="222"/>
                  <a:pt x="421" y="226"/>
                </a:cubicBezTo>
                <a:cubicBezTo>
                  <a:pt x="422" y="228"/>
                  <a:pt x="424" y="231"/>
                  <a:pt x="427" y="230"/>
                </a:cubicBezTo>
                <a:cubicBezTo>
                  <a:pt x="430" y="229"/>
                  <a:pt x="432" y="226"/>
                  <a:pt x="436" y="228"/>
                </a:cubicBezTo>
                <a:cubicBezTo>
                  <a:pt x="437" y="228"/>
                  <a:pt x="438" y="229"/>
                  <a:pt x="439" y="230"/>
                </a:cubicBezTo>
                <a:cubicBezTo>
                  <a:pt x="440" y="230"/>
                  <a:pt x="443" y="231"/>
                  <a:pt x="444" y="231"/>
                </a:cubicBezTo>
                <a:cubicBezTo>
                  <a:pt x="447" y="232"/>
                  <a:pt x="452" y="230"/>
                  <a:pt x="454" y="231"/>
                </a:cubicBezTo>
                <a:cubicBezTo>
                  <a:pt x="458" y="231"/>
                  <a:pt x="460" y="233"/>
                  <a:pt x="464" y="233"/>
                </a:cubicBezTo>
                <a:cubicBezTo>
                  <a:pt x="468" y="233"/>
                  <a:pt x="469" y="236"/>
                  <a:pt x="472" y="237"/>
                </a:cubicBezTo>
                <a:cubicBezTo>
                  <a:pt x="473" y="238"/>
                  <a:pt x="476" y="239"/>
                  <a:pt x="477" y="238"/>
                </a:cubicBezTo>
                <a:cubicBezTo>
                  <a:pt x="479" y="238"/>
                  <a:pt x="481" y="236"/>
                  <a:pt x="481" y="235"/>
                </a:cubicBezTo>
                <a:cubicBezTo>
                  <a:pt x="482" y="234"/>
                  <a:pt x="480" y="226"/>
                  <a:pt x="479" y="224"/>
                </a:cubicBezTo>
                <a:cubicBezTo>
                  <a:pt x="479" y="224"/>
                  <a:pt x="479" y="224"/>
                  <a:pt x="478" y="224"/>
                </a:cubicBezTo>
                <a:lnTo>
                  <a:pt x="478" y="223"/>
                </a:lnTo>
                <a:lnTo>
                  <a:pt x="478" y="224"/>
                </a:lnTo>
                <a:cubicBezTo>
                  <a:pt x="476" y="224"/>
                  <a:pt x="476" y="226"/>
                  <a:pt x="475" y="227"/>
                </a:cubicBezTo>
                <a:cubicBezTo>
                  <a:pt x="475" y="227"/>
                  <a:pt x="474" y="227"/>
                  <a:pt x="473" y="227"/>
                </a:cubicBezTo>
                <a:cubicBezTo>
                  <a:pt x="470" y="227"/>
                  <a:pt x="469" y="226"/>
                  <a:pt x="468" y="224"/>
                </a:cubicBezTo>
                <a:cubicBezTo>
                  <a:pt x="467" y="223"/>
                  <a:pt x="463" y="224"/>
                  <a:pt x="462" y="224"/>
                </a:cubicBezTo>
                <a:cubicBezTo>
                  <a:pt x="458" y="222"/>
                  <a:pt x="459" y="209"/>
                  <a:pt x="464" y="212"/>
                </a:cubicBezTo>
                <a:cubicBezTo>
                  <a:pt x="466" y="213"/>
                  <a:pt x="467" y="216"/>
                  <a:pt x="469" y="217"/>
                </a:cubicBezTo>
                <a:cubicBezTo>
                  <a:pt x="469" y="217"/>
                  <a:pt x="471" y="217"/>
                  <a:pt x="472" y="218"/>
                </a:cubicBezTo>
                <a:cubicBezTo>
                  <a:pt x="473" y="218"/>
                  <a:pt x="475" y="220"/>
                  <a:pt x="476" y="221"/>
                </a:cubicBezTo>
                <a:cubicBezTo>
                  <a:pt x="476" y="221"/>
                  <a:pt x="476" y="221"/>
                  <a:pt x="476" y="221"/>
                </a:cubicBezTo>
                <a:cubicBezTo>
                  <a:pt x="477" y="219"/>
                  <a:pt x="477" y="218"/>
                  <a:pt x="478" y="216"/>
                </a:cubicBezTo>
                <a:cubicBezTo>
                  <a:pt x="478" y="213"/>
                  <a:pt x="481" y="210"/>
                  <a:pt x="481" y="206"/>
                </a:cubicBezTo>
                <a:cubicBezTo>
                  <a:pt x="479" y="204"/>
                  <a:pt x="477" y="203"/>
                  <a:pt x="475" y="201"/>
                </a:cubicBezTo>
                <a:cubicBezTo>
                  <a:pt x="475" y="200"/>
                  <a:pt x="474" y="198"/>
                  <a:pt x="475" y="197"/>
                </a:cubicBezTo>
                <a:cubicBezTo>
                  <a:pt x="476" y="196"/>
                  <a:pt x="477" y="196"/>
                  <a:pt x="478" y="195"/>
                </a:cubicBezTo>
                <a:cubicBezTo>
                  <a:pt x="479" y="195"/>
                  <a:pt x="481" y="192"/>
                  <a:pt x="481" y="190"/>
                </a:cubicBezTo>
                <a:cubicBezTo>
                  <a:pt x="482" y="187"/>
                  <a:pt x="477" y="183"/>
                  <a:pt x="477" y="181"/>
                </a:cubicBezTo>
                <a:cubicBezTo>
                  <a:pt x="476" y="177"/>
                  <a:pt x="478" y="174"/>
                  <a:pt x="478" y="172"/>
                </a:cubicBezTo>
                <a:lnTo>
                  <a:pt x="478" y="167"/>
                </a:lnTo>
                <a:cubicBezTo>
                  <a:pt x="479" y="166"/>
                  <a:pt x="479" y="164"/>
                  <a:pt x="480" y="163"/>
                </a:cubicBezTo>
                <a:cubicBezTo>
                  <a:pt x="480" y="161"/>
                  <a:pt x="477" y="158"/>
                  <a:pt x="479" y="156"/>
                </a:cubicBezTo>
                <a:cubicBezTo>
                  <a:pt x="479" y="155"/>
                  <a:pt x="482" y="153"/>
                  <a:pt x="483" y="152"/>
                </a:cubicBezTo>
                <a:cubicBezTo>
                  <a:pt x="483" y="152"/>
                  <a:pt x="483" y="151"/>
                  <a:pt x="483" y="151"/>
                </a:cubicBezTo>
                <a:cubicBezTo>
                  <a:pt x="481" y="148"/>
                  <a:pt x="477" y="150"/>
                  <a:pt x="473" y="151"/>
                </a:cubicBezTo>
                <a:cubicBezTo>
                  <a:pt x="473" y="150"/>
                  <a:pt x="471" y="149"/>
                  <a:pt x="471" y="149"/>
                </a:cubicBezTo>
                <a:cubicBezTo>
                  <a:pt x="470" y="148"/>
                  <a:pt x="471" y="148"/>
                  <a:pt x="470" y="148"/>
                </a:cubicBezTo>
                <a:cubicBezTo>
                  <a:pt x="470" y="146"/>
                  <a:pt x="471" y="145"/>
                  <a:pt x="472" y="144"/>
                </a:cubicBezTo>
                <a:cubicBezTo>
                  <a:pt x="473" y="143"/>
                  <a:pt x="475" y="143"/>
                  <a:pt x="476" y="142"/>
                </a:cubicBezTo>
                <a:close/>
                <a:moveTo>
                  <a:pt x="11" y="101"/>
                </a:moveTo>
                <a:cubicBezTo>
                  <a:pt x="10" y="101"/>
                  <a:pt x="10" y="101"/>
                  <a:pt x="10" y="100"/>
                </a:cubicBezTo>
                <a:cubicBezTo>
                  <a:pt x="10" y="102"/>
                  <a:pt x="10" y="103"/>
                  <a:pt x="10" y="105"/>
                </a:cubicBezTo>
                <a:cubicBezTo>
                  <a:pt x="11" y="105"/>
                  <a:pt x="11" y="104"/>
                  <a:pt x="12" y="104"/>
                </a:cubicBezTo>
                <a:cubicBezTo>
                  <a:pt x="12" y="102"/>
                  <a:pt x="11" y="102"/>
                  <a:pt x="11" y="101"/>
                </a:cubicBezTo>
                <a:close/>
                <a:moveTo>
                  <a:pt x="40" y="477"/>
                </a:moveTo>
                <a:cubicBezTo>
                  <a:pt x="37" y="476"/>
                  <a:pt x="35" y="471"/>
                  <a:pt x="32" y="470"/>
                </a:cubicBezTo>
                <a:cubicBezTo>
                  <a:pt x="31" y="469"/>
                  <a:pt x="27" y="471"/>
                  <a:pt x="25" y="470"/>
                </a:cubicBezTo>
                <a:cubicBezTo>
                  <a:pt x="24" y="468"/>
                  <a:pt x="22" y="464"/>
                  <a:pt x="20" y="461"/>
                </a:cubicBezTo>
                <a:cubicBezTo>
                  <a:pt x="19" y="461"/>
                  <a:pt x="18" y="460"/>
                  <a:pt x="17" y="459"/>
                </a:cubicBezTo>
                <a:cubicBezTo>
                  <a:pt x="16" y="458"/>
                  <a:pt x="17" y="456"/>
                  <a:pt x="16" y="454"/>
                </a:cubicBezTo>
                <a:cubicBezTo>
                  <a:pt x="16" y="453"/>
                  <a:pt x="16" y="453"/>
                  <a:pt x="16" y="452"/>
                </a:cubicBezTo>
                <a:lnTo>
                  <a:pt x="14" y="452"/>
                </a:lnTo>
                <a:cubicBezTo>
                  <a:pt x="13" y="453"/>
                  <a:pt x="11" y="454"/>
                  <a:pt x="10" y="455"/>
                </a:cubicBezTo>
                <a:cubicBezTo>
                  <a:pt x="8" y="457"/>
                  <a:pt x="10" y="463"/>
                  <a:pt x="12" y="465"/>
                </a:cubicBezTo>
                <a:cubicBezTo>
                  <a:pt x="13" y="465"/>
                  <a:pt x="14" y="466"/>
                  <a:pt x="15" y="466"/>
                </a:cubicBezTo>
                <a:cubicBezTo>
                  <a:pt x="16" y="468"/>
                  <a:pt x="17" y="470"/>
                  <a:pt x="18" y="471"/>
                </a:cubicBezTo>
                <a:cubicBezTo>
                  <a:pt x="20" y="473"/>
                  <a:pt x="22" y="472"/>
                  <a:pt x="24" y="473"/>
                </a:cubicBezTo>
                <a:cubicBezTo>
                  <a:pt x="26" y="474"/>
                  <a:pt x="27" y="477"/>
                  <a:pt x="30" y="478"/>
                </a:cubicBezTo>
                <a:cubicBezTo>
                  <a:pt x="31" y="479"/>
                  <a:pt x="33" y="478"/>
                  <a:pt x="35" y="479"/>
                </a:cubicBezTo>
                <a:cubicBezTo>
                  <a:pt x="36" y="480"/>
                  <a:pt x="38" y="481"/>
                  <a:pt x="39" y="481"/>
                </a:cubicBezTo>
                <a:cubicBezTo>
                  <a:pt x="41" y="481"/>
                  <a:pt x="43" y="481"/>
                  <a:pt x="45" y="481"/>
                </a:cubicBezTo>
                <a:cubicBezTo>
                  <a:pt x="46" y="481"/>
                  <a:pt x="47" y="482"/>
                  <a:pt x="48" y="482"/>
                </a:cubicBezTo>
                <a:cubicBezTo>
                  <a:pt x="49" y="482"/>
                  <a:pt x="50" y="481"/>
                  <a:pt x="51" y="480"/>
                </a:cubicBezTo>
                <a:cubicBezTo>
                  <a:pt x="51" y="479"/>
                  <a:pt x="51" y="479"/>
                  <a:pt x="51" y="478"/>
                </a:cubicBezTo>
                <a:cubicBezTo>
                  <a:pt x="49" y="474"/>
                  <a:pt x="43" y="479"/>
                  <a:pt x="40" y="477"/>
                </a:cubicBezTo>
                <a:close/>
                <a:moveTo>
                  <a:pt x="11" y="334"/>
                </a:moveTo>
                <a:cubicBezTo>
                  <a:pt x="11" y="337"/>
                  <a:pt x="11" y="339"/>
                  <a:pt x="12" y="341"/>
                </a:cubicBezTo>
                <a:cubicBezTo>
                  <a:pt x="12" y="341"/>
                  <a:pt x="12" y="341"/>
                  <a:pt x="12" y="342"/>
                </a:cubicBezTo>
                <a:cubicBezTo>
                  <a:pt x="16" y="342"/>
                  <a:pt x="16" y="339"/>
                  <a:pt x="16" y="335"/>
                </a:cubicBezTo>
                <a:cubicBezTo>
                  <a:pt x="15" y="335"/>
                  <a:pt x="15" y="335"/>
                  <a:pt x="15" y="334"/>
                </a:cubicBezTo>
                <a:cubicBezTo>
                  <a:pt x="14" y="334"/>
                  <a:pt x="13" y="334"/>
                  <a:pt x="12" y="334"/>
                </a:cubicBezTo>
                <a:cubicBezTo>
                  <a:pt x="11" y="334"/>
                  <a:pt x="11" y="334"/>
                  <a:pt x="11" y="334"/>
                </a:cubicBezTo>
                <a:close/>
                <a:moveTo>
                  <a:pt x="13" y="431"/>
                </a:moveTo>
                <a:cubicBezTo>
                  <a:pt x="13" y="428"/>
                  <a:pt x="12" y="426"/>
                  <a:pt x="13" y="423"/>
                </a:cubicBezTo>
                <a:cubicBezTo>
                  <a:pt x="13" y="420"/>
                  <a:pt x="16" y="418"/>
                  <a:pt x="15" y="414"/>
                </a:cubicBezTo>
                <a:cubicBezTo>
                  <a:pt x="13" y="408"/>
                  <a:pt x="8" y="405"/>
                  <a:pt x="12" y="399"/>
                </a:cubicBezTo>
                <a:cubicBezTo>
                  <a:pt x="13" y="398"/>
                  <a:pt x="13" y="397"/>
                  <a:pt x="15" y="396"/>
                </a:cubicBezTo>
                <a:cubicBezTo>
                  <a:pt x="15" y="394"/>
                  <a:pt x="16" y="389"/>
                  <a:pt x="15" y="387"/>
                </a:cubicBezTo>
                <a:cubicBezTo>
                  <a:pt x="14" y="386"/>
                  <a:pt x="14" y="386"/>
                  <a:pt x="12" y="386"/>
                </a:cubicBezTo>
                <a:cubicBezTo>
                  <a:pt x="12" y="388"/>
                  <a:pt x="9" y="390"/>
                  <a:pt x="7" y="389"/>
                </a:cubicBezTo>
                <a:cubicBezTo>
                  <a:pt x="6" y="389"/>
                  <a:pt x="5" y="388"/>
                  <a:pt x="4" y="387"/>
                </a:cubicBezTo>
                <a:cubicBezTo>
                  <a:pt x="3" y="388"/>
                  <a:pt x="3" y="389"/>
                  <a:pt x="2" y="391"/>
                </a:cubicBezTo>
                <a:cubicBezTo>
                  <a:pt x="2" y="392"/>
                  <a:pt x="1" y="393"/>
                  <a:pt x="2" y="394"/>
                </a:cubicBezTo>
                <a:cubicBezTo>
                  <a:pt x="2" y="395"/>
                  <a:pt x="2" y="396"/>
                  <a:pt x="2" y="397"/>
                </a:cubicBezTo>
                <a:cubicBezTo>
                  <a:pt x="2" y="400"/>
                  <a:pt x="2" y="403"/>
                  <a:pt x="2" y="406"/>
                </a:cubicBezTo>
                <a:cubicBezTo>
                  <a:pt x="1" y="408"/>
                  <a:pt x="1" y="410"/>
                  <a:pt x="1" y="412"/>
                </a:cubicBezTo>
                <a:cubicBezTo>
                  <a:pt x="1" y="413"/>
                  <a:pt x="1" y="414"/>
                  <a:pt x="1" y="415"/>
                </a:cubicBezTo>
                <a:cubicBezTo>
                  <a:pt x="1" y="417"/>
                  <a:pt x="2" y="418"/>
                  <a:pt x="3" y="419"/>
                </a:cubicBezTo>
                <a:lnTo>
                  <a:pt x="3" y="422"/>
                </a:lnTo>
                <a:cubicBezTo>
                  <a:pt x="3" y="423"/>
                  <a:pt x="4" y="425"/>
                  <a:pt x="4" y="426"/>
                </a:cubicBezTo>
                <a:lnTo>
                  <a:pt x="4" y="428"/>
                </a:lnTo>
                <a:cubicBezTo>
                  <a:pt x="5" y="430"/>
                  <a:pt x="6" y="433"/>
                  <a:pt x="7" y="435"/>
                </a:cubicBezTo>
                <a:cubicBezTo>
                  <a:pt x="8" y="437"/>
                  <a:pt x="7" y="439"/>
                  <a:pt x="7" y="440"/>
                </a:cubicBezTo>
                <a:cubicBezTo>
                  <a:pt x="7" y="442"/>
                  <a:pt x="8" y="444"/>
                  <a:pt x="8" y="445"/>
                </a:cubicBezTo>
                <a:cubicBezTo>
                  <a:pt x="9" y="445"/>
                  <a:pt x="8" y="445"/>
                  <a:pt x="9" y="445"/>
                </a:cubicBezTo>
                <a:cubicBezTo>
                  <a:pt x="14" y="445"/>
                  <a:pt x="15" y="436"/>
                  <a:pt x="13" y="431"/>
                </a:cubicBezTo>
                <a:close/>
                <a:moveTo>
                  <a:pt x="30" y="449"/>
                </a:moveTo>
                <a:lnTo>
                  <a:pt x="30" y="449"/>
                </a:lnTo>
                <a:cubicBezTo>
                  <a:pt x="30" y="449"/>
                  <a:pt x="30" y="448"/>
                  <a:pt x="30" y="448"/>
                </a:cubicBezTo>
                <a:cubicBezTo>
                  <a:pt x="30" y="448"/>
                  <a:pt x="29" y="448"/>
                  <a:pt x="30" y="449"/>
                </a:cubicBezTo>
                <a:close/>
                <a:moveTo>
                  <a:pt x="4" y="310"/>
                </a:moveTo>
                <a:cubicBezTo>
                  <a:pt x="4" y="310"/>
                  <a:pt x="4" y="310"/>
                  <a:pt x="5" y="311"/>
                </a:cubicBezTo>
                <a:cubicBezTo>
                  <a:pt x="7" y="312"/>
                  <a:pt x="10" y="310"/>
                  <a:pt x="12" y="309"/>
                </a:cubicBezTo>
                <a:cubicBezTo>
                  <a:pt x="12" y="306"/>
                  <a:pt x="10" y="306"/>
                  <a:pt x="9" y="304"/>
                </a:cubicBezTo>
                <a:lnTo>
                  <a:pt x="8" y="304"/>
                </a:lnTo>
                <a:cubicBezTo>
                  <a:pt x="7" y="305"/>
                  <a:pt x="6" y="305"/>
                  <a:pt x="5" y="306"/>
                </a:cubicBezTo>
                <a:cubicBezTo>
                  <a:pt x="4" y="307"/>
                  <a:pt x="4" y="308"/>
                  <a:pt x="4" y="310"/>
                </a:cubicBezTo>
                <a:close/>
                <a:moveTo>
                  <a:pt x="61" y="450"/>
                </a:moveTo>
                <a:cubicBezTo>
                  <a:pt x="58" y="451"/>
                  <a:pt x="52" y="450"/>
                  <a:pt x="49" y="448"/>
                </a:cubicBezTo>
                <a:lnTo>
                  <a:pt x="63" y="449"/>
                </a:lnTo>
                <a:cubicBezTo>
                  <a:pt x="62" y="449"/>
                  <a:pt x="62" y="449"/>
                  <a:pt x="61" y="450"/>
                </a:cubicBezTo>
                <a:close/>
                <a:moveTo>
                  <a:pt x="42" y="441"/>
                </a:moveTo>
                <a:cubicBezTo>
                  <a:pt x="42" y="440"/>
                  <a:pt x="42" y="440"/>
                  <a:pt x="42" y="439"/>
                </a:cubicBezTo>
                <a:cubicBezTo>
                  <a:pt x="44" y="443"/>
                  <a:pt x="47" y="446"/>
                  <a:pt x="48" y="448"/>
                </a:cubicBezTo>
                <a:cubicBezTo>
                  <a:pt x="46" y="446"/>
                  <a:pt x="44" y="443"/>
                  <a:pt x="42" y="441"/>
                </a:cubicBezTo>
                <a:close/>
                <a:moveTo>
                  <a:pt x="50" y="274"/>
                </a:moveTo>
                <a:lnTo>
                  <a:pt x="50" y="274"/>
                </a:lnTo>
                <a:cubicBezTo>
                  <a:pt x="50" y="272"/>
                  <a:pt x="52" y="273"/>
                  <a:pt x="54" y="272"/>
                </a:cubicBezTo>
                <a:cubicBezTo>
                  <a:pt x="55" y="272"/>
                  <a:pt x="55" y="272"/>
                  <a:pt x="56" y="272"/>
                </a:cubicBezTo>
                <a:cubicBezTo>
                  <a:pt x="55" y="273"/>
                  <a:pt x="51" y="273"/>
                  <a:pt x="50" y="274"/>
                </a:cubicBezTo>
                <a:close/>
                <a:moveTo>
                  <a:pt x="37" y="285"/>
                </a:moveTo>
                <a:lnTo>
                  <a:pt x="37" y="285"/>
                </a:lnTo>
                <a:lnTo>
                  <a:pt x="36" y="285"/>
                </a:lnTo>
                <a:cubicBezTo>
                  <a:pt x="37" y="284"/>
                  <a:pt x="37" y="284"/>
                  <a:pt x="38" y="283"/>
                </a:cubicBezTo>
                <a:cubicBezTo>
                  <a:pt x="38" y="283"/>
                  <a:pt x="37" y="284"/>
                  <a:pt x="37" y="285"/>
                </a:cubicBezTo>
                <a:close/>
                <a:moveTo>
                  <a:pt x="68" y="273"/>
                </a:moveTo>
                <a:lnTo>
                  <a:pt x="70" y="273"/>
                </a:lnTo>
                <a:lnTo>
                  <a:pt x="70" y="274"/>
                </a:lnTo>
                <a:cubicBezTo>
                  <a:pt x="69" y="274"/>
                  <a:pt x="69" y="274"/>
                  <a:pt x="68" y="274"/>
                </a:cubicBezTo>
                <a:lnTo>
                  <a:pt x="68" y="273"/>
                </a:lnTo>
                <a:close/>
                <a:moveTo>
                  <a:pt x="126" y="449"/>
                </a:moveTo>
                <a:cubicBezTo>
                  <a:pt x="126" y="449"/>
                  <a:pt x="127" y="449"/>
                  <a:pt x="127" y="449"/>
                </a:cubicBezTo>
                <a:cubicBezTo>
                  <a:pt x="129" y="449"/>
                  <a:pt x="131" y="452"/>
                  <a:pt x="133" y="454"/>
                </a:cubicBezTo>
                <a:cubicBezTo>
                  <a:pt x="133" y="456"/>
                  <a:pt x="132" y="456"/>
                  <a:pt x="132" y="457"/>
                </a:cubicBezTo>
                <a:cubicBezTo>
                  <a:pt x="128" y="458"/>
                  <a:pt x="127" y="455"/>
                  <a:pt x="125" y="454"/>
                </a:cubicBezTo>
                <a:cubicBezTo>
                  <a:pt x="124" y="454"/>
                  <a:pt x="124" y="454"/>
                  <a:pt x="124" y="454"/>
                </a:cubicBezTo>
                <a:cubicBezTo>
                  <a:pt x="124" y="451"/>
                  <a:pt x="124" y="450"/>
                  <a:pt x="126" y="449"/>
                </a:cubicBezTo>
                <a:close/>
                <a:moveTo>
                  <a:pt x="169" y="457"/>
                </a:moveTo>
                <a:cubicBezTo>
                  <a:pt x="169" y="457"/>
                  <a:pt x="171" y="457"/>
                  <a:pt x="174" y="458"/>
                </a:cubicBezTo>
                <a:cubicBezTo>
                  <a:pt x="174" y="458"/>
                  <a:pt x="174" y="458"/>
                  <a:pt x="174" y="458"/>
                </a:cubicBezTo>
                <a:cubicBezTo>
                  <a:pt x="173" y="459"/>
                  <a:pt x="173" y="459"/>
                  <a:pt x="172" y="459"/>
                </a:cubicBezTo>
                <a:cubicBezTo>
                  <a:pt x="171" y="459"/>
                  <a:pt x="170" y="459"/>
                  <a:pt x="169" y="459"/>
                </a:cubicBezTo>
                <a:cubicBezTo>
                  <a:pt x="169" y="459"/>
                  <a:pt x="169" y="459"/>
                  <a:pt x="169" y="459"/>
                </a:cubicBezTo>
                <a:cubicBezTo>
                  <a:pt x="169" y="458"/>
                  <a:pt x="169" y="457"/>
                  <a:pt x="169" y="457"/>
                </a:cubicBezTo>
                <a:close/>
                <a:moveTo>
                  <a:pt x="71" y="459"/>
                </a:moveTo>
                <a:cubicBezTo>
                  <a:pt x="74" y="459"/>
                  <a:pt x="76" y="459"/>
                  <a:pt x="78" y="459"/>
                </a:cubicBezTo>
                <a:cubicBezTo>
                  <a:pt x="79" y="460"/>
                  <a:pt x="80" y="461"/>
                  <a:pt x="81" y="461"/>
                </a:cubicBezTo>
                <a:cubicBezTo>
                  <a:pt x="83" y="462"/>
                  <a:pt x="90" y="462"/>
                  <a:pt x="92" y="462"/>
                </a:cubicBezTo>
                <a:cubicBezTo>
                  <a:pt x="93" y="462"/>
                  <a:pt x="94" y="461"/>
                  <a:pt x="95" y="462"/>
                </a:cubicBezTo>
                <a:cubicBezTo>
                  <a:pt x="98" y="462"/>
                  <a:pt x="101" y="462"/>
                  <a:pt x="104" y="463"/>
                </a:cubicBezTo>
                <a:cubicBezTo>
                  <a:pt x="107" y="464"/>
                  <a:pt x="110" y="463"/>
                  <a:pt x="112" y="462"/>
                </a:cubicBezTo>
                <a:lnTo>
                  <a:pt x="120" y="462"/>
                </a:lnTo>
                <a:cubicBezTo>
                  <a:pt x="121" y="462"/>
                  <a:pt x="124" y="459"/>
                  <a:pt x="126" y="461"/>
                </a:cubicBezTo>
                <a:cubicBezTo>
                  <a:pt x="128" y="461"/>
                  <a:pt x="131" y="463"/>
                  <a:pt x="134" y="464"/>
                </a:cubicBezTo>
                <a:cubicBezTo>
                  <a:pt x="140" y="466"/>
                  <a:pt x="146" y="461"/>
                  <a:pt x="151" y="460"/>
                </a:cubicBezTo>
                <a:cubicBezTo>
                  <a:pt x="154" y="460"/>
                  <a:pt x="155" y="462"/>
                  <a:pt x="157" y="463"/>
                </a:cubicBezTo>
                <a:cubicBezTo>
                  <a:pt x="160" y="463"/>
                  <a:pt x="164" y="462"/>
                  <a:pt x="167" y="462"/>
                </a:cubicBezTo>
                <a:lnTo>
                  <a:pt x="172" y="462"/>
                </a:lnTo>
                <a:cubicBezTo>
                  <a:pt x="173" y="462"/>
                  <a:pt x="175" y="464"/>
                  <a:pt x="176" y="464"/>
                </a:cubicBezTo>
                <a:cubicBezTo>
                  <a:pt x="178" y="465"/>
                  <a:pt x="185" y="465"/>
                  <a:pt x="186" y="464"/>
                </a:cubicBezTo>
                <a:cubicBezTo>
                  <a:pt x="187" y="464"/>
                  <a:pt x="188" y="462"/>
                  <a:pt x="188" y="461"/>
                </a:cubicBezTo>
                <a:cubicBezTo>
                  <a:pt x="187" y="460"/>
                  <a:pt x="186" y="460"/>
                  <a:pt x="185" y="459"/>
                </a:cubicBezTo>
                <a:cubicBezTo>
                  <a:pt x="191" y="460"/>
                  <a:pt x="197" y="461"/>
                  <a:pt x="203" y="461"/>
                </a:cubicBezTo>
                <a:cubicBezTo>
                  <a:pt x="204" y="462"/>
                  <a:pt x="204" y="462"/>
                  <a:pt x="204" y="462"/>
                </a:cubicBezTo>
                <a:cubicBezTo>
                  <a:pt x="207" y="463"/>
                  <a:pt x="209" y="463"/>
                  <a:pt x="212" y="464"/>
                </a:cubicBezTo>
                <a:cubicBezTo>
                  <a:pt x="213" y="464"/>
                  <a:pt x="215" y="464"/>
                  <a:pt x="217" y="464"/>
                </a:cubicBezTo>
                <a:cubicBezTo>
                  <a:pt x="218" y="464"/>
                  <a:pt x="219" y="463"/>
                  <a:pt x="221" y="463"/>
                </a:cubicBezTo>
                <a:cubicBezTo>
                  <a:pt x="224" y="463"/>
                  <a:pt x="227" y="463"/>
                  <a:pt x="229" y="463"/>
                </a:cubicBezTo>
                <a:lnTo>
                  <a:pt x="233" y="463"/>
                </a:lnTo>
                <a:cubicBezTo>
                  <a:pt x="236" y="462"/>
                  <a:pt x="244" y="463"/>
                  <a:pt x="246" y="462"/>
                </a:cubicBezTo>
                <a:cubicBezTo>
                  <a:pt x="246" y="461"/>
                  <a:pt x="246" y="462"/>
                  <a:pt x="246" y="461"/>
                </a:cubicBezTo>
                <a:cubicBezTo>
                  <a:pt x="247" y="459"/>
                  <a:pt x="242" y="456"/>
                  <a:pt x="242" y="455"/>
                </a:cubicBezTo>
                <a:lnTo>
                  <a:pt x="242" y="454"/>
                </a:lnTo>
                <a:cubicBezTo>
                  <a:pt x="242" y="454"/>
                  <a:pt x="242" y="454"/>
                  <a:pt x="242" y="454"/>
                </a:cubicBezTo>
                <a:cubicBezTo>
                  <a:pt x="242" y="454"/>
                  <a:pt x="242" y="454"/>
                  <a:pt x="242" y="454"/>
                </a:cubicBezTo>
                <a:cubicBezTo>
                  <a:pt x="249" y="449"/>
                  <a:pt x="248" y="442"/>
                  <a:pt x="245" y="436"/>
                </a:cubicBezTo>
                <a:cubicBezTo>
                  <a:pt x="245" y="427"/>
                  <a:pt x="248" y="421"/>
                  <a:pt x="241" y="416"/>
                </a:cubicBezTo>
                <a:cubicBezTo>
                  <a:pt x="241" y="415"/>
                  <a:pt x="241" y="414"/>
                  <a:pt x="240" y="412"/>
                </a:cubicBezTo>
                <a:cubicBezTo>
                  <a:pt x="241" y="409"/>
                  <a:pt x="242" y="407"/>
                  <a:pt x="241" y="403"/>
                </a:cubicBezTo>
                <a:cubicBezTo>
                  <a:pt x="241" y="401"/>
                  <a:pt x="241" y="400"/>
                  <a:pt x="241" y="399"/>
                </a:cubicBezTo>
                <a:cubicBezTo>
                  <a:pt x="240" y="397"/>
                  <a:pt x="238" y="397"/>
                  <a:pt x="237" y="396"/>
                </a:cubicBezTo>
                <a:cubicBezTo>
                  <a:pt x="236" y="395"/>
                  <a:pt x="236" y="393"/>
                  <a:pt x="235" y="392"/>
                </a:cubicBezTo>
                <a:lnTo>
                  <a:pt x="235" y="391"/>
                </a:lnTo>
                <a:cubicBezTo>
                  <a:pt x="236" y="392"/>
                  <a:pt x="236" y="392"/>
                  <a:pt x="237" y="393"/>
                </a:cubicBezTo>
                <a:cubicBezTo>
                  <a:pt x="238" y="392"/>
                  <a:pt x="239" y="391"/>
                  <a:pt x="240" y="390"/>
                </a:cubicBezTo>
                <a:cubicBezTo>
                  <a:pt x="240" y="387"/>
                  <a:pt x="237" y="384"/>
                  <a:pt x="236" y="383"/>
                </a:cubicBezTo>
                <a:cubicBezTo>
                  <a:pt x="236" y="378"/>
                  <a:pt x="240" y="377"/>
                  <a:pt x="239" y="372"/>
                </a:cubicBezTo>
                <a:cubicBezTo>
                  <a:pt x="238" y="367"/>
                  <a:pt x="234" y="363"/>
                  <a:pt x="235" y="356"/>
                </a:cubicBezTo>
                <a:cubicBezTo>
                  <a:pt x="236" y="352"/>
                  <a:pt x="236" y="347"/>
                  <a:pt x="237" y="342"/>
                </a:cubicBezTo>
                <a:cubicBezTo>
                  <a:pt x="239" y="337"/>
                  <a:pt x="241" y="330"/>
                  <a:pt x="239" y="323"/>
                </a:cubicBezTo>
                <a:cubicBezTo>
                  <a:pt x="238" y="318"/>
                  <a:pt x="235" y="315"/>
                  <a:pt x="233" y="311"/>
                </a:cubicBezTo>
                <a:cubicBezTo>
                  <a:pt x="232" y="310"/>
                  <a:pt x="234" y="309"/>
                  <a:pt x="234" y="308"/>
                </a:cubicBezTo>
                <a:lnTo>
                  <a:pt x="234" y="306"/>
                </a:lnTo>
                <a:cubicBezTo>
                  <a:pt x="234" y="304"/>
                  <a:pt x="236" y="302"/>
                  <a:pt x="236" y="299"/>
                </a:cubicBezTo>
                <a:cubicBezTo>
                  <a:pt x="235" y="298"/>
                  <a:pt x="234" y="297"/>
                  <a:pt x="234" y="296"/>
                </a:cubicBezTo>
                <a:cubicBezTo>
                  <a:pt x="234" y="294"/>
                  <a:pt x="235" y="292"/>
                  <a:pt x="234" y="291"/>
                </a:cubicBezTo>
                <a:cubicBezTo>
                  <a:pt x="234" y="290"/>
                  <a:pt x="232" y="288"/>
                  <a:pt x="232" y="286"/>
                </a:cubicBezTo>
                <a:cubicBezTo>
                  <a:pt x="233" y="285"/>
                  <a:pt x="234" y="284"/>
                  <a:pt x="234" y="283"/>
                </a:cubicBezTo>
                <a:cubicBezTo>
                  <a:pt x="234" y="281"/>
                  <a:pt x="233" y="278"/>
                  <a:pt x="234" y="276"/>
                </a:cubicBezTo>
                <a:cubicBezTo>
                  <a:pt x="234" y="275"/>
                  <a:pt x="235" y="269"/>
                  <a:pt x="234" y="266"/>
                </a:cubicBezTo>
                <a:cubicBezTo>
                  <a:pt x="234" y="264"/>
                  <a:pt x="231" y="263"/>
                  <a:pt x="231" y="260"/>
                </a:cubicBezTo>
                <a:cubicBezTo>
                  <a:pt x="226" y="260"/>
                  <a:pt x="227" y="261"/>
                  <a:pt x="224" y="262"/>
                </a:cubicBezTo>
                <a:cubicBezTo>
                  <a:pt x="223" y="262"/>
                  <a:pt x="222" y="263"/>
                  <a:pt x="221" y="263"/>
                </a:cubicBezTo>
                <a:cubicBezTo>
                  <a:pt x="219" y="264"/>
                  <a:pt x="216" y="266"/>
                  <a:pt x="213" y="267"/>
                </a:cubicBezTo>
                <a:cubicBezTo>
                  <a:pt x="210" y="268"/>
                  <a:pt x="209" y="265"/>
                  <a:pt x="206" y="265"/>
                </a:cubicBezTo>
                <a:cubicBezTo>
                  <a:pt x="204" y="266"/>
                  <a:pt x="201" y="265"/>
                  <a:pt x="199" y="264"/>
                </a:cubicBezTo>
                <a:lnTo>
                  <a:pt x="195" y="264"/>
                </a:lnTo>
                <a:lnTo>
                  <a:pt x="195" y="263"/>
                </a:lnTo>
                <a:cubicBezTo>
                  <a:pt x="194" y="263"/>
                  <a:pt x="193" y="263"/>
                  <a:pt x="193" y="262"/>
                </a:cubicBezTo>
                <a:cubicBezTo>
                  <a:pt x="190" y="262"/>
                  <a:pt x="188" y="263"/>
                  <a:pt x="186" y="262"/>
                </a:cubicBezTo>
                <a:cubicBezTo>
                  <a:pt x="183" y="262"/>
                  <a:pt x="178" y="260"/>
                  <a:pt x="176" y="262"/>
                </a:cubicBezTo>
                <a:cubicBezTo>
                  <a:pt x="176" y="263"/>
                  <a:pt x="179" y="265"/>
                  <a:pt x="180" y="265"/>
                </a:cubicBezTo>
                <a:cubicBezTo>
                  <a:pt x="179" y="266"/>
                  <a:pt x="176" y="265"/>
                  <a:pt x="174" y="266"/>
                </a:cubicBezTo>
                <a:cubicBezTo>
                  <a:pt x="172" y="266"/>
                  <a:pt x="168" y="266"/>
                  <a:pt x="166" y="267"/>
                </a:cubicBezTo>
                <a:lnTo>
                  <a:pt x="165" y="267"/>
                </a:lnTo>
                <a:cubicBezTo>
                  <a:pt x="166" y="265"/>
                  <a:pt x="166" y="265"/>
                  <a:pt x="166" y="264"/>
                </a:cubicBezTo>
                <a:cubicBezTo>
                  <a:pt x="168" y="263"/>
                  <a:pt x="171" y="262"/>
                  <a:pt x="174" y="261"/>
                </a:cubicBezTo>
                <a:cubicBezTo>
                  <a:pt x="174" y="260"/>
                  <a:pt x="174" y="260"/>
                  <a:pt x="173" y="260"/>
                </a:cubicBezTo>
                <a:cubicBezTo>
                  <a:pt x="170" y="259"/>
                  <a:pt x="166" y="258"/>
                  <a:pt x="163" y="260"/>
                </a:cubicBezTo>
                <a:cubicBezTo>
                  <a:pt x="163" y="261"/>
                  <a:pt x="164" y="262"/>
                  <a:pt x="164" y="262"/>
                </a:cubicBezTo>
                <a:cubicBezTo>
                  <a:pt x="164" y="263"/>
                  <a:pt x="164" y="263"/>
                  <a:pt x="164" y="263"/>
                </a:cubicBezTo>
                <a:cubicBezTo>
                  <a:pt x="159" y="263"/>
                  <a:pt x="157" y="260"/>
                  <a:pt x="153" y="259"/>
                </a:cubicBezTo>
                <a:cubicBezTo>
                  <a:pt x="152" y="259"/>
                  <a:pt x="150" y="260"/>
                  <a:pt x="148" y="260"/>
                </a:cubicBezTo>
                <a:lnTo>
                  <a:pt x="147" y="259"/>
                </a:lnTo>
                <a:cubicBezTo>
                  <a:pt x="146" y="259"/>
                  <a:pt x="145" y="258"/>
                  <a:pt x="145" y="257"/>
                </a:cubicBezTo>
                <a:cubicBezTo>
                  <a:pt x="143" y="256"/>
                  <a:pt x="140" y="256"/>
                  <a:pt x="137" y="256"/>
                </a:cubicBezTo>
                <a:cubicBezTo>
                  <a:pt x="136" y="256"/>
                  <a:pt x="135" y="256"/>
                  <a:pt x="134" y="256"/>
                </a:cubicBezTo>
                <a:cubicBezTo>
                  <a:pt x="132" y="258"/>
                  <a:pt x="130" y="258"/>
                  <a:pt x="129" y="260"/>
                </a:cubicBezTo>
                <a:cubicBezTo>
                  <a:pt x="129" y="261"/>
                  <a:pt x="129" y="262"/>
                  <a:pt x="129" y="263"/>
                </a:cubicBezTo>
                <a:lnTo>
                  <a:pt x="104" y="263"/>
                </a:lnTo>
                <a:cubicBezTo>
                  <a:pt x="102" y="263"/>
                  <a:pt x="100" y="263"/>
                  <a:pt x="98" y="264"/>
                </a:cubicBezTo>
                <a:cubicBezTo>
                  <a:pt x="96" y="264"/>
                  <a:pt x="94" y="266"/>
                  <a:pt x="93" y="266"/>
                </a:cubicBezTo>
                <a:cubicBezTo>
                  <a:pt x="92" y="266"/>
                  <a:pt x="91" y="266"/>
                  <a:pt x="91" y="265"/>
                </a:cubicBezTo>
                <a:lnTo>
                  <a:pt x="87" y="265"/>
                </a:lnTo>
                <a:cubicBezTo>
                  <a:pt x="86" y="265"/>
                  <a:pt x="85" y="264"/>
                  <a:pt x="85" y="264"/>
                </a:cubicBezTo>
                <a:cubicBezTo>
                  <a:pt x="83" y="263"/>
                  <a:pt x="80" y="264"/>
                  <a:pt x="79" y="265"/>
                </a:cubicBezTo>
                <a:cubicBezTo>
                  <a:pt x="75" y="264"/>
                  <a:pt x="72" y="264"/>
                  <a:pt x="68" y="264"/>
                </a:cubicBezTo>
                <a:cubicBezTo>
                  <a:pt x="65" y="265"/>
                  <a:pt x="62" y="265"/>
                  <a:pt x="60" y="266"/>
                </a:cubicBezTo>
                <a:cubicBezTo>
                  <a:pt x="58" y="266"/>
                  <a:pt x="56" y="265"/>
                  <a:pt x="54" y="266"/>
                </a:cubicBezTo>
                <a:cubicBezTo>
                  <a:pt x="53" y="266"/>
                  <a:pt x="50" y="271"/>
                  <a:pt x="49" y="272"/>
                </a:cubicBezTo>
                <a:cubicBezTo>
                  <a:pt x="47" y="272"/>
                  <a:pt x="40" y="271"/>
                  <a:pt x="39" y="271"/>
                </a:cubicBezTo>
                <a:cubicBezTo>
                  <a:pt x="38" y="269"/>
                  <a:pt x="39" y="268"/>
                  <a:pt x="38" y="266"/>
                </a:cubicBezTo>
                <a:cubicBezTo>
                  <a:pt x="37" y="266"/>
                  <a:pt x="37" y="266"/>
                  <a:pt x="36" y="266"/>
                </a:cubicBezTo>
                <a:cubicBezTo>
                  <a:pt x="35" y="269"/>
                  <a:pt x="33" y="271"/>
                  <a:pt x="31" y="273"/>
                </a:cubicBezTo>
                <a:cubicBezTo>
                  <a:pt x="32" y="276"/>
                  <a:pt x="34" y="281"/>
                  <a:pt x="36" y="283"/>
                </a:cubicBezTo>
                <a:cubicBezTo>
                  <a:pt x="35" y="286"/>
                  <a:pt x="31" y="287"/>
                  <a:pt x="29" y="289"/>
                </a:cubicBezTo>
                <a:cubicBezTo>
                  <a:pt x="29" y="292"/>
                  <a:pt x="31" y="293"/>
                  <a:pt x="32" y="295"/>
                </a:cubicBezTo>
                <a:cubicBezTo>
                  <a:pt x="33" y="298"/>
                  <a:pt x="30" y="300"/>
                  <a:pt x="31" y="303"/>
                </a:cubicBezTo>
                <a:cubicBezTo>
                  <a:pt x="32" y="306"/>
                  <a:pt x="35" y="313"/>
                  <a:pt x="37" y="314"/>
                </a:cubicBezTo>
                <a:cubicBezTo>
                  <a:pt x="37" y="317"/>
                  <a:pt x="33" y="321"/>
                  <a:pt x="36" y="323"/>
                </a:cubicBezTo>
                <a:lnTo>
                  <a:pt x="36" y="324"/>
                </a:lnTo>
                <a:cubicBezTo>
                  <a:pt x="37" y="324"/>
                  <a:pt x="38" y="323"/>
                  <a:pt x="38" y="322"/>
                </a:cubicBezTo>
                <a:cubicBezTo>
                  <a:pt x="39" y="322"/>
                  <a:pt x="39" y="322"/>
                  <a:pt x="40" y="322"/>
                </a:cubicBezTo>
                <a:cubicBezTo>
                  <a:pt x="42" y="327"/>
                  <a:pt x="39" y="330"/>
                  <a:pt x="37" y="334"/>
                </a:cubicBezTo>
                <a:cubicBezTo>
                  <a:pt x="36" y="336"/>
                  <a:pt x="36" y="339"/>
                  <a:pt x="35" y="341"/>
                </a:cubicBezTo>
                <a:cubicBezTo>
                  <a:pt x="35" y="342"/>
                  <a:pt x="33" y="343"/>
                  <a:pt x="33" y="344"/>
                </a:cubicBezTo>
                <a:cubicBezTo>
                  <a:pt x="33" y="346"/>
                  <a:pt x="33" y="348"/>
                  <a:pt x="33" y="351"/>
                </a:cubicBezTo>
                <a:cubicBezTo>
                  <a:pt x="33" y="352"/>
                  <a:pt x="32" y="353"/>
                  <a:pt x="32" y="354"/>
                </a:cubicBezTo>
                <a:cubicBezTo>
                  <a:pt x="31" y="357"/>
                  <a:pt x="33" y="362"/>
                  <a:pt x="34" y="364"/>
                </a:cubicBezTo>
                <a:cubicBezTo>
                  <a:pt x="35" y="366"/>
                  <a:pt x="36" y="372"/>
                  <a:pt x="36" y="376"/>
                </a:cubicBezTo>
                <a:cubicBezTo>
                  <a:pt x="34" y="376"/>
                  <a:pt x="34" y="377"/>
                  <a:pt x="33" y="377"/>
                </a:cubicBezTo>
                <a:cubicBezTo>
                  <a:pt x="33" y="380"/>
                  <a:pt x="33" y="383"/>
                  <a:pt x="32" y="385"/>
                </a:cubicBezTo>
                <a:cubicBezTo>
                  <a:pt x="32" y="388"/>
                  <a:pt x="34" y="388"/>
                  <a:pt x="35" y="390"/>
                </a:cubicBezTo>
                <a:cubicBezTo>
                  <a:pt x="35" y="393"/>
                  <a:pt x="33" y="393"/>
                  <a:pt x="32" y="395"/>
                </a:cubicBezTo>
                <a:cubicBezTo>
                  <a:pt x="32" y="397"/>
                  <a:pt x="36" y="402"/>
                  <a:pt x="37" y="403"/>
                </a:cubicBezTo>
                <a:cubicBezTo>
                  <a:pt x="37" y="406"/>
                  <a:pt x="35" y="412"/>
                  <a:pt x="36" y="415"/>
                </a:cubicBezTo>
                <a:cubicBezTo>
                  <a:pt x="37" y="417"/>
                  <a:pt x="38" y="417"/>
                  <a:pt x="38" y="420"/>
                </a:cubicBezTo>
                <a:cubicBezTo>
                  <a:pt x="36" y="421"/>
                  <a:pt x="36" y="422"/>
                  <a:pt x="34" y="424"/>
                </a:cubicBezTo>
                <a:cubicBezTo>
                  <a:pt x="34" y="424"/>
                  <a:pt x="35" y="425"/>
                  <a:pt x="35" y="425"/>
                </a:cubicBezTo>
                <a:cubicBezTo>
                  <a:pt x="36" y="427"/>
                  <a:pt x="39" y="427"/>
                  <a:pt x="40" y="431"/>
                </a:cubicBezTo>
                <a:cubicBezTo>
                  <a:pt x="42" y="436"/>
                  <a:pt x="36" y="437"/>
                  <a:pt x="35" y="439"/>
                </a:cubicBezTo>
                <a:cubicBezTo>
                  <a:pt x="33" y="442"/>
                  <a:pt x="32" y="445"/>
                  <a:pt x="31" y="447"/>
                </a:cubicBezTo>
                <a:cubicBezTo>
                  <a:pt x="37" y="444"/>
                  <a:pt x="43" y="447"/>
                  <a:pt x="47" y="451"/>
                </a:cubicBezTo>
                <a:cubicBezTo>
                  <a:pt x="47" y="453"/>
                  <a:pt x="45" y="456"/>
                  <a:pt x="44" y="457"/>
                </a:cubicBezTo>
                <a:cubicBezTo>
                  <a:pt x="44" y="457"/>
                  <a:pt x="44" y="458"/>
                  <a:pt x="44" y="458"/>
                </a:cubicBezTo>
                <a:cubicBezTo>
                  <a:pt x="47" y="458"/>
                  <a:pt x="48" y="457"/>
                  <a:pt x="51" y="457"/>
                </a:cubicBezTo>
                <a:cubicBezTo>
                  <a:pt x="53" y="456"/>
                  <a:pt x="54" y="458"/>
                  <a:pt x="57" y="457"/>
                </a:cubicBezTo>
                <a:cubicBezTo>
                  <a:pt x="58" y="457"/>
                  <a:pt x="61" y="456"/>
                  <a:pt x="64" y="456"/>
                </a:cubicBezTo>
                <a:cubicBezTo>
                  <a:pt x="66" y="457"/>
                  <a:pt x="69" y="458"/>
                  <a:pt x="71" y="459"/>
                </a:cubicBezTo>
                <a:close/>
                <a:moveTo>
                  <a:pt x="6" y="325"/>
                </a:moveTo>
                <a:cubicBezTo>
                  <a:pt x="6" y="326"/>
                  <a:pt x="6" y="327"/>
                  <a:pt x="6" y="328"/>
                </a:cubicBezTo>
                <a:cubicBezTo>
                  <a:pt x="5" y="329"/>
                  <a:pt x="6" y="331"/>
                  <a:pt x="6" y="332"/>
                </a:cubicBezTo>
                <a:lnTo>
                  <a:pt x="6" y="334"/>
                </a:lnTo>
                <a:cubicBezTo>
                  <a:pt x="6" y="334"/>
                  <a:pt x="7" y="335"/>
                  <a:pt x="8" y="334"/>
                </a:cubicBezTo>
                <a:cubicBezTo>
                  <a:pt x="9" y="333"/>
                  <a:pt x="8" y="333"/>
                  <a:pt x="9" y="331"/>
                </a:cubicBezTo>
                <a:cubicBezTo>
                  <a:pt x="10" y="330"/>
                  <a:pt x="12" y="330"/>
                  <a:pt x="13" y="329"/>
                </a:cubicBezTo>
                <a:cubicBezTo>
                  <a:pt x="14" y="328"/>
                  <a:pt x="14" y="327"/>
                  <a:pt x="15" y="327"/>
                </a:cubicBezTo>
                <a:cubicBezTo>
                  <a:pt x="15" y="323"/>
                  <a:pt x="14" y="322"/>
                  <a:pt x="12" y="319"/>
                </a:cubicBezTo>
                <a:cubicBezTo>
                  <a:pt x="12" y="319"/>
                  <a:pt x="11" y="319"/>
                  <a:pt x="10" y="320"/>
                </a:cubicBezTo>
                <a:cubicBezTo>
                  <a:pt x="8" y="319"/>
                  <a:pt x="8" y="316"/>
                  <a:pt x="5" y="315"/>
                </a:cubicBezTo>
                <a:cubicBezTo>
                  <a:pt x="0" y="320"/>
                  <a:pt x="6" y="321"/>
                  <a:pt x="6" y="325"/>
                </a:cubicBezTo>
                <a:close/>
                <a:moveTo>
                  <a:pt x="5" y="291"/>
                </a:moveTo>
                <a:lnTo>
                  <a:pt x="5" y="292"/>
                </a:lnTo>
                <a:lnTo>
                  <a:pt x="6" y="292"/>
                </a:lnTo>
                <a:cubicBezTo>
                  <a:pt x="5" y="291"/>
                  <a:pt x="6" y="292"/>
                  <a:pt x="5" y="291"/>
                </a:cubicBezTo>
                <a:close/>
                <a:moveTo>
                  <a:pt x="382" y="252"/>
                </a:moveTo>
                <a:cubicBezTo>
                  <a:pt x="380" y="249"/>
                  <a:pt x="376" y="248"/>
                  <a:pt x="370" y="248"/>
                </a:cubicBezTo>
                <a:cubicBezTo>
                  <a:pt x="369" y="249"/>
                  <a:pt x="368" y="249"/>
                  <a:pt x="367" y="250"/>
                </a:cubicBezTo>
                <a:cubicBezTo>
                  <a:pt x="371" y="251"/>
                  <a:pt x="373" y="249"/>
                  <a:pt x="376" y="249"/>
                </a:cubicBezTo>
                <a:cubicBezTo>
                  <a:pt x="378" y="250"/>
                  <a:pt x="380" y="251"/>
                  <a:pt x="382" y="252"/>
                </a:cubicBezTo>
                <a:close/>
                <a:moveTo>
                  <a:pt x="486" y="409"/>
                </a:moveTo>
                <a:cubicBezTo>
                  <a:pt x="485" y="410"/>
                  <a:pt x="485" y="410"/>
                  <a:pt x="485" y="410"/>
                </a:cubicBezTo>
                <a:cubicBezTo>
                  <a:pt x="484" y="411"/>
                  <a:pt x="485" y="410"/>
                  <a:pt x="484" y="411"/>
                </a:cubicBezTo>
                <a:cubicBezTo>
                  <a:pt x="484" y="413"/>
                  <a:pt x="486" y="414"/>
                  <a:pt x="487" y="415"/>
                </a:cubicBezTo>
                <a:cubicBezTo>
                  <a:pt x="487" y="419"/>
                  <a:pt x="486" y="420"/>
                  <a:pt x="483" y="422"/>
                </a:cubicBezTo>
                <a:cubicBezTo>
                  <a:pt x="483" y="422"/>
                  <a:pt x="482" y="422"/>
                  <a:pt x="482" y="422"/>
                </a:cubicBezTo>
                <a:cubicBezTo>
                  <a:pt x="481" y="423"/>
                  <a:pt x="481" y="423"/>
                  <a:pt x="481" y="424"/>
                </a:cubicBezTo>
                <a:cubicBezTo>
                  <a:pt x="481" y="428"/>
                  <a:pt x="481" y="431"/>
                  <a:pt x="482" y="434"/>
                </a:cubicBezTo>
                <a:cubicBezTo>
                  <a:pt x="482" y="436"/>
                  <a:pt x="482" y="437"/>
                  <a:pt x="482" y="438"/>
                </a:cubicBezTo>
                <a:cubicBezTo>
                  <a:pt x="483" y="440"/>
                  <a:pt x="484" y="443"/>
                  <a:pt x="483" y="446"/>
                </a:cubicBezTo>
                <a:cubicBezTo>
                  <a:pt x="483" y="448"/>
                  <a:pt x="481" y="450"/>
                  <a:pt x="481" y="453"/>
                </a:cubicBezTo>
                <a:cubicBezTo>
                  <a:pt x="480" y="454"/>
                  <a:pt x="481" y="455"/>
                  <a:pt x="480" y="456"/>
                </a:cubicBezTo>
                <a:cubicBezTo>
                  <a:pt x="479" y="457"/>
                  <a:pt x="477" y="458"/>
                  <a:pt x="476" y="459"/>
                </a:cubicBezTo>
                <a:cubicBezTo>
                  <a:pt x="475" y="461"/>
                  <a:pt x="475" y="464"/>
                  <a:pt x="473" y="465"/>
                </a:cubicBezTo>
                <a:cubicBezTo>
                  <a:pt x="472" y="466"/>
                  <a:pt x="469" y="466"/>
                  <a:pt x="468" y="467"/>
                </a:cubicBezTo>
                <a:cubicBezTo>
                  <a:pt x="467" y="468"/>
                  <a:pt x="468" y="470"/>
                  <a:pt x="467" y="471"/>
                </a:cubicBezTo>
                <a:cubicBezTo>
                  <a:pt x="467" y="472"/>
                  <a:pt x="465" y="473"/>
                  <a:pt x="464" y="475"/>
                </a:cubicBezTo>
                <a:cubicBezTo>
                  <a:pt x="464" y="476"/>
                  <a:pt x="463" y="477"/>
                  <a:pt x="463" y="478"/>
                </a:cubicBezTo>
                <a:cubicBezTo>
                  <a:pt x="462" y="480"/>
                  <a:pt x="456" y="485"/>
                  <a:pt x="451" y="484"/>
                </a:cubicBezTo>
                <a:cubicBezTo>
                  <a:pt x="449" y="483"/>
                  <a:pt x="449" y="482"/>
                  <a:pt x="447" y="481"/>
                </a:cubicBezTo>
                <a:cubicBezTo>
                  <a:pt x="444" y="479"/>
                  <a:pt x="441" y="483"/>
                  <a:pt x="438" y="484"/>
                </a:cubicBezTo>
                <a:cubicBezTo>
                  <a:pt x="436" y="484"/>
                  <a:pt x="431" y="484"/>
                  <a:pt x="430" y="483"/>
                </a:cubicBezTo>
                <a:cubicBezTo>
                  <a:pt x="429" y="482"/>
                  <a:pt x="429" y="481"/>
                  <a:pt x="428" y="481"/>
                </a:cubicBezTo>
                <a:cubicBezTo>
                  <a:pt x="427" y="481"/>
                  <a:pt x="426" y="482"/>
                  <a:pt x="425" y="482"/>
                </a:cubicBezTo>
                <a:cubicBezTo>
                  <a:pt x="422" y="484"/>
                  <a:pt x="420" y="485"/>
                  <a:pt x="418" y="487"/>
                </a:cubicBezTo>
                <a:cubicBezTo>
                  <a:pt x="413" y="487"/>
                  <a:pt x="410" y="486"/>
                  <a:pt x="408" y="484"/>
                </a:cubicBezTo>
                <a:cubicBezTo>
                  <a:pt x="407" y="484"/>
                  <a:pt x="406" y="484"/>
                  <a:pt x="406" y="485"/>
                </a:cubicBezTo>
                <a:cubicBezTo>
                  <a:pt x="404" y="485"/>
                  <a:pt x="403" y="488"/>
                  <a:pt x="403" y="490"/>
                </a:cubicBezTo>
                <a:cubicBezTo>
                  <a:pt x="402" y="490"/>
                  <a:pt x="403" y="491"/>
                  <a:pt x="402" y="492"/>
                </a:cubicBezTo>
                <a:cubicBezTo>
                  <a:pt x="402" y="493"/>
                  <a:pt x="403" y="493"/>
                  <a:pt x="403" y="494"/>
                </a:cubicBezTo>
                <a:cubicBezTo>
                  <a:pt x="408" y="495"/>
                  <a:pt x="413" y="494"/>
                  <a:pt x="417" y="493"/>
                </a:cubicBezTo>
                <a:cubicBezTo>
                  <a:pt x="421" y="492"/>
                  <a:pt x="424" y="495"/>
                  <a:pt x="428" y="494"/>
                </a:cubicBezTo>
                <a:cubicBezTo>
                  <a:pt x="431" y="493"/>
                  <a:pt x="433" y="491"/>
                  <a:pt x="435" y="491"/>
                </a:cubicBezTo>
                <a:cubicBezTo>
                  <a:pt x="438" y="490"/>
                  <a:pt x="441" y="492"/>
                  <a:pt x="443" y="491"/>
                </a:cubicBezTo>
                <a:cubicBezTo>
                  <a:pt x="445" y="491"/>
                  <a:pt x="447" y="489"/>
                  <a:pt x="449" y="489"/>
                </a:cubicBezTo>
                <a:cubicBezTo>
                  <a:pt x="451" y="488"/>
                  <a:pt x="453" y="488"/>
                  <a:pt x="454" y="488"/>
                </a:cubicBezTo>
                <a:cubicBezTo>
                  <a:pt x="458" y="487"/>
                  <a:pt x="462" y="486"/>
                  <a:pt x="466" y="485"/>
                </a:cubicBezTo>
                <a:lnTo>
                  <a:pt x="468" y="485"/>
                </a:lnTo>
                <a:cubicBezTo>
                  <a:pt x="469" y="485"/>
                  <a:pt x="472" y="482"/>
                  <a:pt x="472" y="481"/>
                </a:cubicBezTo>
                <a:cubicBezTo>
                  <a:pt x="472" y="480"/>
                  <a:pt x="472" y="478"/>
                  <a:pt x="472" y="477"/>
                </a:cubicBezTo>
                <a:cubicBezTo>
                  <a:pt x="473" y="475"/>
                  <a:pt x="475" y="475"/>
                  <a:pt x="475" y="473"/>
                </a:cubicBezTo>
                <a:cubicBezTo>
                  <a:pt x="476" y="471"/>
                  <a:pt x="476" y="470"/>
                  <a:pt x="477" y="468"/>
                </a:cubicBezTo>
                <a:cubicBezTo>
                  <a:pt x="478" y="467"/>
                  <a:pt x="479" y="466"/>
                  <a:pt x="481" y="465"/>
                </a:cubicBezTo>
                <a:cubicBezTo>
                  <a:pt x="483" y="464"/>
                  <a:pt x="484" y="466"/>
                  <a:pt x="486" y="465"/>
                </a:cubicBezTo>
                <a:cubicBezTo>
                  <a:pt x="491" y="461"/>
                  <a:pt x="486" y="457"/>
                  <a:pt x="487" y="453"/>
                </a:cubicBezTo>
                <a:cubicBezTo>
                  <a:pt x="488" y="450"/>
                  <a:pt x="489" y="447"/>
                  <a:pt x="488" y="444"/>
                </a:cubicBezTo>
                <a:cubicBezTo>
                  <a:pt x="488" y="443"/>
                  <a:pt x="487" y="442"/>
                  <a:pt x="488" y="440"/>
                </a:cubicBezTo>
                <a:cubicBezTo>
                  <a:pt x="488" y="439"/>
                  <a:pt x="489" y="437"/>
                  <a:pt x="489" y="436"/>
                </a:cubicBezTo>
                <a:cubicBezTo>
                  <a:pt x="489" y="432"/>
                  <a:pt x="488" y="429"/>
                  <a:pt x="489" y="426"/>
                </a:cubicBezTo>
                <a:lnTo>
                  <a:pt x="489" y="422"/>
                </a:lnTo>
                <a:cubicBezTo>
                  <a:pt x="489" y="420"/>
                  <a:pt x="492" y="416"/>
                  <a:pt x="490" y="414"/>
                </a:cubicBezTo>
                <a:cubicBezTo>
                  <a:pt x="490" y="412"/>
                  <a:pt x="488" y="410"/>
                  <a:pt x="486" y="409"/>
                </a:cubicBezTo>
                <a:close/>
                <a:moveTo>
                  <a:pt x="496" y="331"/>
                </a:moveTo>
                <a:cubicBezTo>
                  <a:pt x="496" y="327"/>
                  <a:pt x="495" y="324"/>
                  <a:pt x="494" y="320"/>
                </a:cubicBezTo>
                <a:cubicBezTo>
                  <a:pt x="494" y="318"/>
                  <a:pt x="495" y="317"/>
                  <a:pt x="495" y="315"/>
                </a:cubicBezTo>
                <a:cubicBezTo>
                  <a:pt x="494" y="313"/>
                  <a:pt x="493" y="313"/>
                  <a:pt x="492" y="311"/>
                </a:cubicBezTo>
                <a:lnTo>
                  <a:pt x="492" y="308"/>
                </a:lnTo>
                <a:cubicBezTo>
                  <a:pt x="492" y="308"/>
                  <a:pt x="491" y="307"/>
                  <a:pt x="490" y="306"/>
                </a:cubicBezTo>
                <a:cubicBezTo>
                  <a:pt x="490" y="306"/>
                  <a:pt x="490" y="305"/>
                  <a:pt x="490" y="304"/>
                </a:cubicBezTo>
                <a:cubicBezTo>
                  <a:pt x="490" y="300"/>
                  <a:pt x="493" y="300"/>
                  <a:pt x="494" y="297"/>
                </a:cubicBezTo>
                <a:cubicBezTo>
                  <a:pt x="494" y="296"/>
                  <a:pt x="494" y="294"/>
                  <a:pt x="494" y="294"/>
                </a:cubicBezTo>
                <a:lnTo>
                  <a:pt x="494" y="286"/>
                </a:lnTo>
                <a:cubicBezTo>
                  <a:pt x="494" y="285"/>
                  <a:pt x="493" y="284"/>
                  <a:pt x="493" y="284"/>
                </a:cubicBezTo>
                <a:cubicBezTo>
                  <a:pt x="493" y="280"/>
                  <a:pt x="493" y="277"/>
                  <a:pt x="493" y="273"/>
                </a:cubicBezTo>
                <a:cubicBezTo>
                  <a:pt x="493" y="267"/>
                  <a:pt x="492" y="260"/>
                  <a:pt x="493" y="255"/>
                </a:cubicBezTo>
                <a:cubicBezTo>
                  <a:pt x="494" y="252"/>
                  <a:pt x="493" y="251"/>
                  <a:pt x="492" y="249"/>
                </a:cubicBezTo>
                <a:cubicBezTo>
                  <a:pt x="492" y="247"/>
                  <a:pt x="493" y="244"/>
                  <a:pt x="492" y="243"/>
                </a:cubicBezTo>
                <a:lnTo>
                  <a:pt x="492" y="242"/>
                </a:lnTo>
                <a:lnTo>
                  <a:pt x="491" y="242"/>
                </a:lnTo>
                <a:cubicBezTo>
                  <a:pt x="490" y="243"/>
                  <a:pt x="490" y="243"/>
                  <a:pt x="489" y="243"/>
                </a:cubicBezTo>
                <a:cubicBezTo>
                  <a:pt x="488" y="247"/>
                  <a:pt x="490" y="249"/>
                  <a:pt x="490" y="251"/>
                </a:cubicBezTo>
                <a:cubicBezTo>
                  <a:pt x="489" y="258"/>
                  <a:pt x="488" y="270"/>
                  <a:pt x="489" y="278"/>
                </a:cubicBezTo>
                <a:cubicBezTo>
                  <a:pt x="489" y="280"/>
                  <a:pt x="488" y="282"/>
                  <a:pt x="488" y="284"/>
                </a:cubicBezTo>
                <a:cubicBezTo>
                  <a:pt x="487" y="288"/>
                  <a:pt x="487" y="292"/>
                  <a:pt x="488" y="296"/>
                </a:cubicBezTo>
                <a:cubicBezTo>
                  <a:pt x="488" y="297"/>
                  <a:pt x="489" y="302"/>
                  <a:pt x="489" y="303"/>
                </a:cubicBezTo>
                <a:cubicBezTo>
                  <a:pt x="489" y="303"/>
                  <a:pt x="488" y="304"/>
                  <a:pt x="488" y="304"/>
                </a:cubicBezTo>
                <a:cubicBezTo>
                  <a:pt x="486" y="308"/>
                  <a:pt x="489" y="310"/>
                  <a:pt x="491" y="311"/>
                </a:cubicBezTo>
                <a:cubicBezTo>
                  <a:pt x="491" y="315"/>
                  <a:pt x="488" y="316"/>
                  <a:pt x="488" y="319"/>
                </a:cubicBezTo>
                <a:cubicBezTo>
                  <a:pt x="487" y="321"/>
                  <a:pt x="487" y="323"/>
                  <a:pt x="487" y="325"/>
                </a:cubicBezTo>
                <a:cubicBezTo>
                  <a:pt x="486" y="328"/>
                  <a:pt x="485" y="329"/>
                  <a:pt x="485" y="331"/>
                </a:cubicBezTo>
                <a:cubicBezTo>
                  <a:pt x="484" y="334"/>
                  <a:pt x="486" y="336"/>
                  <a:pt x="486" y="338"/>
                </a:cubicBezTo>
                <a:cubicBezTo>
                  <a:pt x="487" y="339"/>
                  <a:pt x="485" y="341"/>
                  <a:pt x="486" y="343"/>
                </a:cubicBezTo>
                <a:cubicBezTo>
                  <a:pt x="486" y="344"/>
                  <a:pt x="488" y="345"/>
                  <a:pt x="489" y="347"/>
                </a:cubicBezTo>
                <a:cubicBezTo>
                  <a:pt x="489" y="349"/>
                  <a:pt x="488" y="352"/>
                  <a:pt x="488" y="353"/>
                </a:cubicBezTo>
                <a:lnTo>
                  <a:pt x="488" y="358"/>
                </a:lnTo>
                <a:cubicBezTo>
                  <a:pt x="487" y="362"/>
                  <a:pt x="487" y="364"/>
                  <a:pt x="488" y="368"/>
                </a:cubicBezTo>
                <a:cubicBezTo>
                  <a:pt x="489" y="373"/>
                  <a:pt x="485" y="376"/>
                  <a:pt x="485" y="379"/>
                </a:cubicBezTo>
                <a:cubicBezTo>
                  <a:pt x="484" y="382"/>
                  <a:pt x="486" y="384"/>
                  <a:pt x="486" y="386"/>
                </a:cubicBezTo>
                <a:cubicBezTo>
                  <a:pt x="487" y="388"/>
                  <a:pt x="487" y="389"/>
                  <a:pt x="487" y="390"/>
                </a:cubicBezTo>
                <a:cubicBezTo>
                  <a:pt x="488" y="390"/>
                  <a:pt x="488" y="390"/>
                  <a:pt x="488" y="390"/>
                </a:cubicBezTo>
                <a:cubicBezTo>
                  <a:pt x="489" y="390"/>
                  <a:pt x="489" y="389"/>
                  <a:pt x="490" y="388"/>
                </a:cubicBezTo>
                <a:cubicBezTo>
                  <a:pt x="491" y="387"/>
                  <a:pt x="492" y="386"/>
                  <a:pt x="492" y="385"/>
                </a:cubicBezTo>
                <a:cubicBezTo>
                  <a:pt x="493" y="382"/>
                  <a:pt x="490" y="380"/>
                  <a:pt x="491" y="376"/>
                </a:cubicBezTo>
                <a:cubicBezTo>
                  <a:pt x="491" y="375"/>
                  <a:pt x="492" y="373"/>
                  <a:pt x="492" y="371"/>
                </a:cubicBezTo>
                <a:cubicBezTo>
                  <a:pt x="493" y="369"/>
                  <a:pt x="492" y="366"/>
                  <a:pt x="493" y="365"/>
                </a:cubicBezTo>
                <a:cubicBezTo>
                  <a:pt x="493" y="362"/>
                  <a:pt x="492" y="359"/>
                  <a:pt x="492" y="357"/>
                </a:cubicBezTo>
                <a:cubicBezTo>
                  <a:pt x="493" y="356"/>
                  <a:pt x="494" y="354"/>
                  <a:pt x="494" y="352"/>
                </a:cubicBezTo>
                <a:cubicBezTo>
                  <a:pt x="493" y="351"/>
                  <a:pt x="492" y="349"/>
                  <a:pt x="491" y="348"/>
                </a:cubicBezTo>
                <a:cubicBezTo>
                  <a:pt x="491" y="346"/>
                  <a:pt x="492" y="343"/>
                  <a:pt x="492" y="342"/>
                </a:cubicBezTo>
                <a:cubicBezTo>
                  <a:pt x="494" y="337"/>
                  <a:pt x="492" y="334"/>
                  <a:pt x="496" y="331"/>
                </a:cubicBezTo>
                <a:close/>
                <a:moveTo>
                  <a:pt x="502" y="134"/>
                </a:moveTo>
                <a:cubicBezTo>
                  <a:pt x="503" y="133"/>
                  <a:pt x="504" y="132"/>
                  <a:pt x="504" y="131"/>
                </a:cubicBezTo>
                <a:cubicBezTo>
                  <a:pt x="506" y="128"/>
                  <a:pt x="505" y="122"/>
                  <a:pt x="504" y="120"/>
                </a:cubicBezTo>
                <a:cubicBezTo>
                  <a:pt x="502" y="119"/>
                  <a:pt x="500" y="118"/>
                  <a:pt x="498" y="118"/>
                </a:cubicBezTo>
                <a:cubicBezTo>
                  <a:pt x="497" y="119"/>
                  <a:pt x="498" y="119"/>
                  <a:pt x="497" y="119"/>
                </a:cubicBezTo>
                <a:cubicBezTo>
                  <a:pt x="497" y="121"/>
                  <a:pt x="498" y="124"/>
                  <a:pt x="497" y="126"/>
                </a:cubicBezTo>
                <a:cubicBezTo>
                  <a:pt x="496" y="128"/>
                  <a:pt x="495" y="130"/>
                  <a:pt x="495" y="132"/>
                </a:cubicBezTo>
                <a:cubicBezTo>
                  <a:pt x="498" y="135"/>
                  <a:pt x="499" y="135"/>
                  <a:pt x="498" y="140"/>
                </a:cubicBezTo>
                <a:cubicBezTo>
                  <a:pt x="498" y="141"/>
                  <a:pt x="497" y="141"/>
                  <a:pt x="497" y="142"/>
                </a:cubicBezTo>
                <a:cubicBezTo>
                  <a:pt x="495" y="143"/>
                  <a:pt x="494" y="142"/>
                  <a:pt x="493" y="144"/>
                </a:cubicBezTo>
                <a:cubicBezTo>
                  <a:pt x="492" y="146"/>
                  <a:pt x="494" y="148"/>
                  <a:pt x="494" y="150"/>
                </a:cubicBezTo>
                <a:cubicBezTo>
                  <a:pt x="494" y="152"/>
                  <a:pt x="492" y="153"/>
                  <a:pt x="492" y="155"/>
                </a:cubicBezTo>
                <a:cubicBezTo>
                  <a:pt x="491" y="156"/>
                  <a:pt x="493" y="164"/>
                  <a:pt x="493" y="165"/>
                </a:cubicBezTo>
                <a:cubicBezTo>
                  <a:pt x="494" y="168"/>
                  <a:pt x="492" y="170"/>
                  <a:pt x="491" y="172"/>
                </a:cubicBezTo>
                <a:cubicBezTo>
                  <a:pt x="491" y="173"/>
                  <a:pt x="491" y="174"/>
                  <a:pt x="492" y="175"/>
                </a:cubicBezTo>
                <a:cubicBezTo>
                  <a:pt x="492" y="177"/>
                  <a:pt x="492" y="179"/>
                  <a:pt x="492" y="181"/>
                </a:cubicBezTo>
                <a:cubicBezTo>
                  <a:pt x="492" y="182"/>
                  <a:pt x="493" y="183"/>
                  <a:pt x="493" y="183"/>
                </a:cubicBezTo>
                <a:cubicBezTo>
                  <a:pt x="494" y="186"/>
                  <a:pt x="492" y="190"/>
                  <a:pt x="492" y="191"/>
                </a:cubicBezTo>
                <a:cubicBezTo>
                  <a:pt x="493" y="192"/>
                  <a:pt x="493" y="192"/>
                  <a:pt x="494" y="193"/>
                </a:cubicBezTo>
                <a:cubicBezTo>
                  <a:pt x="495" y="193"/>
                  <a:pt x="496" y="192"/>
                  <a:pt x="497" y="191"/>
                </a:cubicBezTo>
                <a:cubicBezTo>
                  <a:pt x="497" y="189"/>
                  <a:pt x="498" y="188"/>
                  <a:pt x="498" y="186"/>
                </a:cubicBezTo>
                <a:cubicBezTo>
                  <a:pt x="499" y="184"/>
                  <a:pt x="497" y="183"/>
                  <a:pt x="497" y="181"/>
                </a:cubicBezTo>
                <a:cubicBezTo>
                  <a:pt x="497" y="180"/>
                  <a:pt x="498" y="177"/>
                  <a:pt x="498" y="176"/>
                </a:cubicBezTo>
                <a:cubicBezTo>
                  <a:pt x="499" y="173"/>
                  <a:pt x="498" y="171"/>
                  <a:pt x="497" y="170"/>
                </a:cubicBezTo>
                <a:cubicBezTo>
                  <a:pt x="497" y="168"/>
                  <a:pt x="498" y="167"/>
                  <a:pt x="498" y="166"/>
                </a:cubicBezTo>
                <a:cubicBezTo>
                  <a:pt x="499" y="162"/>
                  <a:pt x="495" y="161"/>
                  <a:pt x="496" y="158"/>
                </a:cubicBezTo>
                <a:cubicBezTo>
                  <a:pt x="497" y="156"/>
                  <a:pt x="503" y="153"/>
                  <a:pt x="504" y="152"/>
                </a:cubicBezTo>
                <a:cubicBezTo>
                  <a:pt x="505" y="149"/>
                  <a:pt x="506" y="146"/>
                  <a:pt x="505" y="143"/>
                </a:cubicBezTo>
                <a:cubicBezTo>
                  <a:pt x="505" y="142"/>
                  <a:pt x="502" y="136"/>
                  <a:pt x="502" y="134"/>
                </a:cubicBezTo>
                <a:close/>
                <a:moveTo>
                  <a:pt x="244" y="490"/>
                </a:moveTo>
                <a:cubicBezTo>
                  <a:pt x="243" y="490"/>
                  <a:pt x="242" y="490"/>
                  <a:pt x="242" y="490"/>
                </a:cubicBezTo>
                <a:lnTo>
                  <a:pt x="241" y="490"/>
                </a:lnTo>
                <a:cubicBezTo>
                  <a:pt x="241" y="489"/>
                  <a:pt x="241" y="487"/>
                  <a:pt x="242" y="487"/>
                </a:cubicBezTo>
                <a:cubicBezTo>
                  <a:pt x="242" y="487"/>
                  <a:pt x="242" y="487"/>
                  <a:pt x="243" y="486"/>
                </a:cubicBezTo>
                <a:cubicBezTo>
                  <a:pt x="243" y="486"/>
                  <a:pt x="243" y="486"/>
                  <a:pt x="244" y="487"/>
                </a:cubicBezTo>
                <a:cubicBezTo>
                  <a:pt x="244" y="487"/>
                  <a:pt x="244" y="487"/>
                  <a:pt x="245" y="487"/>
                </a:cubicBezTo>
                <a:cubicBezTo>
                  <a:pt x="245" y="488"/>
                  <a:pt x="245" y="489"/>
                  <a:pt x="245" y="489"/>
                </a:cubicBezTo>
                <a:cubicBezTo>
                  <a:pt x="245" y="489"/>
                  <a:pt x="245" y="489"/>
                  <a:pt x="244" y="490"/>
                </a:cubicBezTo>
                <a:close/>
                <a:moveTo>
                  <a:pt x="321" y="483"/>
                </a:moveTo>
                <a:cubicBezTo>
                  <a:pt x="318" y="483"/>
                  <a:pt x="316" y="485"/>
                  <a:pt x="312" y="484"/>
                </a:cubicBezTo>
                <a:cubicBezTo>
                  <a:pt x="310" y="484"/>
                  <a:pt x="309" y="482"/>
                  <a:pt x="306" y="481"/>
                </a:cubicBezTo>
                <a:cubicBezTo>
                  <a:pt x="301" y="481"/>
                  <a:pt x="296" y="481"/>
                  <a:pt x="290" y="481"/>
                </a:cubicBezTo>
                <a:cubicBezTo>
                  <a:pt x="289" y="482"/>
                  <a:pt x="287" y="482"/>
                  <a:pt x="285" y="482"/>
                </a:cubicBezTo>
                <a:cubicBezTo>
                  <a:pt x="284" y="482"/>
                  <a:pt x="282" y="481"/>
                  <a:pt x="281" y="481"/>
                </a:cubicBezTo>
                <a:lnTo>
                  <a:pt x="274" y="481"/>
                </a:lnTo>
                <a:cubicBezTo>
                  <a:pt x="271" y="480"/>
                  <a:pt x="266" y="480"/>
                  <a:pt x="263" y="480"/>
                </a:cubicBezTo>
                <a:lnTo>
                  <a:pt x="253" y="480"/>
                </a:lnTo>
                <a:cubicBezTo>
                  <a:pt x="251" y="481"/>
                  <a:pt x="250" y="482"/>
                  <a:pt x="248" y="483"/>
                </a:cubicBezTo>
                <a:cubicBezTo>
                  <a:pt x="247" y="484"/>
                  <a:pt x="244" y="484"/>
                  <a:pt x="242" y="485"/>
                </a:cubicBezTo>
                <a:cubicBezTo>
                  <a:pt x="240" y="485"/>
                  <a:pt x="238" y="484"/>
                  <a:pt x="237" y="483"/>
                </a:cubicBezTo>
                <a:cubicBezTo>
                  <a:pt x="234" y="483"/>
                  <a:pt x="232" y="483"/>
                  <a:pt x="229" y="483"/>
                </a:cubicBezTo>
                <a:cubicBezTo>
                  <a:pt x="229" y="483"/>
                  <a:pt x="229" y="483"/>
                  <a:pt x="229" y="483"/>
                </a:cubicBezTo>
                <a:cubicBezTo>
                  <a:pt x="229" y="485"/>
                  <a:pt x="235" y="490"/>
                  <a:pt x="236" y="490"/>
                </a:cubicBezTo>
                <a:cubicBezTo>
                  <a:pt x="236" y="490"/>
                  <a:pt x="236" y="491"/>
                  <a:pt x="236" y="491"/>
                </a:cubicBezTo>
                <a:cubicBezTo>
                  <a:pt x="231" y="492"/>
                  <a:pt x="228" y="490"/>
                  <a:pt x="225" y="488"/>
                </a:cubicBezTo>
                <a:cubicBezTo>
                  <a:pt x="225" y="486"/>
                  <a:pt x="226" y="486"/>
                  <a:pt x="227" y="484"/>
                </a:cubicBezTo>
                <a:cubicBezTo>
                  <a:pt x="227" y="484"/>
                  <a:pt x="226" y="484"/>
                  <a:pt x="226" y="483"/>
                </a:cubicBezTo>
                <a:cubicBezTo>
                  <a:pt x="225" y="482"/>
                  <a:pt x="222" y="483"/>
                  <a:pt x="219" y="483"/>
                </a:cubicBezTo>
                <a:cubicBezTo>
                  <a:pt x="218" y="483"/>
                  <a:pt x="216" y="482"/>
                  <a:pt x="214" y="483"/>
                </a:cubicBezTo>
                <a:cubicBezTo>
                  <a:pt x="212" y="483"/>
                  <a:pt x="208" y="484"/>
                  <a:pt x="205" y="483"/>
                </a:cubicBezTo>
                <a:cubicBezTo>
                  <a:pt x="204" y="483"/>
                  <a:pt x="202" y="482"/>
                  <a:pt x="200" y="482"/>
                </a:cubicBezTo>
                <a:cubicBezTo>
                  <a:pt x="197" y="481"/>
                  <a:pt x="193" y="483"/>
                  <a:pt x="190" y="482"/>
                </a:cubicBezTo>
                <a:cubicBezTo>
                  <a:pt x="188" y="482"/>
                  <a:pt x="187" y="483"/>
                  <a:pt x="185" y="483"/>
                </a:cubicBezTo>
                <a:cubicBezTo>
                  <a:pt x="184" y="482"/>
                  <a:pt x="183" y="482"/>
                  <a:pt x="182" y="482"/>
                </a:cubicBezTo>
                <a:cubicBezTo>
                  <a:pt x="182" y="482"/>
                  <a:pt x="174" y="482"/>
                  <a:pt x="174" y="482"/>
                </a:cubicBezTo>
                <a:cubicBezTo>
                  <a:pt x="173" y="482"/>
                  <a:pt x="170" y="481"/>
                  <a:pt x="169" y="481"/>
                </a:cubicBezTo>
                <a:cubicBezTo>
                  <a:pt x="167" y="482"/>
                  <a:pt x="165" y="483"/>
                  <a:pt x="163" y="484"/>
                </a:cubicBezTo>
                <a:cubicBezTo>
                  <a:pt x="159" y="485"/>
                  <a:pt x="156" y="483"/>
                  <a:pt x="153" y="483"/>
                </a:cubicBezTo>
                <a:cubicBezTo>
                  <a:pt x="152" y="484"/>
                  <a:pt x="151" y="485"/>
                  <a:pt x="150" y="486"/>
                </a:cubicBezTo>
                <a:cubicBezTo>
                  <a:pt x="148" y="486"/>
                  <a:pt x="147" y="485"/>
                  <a:pt x="145" y="484"/>
                </a:cubicBezTo>
                <a:cubicBezTo>
                  <a:pt x="145" y="483"/>
                  <a:pt x="144" y="481"/>
                  <a:pt x="144" y="481"/>
                </a:cubicBezTo>
                <a:cubicBezTo>
                  <a:pt x="144" y="479"/>
                  <a:pt x="143" y="478"/>
                  <a:pt x="142" y="477"/>
                </a:cubicBezTo>
                <a:cubicBezTo>
                  <a:pt x="142" y="478"/>
                  <a:pt x="141" y="478"/>
                  <a:pt x="140" y="479"/>
                </a:cubicBezTo>
                <a:cubicBezTo>
                  <a:pt x="139" y="480"/>
                  <a:pt x="139" y="482"/>
                  <a:pt x="137" y="483"/>
                </a:cubicBezTo>
                <a:cubicBezTo>
                  <a:pt x="136" y="484"/>
                  <a:pt x="135" y="484"/>
                  <a:pt x="134" y="485"/>
                </a:cubicBezTo>
                <a:cubicBezTo>
                  <a:pt x="132" y="485"/>
                  <a:pt x="131" y="483"/>
                  <a:pt x="130" y="482"/>
                </a:cubicBezTo>
                <a:cubicBezTo>
                  <a:pt x="127" y="482"/>
                  <a:pt x="125" y="482"/>
                  <a:pt x="123" y="481"/>
                </a:cubicBezTo>
                <a:lnTo>
                  <a:pt x="120" y="481"/>
                </a:lnTo>
                <a:cubicBezTo>
                  <a:pt x="118" y="481"/>
                  <a:pt x="116" y="480"/>
                  <a:pt x="114" y="480"/>
                </a:cubicBezTo>
                <a:cubicBezTo>
                  <a:pt x="113" y="480"/>
                  <a:pt x="111" y="481"/>
                  <a:pt x="110" y="482"/>
                </a:cubicBezTo>
                <a:lnTo>
                  <a:pt x="107" y="482"/>
                </a:lnTo>
                <a:cubicBezTo>
                  <a:pt x="104" y="483"/>
                  <a:pt x="98" y="484"/>
                  <a:pt x="94" y="483"/>
                </a:cubicBezTo>
                <a:cubicBezTo>
                  <a:pt x="92" y="483"/>
                  <a:pt x="89" y="483"/>
                  <a:pt x="87" y="483"/>
                </a:cubicBezTo>
                <a:cubicBezTo>
                  <a:pt x="86" y="483"/>
                  <a:pt x="85" y="482"/>
                  <a:pt x="84" y="482"/>
                </a:cubicBezTo>
                <a:lnTo>
                  <a:pt x="77" y="482"/>
                </a:lnTo>
                <a:cubicBezTo>
                  <a:pt x="73" y="481"/>
                  <a:pt x="67" y="480"/>
                  <a:pt x="62" y="480"/>
                </a:cubicBezTo>
                <a:cubicBezTo>
                  <a:pt x="61" y="480"/>
                  <a:pt x="61" y="481"/>
                  <a:pt x="60" y="481"/>
                </a:cubicBezTo>
                <a:cubicBezTo>
                  <a:pt x="60" y="486"/>
                  <a:pt x="64" y="483"/>
                  <a:pt x="67" y="485"/>
                </a:cubicBezTo>
                <a:cubicBezTo>
                  <a:pt x="68" y="486"/>
                  <a:pt x="70" y="488"/>
                  <a:pt x="72" y="488"/>
                </a:cubicBezTo>
                <a:cubicBezTo>
                  <a:pt x="74" y="489"/>
                  <a:pt x="76" y="488"/>
                  <a:pt x="79" y="489"/>
                </a:cubicBezTo>
                <a:cubicBezTo>
                  <a:pt x="81" y="489"/>
                  <a:pt x="84" y="490"/>
                  <a:pt x="86" y="490"/>
                </a:cubicBezTo>
                <a:cubicBezTo>
                  <a:pt x="88" y="490"/>
                  <a:pt x="92" y="489"/>
                  <a:pt x="94" y="490"/>
                </a:cubicBezTo>
                <a:cubicBezTo>
                  <a:pt x="98" y="491"/>
                  <a:pt x="103" y="492"/>
                  <a:pt x="107" y="491"/>
                </a:cubicBezTo>
                <a:lnTo>
                  <a:pt x="111" y="491"/>
                </a:lnTo>
                <a:cubicBezTo>
                  <a:pt x="117" y="490"/>
                  <a:pt x="127" y="490"/>
                  <a:pt x="133" y="492"/>
                </a:cubicBezTo>
                <a:cubicBezTo>
                  <a:pt x="135" y="492"/>
                  <a:pt x="137" y="492"/>
                  <a:pt x="140" y="492"/>
                </a:cubicBezTo>
                <a:cubicBezTo>
                  <a:pt x="141" y="492"/>
                  <a:pt x="142" y="494"/>
                  <a:pt x="143" y="494"/>
                </a:cubicBezTo>
                <a:cubicBezTo>
                  <a:pt x="148" y="495"/>
                  <a:pt x="151" y="491"/>
                  <a:pt x="155" y="493"/>
                </a:cubicBezTo>
                <a:cubicBezTo>
                  <a:pt x="156" y="493"/>
                  <a:pt x="158" y="494"/>
                  <a:pt x="159" y="494"/>
                </a:cubicBezTo>
                <a:cubicBezTo>
                  <a:pt x="161" y="494"/>
                  <a:pt x="164" y="494"/>
                  <a:pt x="166" y="494"/>
                </a:cubicBezTo>
                <a:cubicBezTo>
                  <a:pt x="168" y="494"/>
                  <a:pt x="170" y="496"/>
                  <a:pt x="172" y="496"/>
                </a:cubicBezTo>
                <a:cubicBezTo>
                  <a:pt x="174" y="495"/>
                  <a:pt x="177" y="493"/>
                  <a:pt x="180" y="493"/>
                </a:cubicBezTo>
                <a:cubicBezTo>
                  <a:pt x="185" y="494"/>
                  <a:pt x="191" y="495"/>
                  <a:pt x="196" y="496"/>
                </a:cubicBezTo>
                <a:cubicBezTo>
                  <a:pt x="198" y="496"/>
                  <a:pt x="201" y="495"/>
                  <a:pt x="203" y="495"/>
                </a:cubicBezTo>
                <a:cubicBezTo>
                  <a:pt x="208" y="496"/>
                  <a:pt x="212" y="496"/>
                  <a:pt x="217" y="495"/>
                </a:cubicBezTo>
                <a:cubicBezTo>
                  <a:pt x="221" y="494"/>
                  <a:pt x="225" y="496"/>
                  <a:pt x="228" y="496"/>
                </a:cubicBezTo>
                <a:cubicBezTo>
                  <a:pt x="229" y="496"/>
                  <a:pt x="230" y="495"/>
                  <a:pt x="232" y="496"/>
                </a:cubicBezTo>
                <a:cubicBezTo>
                  <a:pt x="233" y="496"/>
                  <a:pt x="234" y="497"/>
                  <a:pt x="235" y="497"/>
                </a:cubicBezTo>
                <a:cubicBezTo>
                  <a:pt x="239" y="498"/>
                  <a:pt x="240" y="495"/>
                  <a:pt x="243" y="494"/>
                </a:cubicBezTo>
                <a:lnTo>
                  <a:pt x="247" y="494"/>
                </a:lnTo>
                <a:cubicBezTo>
                  <a:pt x="253" y="494"/>
                  <a:pt x="258" y="496"/>
                  <a:pt x="263" y="494"/>
                </a:cubicBezTo>
                <a:cubicBezTo>
                  <a:pt x="266" y="493"/>
                  <a:pt x="266" y="492"/>
                  <a:pt x="269" y="490"/>
                </a:cubicBezTo>
                <a:cubicBezTo>
                  <a:pt x="269" y="489"/>
                  <a:pt x="268" y="488"/>
                  <a:pt x="269" y="488"/>
                </a:cubicBezTo>
                <a:cubicBezTo>
                  <a:pt x="269" y="487"/>
                  <a:pt x="269" y="487"/>
                  <a:pt x="269" y="487"/>
                </a:cubicBezTo>
                <a:cubicBezTo>
                  <a:pt x="271" y="487"/>
                  <a:pt x="273" y="486"/>
                  <a:pt x="274" y="487"/>
                </a:cubicBezTo>
                <a:cubicBezTo>
                  <a:pt x="275" y="487"/>
                  <a:pt x="275" y="487"/>
                  <a:pt x="275" y="487"/>
                </a:cubicBezTo>
                <a:cubicBezTo>
                  <a:pt x="275" y="491"/>
                  <a:pt x="275" y="491"/>
                  <a:pt x="276" y="494"/>
                </a:cubicBezTo>
                <a:cubicBezTo>
                  <a:pt x="281" y="495"/>
                  <a:pt x="283" y="494"/>
                  <a:pt x="287" y="493"/>
                </a:cubicBezTo>
                <a:cubicBezTo>
                  <a:pt x="288" y="492"/>
                  <a:pt x="289" y="492"/>
                  <a:pt x="290" y="492"/>
                </a:cubicBezTo>
                <a:cubicBezTo>
                  <a:pt x="291" y="491"/>
                  <a:pt x="293" y="487"/>
                  <a:pt x="296" y="489"/>
                </a:cubicBezTo>
                <a:cubicBezTo>
                  <a:pt x="298" y="489"/>
                  <a:pt x="298" y="491"/>
                  <a:pt x="300" y="492"/>
                </a:cubicBezTo>
                <a:cubicBezTo>
                  <a:pt x="302" y="492"/>
                  <a:pt x="303" y="492"/>
                  <a:pt x="305" y="492"/>
                </a:cubicBezTo>
                <a:cubicBezTo>
                  <a:pt x="312" y="494"/>
                  <a:pt x="313" y="492"/>
                  <a:pt x="317" y="489"/>
                </a:cubicBezTo>
                <a:cubicBezTo>
                  <a:pt x="318" y="488"/>
                  <a:pt x="320" y="488"/>
                  <a:pt x="321" y="487"/>
                </a:cubicBezTo>
                <a:cubicBezTo>
                  <a:pt x="321" y="487"/>
                  <a:pt x="322" y="486"/>
                  <a:pt x="322" y="485"/>
                </a:cubicBezTo>
                <a:cubicBezTo>
                  <a:pt x="322" y="484"/>
                  <a:pt x="322" y="484"/>
                  <a:pt x="322" y="484"/>
                </a:cubicBezTo>
                <a:cubicBezTo>
                  <a:pt x="322" y="483"/>
                  <a:pt x="322" y="483"/>
                  <a:pt x="321" y="483"/>
                </a:cubicBezTo>
                <a:close/>
                <a:moveTo>
                  <a:pt x="407" y="259"/>
                </a:moveTo>
                <a:cubicBezTo>
                  <a:pt x="410" y="259"/>
                  <a:pt x="411" y="260"/>
                  <a:pt x="413" y="261"/>
                </a:cubicBezTo>
                <a:cubicBezTo>
                  <a:pt x="412" y="261"/>
                  <a:pt x="410" y="261"/>
                  <a:pt x="408" y="261"/>
                </a:cubicBezTo>
                <a:cubicBezTo>
                  <a:pt x="408" y="261"/>
                  <a:pt x="407" y="260"/>
                  <a:pt x="406" y="260"/>
                </a:cubicBezTo>
                <a:cubicBezTo>
                  <a:pt x="406" y="260"/>
                  <a:pt x="407" y="259"/>
                  <a:pt x="407" y="259"/>
                </a:cubicBezTo>
                <a:close/>
                <a:moveTo>
                  <a:pt x="275" y="269"/>
                </a:moveTo>
                <a:cubicBezTo>
                  <a:pt x="274" y="269"/>
                  <a:pt x="274" y="269"/>
                  <a:pt x="273" y="269"/>
                </a:cubicBezTo>
                <a:cubicBezTo>
                  <a:pt x="272" y="269"/>
                  <a:pt x="272" y="269"/>
                  <a:pt x="272" y="268"/>
                </a:cubicBezTo>
                <a:cubicBezTo>
                  <a:pt x="272" y="267"/>
                  <a:pt x="272" y="266"/>
                  <a:pt x="272" y="265"/>
                </a:cubicBezTo>
                <a:cubicBezTo>
                  <a:pt x="273" y="265"/>
                  <a:pt x="273" y="265"/>
                  <a:pt x="273" y="265"/>
                </a:cubicBezTo>
                <a:cubicBezTo>
                  <a:pt x="274" y="265"/>
                  <a:pt x="274" y="265"/>
                  <a:pt x="274" y="265"/>
                </a:cubicBezTo>
                <a:cubicBezTo>
                  <a:pt x="275" y="266"/>
                  <a:pt x="275" y="266"/>
                  <a:pt x="275" y="267"/>
                </a:cubicBezTo>
                <a:cubicBezTo>
                  <a:pt x="275" y="268"/>
                  <a:pt x="275" y="268"/>
                  <a:pt x="275" y="269"/>
                </a:cubicBezTo>
                <a:close/>
                <a:moveTo>
                  <a:pt x="461" y="270"/>
                </a:moveTo>
                <a:cubicBezTo>
                  <a:pt x="462" y="270"/>
                  <a:pt x="462" y="270"/>
                  <a:pt x="463" y="271"/>
                </a:cubicBezTo>
                <a:cubicBezTo>
                  <a:pt x="464" y="271"/>
                  <a:pt x="464" y="271"/>
                  <a:pt x="464" y="272"/>
                </a:cubicBezTo>
                <a:cubicBezTo>
                  <a:pt x="464" y="273"/>
                  <a:pt x="464" y="273"/>
                  <a:pt x="464" y="274"/>
                </a:cubicBezTo>
                <a:cubicBezTo>
                  <a:pt x="463" y="274"/>
                  <a:pt x="463" y="275"/>
                  <a:pt x="462" y="275"/>
                </a:cubicBezTo>
                <a:cubicBezTo>
                  <a:pt x="459" y="275"/>
                  <a:pt x="459" y="272"/>
                  <a:pt x="461" y="270"/>
                </a:cubicBezTo>
                <a:close/>
                <a:moveTo>
                  <a:pt x="468" y="254"/>
                </a:moveTo>
                <a:cubicBezTo>
                  <a:pt x="468" y="254"/>
                  <a:pt x="469" y="254"/>
                  <a:pt x="469" y="254"/>
                </a:cubicBezTo>
                <a:cubicBezTo>
                  <a:pt x="470" y="255"/>
                  <a:pt x="470" y="255"/>
                  <a:pt x="471" y="255"/>
                </a:cubicBezTo>
                <a:cubicBezTo>
                  <a:pt x="470" y="257"/>
                  <a:pt x="468" y="260"/>
                  <a:pt x="465" y="258"/>
                </a:cubicBezTo>
                <a:cubicBezTo>
                  <a:pt x="464" y="258"/>
                  <a:pt x="463" y="257"/>
                  <a:pt x="462" y="257"/>
                </a:cubicBezTo>
                <a:cubicBezTo>
                  <a:pt x="463" y="254"/>
                  <a:pt x="466" y="255"/>
                  <a:pt x="468" y="254"/>
                </a:cubicBezTo>
                <a:close/>
                <a:moveTo>
                  <a:pt x="467" y="363"/>
                </a:moveTo>
                <a:lnTo>
                  <a:pt x="467" y="364"/>
                </a:lnTo>
                <a:lnTo>
                  <a:pt x="466" y="357"/>
                </a:lnTo>
                <a:cubicBezTo>
                  <a:pt x="467" y="358"/>
                  <a:pt x="467" y="358"/>
                  <a:pt x="467" y="358"/>
                </a:cubicBezTo>
                <a:cubicBezTo>
                  <a:pt x="468" y="360"/>
                  <a:pt x="468" y="362"/>
                  <a:pt x="467" y="363"/>
                </a:cubicBezTo>
                <a:close/>
                <a:moveTo>
                  <a:pt x="466" y="333"/>
                </a:moveTo>
                <a:cubicBezTo>
                  <a:pt x="465" y="331"/>
                  <a:pt x="465" y="327"/>
                  <a:pt x="465" y="325"/>
                </a:cubicBezTo>
                <a:cubicBezTo>
                  <a:pt x="467" y="327"/>
                  <a:pt x="466" y="330"/>
                  <a:pt x="466" y="333"/>
                </a:cubicBezTo>
                <a:close/>
                <a:moveTo>
                  <a:pt x="414" y="462"/>
                </a:moveTo>
                <a:cubicBezTo>
                  <a:pt x="419" y="461"/>
                  <a:pt x="424" y="464"/>
                  <a:pt x="427" y="465"/>
                </a:cubicBezTo>
                <a:cubicBezTo>
                  <a:pt x="430" y="465"/>
                  <a:pt x="433" y="465"/>
                  <a:pt x="436" y="465"/>
                </a:cubicBezTo>
                <a:cubicBezTo>
                  <a:pt x="437" y="466"/>
                  <a:pt x="440" y="468"/>
                  <a:pt x="441" y="469"/>
                </a:cubicBezTo>
                <a:cubicBezTo>
                  <a:pt x="443" y="469"/>
                  <a:pt x="443" y="468"/>
                  <a:pt x="444" y="468"/>
                </a:cubicBezTo>
                <a:cubicBezTo>
                  <a:pt x="444" y="465"/>
                  <a:pt x="441" y="465"/>
                  <a:pt x="441" y="461"/>
                </a:cubicBezTo>
                <a:cubicBezTo>
                  <a:pt x="442" y="461"/>
                  <a:pt x="442" y="460"/>
                  <a:pt x="442" y="460"/>
                </a:cubicBezTo>
                <a:cubicBezTo>
                  <a:pt x="443" y="459"/>
                  <a:pt x="444" y="459"/>
                  <a:pt x="445" y="459"/>
                </a:cubicBezTo>
                <a:cubicBezTo>
                  <a:pt x="446" y="458"/>
                  <a:pt x="448" y="459"/>
                  <a:pt x="449" y="459"/>
                </a:cubicBezTo>
                <a:cubicBezTo>
                  <a:pt x="454" y="459"/>
                  <a:pt x="461" y="459"/>
                  <a:pt x="464" y="457"/>
                </a:cubicBezTo>
                <a:cubicBezTo>
                  <a:pt x="467" y="454"/>
                  <a:pt x="465" y="449"/>
                  <a:pt x="466" y="445"/>
                </a:cubicBezTo>
                <a:cubicBezTo>
                  <a:pt x="467" y="443"/>
                  <a:pt x="468" y="442"/>
                  <a:pt x="468" y="440"/>
                </a:cubicBezTo>
                <a:cubicBezTo>
                  <a:pt x="469" y="437"/>
                  <a:pt x="469" y="433"/>
                  <a:pt x="469" y="430"/>
                </a:cubicBezTo>
                <a:cubicBezTo>
                  <a:pt x="470" y="429"/>
                  <a:pt x="470" y="427"/>
                  <a:pt x="471" y="425"/>
                </a:cubicBezTo>
                <a:cubicBezTo>
                  <a:pt x="471" y="425"/>
                  <a:pt x="472" y="424"/>
                  <a:pt x="472" y="423"/>
                </a:cubicBezTo>
                <a:cubicBezTo>
                  <a:pt x="473" y="419"/>
                  <a:pt x="468" y="416"/>
                  <a:pt x="469" y="411"/>
                </a:cubicBezTo>
                <a:cubicBezTo>
                  <a:pt x="470" y="404"/>
                  <a:pt x="475" y="401"/>
                  <a:pt x="477" y="396"/>
                </a:cubicBezTo>
                <a:cubicBezTo>
                  <a:pt x="477" y="394"/>
                  <a:pt x="475" y="391"/>
                  <a:pt x="475" y="388"/>
                </a:cubicBezTo>
                <a:cubicBezTo>
                  <a:pt x="476" y="387"/>
                  <a:pt x="476" y="385"/>
                  <a:pt x="476" y="383"/>
                </a:cubicBezTo>
                <a:cubicBezTo>
                  <a:pt x="475" y="381"/>
                  <a:pt x="474" y="377"/>
                  <a:pt x="473" y="374"/>
                </a:cubicBezTo>
                <a:cubicBezTo>
                  <a:pt x="473" y="371"/>
                  <a:pt x="473" y="369"/>
                  <a:pt x="473" y="366"/>
                </a:cubicBezTo>
                <a:cubicBezTo>
                  <a:pt x="472" y="364"/>
                  <a:pt x="471" y="362"/>
                  <a:pt x="470" y="360"/>
                </a:cubicBezTo>
                <a:cubicBezTo>
                  <a:pt x="470" y="358"/>
                  <a:pt x="471" y="357"/>
                  <a:pt x="472" y="356"/>
                </a:cubicBezTo>
                <a:cubicBezTo>
                  <a:pt x="472" y="354"/>
                  <a:pt x="474" y="349"/>
                  <a:pt x="473" y="348"/>
                </a:cubicBezTo>
                <a:cubicBezTo>
                  <a:pt x="473" y="346"/>
                  <a:pt x="471" y="345"/>
                  <a:pt x="471" y="343"/>
                </a:cubicBezTo>
                <a:lnTo>
                  <a:pt x="472" y="331"/>
                </a:lnTo>
                <a:cubicBezTo>
                  <a:pt x="472" y="329"/>
                  <a:pt x="470" y="327"/>
                  <a:pt x="471" y="324"/>
                </a:cubicBezTo>
                <a:cubicBezTo>
                  <a:pt x="472" y="319"/>
                  <a:pt x="475" y="316"/>
                  <a:pt x="476" y="311"/>
                </a:cubicBezTo>
                <a:cubicBezTo>
                  <a:pt x="478" y="307"/>
                  <a:pt x="473" y="303"/>
                  <a:pt x="472" y="300"/>
                </a:cubicBezTo>
                <a:cubicBezTo>
                  <a:pt x="471" y="296"/>
                  <a:pt x="473" y="294"/>
                  <a:pt x="473" y="291"/>
                </a:cubicBezTo>
                <a:cubicBezTo>
                  <a:pt x="473" y="288"/>
                  <a:pt x="471" y="285"/>
                  <a:pt x="472" y="282"/>
                </a:cubicBezTo>
                <a:cubicBezTo>
                  <a:pt x="473" y="277"/>
                  <a:pt x="476" y="271"/>
                  <a:pt x="479" y="269"/>
                </a:cubicBezTo>
                <a:cubicBezTo>
                  <a:pt x="479" y="266"/>
                  <a:pt x="478" y="263"/>
                  <a:pt x="477" y="261"/>
                </a:cubicBezTo>
                <a:cubicBezTo>
                  <a:pt x="477" y="260"/>
                  <a:pt x="475" y="258"/>
                  <a:pt x="475" y="257"/>
                </a:cubicBezTo>
                <a:cubicBezTo>
                  <a:pt x="475" y="256"/>
                  <a:pt x="475" y="252"/>
                  <a:pt x="476" y="252"/>
                </a:cubicBezTo>
                <a:cubicBezTo>
                  <a:pt x="476" y="250"/>
                  <a:pt x="476" y="250"/>
                  <a:pt x="475" y="250"/>
                </a:cubicBezTo>
                <a:cubicBezTo>
                  <a:pt x="472" y="250"/>
                  <a:pt x="471" y="251"/>
                  <a:pt x="468" y="251"/>
                </a:cubicBezTo>
                <a:cubicBezTo>
                  <a:pt x="464" y="250"/>
                  <a:pt x="461" y="248"/>
                  <a:pt x="456" y="251"/>
                </a:cubicBezTo>
                <a:cubicBezTo>
                  <a:pt x="457" y="252"/>
                  <a:pt x="457" y="254"/>
                  <a:pt x="458" y="255"/>
                </a:cubicBezTo>
                <a:cubicBezTo>
                  <a:pt x="458" y="256"/>
                  <a:pt x="458" y="256"/>
                  <a:pt x="457" y="257"/>
                </a:cubicBezTo>
                <a:cubicBezTo>
                  <a:pt x="453" y="257"/>
                  <a:pt x="454" y="254"/>
                  <a:pt x="452" y="253"/>
                </a:cubicBezTo>
                <a:cubicBezTo>
                  <a:pt x="450" y="253"/>
                  <a:pt x="449" y="253"/>
                  <a:pt x="447" y="252"/>
                </a:cubicBezTo>
                <a:cubicBezTo>
                  <a:pt x="446" y="252"/>
                  <a:pt x="445" y="251"/>
                  <a:pt x="444" y="250"/>
                </a:cubicBezTo>
                <a:cubicBezTo>
                  <a:pt x="442" y="249"/>
                  <a:pt x="439" y="249"/>
                  <a:pt x="436" y="249"/>
                </a:cubicBezTo>
                <a:cubicBezTo>
                  <a:pt x="435" y="250"/>
                  <a:pt x="428" y="251"/>
                  <a:pt x="426" y="250"/>
                </a:cubicBezTo>
                <a:cubicBezTo>
                  <a:pt x="425" y="250"/>
                  <a:pt x="424" y="250"/>
                  <a:pt x="423" y="250"/>
                </a:cubicBezTo>
                <a:cubicBezTo>
                  <a:pt x="421" y="251"/>
                  <a:pt x="420" y="253"/>
                  <a:pt x="419" y="254"/>
                </a:cubicBezTo>
                <a:cubicBezTo>
                  <a:pt x="417" y="254"/>
                  <a:pt x="414" y="254"/>
                  <a:pt x="411" y="254"/>
                </a:cubicBezTo>
                <a:cubicBezTo>
                  <a:pt x="410" y="253"/>
                  <a:pt x="409" y="252"/>
                  <a:pt x="408" y="252"/>
                </a:cubicBezTo>
                <a:cubicBezTo>
                  <a:pt x="407" y="252"/>
                  <a:pt x="405" y="253"/>
                  <a:pt x="404" y="253"/>
                </a:cubicBezTo>
                <a:cubicBezTo>
                  <a:pt x="402" y="253"/>
                  <a:pt x="400" y="252"/>
                  <a:pt x="397" y="252"/>
                </a:cubicBezTo>
                <a:cubicBezTo>
                  <a:pt x="395" y="253"/>
                  <a:pt x="387" y="254"/>
                  <a:pt x="385" y="253"/>
                </a:cubicBezTo>
                <a:cubicBezTo>
                  <a:pt x="384" y="253"/>
                  <a:pt x="383" y="253"/>
                  <a:pt x="382" y="252"/>
                </a:cubicBezTo>
                <a:cubicBezTo>
                  <a:pt x="382" y="252"/>
                  <a:pt x="382" y="253"/>
                  <a:pt x="382" y="253"/>
                </a:cubicBezTo>
                <a:cubicBezTo>
                  <a:pt x="374" y="251"/>
                  <a:pt x="367" y="250"/>
                  <a:pt x="367" y="250"/>
                </a:cubicBezTo>
                <a:cubicBezTo>
                  <a:pt x="367" y="250"/>
                  <a:pt x="367" y="250"/>
                  <a:pt x="367" y="250"/>
                </a:cubicBezTo>
                <a:cubicBezTo>
                  <a:pt x="366" y="250"/>
                  <a:pt x="365" y="249"/>
                  <a:pt x="365" y="249"/>
                </a:cubicBezTo>
                <a:cubicBezTo>
                  <a:pt x="364" y="249"/>
                  <a:pt x="360" y="250"/>
                  <a:pt x="358" y="250"/>
                </a:cubicBezTo>
                <a:cubicBezTo>
                  <a:pt x="350" y="250"/>
                  <a:pt x="343" y="250"/>
                  <a:pt x="336" y="252"/>
                </a:cubicBezTo>
                <a:cubicBezTo>
                  <a:pt x="331" y="253"/>
                  <a:pt x="325" y="249"/>
                  <a:pt x="320" y="250"/>
                </a:cubicBezTo>
                <a:cubicBezTo>
                  <a:pt x="318" y="251"/>
                  <a:pt x="317" y="254"/>
                  <a:pt x="314" y="255"/>
                </a:cubicBezTo>
                <a:cubicBezTo>
                  <a:pt x="312" y="256"/>
                  <a:pt x="310" y="254"/>
                  <a:pt x="308" y="254"/>
                </a:cubicBezTo>
                <a:cubicBezTo>
                  <a:pt x="304" y="252"/>
                  <a:pt x="300" y="252"/>
                  <a:pt x="296" y="251"/>
                </a:cubicBezTo>
                <a:cubicBezTo>
                  <a:pt x="290" y="249"/>
                  <a:pt x="287" y="253"/>
                  <a:pt x="283" y="254"/>
                </a:cubicBezTo>
                <a:cubicBezTo>
                  <a:pt x="279" y="255"/>
                  <a:pt x="276" y="253"/>
                  <a:pt x="273" y="255"/>
                </a:cubicBezTo>
                <a:cubicBezTo>
                  <a:pt x="271" y="256"/>
                  <a:pt x="268" y="260"/>
                  <a:pt x="267" y="263"/>
                </a:cubicBezTo>
                <a:lnTo>
                  <a:pt x="268" y="266"/>
                </a:lnTo>
                <a:cubicBezTo>
                  <a:pt x="267" y="268"/>
                  <a:pt x="264" y="270"/>
                  <a:pt x="263" y="272"/>
                </a:cubicBezTo>
                <a:cubicBezTo>
                  <a:pt x="262" y="274"/>
                  <a:pt x="264" y="275"/>
                  <a:pt x="263" y="278"/>
                </a:cubicBezTo>
                <a:cubicBezTo>
                  <a:pt x="262" y="281"/>
                  <a:pt x="261" y="286"/>
                  <a:pt x="263" y="289"/>
                </a:cubicBezTo>
                <a:cubicBezTo>
                  <a:pt x="264" y="291"/>
                  <a:pt x="267" y="292"/>
                  <a:pt x="268" y="295"/>
                </a:cubicBezTo>
                <a:cubicBezTo>
                  <a:pt x="268" y="296"/>
                  <a:pt x="265" y="301"/>
                  <a:pt x="264" y="302"/>
                </a:cubicBezTo>
                <a:cubicBezTo>
                  <a:pt x="264" y="305"/>
                  <a:pt x="266" y="307"/>
                  <a:pt x="266" y="308"/>
                </a:cubicBezTo>
                <a:cubicBezTo>
                  <a:pt x="267" y="310"/>
                  <a:pt x="267" y="312"/>
                  <a:pt x="267" y="313"/>
                </a:cubicBezTo>
                <a:cubicBezTo>
                  <a:pt x="268" y="316"/>
                  <a:pt x="265" y="318"/>
                  <a:pt x="266" y="321"/>
                </a:cubicBezTo>
                <a:cubicBezTo>
                  <a:pt x="266" y="323"/>
                  <a:pt x="267" y="325"/>
                  <a:pt x="268" y="326"/>
                </a:cubicBezTo>
                <a:cubicBezTo>
                  <a:pt x="269" y="329"/>
                  <a:pt x="266" y="332"/>
                  <a:pt x="266" y="334"/>
                </a:cubicBezTo>
                <a:cubicBezTo>
                  <a:pt x="266" y="337"/>
                  <a:pt x="268" y="341"/>
                  <a:pt x="266" y="343"/>
                </a:cubicBezTo>
                <a:cubicBezTo>
                  <a:pt x="266" y="346"/>
                  <a:pt x="265" y="353"/>
                  <a:pt x="267" y="355"/>
                </a:cubicBezTo>
                <a:cubicBezTo>
                  <a:pt x="268" y="355"/>
                  <a:pt x="270" y="355"/>
                  <a:pt x="271" y="355"/>
                </a:cubicBezTo>
                <a:lnTo>
                  <a:pt x="272" y="359"/>
                </a:lnTo>
                <a:cubicBezTo>
                  <a:pt x="270" y="360"/>
                  <a:pt x="269" y="362"/>
                  <a:pt x="268" y="363"/>
                </a:cubicBezTo>
                <a:cubicBezTo>
                  <a:pt x="268" y="364"/>
                  <a:pt x="267" y="366"/>
                  <a:pt x="266" y="367"/>
                </a:cubicBezTo>
                <a:lnTo>
                  <a:pt x="266" y="370"/>
                </a:lnTo>
                <a:cubicBezTo>
                  <a:pt x="266" y="371"/>
                  <a:pt x="265" y="372"/>
                  <a:pt x="265" y="373"/>
                </a:cubicBezTo>
                <a:cubicBezTo>
                  <a:pt x="265" y="375"/>
                  <a:pt x="266" y="376"/>
                  <a:pt x="266" y="377"/>
                </a:cubicBezTo>
                <a:cubicBezTo>
                  <a:pt x="266" y="378"/>
                  <a:pt x="266" y="379"/>
                  <a:pt x="266" y="380"/>
                </a:cubicBezTo>
                <a:cubicBezTo>
                  <a:pt x="267" y="381"/>
                  <a:pt x="268" y="382"/>
                  <a:pt x="269" y="383"/>
                </a:cubicBezTo>
                <a:cubicBezTo>
                  <a:pt x="270" y="384"/>
                  <a:pt x="270" y="385"/>
                  <a:pt x="270" y="386"/>
                </a:cubicBezTo>
                <a:cubicBezTo>
                  <a:pt x="271" y="387"/>
                  <a:pt x="271" y="387"/>
                  <a:pt x="272" y="387"/>
                </a:cubicBezTo>
                <a:cubicBezTo>
                  <a:pt x="273" y="389"/>
                  <a:pt x="273" y="391"/>
                  <a:pt x="274" y="392"/>
                </a:cubicBezTo>
                <a:cubicBezTo>
                  <a:pt x="274" y="396"/>
                  <a:pt x="271" y="397"/>
                  <a:pt x="270" y="400"/>
                </a:cubicBezTo>
                <a:cubicBezTo>
                  <a:pt x="269" y="402"/>
                  <a:pt x="271" y="404"/>
                  <a:pt x="269" y="406"/>
                </a:cubicBezTo>
                <a:cubicBezTo>
                  <a:pt x="268" y="407"/>
                  <a:pt x="266" y="408"/>
                  <a:pt x="264" y="409"/>
                </a:cubicBezTo>
                <a:cubicBezTo>
                  <a:pt x="264" y="409"/>
                  <a:pt x="264" y="410"/>
                  <a:pt x="263" y="410"/>
                </a:cubicBezTo>
                <a:cubicBezTo>
                  <a:pt x="263" y="416"/>
                  <a:pt x="269" y="422"/>
                  <a:pt x="268" y="427"/>
                </a:cubicBezTo>
                <a:cubicBezTo>
                  <a:pt x="267" y="430"/>
                  <a:pt x="264" y="432"/>
                  <a:pt x="264" y="435"/>
                </a:cubicBezTo>
                <a:cubicBezTo>
                  <a:pt x="263" y="437"/>
                  <a:pt x="264" y="441"/>
                  <a:pt x="265" y="443"/>
                </a:cubicBezTo>
                <a:lnTo>
                  <a:pt x="265" y="445"/>
                </a:lnTo>
                <a:cubicBezTo>
                  <a:pt x="265" y="446"/>
                  <a:pt x="267" y="447"/>
                  <a:pt x="266" y="449"/>
                </a:cubicBezTo>
                <a:cubicBezTo>
                  <a:pt x="266" y="451"/>
                  <a:pt x="262" y="454"/>
                  <a:pt x="264" y="457"/>
                </a:cubicBezTo>
                <a:cubicBezTo>
                  <a:pt x="264" y="459"/>
                  <a:pt x="269" y="462"/>
                  <a:pt x="271" y="462"/>
                </a:cubicBezTo>
                <a:lnTo>
                  <a:pt x="274" y="462"/>
                </a:lnTo>
                <a:cubicBezTo>
                  <a:pt x="275" y="462"/>
                  <a:pt x="276" y="463"/>
                  <a:pt x="276" y="464"/>
                </a:cubicBezTo>
                <a:cubicBezTo>
                  <a:pt x="278" y="465"/>
                  <a:pt x="281" y="465"/>
                  <a:pt x="283" y="466"/>
                </a:cubicBezTo>
                <a:cubicBezTo>
                  <a:pt x="286" y="467"/>
                  <a:pt x="290" y="466"/>
                  <a:pt x="292" y="465"/>
                </a:cubicBezTo>
                <a:cubicBezTo>
                  <a:pt x="294" y="465"/>
                  <a:pt x="297" y="465"/>
                  <a:pt x="299" y="466"/>
                </a:cubicBezTo>
                <a:cubicBezTo>
                  <a:pt x="301" y="466"/>
                  <a:pt x="304" y="465"/>
                  <a:pt x="305" y="466"/>
                </a:cubicBezTo>
                <a:lnTo>
                  <a:pt x="309" y="469"/>
                </a:lnTo>
                <a:cubicBezTo>
                  <a:pt x="311" y="469"/>
                  <a:pt x="313" y="469"/>
                  <a:pt x="314" y="468"/>
                </a:cubicBezTo>
                <a:cubicBezTo>
                  <a:pt x="315" y="467"/>
                  <a:pt x="315" y="467"/>
                  <a:pt x="316" y="466"/>
                </a:cubicBezTo>
                <a:cubicBezTo>
                  <a:pt x="318" y="465"/>
                  <a:pt x="321" y="464"/>
                  <a:pt x="323" y="464"/>
                </a:cubicBezTo>
                <a:cubicBezTo>
                  <a:pt x="324" y="464"/>
                  <a:pt x="331" y="464"/>
                  <a:pt x="331" y="464"/>
                </a:cubicBezTo>
                <a:cubicBezTo>
                  <a:pt x="333" y="464"/>
                  <a:pt x="336" y="466"/>
                  <a:pt x="339" y="465"/>
                </a:cubicBezTo>
                <a:cubicBezTo>
                  <a:pt x="341" y="465"/>
                  <a:pt x="343" y="463"/>
                  <a:pt x="345" y="463"/>
                </a:cubicBezTo>
                <a:cubicBezTo>
                  <a:pt x="350" y="461"/>
                  <a:pt x="352" y="464"/>
                  <a:pt x="355" y="465"/>
                </a:cubicBezTo>
                <a:cubicBezTo>
                  <a:pt x="357" y="465"/>
                  <a:pt x="360" y="465"/>
                  <a:pt x="362" y="465"/>
                </a:cubicBezTo>
                <a:cubicBezTo>
                  <a:pt x="365" y="466"/>
                  <a:pt x="368" y="465"/>
                  <a:pt x="372" y="465"/>
                </a:cubicBezTo>
                <a:cubicBezTo>
                  <a:pt x="373" y="466"/>
                  <a:pt x="375" y="466"/>
                  <a:pt x="376" y="466"/>
                </a:cubicBezTo>
                <a:cubicBezTo>
                  <a:pt x="377" y="466"/>
                  <a:pt x="379" y="466"/>
                  <a:pt x="381" y="466"/>
                </a:cubicBezTo>
                <a:cubicBezTo>
                  <a:pt x="386" y="466"/>
                  <a:pt x="391" y="466"/>
                  <a:pt x="396" y="465"/>
                </a:cubicBezTo>
                <a:cubicBezTo>
                  <a:pt x="399" y="464"/>
                  <a:pt x="404" y="462"/>
                  <a:pt x="407" y="465"/>
                </a:cubicBezTo>
                <a:cubicBezTo>
                  <a:pt x="411" y="465"/>
                  <a:pt x="411" y="463"/>
                  <a:pt x="414" y="462"/>
                </a:cubicBezTo>
                <a:close/>
                <a:moveTo>
                  <a:pt x="389" y="483"/>
                </a:moveTo>
                <a:lnTo>
                  <a:pt x="387" y="485"/>
                </a:lnTo>
                <a:cubicBezTo>
                  <a:pt x="387" y="485"/>
                  <a:pt x="387" y="486"/>
                  <a:pt x="386" y="487"/>
                </a:cubicBezTo>
                <a:cubicBezTo>
                  <a:pt x="386" y="488"/>
                  <a:pt x="385" y="489"/>
                  <a:pt x="384" y="490"/>
                </a:cubicBezTo>
                <a:cubicBezTo>
                  <a:pt x="383" y="490"/>
                  <a:pt x="382" y="491"/>
                  <a:pt x="380" y="491"/>
                </a:cubicBezTo>
                <a:cubicBezTo>
                  <a:pt x="379" y="490"/>
                  <a:pt x="377" y="489"/>
                  <a:pt x="377" y="487"/>
                </a:cubicBezTo>
                <a:cubicBezTo>
                  <a:pt x="377" y="486"/>
                  <a:pt x="377" y="485"/>
                  <a:pt x="376" y="484"/>
                </a:cubicBezTo>
                <a:cubicBezTo>
                  <a:pt x="373" y="484"/>
                  <a:pt x="371" y="483"/>
                  <a:pt x="368" y="484"/>
                </a:cubicBezTo>
                <a:cubicBezTo>
                  <a:pt x="366" y="485"/>
                  <a:pt x="365" y="488"/>
                  <a:pt x="361" y="487"/>
                </a:cubicBezTo>
                <a:cubicBezTo>
                  <a:pt x="360" y="487"/>
                  <a:pt x="359" y="485"/>
                  <a:pt x="358" y="485"/>
                </a:cubicBezTo>
                <a:cubicBezTo>
                  <a:pt x="357" y="484"/>
                  <a:pt x="356" y="485"/>
                  <a:pt x="355" y="486"/>
                </a:cubicBezTo>
                <a:cubicBezTo>
                  <a:pt x="353" y="486"/>
                  <a:pt x="351" y="485"/>
                  <a:pt x="349" y="485"/>
                </a:cubicBezTo>
                <a:cubicBezTo>
                  <a:pt x="349" y="485"/>
                  <a:pt x="348" y="485"/>
                  <a:pt x="347" y="485"/>
                </a:cubicBezTo>
                <a:cubicBezTo>
                  <a:pt x="347" y="485"/>
                  <a:pt x="347" y="485"/>
                  <a:pt x="346" y="486"/>
                </a:cubicBezTo>
                <a:cubicBezTo>
                  <a:pt x="347" y="488"/>
                  <a:pt x="349" y="488"/>
                  <a:pt x="351" y="489"/>
                </a:cubicBezTo>
                <a:cubicBezTo>
                  <a:pt x="352" y="489"/>
                  <a:pt x="353" y="491"/>
                  <a:pt x="354" y="491"/>
                </a:cubicBezTo>
                <a:cubicBezTo>
                  <a:pt x="355" y="491"/>
                  <a:pt x="356" y="492"/>
                  <a:pt x="358" y="492"/>
                </a:cubicBezTo>
                <a:cubicBezTo>
                  <a:pt x="359" y="492"/>
                  <a:pt x="360" y="494"/>
                  <a:pt x="361" y="495"/>
                </a:cubicBezTo>
                <a:cubicBezTo>
                  <a:pt x="366" y="495"/>
                  <a:pt x="374" y="496"/>
                  <a:pt x="379" y="494"/>
                </a:cubicBezTo>
                <a:cubicBezTo>
                  <a:pt x="383" y="493"/>
                  <a:pt x="386" y="495"/>
                  <a:pt x="390" y="495"/>
                </a:cubicBezTo>
                <a:cubicBezTo>
                  <a:pt x="390" y="495"/>
                  <a:pt x="391" y="495"/>
                  <a:pt x="391" y="494"/>
                </a:cubicBezTo>
                <a:cubicBezTo>
                  <a:pt x="392" y="492"/>
                  <a:pt x="392" y="488"/>
                  <a:pt x="393" y="486"/>
                </a:cubicBezTo>
                <a:cubicBezTo>
                  <a:pt x="393" y="485"/>
                  <a:pt x="393" y="485"/>
                  <a:pt x="392" y="484"/>
                </a:cubicBezTo>
                <a:cubicBezTo>
                  <a:pt x="391" y="483"/>
                  <a:pt x="390" y="483"/>
                  <a:pt x="389" y="483"/>
                </a:cubicBezTo>
                <a:close/>
                <a:moveTo>
                  <a:pt x="16" y="349"/>
                </a:moveTo>
                <a:cubicBezTo>
                  <a:pt x="15" y="347"/>
                  <a:pt x="12" y="348"/>
                  <a:pt x="11" y="346"/>
                </a:cubicBezTo>
                <a:cubicBezTo>
                  <a:pt x="10" y="345"/>
                  <a:pt x="11" y="345"/>
                  <a:pt x="9" y="344"/>
                </a:cubicBezTo>
                <a:cubicBezTo>
                  <a:pt x="9" y="344"/>
                  <a:pt x="8" y="343"/>
                  <a:pt x="6" y="344"/>
                </a:cubicBezTo>
                <a:cubicBezTo>
                  <a:pt x="6" y="344"/>
                  <a:pt x="6" y="344"/>
                  <a:pt x="5" y="344"/>
                </a:cubicBezTo>
                <a:cubicBezTo>
                  <a:pt x="5" y="344"/>
                  <a:pt x="4" y="345"/>
                  <a:pt x="4" y="345"/>
                </a:cubicBezTo>
                <a:cubicBezTo>
                  <a:pt x="4" y="347"/>
                  <a:pt x="4" y="349"/>
                  <a:pt x="3" y="351"/>
                </a:cubicBezTo>
                <a:cubicBezTo>
                  <a:pt x="3" y="354"/>
                  <a:pt x="3" y="357"/>
                  <a:pt x="3" y="359"/>
                </a:cubicBezTo>
                <a:cubicBezTo>
                  <a:pt x="2" y="361"/>
                  <a:pt x="3" y="364"/>
                  <a:pt x="3" y="365"/>
                </a:cubicBezTo>
                <a:cubicBezTo>
                  <a:pt x="4" y="368"/>
                  <a:pt x="2" y="372"/>
                  <a:pt x="2" y="374"/>
                </a:cubicBezTo>
                <a:cubicBezTo>
                  <a:pt x="1" y="377"/>
                  <a:pt x="3" y="385"/>
                  <a:pt x="4" y="386"/>
                </a:cubicBezTo>
                <a:cubicBezTo>
                  <a:pt x="6" y="384"/>
                  <a:pt x="9" y="384"/>
                  <a:pt x="10" y="382"/>
                </a:cubicBezTo>
                <a:cubicBezTo>
                  <a:pt x="11" y="381"/>
                  <a:pt x="11" y="380"/>
                  <a:pt x="11" y="379"/>
                </a:cubicBezTo>
                <a:cubicBezTo>
                  <a:pt x="12" y="377"/>
                  <a:pt x="14" y="376"/>
                  <a:pt x="16" y="375"/>
                </a:cubicBezTo>
                <a:cubicBezTo>
                  <a:pt x="17" y="371"/>
                  <a:pt x="16" y="369"/>
                  <a:pt x="15" y="366"/>
                </a:cubicBezTo>
                <a:lnTo>
                  <a:pt x="15" y="360"/>
                </a:lnTo>
                <a:cubicBezTo>
                  <a:pt x="15" y="360"/>
                  <a:pt x="14" y="359"/>
                  <a:pt x="14" y="358"/>
                </a:cubicBezTo>
                <a:cubicBezTo>
                  <a:pt x="13" y="355"/>
                  <a:pt x="18" y="352"/>
                  <a:pt x="16" y="349"/>
                </a:cubicBezTo>
                <a:close/>
                <a:moveTo>
                  <a:pt x="9" y="224"/>
                </a:moveTo>
                <a:cubicBezTo>
                  <a:pt x="11" y="224"/>
                  <a:pt x="11" y="221"/>
                  <a:pt x="12" y="219"/>
                </a:cubicBezTo>
                <a:cubicBezTo>
                  <a:pt x="12" y="216"/>
                  <a:pt x="9" y="212"/>
                  <a:pt x="6" y="215"/>
                </a:cubicBezTo>
                <a:cubicBezTo>
                  <a:pt x="5" y="215"/>
                  <a:pt x="5" y="215"/>
                  <a:pt x="4" y="214"/>
                </a:cubicBezTo>
                <a:cubicBezTo>
                  <a:pt x="3" y="216"/>
                  <a:pt x="2" y="219"/>
                  <a:pt x="4" y="220"/>
                </a:cubicBezTo>
                <a:cubicBezTo>
                  <a:pt x="5" y="222"/>
                  <a:pt x="8" y="223"/>
                  <a:pt x="9" y="224"/>
                </a:cubicBezTo>
                <a:close/>
                <a:moveTo>
                  <a:pt x="14" y="102"/>
                </a:moveTo>
                <a:lnTo>
                  <a:pt x="14" y="103"/>
                </a:lnTo>
                <a:cubicBezTo>
                  <a:pt x="16" y="103"/>
                  <a:pt x="16" y="103"/>
                  <a:pt x="17" y="102"/>
                </a:cubicBezTo>
                <a:cubicBezTo>
                  <a:pt x="17" y="101"/>
                  <a:pt x="16" y="101"/>
                  <a:pt x="16" y="100"/>
                </a:cubicBezTo>
                <a:cubicBezTo>
                  <a:pt x="15" y="101"/>
                  <a:pt x="15" y="101"/>
                  <a:pt x="14" y="102"/>
                </a:cubicBezTo>
                <a:close/>
                <a:moveTo>
                  <a:pt x="21" y="70"/>
                </a:moveTo>
                <a:lnTo>
                  <a:pt x="21" y="71"/>
                </a:lnTo>
                <a:lnTo>
                  <a:pt x="22" y="71"/>
                </a:lnTo>
                <a:cubicBezTo>
                  <a:pt x="22" y="70"/>
                  <a:pt x="22" y="70"/>
                  <a:pt x="21" y="70"/>
                </a:cubicBezTo>
                <a:close/>
                <a:moveTo>
                  <a:pt x="16" y="71"/>
                </a:moveTo>
                <a:cubicBezTo>
                  <a:pt x="16" y="70"/>
                  <a:pt x="16" y="70"/>
                  <a:pt x="15" y="70"/>
                </a:cubicBezTo>
                <a:cubicBezTo>
                  <a:pt x="15" y="69"/>
                  <a:pt x="14" y="69"/>
                  <a:pt x="13" y="69"/>
                </a:cubicBezTo>
                <a:cubicBezTo>
                  <a:pt x="13" y="69"/>
                  <a:pt x="13" y="70"/>
                  <a:pt x="12" y="70"/>
                </a:cubicBezTo>
                <a:cubicBezTo>
                  <a:pt x="12" y="70"/>
                  <a:pt x="12" y="71"/>
                  <a:pt x="12" y="72"/>
                </a:cubicBezTo>
                <a:cubicBezTo>
                  <a:pt x="13" y="73"/>
                  <a:pt x="13" y="73"/>
                  <a:pt x="14" y="72"/>
                </a:cubicBezTo>
                <a:cubicBezTo>
                  <a:pt x="15" y="72"/>
                  <a:pt x="15" y="72"/>
                  <a:pt x="16" y="71"/>
                </a:cubicBezTo>
                <a:close/>
                <a:moveTo>
                  <a:pt x="14" y="114"/>
                </a:moveTo>
                <a:cubicBezTo>
                  <a:pt x="14" y="115"/>
                  <a:pt x="14" y="115"/>
                  <a:pt x="15" y="116"/>
                </a:cubicBezTo>
                <a:cubicBezTo>
                  <a:pt x="18" y="115"/>
                  <a:pt x="23" y="110"/>
                  <a:pt x="21" y="106"/>
                </a:cubicBezTo>
                <a:cubicBezTo>
                  <a:pt x="21" y="105"/>
                  <a:pt x="20" y="105"/>
                  <a:pt x="19" y="104"/>
                </a:cubicBezTo>
                <a:cubicBezTo>
                  <a:pt x="18" y="105"/>
                  <a:pt x="18" y="105"/>
                  <a:pt x="18" y="105"/>
                </a:cubicBezTo>
                <a:cubicBezTo>
                  <a:pt x="18" y="109"/>
                  <a:pt x="17" y="111"/>
                  <a:pt x="14" y="113"/>
                </a:cubicBezTo>
                <a:cubicBezTo>
                  <a:pt x="14" y="114"/>
                  <a:pt x="14" y="114"/>
                  <a:pt x="14" y="114"/>
                </a:cubicBezTo>
                <a:close/>
                <a:moveTo>
                  <a:pt x="3" y="279"/>
                </a:moveTo>
                <a:cubicBezTo>
                  <a:pt x="4" y="279"/>
                  <a:pt x="5" y="280"/>
                  <a:pt x="5" y="280"/>
                </a:cubicBezTo>
                <a:cubicBezTo>
                  <a:pt x="6" y="283"/>
                  <a:pt x="6" y="285"/>
                  <a:pt x="8" y="287"/>
                </a:cubicBezTo>
                <a:cubicBezTo>
                  <a:pt x="8" y="287"/>
                  <a:pt x="8" y="287"/>
                  <a:pt x="9" y="287"/>
                </a:cubicBezTo>
                <a:cubicBezTo>
                  <a:pt x="9" y="287"/>
                  <a:pt x="9" y="287"/>
                  <a:pt x="9" y="286"/>
                </a:cubicBezTo>
                <a:cubicBezTo>
                  <a:pt x="10" y="285"/>
                  <a:pt x="11" y="277"/>
                  <a:pt x="11" y="275"/>
                </a:cubicBezTo>
                <a:cubicBezTo>
                  <a:pt x="11" y="274"/>
                  <a:pt x="10" y="274"/>
                  <a:pt x="10" y="272"/>
                </a:cubicBezTo>
                <a:cubicBezTo>
                  <a:pt x="12" y="270"/>
                  <a:pt x="14" y="268"/>
                  <a:pt x="16" y="265"/>
                </a:cubicBezTo>
                <a:cubicBezTo>
                  <a:pt x="16" y="264"/>
                  <a:pt x="16" y="263"/>
                  <a:pt x="16" y="263"/>
                </a:cubicBezTo>
                <a:cubicBezTo>
                  <a:pt x="14" y="259"/>
                  <a:pt x="10" y="263"/>
                  <a:pt x="8" y="261"/>
                </a:cubicBezTo>
                <a:cubicBezTo>
                  <a:pt x="5" y="260"/>
                  <a:pt x="6" y="256"/>
                  <a:pt x="4" y="254"/>
                </a:cubicBezTo>
                <a:cubicBezTo>
                  <a:pt x="4" y="253"/>
                  <a:pt x="5" y="253"/>
                  <a:pt x="5" y="252"/>
                </a:cubicBezTo>
                <a:cubicBezTo>
                  <a:pt x="7" y="252"/>
                  <a:pt x="8" y="254"/>
                  <a:pt x="8" y="255"/>
                </a:cubicBezTo>
                <a:cubicBezTo>
                  <a:pt x="9" y="256"/>
                  <a:pt x="11" y="257"/>
                  <a:pt x="12" y="258"/>
                </a:cubicBezTo>
                <a:cubicBezTo>
                  <a:pt x="13" y="257"/>
                  <a:pt x="13" y="257"/>
                  <a:pt x="13" y="255"/>
                </a:cubicBezTo>
                <a:cubicBezTo>
                  <a:pt x="15" y="250"/>
                  <a:pt x="12" y="248"/>
                  <a:pt x="12" y="244"/>
                </a:cubicBezTo>
                <a:cubicBezTo>
                  <a:pt x="11" y="243"/>
                  <a:pt x="11" y="243"/>
                  <a:pt x="11" y="243"/>
                </a:cubicBezTo>
                <a:cubicBezTo>
                  <a:pt x="10" y="244"/>
                  <a:pt x="6" y="245"/>
                  <a:pt x="4" y="245"/>
                </a:cubicBezTo>
                <a:cubicBezTo>
                  <a:pt x="4" y="245"/>
                  <a:pt x="4" y="245"/>
                  <a:pt x="3" y="245"/>
                </a:cubicBezTo>
                <a:cubicBezTo>
                  <a:pt x="3" y="247"/>
                  <a:pt x="3" y="250"/>
                  <a:pt x="3" y="252"/>
                </a:cubicBezTo>
                <a:cubicBezTo>
                  <a:pt x="4" y="253"/>
                  <a:pt x="4" y="253"/>
                  <a:pt x="4" y="254"/>
                </a:cubicBezTo>
                <a:cubicBezTo>
                  <a:pt x="3" y="256"/>
                  <a:pt x="0" y="266"/>
                  <a:pt x="1" y="268"/>
                </a:cubicBezTo>
                <a:cubicBezTo>
                  <a:pt x="1" y="270"/>
                  <a:pt x="2" y="271"/>
                  <a:pt x="2" y="273"/>
                </a:cubicBezTo>
                <a:cubicBezTo>
                  <a:pt x="3" y="275"/>
                  <a:pt x="3" y="277"/>
                  <a:pt x="3" y="279"/>
                </a:cubicBezTo>
                <a:close/>
                <a:moveTo>
                  <a:pt x="20" y="66"/>
                </a:moveTo>
                <a:cubicBezTo>
                  <a:pt x="22" y="66"/>
                  <a:pt x="22" y="66"/>
                  <a:pt x="22" y="65"/>
                </a:cubicBezTo>
                <a:cubicBezTo>
                  <a:pt x="23" y="63"/>
                  <a:pt x="20" y="61"/>
                  <a:pt x="20" y="59"/>
                </a:cubicBezTo>
                <a:cubicBezTo>
                  <a:pt x="19" y="57"/>
                  <a:pt x="21" y="55"/>
                  <a:pt x="21" y="52"/>
                </a:cubicBezTo>
                <a:cubicBezTo>
                  <a:pt x="21" y="52"/>
                  <a:pt x="20" y="52"/>
                  <a:pt x="20" y="52"/>
                </a:cubicBezTo>
                <a:cubicBezTo>
                  <a:pt x="19" y="53"/>
                  <a:pt x="18" y="54"/>
                  <a:pt x="17" y="55"/>
                </a:cubicBezTo>
                <a:cubicBezTo>
                  <a:pt x="16" y="55"/>
                  <a:pt x="17" y="56"/>
                  <a:pt x="16" y="57"/>
                </a:cubicBezTo>
                <a:cubicBezTo>
                  <a:pt x="16" y="59"/>
                  <a:pt x="15" y="60"/>
                  <a:pt x="14" y="62"/>
                </a:cubicBezTo>
                <a:cubicBezTo>
                  <a:pt x="15" y="63"/>
                  <a:pt x="16" y="64"/>
                  <a:pt x="17" y="65"/>
                </a:cubicBezTo>
                <a:cubicBezTo>
                  <a:pt x="18" y="66"/>
                  <a:pt x="19" y="66"/>
                  <a:pt x="20" y="66"/>
                </a:cubicBezTo>
                <a:close/>
                <a:moveTo>
                  <a:pt x="35" y="208"/>
                </a:moveTo>
                <a:cubicBezTo>
                  <a:pt x="35" y="208"/>
                  <a:pt x="36" y="208"/>
                  <a:pt x="36" y="207"/>
                </a:cubicBezTo>
                <a:lnTo>
                  <a:pt x="36" y="205"/>
                </a:lnTo>
                <a:cubicBezTo>
                  <a:pt x="36" y="205"/>
                  <a:pt x="35" y="205"/>
                  <a:pt x="35" y="205"/>
                </a:cubicBezTo>
                <a:cubicBezTo>
                  <a:pt x="34" y="205"/>
                  <a:pt x="34" y="205"/>
                  <a:pt x="34" y="205"/>
                </a:cubicBezTo>
                <a:cubicBezTo>
                  <a:pt x="34" y="206"/>
                  <a:pt x="34" y="206"/>
                  <a:pt x="34" y="207"/>
                </a:cubicBezTo>
                <a:cubicBezTo>
                  <a:pt x="35" y="208"/>
                  <a:pt x="34" y="207"/>
                  <a:pt x="35" y="208"/>
                </a:cubicBezTo>
                <a:close/>
                <a:moveTo>
                  <a:pt x="10" y="117"/>
                </a:moveTo>
                <a:cubicBezTo>
                  <a:pt x="10" y="117"/>
                  <a:pt x="11" y="117"/>
                  <a:pt x="11" y="117"/>
                </a:cubicBezTo>
                <a:cubicBezTo>
                  <a:pt x="12" y="116"/>
                  <a:pt x="12" y="116"/>
                  <a:pt x="12" y="116"/>
                </a:cubicBezTo>
                <a:cubicBezTo>
                  <a:pt x="12" y="113"/>
                  <a:pt x="11" y="111"/>
                  <a:pt x="9" y="110"/>
                </a:cubicBezTo>
                <a:cubicBezTo>
                  <a:pt x="9" y="111"/>
                  <a:pt x="8" y="114"/>
                  <a:pt x="9" y="116"/>
                </a:cubicBezTo>
                <a:cubicBezTo>
                  <a:pt x="9" y="117"/>
                  <a:pt x="9" y="116"/>
                  <a:pt x="10" y="117"/>
                </a:cubicBezTo>
                <a:close/>
                <a:moveTo>
                  <a:pt x="23" y="49"/>
                </a:moveTo>
                <a:cubicBezTo>
                  <a:pt x="24" y="49"/>
                  <a:pt x="25" y="48"/>
                  <a:pt x="26" y="48"/>
                </a:cubicBezTo>
                <a:cubicBezTo>
                  <a:pt x="26" y="45"/>
                  <a:pt x="27" y="41"/>
                  <a:pt x="29" y="40"/>
                </a:cubicBezTo>
                <a:cubicBezTo>
                  <a:pt x="32" y="38"/>
                  <a:pt x="35" y="37"/>
                  <a:pt x="37" y="35"/>
                </a:cubicBezTo>
                <a:cubicBezTo>
                  <a:pt x="40" y="30"/>
                  <a:pt x="43" y="26"/>
                  <a:pt x="48" y="23"/>
                </a:cubicBezTo>
                <a:cubicBezTo>
                  <a:pt x="51" y="22"/>
                  <a:pt x="57" y="23"/>
                  <a:pt x="58" y="22"/>
                </a:cubicBezTo>
                <a:lnTo>
                  <a:pt x="60" y="20"/>
                </a:lnTo>
                <a:cubicBezTo>
                  <a:pt x="60" y="18"/>
                  <a:pt x="59" y="18"/>
                  <a:pt x="59" y="17"/>
                </a:cubicBezTo>
                <a:lnTo>
                  <a:pt x="56" y="17"/>
                </a:lnTo>
                <a:cubicBezTo>
                  <a:pt x="55" y="18"/>
                  <a:pt x="52" y="17"/>
                  <a:pt x="50" y="18"/>
                </a:cubicBezTo>
                <a:cubicBezTo>
                  <a:pt x="48" y="19"/>
                  <a:pt x="47" y="21"/>
                  <a:pt x="45" y="21"/>
                </a:cubicBezTo>
                <a:cubicBezTo>
                  <a:pt x="41" y="23"/>
                  <a:pt x="36" y="23"/>
                  <a:pt x="33" y="25"/>
                </a:cubicBezTo>
                <a:cubicBezTo>
                  <a:pt x="32" y="26"/>
                  <a:pt x="32" y="27"/>
                  <a:pt x="32" y="28"/>
                </a:cubicBezTo>
                <a:cubicBezTo>
                  <a:pt x="31" y="28"/>
                  <a:pt x="30" y="29"/>
                  <a:pt x="30" y="30"/>
                </a:cubicBezTo>
                <a:cubicBezTo>
                  <a:pt x="28" y="34"/>
                  <a:pt x="26" y="39"/>
                  <a:pt x="22" y="42"/>
                </a:cubicBezTo>
                <a:cubicBezTo>
                  <a:pt x="22" y="43"/>
                  <a:pt x="22" y="47"/>
                  <a:pt x="23" y="48"/>
                </a:cubicBezTo>
                <a:lnTo>
                  <a:pt x="23" y="49"/>
                </a:lnTo>
                <a:close/>
                <a:moveTo>
                  <a:pt x="4" y="206"/>
                </a:moveTo>
                <a:cubicBezTo>
                  <a:pt x="4" y="207"/>
                  <a:pt x="4" y="208"/>
                  <a:pt x="5" y="209"/>
                </a:cubicBezTo>
                <a:cubicBezTo>
                  <a:pt x="9" y="209"/>
                  <a:pt x="11" y="207"/>
                  <a:pt x="13" y="205"/>
                </a:cubicBezTo>
                <a:cubicBezTo>
                  <a:pt x="13" y="203"/>
                  <a:pt x="12" y="202"/>
                  <a:pt x="12" y="200"/>
                </a:cubicBezTo>
                <a:cubicBezTo>
                  <a:pt x="13" y="198"/>
                  <a:pt x="14" y="195"/>
                  <a:pt x="14" y="194"/>
                </a:cubicBezTo>
                <a:lnTo>
                  <a:pt x="14" y="192"/>
                </a:lnTo>
                <a:cubicBezTo>
                  <a:pt x="14" y="190"/>
                  <a:pt x="15" y="189"/>
                  <a:pt x="16" y="188"/>
                </a:cubicBezTo>
                <a:cubicBezTo>
                  <a:pt x="16" y="187"/>
                  <a:pt x="16" y="186"/>
                  <a:pt x="15" y="185"/>
                </a:cubicBezTo>
                <a:cubicBezTo>
                  <a:pt x="15" y="184"/>
                  <a:pt x="12" y="184"/>
                  <a:pt x="11" y="183"/>
                </a:cubicBezTo>
                <a:cubicBezTo>
                  <a:pt x="8" y="182"/>
                  <a:pt x="8" y="180"/>
                  <a:pt x="5" y="179"/>
                </a:cubicBezTo>
                <a:cubicBezTo>
                  <a:pt x="5" y="181"/>
                  <a:pt x="3" y="184"/>
                  <a:pt x="4" y="185"/>
                </a:cubicBezTo>
                <a:cubicBezTo>
                  <a:pt x="5" y="186"/>
                  <a:pt x="6" y="188"/>
                  <a:pt x="7" y="189"/>
                </a:cubicBezTo>
                <a:cubicBezTo>
                  <a:pt x="6" y="190"/>
                  <a:pt x="5" y="190"/>
                  <a:pt x="3" y="191"/>
                </a:cubicBezTo>
                <a:cubicBezTo>
                  <a:pt x="3" y="196"/>
                  <a:pt x="3" y="199"/>
                  <a:pt x="5" y="203"/>
                </a:cubicBezTo>
                <a:cubicBezTo>
                  <a:pt x="5" y="204"/>
                  <a:pt x="5" y="205"/>
                  <a:pt x="4" y="206"/>
                </a:cubicBezTo>
                <a:close/>
                <a:moveTo>
                  <a:pt x="9" y="138"/>
                </a:moveTo>
                <a:cubicBezTo>
                  <a:pt x="9" y="138"/>
                  <a:pt x="10" y="138"/>
                  <a:pt x="10" y="137"/>
                </a:cubicBezTo>
                <a:cubicBezTo>
                  <a:pt x="10" y="132"/>
                  <a:pt x="9" y="132"/>
                  <a:pt x="12" y="128"/>
                </a:cubicBezTo>
                <a:cubicBezTo>
                  <a:pt x="13" y="128"/>
                  <a:pt x="14" y="128"/>
                  <a:pt x="15" y="129"/>
                </a:cubicBezTo>
                <a:cubicBezTo>
                  <a:pt x="17" y="129"/>
                  <a:pt x="17" y="125"/>
                  <a:pt x="18" y="124"/>
                </a:cubicBezTo>
                <a:cubicBezTo>
                  <a:pt x="18" y="121"/>
                  <a:pt x="15" y="121"/>
                  <a:pt x="14" y="119"/>
                </a:cubicBezTo>
                <a:lnTo>
                  <a:pt x="13" y="119"/>
                </a:lnTo>
                <a:cubicBezTo>
                  <a:pt x="13" y="120"/>
                  <a:pt x="14" y="122"/>
                  <a:pt x="13" y="124"/>
                </a:cubicBezTo>
                <a:cubicBezTo>
                  <a:pt x="12" y="126"/>
                  <a:pt x="9" y="125"/>
                  <a:pt x="8" y="127"/>
                </a:cubicBezTo>
                <a:cubicBezTo>
                  <a:pt x="6" y="130"/>
                  <a:pt x="7" y="135"/>
                  <a:pt x="8" y="138"/>
                </a:cubicBezTo>
                <a:lnTo>
                  <a:pt x="9" y="138"/>
                </a:lnTo>
                <a:close/>
                <a:moveTo>
                  <a:pt x="3" y="238"/>
                </a:moveTo>
                <a:cubicBezTo>
                  <a:pt x="5" y="238"/>
                  <a:pt x="8" y="237"/>
                  <a:pt x="9" y="236"/>
                </a:cubicBezTo>
                <a:cubicBezTo>
                  <a:pt x="11" y="237"/>
                  <a:pt x="11" y="238"/>
                  <a:pt x="12" y="239"/>
                </a:cubicBezTo>
                <a:lnTo>
                  <a:pt x="12" y="240"/>
                </a:lnTo>
                <a:cubicBezTo>
                  <a:pt x="12" y="240"/>
                  <a:pt x="12" y="239"/>
                  <a:pt x="13" y="239"/>
                </a:cubicBezTo>
                <a:cubicBezTo>
                  <a:pt x="14" y="236"/>
                  <a:pt x="14" y="230"/>
                  <a:pt x="12" y="227"/>
                </a:cubicBezTo>
                <a:lnTo>
                  <a:pt x="11" y="227"/>
                </a:lnTo>
                <a:cubicBezTo>
                  <a:pt x="10" y="228"/>
                  <a:pt x="7" y="230"/>
                  <a:pt x="5" y="229"/>
                </a:cubicBezTo>
                <a:cubicBezTo>
                  <a:pt x="3" y="229"/>
                  <a:pt x="3" y="229"/>
                  <a:pt x="2" y="230"/>
                </a:cubicBezTo>
                <a:cubicBezTo>
                  <a:pt x="2" y="231"/>
                  <a:pt x="1" y="234"/>
                  <a:pt x="2" y="235"/>
                </a:cubicBezTo>
                <a:cubicBezTo>
                  <a:pt x="2" y="237"/>
                  <a:pt x="3" y="237"/>
                  <a:pt x="3" y="238"/>
                </a:cubicBezTo>
                <a:close/>
                <a:moveTo>
                  <a:pt x="60" y="41"/>
                </a:moveTo>
                <a:cubicBezTo>
                  <a:pt x="60" y="40"/>
                  <a:pt x="60" y="40"/>
                  <a:pt x="61" y="40"/>
                </a:cubicBezTo>
                <a:cubicBezTo>
                  <a:pt x="63" y="40"/>
                  <a:pt x="65" y="41"/>
                  <a:pt x="66" y="42"/>
                </a:cubicBezTo>
                <a:cubicBezTo>
                  <a:pt x="63" y="42"/>
                  <a:pt x="62" y="43"/>
                  <a:pt x="59" y="43"/>
                </a:cubicBezTo>
                <a:cubicBezTo>
                  <a:pt x="59" y="42"/>
                  <a:pt x="59" y="42"/>
                  <a:pt x="60" y="41"/>
                </a:cubicBezTo>
                <a:close/>
                <a:moveTo>
                  <a:pt x="72" y="39"/>
                </a:moveTo>
                <a:cubicBezTo>
                  <a:pt x="76" y="39"/>
                  <a:pt x="78" y="39"/>
                  <a:pt x="80" y="41"/>
                </a:cubicBezTo>
                <a:cubicBezTo>
                  <a:pt x="80" y="42"/>
                  <a:pt x="78" y="43"/>
                  <a:pt x="77" y="44"/>
                </a:cubicBezTo>
                <a:cubicBezTo>
                  <a:pt x="74" y="44"/>
                  <a:pt x="73" y="43"/>
                  <a:pt x="70" y="42"/>
                </a:cubicBezTo>
                <a:cubicBezTo>
                  <a:pt x="70" y="40"/>
                  <a:pt x="71" y="40"/>
                  <a:pt x="72" y="39"/>
                </a:cubicBezTo>
                <a:close/>
                <a:moveTo>
                  <a:pt x="187" y="234"/>
                </a:moveTo>
                <a:lnTo>
                  <a:pt x="207" y="235"/>
                </a:lnTo>
                <a:cubicBezTo>
                  <a:pt x="209" y="236"/>
                  <a:pt x="210" y="236"/>
                  <a:pt x="211" y="237"/>
                </a:cubicBezTo>
                <a:cubicBezTo>
                  <a:pt x="210" y="237"/>
                  <a:pt x="209" y="237"/>
                  <a:pt x="208" y="237"/>
                </a:cubicBezTo>
                <a:cubicBezTo>
                  <a:pt x="208" y="236"/>
                  <a:pt x="208" y="236"/>
                  <a:pt x="207" y="235"/>
                </a:cubicBezTo>
                <a:cubicBezTo>
                  <a:pt x="203" y="235"/>
                  <a:pt x="197" y="235"/>
                  <a:pt x="192" y="235"/>
                </a:cubicBezTo>
                <a:cubicBezTo>
                  <a:pt x="191" y="234"/>
                  <a:pt x="189" y="234"/>
                  <a:pt x="187" y="234"/>
                </a:cubicBezTo>
                <a:lnTo>
                  <a:pt x="188" y="234"/>
                </a:lnTo>
                <a:cubicBezTo>
                  <a:pt x="188" y="235"/>
                  <a:pt x="189" y="235"/>
                  <a:pt x="189" y="236"/>
                </a:cubicBezTo>
                <a:cubicBezTo>
                  <a:pt x="185" y="238"/>
                  <a:pt x="182" y="236"/>
                  <a:pt x="179" y="235"/>
                </a:cubicBezTo>
                <a:cubicBezTo>
                  <a:pt x="176" y="235"/>
                  <a:pt x="174" y="235"/>
                  <a:pt x="172" y="235"/>
                </a:cubicBezTo>
                <a:lnTo>
                  <a:pt x="187" y="234"/>
                </a:lnTo>
                <a:close/>
                <a:moveTo>
                  <a:pt x="198" y="45"/>
                </a:moveTo>
                <a:cubicBezTo>
                  <a:pt x="199" y="44"/>
                  <a:pt x="200" y="43"/>
                  <a:pt x="201" y="42"/>
                </a:cubicBezTo>
                <a:cubicBezTo>
                  <a:pt x="203" y="42"/>
                  <a:pt x="204" y="42"/>
                  <a:pt x="205" y="42"/>
                </a:cubicBezTo>
                <a:cubicBezTo>
                  <a:pt x="204" y="44"/>
                  <a:pt x="200" y="44"/>
                  <a:pt x="198" y="45"/>
                </a:cubicBezTo>
                <a:close/>
                <a:moveTo>
                  <a:pt x="217" y="42"/>
                </a:moveTo>
                <a:cubicBezTo>
                  <a:pt x="217" y="42"/>
                  <a:pt x="217" y="42"/>
                  <a:pt x="218" y="42"/>
                </a:cubicBezTo>
                <a:cubicBezTo>
                  <a:pt x="217" y="42"/>
                  <a:pt x="217" y="42"/>
                  <a:pt x="216" y="42"/>
                </a:cubicBezTo>
                <a:cubicBezTo>
                  <a:pt x="215" y="42"/>
                  <a:pt x="215" y="42"/>
                  <a:pt x="214" y="42"/>
                </a:cubicBezTo>
                <a:lnTo>
                  <a:pt x="217" y="42"/>
                </a:lnTo>
                <a:close/>
                <a:moveTo>
                  <a:pt x="229" y="228"/>
                </a:moveTo>
                <a:cubicBezTo>
                  <a:pt x="229" y="228"/>
                  <a:pt x="229" y="228"/>
                  <a:pt x="230" y="229"/>
                </a:cubicBezTo>
                <a:cubicBezTo>
                  <a:pt x="231" y="227"/>
                  <a:pt x="231" y="226"/>
                  <a:pt x="232" y="224"/>
                </a:cubicBezTo>
                <a:cubicBezTo>
                  <a:pt x="228" y="221"/>
                  <a:pt x="231" y="218"/>
                  <a:pt x="232" y="213"/>
                </a:cubicBezTo>
                <a:cubicBezTo>
                  <a:pt x="231" y="215"/>
                  <a:pt x="231" y="216"/>
                  <a:pt x="231" y="217"/>
                </a:cubicBezTo>
                <a:cubicBezTo>
                  <a:pt x="231" y="217"/>
                  <a:pt x="231" y="217"/>
                  <a:pt x="232" y="217"/>
                </a:cubicBezTo>
                <a:cubicBezTo>
                  <a:pt x="233" y="216"/>
                  <a:pt x="233" y="216"/>
                  <a:pt x="233" y="215"/>
                </a:cubicBezTo>
                <a:cubicBezTo>
                  <a:pt x="233" y="215"/>
                  <a:pt x="233" y="215"/>
                  <a:pt x="233" y="215"/>
                </a:cubicBezTo>
                <a:lnTo>
                  <a:pt x="233" y="210"/>
                </a:lnTo>
                <a:cubicBezTo>
                  <a:pt x="233" y="210"/>
                  <a:pt x="233" y="210"/>
                  <a:pt x="233" y="210"/>
                </a:cubicBezTo>
                <a:cubicBezTo>
                  <a:pt x="233" y="210"/>
                  <a:pt x="233" y="210"/>
                  <a:pt x="233" y="209"/>
                </a:cubicBezTo>
                <a:cubicBezTo>
                  <a:pt x="232" y="210"/>
                  <a:pt x="232" y="211"/>
                  <a:pt x="232" y="213"/>
                </a:cubicBezTo>
                <a:lnTo>
                  <a:pt x="234" y="200"/>
                </a:lnTo>
                <a:cubicBezTo>
                  <a:pt x="235" y="204"/>
                  <a:pt x="234" y="207"/>
                  <a:pt x="233" y="210"/>
                </a:cubicBezTo>
                <a:cubicBezTo>
                  <a:pt x="234" y="212"/>
                  <a:pt x="234" y="214"/>
                  <a:pt x="233" y="215"/>
                </a:cubicBezTo>
                <a:lnTo>
                  <a:pt x="233" y="219"/>
                </a:lnTo>
                <a:cubicBezTo>
                  <a:pt x="233" y="221"/>
                  <a:pt x="232" y="222"/>
                  <a:pt x="232" y="224"/>
                </a:cubicBezTo>
                <a:cubicBezTo>
                  <a:pt x="233" y="225"/>
                  <a:pt x="234" y="226"/>
                  <a:pt x="234" y="226"/>
                </a:cubicBezTo>
                <a:cubicBezTo>
                  <a:pt x="233" y="228"/>
                  <a:pt x="232" y="228"/>
                  <a:pt x="231" y="229"/>
                </a:cubicBezTo>
                <a:cubicBezTo>
                  <a:pt x="231" y="229"/>
                  <a:pt x="230" y="229"/>
                  <a:pt x="230" y="229"/>
                </a:cubicBezTo>
                <a:cubicBezTo>
                  <a:pt x="229" y="230"/>
                  <a:pt x="228" y="232"/>
                  <a:pt x="227" y="233"/>
                </a:cubicBezTo>
                <a:cubicBezTo>
                  <a:pt x="228" y="230"/>
                  <a:pt x="229" y="228"/>
                  <a:pt x="229" y="228"/>
                </a:cubicBezTo>
                <a:close/>
                <a:moveTo>
                  <a:pt x="234" y="159"/>
                </a:moveTo>
                <a:cubicBezTo>
                  <a:pt x="235" y="160"/>
                  <a:pt x="238" y="163"/>
                  <a:pt x="237" y="165"/>
                </a:cubicBezTo>
                <a:cubicBezTo>
                  <a:pt x="237" y="167"/>
                  <a:pt x="235" y="167"/>
                  <a:pt x="234" y="167"/>
                </a:cubicBezTo>
                <a:cubicBezTo>
                  <a:pt x="233" y="167"/>
                  <a:pt x="233" y="167"/>
                  <a:pt x="232" y="166"/>
                </a:cubicBezTo>
                <a:cubicBezTo>
                  <a:pt x="232" y="164"/>
                  <a:pt x="233" y="162"/>
                  <a:pt x="234" y="159"/>
                </a:cubicBezTo>
                <a:close/>
                <a:moveTo>
                  <a:pt x="54" y="46"/>
                </a:moveTo>
                <a:cubicBezTo>
                  <a:pt x="52" y="47"/>
                  <a:pt x="50" y="50"/>
                  <a:pt x="48" y="51"/>
                </a:cubicBezTo>
                <a:cubicBezTo>
                  <a:pt x="48" y="51"/>
                  <a:pt x="48" y="51"/>
                  <a:pt x="47" y="51"/>
                </a:cubicBezTo>
                <a:cubicBezTo>
                  <a:pt x="47" y="51"/>
                  <a:pt x="47" y="50"/>
                  <a:pt x="47" y="50"/>
                </a:cubicBezTo>
                <a:cubicBezTo>
                  <a:pt x="47" y="47"/>
                  <a:pt x="47" y="46"/>
                  <a:pt x="48" y="45"/>
                </a:cubicBezTo>
                <a:cubicBezTo>
                  <a:pt x="51" y="45"/>
                  <a:pt x="52" y="45"/>
                  <a:pt x="54" y="46"/>
                </a:cubicBezTo>
                <a:close/>
                <a:moveTo>
                  <a:pt x="52" y="36"/>
                </a:moveTo>
                <a:cubicBezTo>
                  <a:pt x="52" y="36"/>
                  <a:pt x="51" y="37"/>
                  <a:pt x="50" y="38"/>
                </a:cubicBezTo>
                <a:cubicBezTo>
                  <a:pt x="48" y="39"/>
                  <a:pt x="46" y="40"/>
                  <a:pt x="44" y="40"/>
                </a:cubicBezTo>
                <a:cubicBezTo>
                  <a:pt x="43" y="41"/>
                  <a:pt x="42" y="43"/>
                  <a:pt x="41" y="44"/>
                </a:cubicBezTo>
                <a:cubicBezTo>
                  <a:pt x="40" y="44"/>
                  <a:pt x="39" y="45"/>
                  <a:pt x="38" y="45"/>
                </a:cubicBezTo>
                <a:cubicBezTo>
                  <a:pt x="38" y="50"/>
                  <a:pt x="41" y="52"/>
                  <a:pt x="42" y="56"/>
                </a:cubicBezTo>
                <a:cubicBezTo>
                  <a:pt x="43" y="59"/>
                  <a:pt x="40" y="60"/>
                  <a:pt x="40" y="62"/>
                </a:cubicBezTo>
                <a:cubicBezTo>
                  <a:pt x="39" y="63"/>
                  <a:pt x="39" y="65"/>
                  <a:pt x="39" y="67"/>
                </a:cubicBezTo>
                <a:cubicBezTo>
                  <a:pt x="39" y="67"/>
                  <a:pt x="39" y="67"/>
                  <a:pt x="39" y="67"/>
                </a:cubicBezTo>
                <a:lnTo>
                  <a:pt x="39" y="70"/>
                </a:lnTo>
                <a:cubicBezTo>
                  <a:pt x="39" y="69"/>
                  <a:pt x="39" y="68"/>
                  <a:pt x="39" y="67"/>
                </a:cubicBezTo>
                <a:cubicBezTo>
                  <a:pt x="39" y="67"/>
                  <a:pt x="38" y="67"/>
                  <a:pt x="38" y="68"/>
                </a:cubicBezTo>
                <a:cubicBezTo>
                  <a:pt x="36" y="69"/>
                  <a:pt x="34" y="71"/>
                  <a:pt x="33" y="73"/>
                </a:cubicBezTo>
                <a:cubicBezTo>
                  <a:pt x="32" y="74"/>
                  <a:pt x="32" y="76"/>
                  <a:pt x="31" y="77"/>
                </a:cubicBezTo>
                <a:cubicBezTo>
                  <a:pt x="32" y="81"/>
                  <a:pt x="35" y="84"/>
                  <a:pt x="39" y="86"/>
                </a:cubicBezTo>
                <a:lnTo>
                  <a:pt x="38" y="89"/>
                </a:lnTo>
                <a:cubicBezTo>
                  <a:pt x="38" y="91"/>
                  <a:pt x="38" y="92"/>
                  <a:pt x="38" y="94"/>
                </a:cubicBezTo>
                <a:lnTo>
                  <a:pt x="40" y="106"/>
                </a:lnTo>
                <a:cubicBezTo>
                  <a:pt x="40" y="107"/>
                  <a:pt x="40" y="107"/>
                  <a:pt x="40" y="107"/>
                </a:cubicBezTo>
                <a:lnTo>
                  <a:pt x="41" y="115"/>
                </a:lnTo>
                <a:cubicBezTo>
                  <a:pt x="41" y="116"/>
                  <a:pt x="41" y="116"/>
                  <a:pt x="41" y="116"/>
                </a:cubicBezTo>
                <a:cubicBezTo>
                  <a:pt x="41" y="119"/>
                  <a:pt x="41" y="123"/>
                  <a:pt x="40" y="125"/>
                </a:cubicBezTo>
                <a:cubicBezTo>
                  <a:pt x="40" y="126"/>
                  <a:pt x="38" y="128"/>
                  <a:pt x="38" y="130"/>
                </a:cubicBezTo>
                <a:cubicBezTo>
                  <a:pt x="37" y="132"/>
                  <a:pt x="38" y="134"/>
                  <a:pt x="36" y="135"/>
                </a:cubicBezTo>
                <a:cubicBezTo>
                  <a:pt x="36" y="137"/>
                  <a:pt x="38" y="139"/>
                  <a:pt x="39" y="140"/>
                </a:cubicBezTo>
                <a:cubicBezTo>
                  <a:pt x="39" y="142"/>
                  <a:pt x="39" y="143"/>
                  <a:pt x="38" y="145"/>
                </a:cubicBezTo>
                <a:cubicBezTo>
                  <a:pt x="38" y="146"/>
                  <a:pt x="38" y="148"/>
                  <a:pt x="38" y="150"/>
                </a:cubicBezTo>
                <a:lnTo>
                  <a:pt x="38" y="155"/>
                </a:lnTo>
                <a:cubicBezTo>
                  <a:pt x="38" y="159"/>
                  <a:pt x="38" y="164"/>
                  <a:pt x="38" y="167"/>
                </a:cubicBezTo>
                <a:lnTo>
                  <a:pt x="37" y="175"/>
                </a:lnTo>
                <a:lnTo>
                  <a:pt x="38" y="185"/>
                </a:lnTo>
                <a:cubicBezTo>
                  <a:pt x="38" y="184"/>
                  <a:pt x="37" y="184"/>
                  <a:pt x="36" y="183"/>
                </a:cubicBezTo>
                <a:cubicBezTo>
                  <a:pt x="36" y="183"/>
                  <a:pt x="36" y="183"/>
                  <a:pt x="35" y="184"/>
                </a:cubicBezTo>
                <a:cubicBezTo>
                  <a:pt x="34" y="185"/>
                  <a:pt x="35" y="187"/>
                  <a:pt x="36" y="188"/>
                </a:cubicBezTo>
                <a:cubicBezTo>
                  <a:pt x="36" y="189"/>
                  <a:pt x="35" y="190"/>
                  <a:pt x="36" y="191"/>
                </a:cubicBezTo>
                <a:cubicBezTo>
                  <a:pt x="36" y="192"/>
                  <a:pt x="36" y="192"/>
                  <a:pt x="37" y="192"/>
                </a:cubicBezTo>
                <a:cubicBezTo>
                  <a:pt x="37" y="192"/>
                  <a:pt x="38" y="192"/>
                  <a:pt x="39" y="191"/>
                </a:cubicBezTo>
                <a:lnTo>
                  <a:pt x="39" y="195"/>
                </a:lnTo>
                <a:cubicBezTo>
                  <a:pt x="38" y="203"/>
                  <a:pt x="35" y="210"/>
                  <a:pt x="36" y="218"/>
                </a:cubicBezTo>
                <a:cubicBezTo>
                  <a:pt x="36" y="219"/>
                  <a:pt x="36" y="220"/>
                  <a:pt x="35" y="221"/>
                </a:cubicBezTo>
                <a:cubicBezTo>
                  <a:pt x="37" y="220"/>
                  <a:pt x="38" y="219"/>
                  <a:pt x="40" y="218"/>
                </a:cubicBezTo>
                <a:lnTo>
                  <a:pt x="40" y="227"/>
                </a:lnTo>
                <a:cubicBezTo>
                  <a:pt x="39" y="226"/>
                  <a:pt x="38" y="225"/>
                  <a:pt x="37" y="225"/>
                </a:cubicBezTo>
                <a:cubicBezTo>
                  <a:pt x="37" y="225"/>
                  <a:pt x="37" y="225"/>
                  <a:pt x="36" y="225"/>
                </a:cubicBezTo>
                <a:cubicBezTo>
                  <a:pt x="36" y="225"/>
                  <a:pt x="36" y="225"/>
                  <a:pt x="36" y="224"/>
                </a:cubicBezTo>
                <a:cubicBezTo>
                  <a:pt x="35" y="223"/>
                  <a:pt x="35" y="222"/>
                  <a:pt x="35" y="221"/>
                </a:cubicBezTo>
                <a:cubicBezTo>
                  <a:pt x="35" y="222"/>
                  <a:pt x="34" y="223"/>
                  <a:pt x="33" y="223"/>
                </a:cubicBezTo>
                <a:cubicBezTo>
                  <a:pt x="30" y="228"/>
                  <a:pt x="32" y="232"/>
                  <a:pt x="35" y="235"/>
                </a:cubicBezTo>
                <a:cubicBezTo>
                  <a:pt x="35" y="234"/>
                  <a:pt x="35" y="233"/>
                  <a:pt x="36" y="232"/>
                </a:cubicBezTo>
                <a:lnTo>
                  <a:pt x="37" y="232"/>
                </a:lnTo>
                <a:cubicBezTo>
                  <a:pt x="37" y="233"/>
                  <a:pt x="38" y="234"/>
                  <a:pt x="39" y="234"/>
                </a:cubicBezTo>
                <a:cubicBezTo>
                  <a:pt x="40" y="235"/>
                  <a:pt x="40" y="236"/>
                  <a:pt x="40" y="237"/>
                </a:cubicBezTo>
                <a:cubicBezTo>
                  <a:pt x="41" y="237"/>
                  <a:pt x="41" y="237"/>
                  <a:pt x="42" y="238"/>
                </a:cubicBezTo>
                <a:cubicBezTo>
                  <a:pt x="46" y="238"/>
                  <a:pt x="49" y="238"/>
                  <a:pt x="53" y="238"/>
                </a:cubicBezTo>
                <a:cubicBezTo>
                  <a:pt x="53" y="238"/>
                  <a:pt x="53" y="237"/>
                  <a:pt x="54" y="237"/>
                </a:cubicBezTo>
                <a:cubicBezTo>
                  <a:pt x="52" y="237"/>
                  <a:pt x="50" y="236"/>
                  <a:pt x="49" y="235"/>
                </a:cubicBezTo>
                <a:lnTo>
                  <a:pt x="56" y="236"/>
                </a:lnTo>
                <a:cubicBezTo>
                  <a:pt x="55" y="236"/>
                  <a:pt x="55" y="237"/>
                  <a:pt x="54" y="237"/>
                </a:cubicBezTo>
                <a:cubicBezTo>
                  <a:pt x="54" y="237"/>
                  <a:pt x="54" y="237"/>
                  <a:pt x="54" y="237"/>
                </a:cubicBezTo>
                <a:lnTo>
                  <a:pt x="54" y="238"/>
                </a:lnTo>
                <a:lnTo>
                  <a:pt x="53" y="238"/>
                </a:lnTo>
                <a:cubicBezTo>
                  <a:pt x="53" y="238"/>
                  <a:pt x="53" y="238"/>
                  <a:pt x="52" y="238"/>
                </a:cubicBezTo>
                <a:cubicBezTo>
                  <a:pt x="48" y="240"/>
                  <a:pt x="43" y="239"/>
                  <a:pt x="38" y="238"/>
                </a:cubicBezTo>
                <a:cubicBezTo>
                  <a:pt x="37" y="237"/>
                  <a:pt x="36" y="236"/>
                  <a:pt x="35" y="235"/>
                </a:cubicBezTo>
                <a:cubicBezTo>
                  <a:pt x="35" y="237"/>
                  <a:pt x="35" y="237"/>
                  <a:pt x="36" y="240"/>
                </a:cubicBezTo>
                <a:cubicBezTo>
                  <a:pt x="37" y="240"/>
                  <a:pt x="38" y="241"/>
                  <a:pt x="39" y="241"/>
                </a:cubicBezTo>
                <a:cubicBezTo>
                  <a:pt x="41" y="241"/>
                  <a:pt x="43" y="240"/>
                  <a:pt x="45" y="240"/>
                </a:cubicBezTo>
                <a:cubicBezTo>
                  <a:pt x="47" y="240"/>
                  <a:pt x="49" y="240"/>
                  <a:pt x="50" y="241"/>
                </a:cubicBezTo>
                <a:cubicBezTo>
                  <a:pt x="53" y="241"/>
                  <a:pt x="57" y="240"/>
                  <a:pt x="60" y="239"/>
                </a:cubicBezTo>
                <a:cubicBezTo>
                  <a:pt x="62" y="239"/>
                  <a:pt x="63" y="240"/>
                  <a:pt x="65" y="240"/>
                </a:cubicBezTo>
                <a:cubicBezTo>
                  <a:pt x="68" y="239"/>
                  <a:pt x="70" y="239"/>
                  <a:pt x="72" y="238"/>
                </a:cubicBezTo>
                <a:cubicBezTo>
                  <a:pt x="77" y="237"/>
                  <a:pt x="80" y="239"/>
                  <a:pt x="82" y="240"/>
                </a:cubicBezTo>
                <a:cubicBezTo>
                  <a:pt x="84" y="240"/>
                  <a:pt x="86" y="240"/>
                  <a:pt x="88" y="240"/>
                </a:cubicBezTo>
                <a:cubicBezTo>
                  <a:pt x="91" y="241"/>
                  <a:pt x="94" y="240"/>
                  <a:pt x="97" y="239"/>
                </a:cubicBezTo>
                <a:cubicBezTo>
                  <a:pt x="102" y="239"/>
                  <a:pt x="108" y="239"/>
                  <a:pt x="114" y="239"/>
                </a:cubicBezTo>
                <a:cubicBezTo>
                  <a:pt x="123" y="239"/>
                  <a:pt x="134" y="240"/>
                  <a:pt x="142" y="238"/>
                </a:cubicBezTo>
                <a:cubicBezTo>
                  <a:pt x="145" y="238"/>
                  <a:pt x="148" y="238"/>
                  <a:pt x="150" y="237"/>
                </a:cubicBezTo>
                <a:cubicBezTo>
                  <a:pt x="153" y="237"/>
                  <a:pt x="154" y="239"/>
                  <a:pt x="156" y="240"/>
                </a:cubicBezTo>
                <a:cubicBezTo>
                  <a:pt x="157" y="241"/>
                  <a:pt x="159" y="240"/>
                  <a:pt x="161" y="239"/>
                </a:cubicBezTo>
                <a:cubicBezTo>
                  <a:pt x="160" y="239"/>
                  <a:pt x="159" y="239"/>
                  <a:pt x="159" y="239"/>
                </a:cubicBezTo>
                <a:cubicBezTo>
                  <a:pt x="157" y="238"/>
                  <a:pt x="156" y="237"/>
                  <a:pt x="155" y="237"/>
                </a:cubicBezTo>
                <a:lnTo>
                  <a:pt x="165" y="236"/>
                </a:lnTo>
                <a:cubicBezTo>
                  <a:pt x="166" y="236"/>
                  <a:pt x="166" y="236"/>
                  <a:pt x="166" y="237"/>
                </a:cubicBezTo>
                <a:cubicBezTo>
                  <a:pt x="165" y="237"/>
                  <a:pt x="163" y="238"/>
                  <a:pt x="161" y="239"/>
                </a:cubicBezTo>
                <a:cubicBezTo>
                  <a:pt x="165" y="240"/>
                  <a:pt x="169" y="239"/>
                  <a:pt x="174" y="240"/>
                </a:cubicBezTo>
                <a:cubicBezTo>
                  <a:pt x="178" y="241"/>
                  <a:pt x="183" y="241"/>
                  <a:pt x="187" y="242"/>
                </a:cubicBezTo>
                <a:lnTo>
                  <a:pt x="200" y="242"/>
                </a:lnTo>
                <a:cubicBezTo>
                  <a:pt x="205" y="244"/>
                  <a:pt x="212" y="244"/>
                  <a:pt x="217" y="241"/>
                </a:cubicBezTo>
                <a:cubicBezTo>
                  <a:pt x="219" y="241"/>
                  <a:pt x="220" y="240"/>
                  <a:pt x="221" y="239"/>
                </a:cubicBezTo>
                <a:cubicBezTo>
                  <a:pt x="221" y="239"/>
                  <a:pt x="221" y="239"/>
                  <a:pt x="221" y="239"/>
                </a:cubicBezTo>
                <a:cubicBezTo>
                  <a:pt x="222" y="240"/>
                  <a:pt x="222" y="240"/>
                  <a:pt x="223" y="240"/>
                </a:cubicBezTo>
                <a:cubicBezTo>
                  <a:pt x="226" y="240"/>
                  <a:pt x="226" y="238"/>
                  <a:pt x="227" y="238"/>
                </a:cubicBezTo>
                <a:cubicBezTo>
                  <a:pt x="229" y="237"/>
                  <a:pt x="231" y="238"/>
                  <a:pt x="233" y="237"/>
                </a:cubicBezTo>
                <a:cubicBezTo>
                  <a:pt x="236" y="237"/>
                  <a:pt x="238" y="234"/>
                  <a:pt x="239" y="232"/>
                </a:cubicBezTo>
                <a:cubicBezTo>
                  <a:pt x="239" y="229"/>
                  <a:pt x="237" y="226"/>
                  <a:pt x="235" y="225"/>
                </a:cubicBezTo>
                <a:cubicBezTo>
                  <a:pt x="236" y="223"/>
                  <a:pt x="237" y="220"/>
                  <a:pt x="238" y="218"/>
                </a:cubicBezTo>
                <a:cubicBezTo>
                  <a:pt x="239" y="214"/>
                  <a:pt x="238" y="211"/>
                  <a:pt x="238" y="208"/>
                </a:cubicBezTo>
                <a:cubicBezTo>
                  <a:pt x="239" y="205"/>
                  <a:pt x="241" y="202"/>
                  <a:pt x="241" y="200"/>
                </a:cubicBezTo>
                <a:cubicBezTo>
                  <a:pt x="242" y="197"/>
                  <a:pt x="241" y="190"/>
                  <a:pt x="241" y="188"/>
                </a:cubicBezTo>
                <a:cubicBezTo>
                  <a:pt x="240" y="187"/>
                  <a:pt x="238" y="185"/>
                  <a:pt x="239" y="182"/>
                </a:cubicBezTo>
                <a:cubicBezTo>
                  <a:pt x="240" y="179"/>
                  <a:pt x="241" y="177"/>
                  <a:pt x="242" y="174"/>
                </a:cubicBezTo>
                <a:cubicBezTo>
                  <a:pt x="242" y="170"/>
                  <a:pt x="242" y="166"/>
                  <a:pt x="243" y="162"/>
                </a:cubicBezTo>
                <a:cubicBezTo>
                  <a:pt x="243" y="161"/>
                  <a:pt x="243" y="160"/>
                  <a:pt x="244" y="159"/>
                </a:cubicBezTo>
                <a:cubicBezTo>
                  <a:pt x="242" y="158"/>
                  <a:pt x="241" y="157"/>
                  <a:pt x="240" y="156"/>
                </a:cubicBezTo>
                <a:cubicBezTo>
                  <a:pt x="240" y="152"/>
                  <a:pt x="242" y="151"/>
                  <a:pt x="244" y="150"/>
                </a:cubicBezTo>
                <a:cubicBezTo>
                  <a:pt x="244" y="149"/>
                  <a:pt x="243" y="147"/>
                  <a:pt x="244" y="145"/>
                </a:cubicBezTo>
                <a:cubicBezTo>
                  <a:pt x="244" y="143"/>
                  <a:pt x="246" y="140"/>
                  <a:pt x="245" y="137"/>
                </a:cubicBezTo>
                <a:cubicBezTo>
                  <a:pt x="244" y="134"/>
                  <a:pt x="243" y="132"/>
                  <a:pt x="242" y="129"/>
                </a:cubicBezTo>
                <a:cubicBezTo>
                  <a:pt x="242" y="127"/>
                  <a:pt x="242" y="126"/>
                  <a:pt x="242" y="124"/>
                </a:cubicBezTo>
                <a:cubicBezTo>
                  <a:pt x="241" y="123"/>
                  <a:pt x="241" y="121"/>
                  <a:pt x="241" y="120"/>
                </a:cubicBezTo>
                <a:cubicBezTo>
                  <a:pt x="241" y="117"/>
                  <a:pt x="241" y="114"/>
                  <a:pt x="241" y="111"/>
                </a:cubicBezTo>
                <a:cubicBezTo>
                  <a:pt x="241" y="110"/>
                  <a:pt x="240" y="109"/>
                  <a:pt x="239" y="109"/>
                </a:cubicBezTo>
                <a:cubicBezTo>
                  <a:pt x="239" y="108"/>
                  <a:pt x="240" y="105"/>
                  <a:pt x="240" y="104"/>
                </a:cubicBezTo>
                <a:cubicBezTo>
                  <a:pt x="241" y="101"/>
                  <a:pt x="242" y="97"/>
                  <a:pt x="242" y="94"/>
                </a:cubicBezTo>
                <a:lnTo>
                  <a:pt x="242" y="90"/>
                </a:lnTo>
                <a:cubicBezTo>
                  <a:pt x="242" y="83"/>
                  <a:pt x="241" y="79"/>
                  <a:pt x="240" y="74"/>
                </a:cubicBezTo>
                <a:cubicBezTo>
                  <a:pt x="240" y="71"/>
                  <a:pt x="242" y="66"/>
                  <a:pt x="241" y="63"/>
                </a:cubicBezTo>
                <a:cubicBezTo>
                  <a:pt x="241" y="61"/>
                  <a:pt x="240" y="57"/>
                  <a:pt x="239" y="55"/>
                </a:cubicBezTo>
                <a:cubicBezTo>
                  <a:pt x="238" y="54"/>
                  <a:pt x="237" y="53"/>
                  <a:pt x="236" y="52"/>
                </a:cubicBezTo>
                <a:cubicBezTo>
                  <a:pt x="234" y="52"/>
                  <a:pt x="233" y="52"/>
                  <a:pt x="233" y="52"/>
                </a:cubicBezTo>
                <a:cubicBezTo>
                  <a:pt x="231" y="50"/>
                  <a:pt x="229" y="48"/>
                  <a:pt x="227" y="47"/>
                </a:cubicBezTo>
                <a:cubicBezTo>
                  <a:pt x="227" y="46"/>
                  <a:pt x="227" y="45"/>
                  <a:pt x="227" y="45"/>
                </a:cubicBezTo>
                <a:cubicBezTo>
                  <a:pt x="228" y="44"/>
                  <a:pt x="228" y="44"/>
                  <a:pt x="229" y="43"/>
                </a:cubicBezTo>
                <a:cubicBezTo>
                  <a:pt x="234" y="43"/>
                  <a:pt x="232" y="49"/>
                  <a:pt x="236" y="50"/>
                </a:cubicBezTo>
                <a:lnTo>
                  <a:pt x="236" y="51"/>
                </a:lnTo>
                <a:cubicBezTo>
                  <a:pt x="237" y="49"/>
                  <a:pt x="243" y="42"/>
                  <a:pt x="240" y="39"/>
                </a:cubicBezTo>
                <a:cubicBezTo>
                  <a:pt x="239" y="37"/>
                  <a:pt x="236" y="38"/>
                  <a:pt x="233" y="37"/>
                </a:cubicBezTo>
                <a:cubicBezTo>
                  <a:pt x="233" y="37"/>
                  <a:pt x="232" y="36"/>
                  <a:pt x="231" y="36"/>
                </a:cubicBezTo>
                <a:cubicBezTo>
                  <a:pt x="229" y="37"/>
                  <a:pt x="229" y="40"/>
                  <a:pt x="225" y="39"/>
                </a:cubicBezTo>
                <a:cubicBezTo>
                  <a:pt x="221" y="38"/>
                  <a:pt x="219" y="35"/>
                  <a:pt x="215" y="34"/>
                </a:cubicBezTo>
                <a:cubicBezTo>
                  <a:pt x="212" y="34"/>
                  <a:pt x="211" y="35"/>
                  <a:pt x="209" y="36"/>
                </a:cubicBezTo>
                <a:cubicBezTo>
                  <a:pt x="206" y="36"/>
                  <a:pt x="203" y="34"/>
                  <a:pt x="202" y="33"/>
                </a:cubicBezTo>
                <a:cubicBezTo>
                  <a:pt x="198" y="33"/>
                  <a:pt x="197" y="36"/>
                  <a:pt x="194" y="37"/>
                </a:cubicBezTo>
                <a:cubicBezTo>
                  <a:pt x="191" y="38"/>
                  <a:pt x="187" y="39"/>
                  <a:pt x="184" y="40"/>
                </a:cubicBezTo>
                <a:cubicBezTo>
                  <a:pt x="178" y="41"/>
                  <a:pt x="177" y="36"/>
                  <a:pt x="174" y="36"/>
                </a:cubicBezTo>
                <a:cubicBezTo>
                  <a:pt x="171" y="35"/>
                  <a:pt x="169" y="37"/>
                  <a:pt x="165" y="36"/>
                </a:cubicBezTo>
                <a:cubicBezTo>
                  <a:pt x="164" y="35"/>
                  <a:pt x="163" y="35"/>
                  <a:pt x="161" y="35"/>
                </a:cubicBezTo>
                <a:cubicBezTo>
                  <a:pt x="155" y="33"/>
                  <a:pt x="153" y="38"/>
                  <a:pt x="149" y="39"/>
                </a:cubicBezTo>
                <a:cubicBezTo>
                  <a:pt x="146" y="40"/>
                  <a:pt x="143" y="39"/>
                  <a:pt x="140" y="38"/>
                </a:cubicBezTo>
                <a:cubicBezTo>
                  <a:pt x="139" y="38"/>
                  <a:pt x="137" y="39"/>
                  <a:pt x="135" y="39"/>
                </a:cubicBezTo>
                <a:cubicBezTo>
                  <a:pt x="135" y="40"/>
                  <a:pt x="136" y="40"/>
                  <a:pt x="136" y="40"/>
                </a:cubicBezTo>
                <a:cubicBezTo>
                  <a:pt x="131" y="39"/>
                  <a:pt x="127" y="39"/>
                  <a:pt x="123" y="38"/>
                </a:cubicBezTo>
                <a:cubicBezTo>
                  <a:pt x="125" y="38"/>
                  <a:pt x="127" y="37"/>
                  <a:pt x="129" y="38"/>
                </a:cubicBezTo>
                <a:cubicBezTo>
                  <a:pt x="130" y="38"/>
                  <a:pt x="132" y="40"/>
                  <a:pt x="134" y="40"/>
                </a:cubicBezTo>
                <a:cubicBezTo>
                  <a:pt x="134" y="39"/>
                  <a:pt x="135" y="39"/>
                  <a:pt x="135" y="39"/>
                </a:cubicBezTo>
                <a:cubicBezTo>
                  <a:pt x="134" y="37"/>
                  <a:pt x="132" y="35"/>
                  <a:pt x="126" y="35"/>
                </a:cubicBezTo>
                <a:cubicBezTo>
                  <a:pt x="124" y="36"/>
                  <a:pt x="122" y="36"/>
                  <a:pt x="120" y="37"/>
                </a:cubicBezTo>
                <a:cubicBezTo>
                  <a:pt x="120" y="37"/>
                  <a:pt x="119" y="38"/>
                  <a:pt x="118" y="39"/>
                </a:cubicBezTo>
                <a:cubicBezTo>
                  <a:pt x="115" y="39"/>
                  <a:pt x="114" y="39"/>
                  <a:pt x="114" y="39"/>
                </a:cubicBezTo>
                <a:lnTo>
                  <a:pt x="113" y="39"/>
                </a:lnTo>
                <a:cubicBezTo>
                  <a:pt x="109" y="39"/>
                  <a:pt x="106" y="39"/>
                  <a:pt x="105" y="39"/>
                </a:cubicBezTo>
                <a:cubicBezTo>
                  <a:pt x="104" y="38"/>
                  <a:pt x="104" y="37"/>
                  <a:pt x="103" y="36"/>
                </a:cubicBezTo>
                <a:cubicBezTo>
                  <a:pt x="102" y="35"/>
                  <a:pt x="101" y="35"/>
                  <a:pt x="101" y="34"/>
                </a:cubicBezTo>
                <a:cubicBezTo>
                  <a:pt x="98" y="34"/>
                  <a:pt x="96" y="36"/>
                  <a:pt x="93" y="36"/>
                </a:cubicBezTo>
                <a:cubicBezTo>
                  <a:pt x="91" y="37"/>
                  <a:pt x="90" y="36"/>
                  <a:pt x="88" y="37"/>
                </a:cubicBezTo>
                <a:cubicBezTo>
                  <a:pt x="86" y="38"/>
                  <a:pt x="82" y="39"/>
                  <a:pt x="79" y="38"/>
                </a:cubicBezTo>
                <a:cubicBezTo>
                  <a:pt x="77" y="38"/>
                  <a:pt x="75" y="37"/>
                  <a:pt x="74" y="37"/>
                </a:cubicBezTo>
                <a:cubicBezTo>
                  <a:pt x="73" y="37"/>
                  <a:pt x="73" y="37"/>
                  <a:pt x="72" y="37"/>
                </a:cubicBezTo>
                <a:cubicBezTo>
                  <a:pt x="71" y="37"/>
                  <a:pt x="70" y="37"/>
                  <a:pt x="69" y="36"/>
                </a:cubicBezTo>
                <a:cubicBezTo>
                  <a:pt x="67" y="36"/>
                  <a:pt x="64" y="34"/>
                  <a:pt x="61" y="35"/>
                </a:cubicBezTo>
                <a:cubicBezTo>
                  <a:pt x="59" y="35"/>
                  <a:pt x="58" y="36"/>
                  <a:pt x="56" y="36"/>
                </a:cubicBezTo>
                <a:cubicBezTo>
                  <a:pt x="55" y="36"/>
                  <a:pt x="54" y="36"/>
                  <a:pt x="52" y="36"/>
                </a:cubicBezTo>
                <a:close/>
                <a:moveTo>
                  <a:pt x="7" y="150"/>
                </a:moveTo>
                <a:cubicBezTo>
                  <a:pt x="9" y="149"/>
                  <a:pt x="9" y="149"/>
                  <a:pt x="10" y="148"/>
                </a:cubicBezTo>
                <a:cubicBezTo>
                  <a:pt x="10" y="146"/>
                  <a:pt x="10" y="146"/>
                  <a:pt x="9" y="145"/>
                </a:cubicBezTo>
                <a:cubicBezTo>
                  <a:pt x="9" y="145"/>
                  <a:pt x="9" y="145"/>
                  <a:pt x="8" y="145"/>
                </a:cubicBezTo>
                <a:cubicBezTo>
                  <a:pt x="8" y="145"/>
                  <a:pt x="8" y="145"/>
                  <a:pt x="7" y="145"/>
                </a:cubicBezTo>
                <a:cubicBezTo>
                  <a:pt x="7" y="146"/>
                  <a:pt x="6" y="148"/>
                  <a:pt x="7" y="149"/>
                </a:cubicBezTo>
                <a:cubicBezTo>
                  <a:pt x="7" y="149"/>
                  <a:pt x="7" y="149"/>
                  <a:pt x="7" y="150"/>
                </a:cubicBezTo>
                <a:close/>
                <a:moveTo>
                  <a:pt x="12" y="159"/>
                </a:moveTo>
                <a:cubicBezTo>
                  <a:pt x="14" y="159"/>
                  <a:pt x="15" y="160"/>
                  <a:pt x="16" y="159"/>
                </a:cubicBezTo>
                <a:cubicBezTo>
                  <a:pt x="16" y="159"/>
                  <a:pt x="16" y="159"/>
                  <a:pt x="16" y="158"/>
                </a:cubicBezTo>
                <a:cubicBezTo>
                  <a:pt x="16" y="158"/>
                  <a:pt x="16" y="158"/>
                  <a:pt x="16" y="157"/>
                </a:cubicBezTo>
                <a:cubicBezTo>
                  <a:pt x="12" y="157"/>
                  <a:pt x="9" y="157"/>
                  <a:pt x="7" y="156"/>
                </a:cubicBezTo>
                <a:cubicBezTo>
                  <a:pt x="6" y="156"/>
                  <a:pt x="7" y="156"/>
                  <a:pt x="6" y="156"/>
                </a:cubicBezTo>
                <a:cubicBezTo>
                  <a:pt x="6" y="157"/>
                  <a:pt x="6" y="158"/>
                  <a:pt x="6" y="158"/>
                </a:cubicBezTo>
                <a:cubicBezTo>
                  <a:pt x="6" y="159"/>
                  <a:pt x="6" y="159"/>
                  <a:pt x="7" y="160"/>
                </a:cubicBezTo>
                <a:cubicBezTo>
                  <a:pt x="9" y="161"/>
                  <a:pt x="10" y="160"/>
                  <a:pt x="12" y="159"/>
                </a:cubicBezTo>
                <a:close/>
                <a:moveTo>
                  <a:pt x="7" y="176"/>
                </a:moveTo>
                <a:cubicBezTo>
                  <a:pt x="7" y="175"/>
                  <a:pt x="7" y="175"/>
                  <a:pt x="7" y="175"/>
                </a:cubicBezTo>
                <a:cubicBezTo>
                  <a:pt x="7" y="174"/>
                  <a:pt x="6" y="174"/>
                  <a:pt x="6" y="174"/>
                </a:cubicBezTo>
                <a:lnTo>
                  <a:pt x="5" y="174"/>
                </a:lnTo>
                <a:cubicBezTo>
                  <a:pt x="5" y="174"/>
                  <a:pt x="4" y="175"/>
                  <a:pt x="4" y="175"/>
                </a:cubicBezTo>
                <a:cubicBezTo>
                  <a:pt x="4" y="176"/>
                  <a:pt x="4" y="177"/>
                  <a:pt x="5" y="177"/>
                </a:cubicBezTo>
                <a:cubicBezTo>
                  <a:pt x="7" y="177"/>
                  <a:pt x="6" y="177"/>
                  <a:pt x="7" y="176"/>
                </a:cubicBezTo>
                <a:close/>
                <a:moveTo>
                  <a:pt x="432" y="227"/>
                </a:moveTo>
                <a:lnTo>
                  <a:pt x="409" y="227"/>
                </a:lnTo>
                <a:cubicBezTo>
                  <a:pt x="405" y="227"/>
                  <a:pt x="454" y="227"/>
                  <a:pt x="432" y="227"/>
                </a:cubicBezTo>
                <a:close/>
                <a:moveTo>
                  <a:pt x="397" y="149"/>
                </a:moveTo>
                <a:cubicBezTo>
                  <a:pt x="396" y="149"/>
                  <a:pt x="395" y="149"/>
                  <a:pt x="394" y="149"/>
                </a:cubicBezTo>
                <a:cubicBezTo>
                  <a:pt x="392" y="149"/>
                  <a:pt x="391" y="149"/>
                  <a:pt x="389" y="149"/>
                </a:cubicBezTo>
                <a:cubicBezTo>
                  <a:pt x="387" y="149"/>
                  <a:pt x="385" y="149"/>
                  <a:pt x="384" y="149"/>
                </a:cubicBezTo>
                <a:cubicBezTo>
                  <a:pt x="383" y="149"/>
                  <a:pt x="382" y="149"/>
                  <a:pt x="381" y="149"/>
                </a:cubicBezTo>
                <a:lnTo>
                  <a:pt x="381" y="136"/>
                </a:lnTo>
                <a:lnTo>
                  <a:pt x="410" y="136"/>
                </a:lnTo>
                <a:cubicBezTo>
                  <a:pt x="411" y="136"/>
                  <a:pt x="411" y="136"/>
                  <a:pt x="412" y="136"/>
                </a:cubicBezTo>
                <a:cubicBezTo>
                  <a:pt x="412" y="136"/>
                  <a:pt x="413" y="136"/>
                  <a:pt x="414" y="137"/>
                </a:cubicBezTo>
                <a:cubicBezTo>
                  <a:pt x="415" y="137"/>
                  <a:pt x="416" y="138"/>
                  <a:pt x="416" y="138"/>
                </a:cubicBezTo>
                <a:cubicBezTo>
                  <a:pt x="417" y="139"/>
                  <a:pt x="418" y="140"/>
                  <a:pt x="418" y="141"/>
                </a:cubicBezTo>
                <a:cubicBezTo>
                  <a:pt x="418" y="141"/>
                  <a:pt x="418" y="142"/>
                  <a:pt x="418" y="142"/>
                </a:cubicBezTo>
                <a:cubicBezTo>
                  <a:pt x="418" y="143"/>
                  <a:pt x="418" y="144"/>
                  <a:pt x="417" y="145"/>
                </a:cubicBezTo>
                <a:cubicBezTo>
                  <a:pt x="417" y="146"/>
                  <a:pt x="417" y="147"/>
                  <a:pt x="416" y="147"/>
                </a:cubicBezTo>
                <a:cubicBezTo>
                  <a:pt x="416" y="148"/>
                  <a:pt x="415" y="149"/>
                  <a:pt x="415" y="149"/>
                </a:cubicBezTo>
                <a:lnTo>
                  <a:pt x="397" y="149"/>
                </a:lnTo>
                <a:close/>
                <a:moveTo>
                  <a:pt x="370" y="149"/>
                </a:moveTo>
                <a:lnTo>
                  <a:pt x="342" y="149"/>
                </a:lnTo>
                <a:cubicBezTo>
                  <a:pt x="341" y="149"/>
                  <a:pt x="341" y="149"/>
                  <a:pt x="340" y="149"/>
                </a:cubicBezTo>
                <a:cubicBezTo>
                  <a:pt x="339" y="149"/>
                  <a:pt x="339" y="149"/>
                  <a:pt x="338" y="149"/>
                </a:cubicBezTo>
                <a:cubicBezTo>
                  <a:pt x="337" y="149"/>
                  <a:pt x="337" y="149"/>
                  <a:pt x="336" y="149"/>
                </a:cubicBezTo>
                <a:cubicBezTo>
                  <a:pt x="335" y="149"/>
                  <a:pt x="335" y="149"/>
                  <a:pt x="334" y="149"/>
                </a:cubicBezTo>
                <a:lnTo>
                  <a:pt x="333" y="148"/>
                </a:lnTo>
                <a:cubicBezTo>
                  <a:pt x="333" y="147"/>
                  <a:pt x="332" y="146"/>
                  <a:pt x="332" y="145"/>
                </a:cubicBezTo>
                <a:cubicBezTo>
                  <a:pt x="332" y="144"/>
                  <a:pt x="332" y="143"/>
                  <a:pt x="332" y="142"/>
                </a:cubicBezTo>
                <a:cubicBezTo>
                  <a:pt x="332" y="141"/>
                  <a:pt x="332" y="140"/>
                  <a:pt x="332" y="139"/>
                </a:cubicBezTo>
                <a:cubicBezTo>
                  <a:pt x="332" y="139"/>
                  <a:pt x="333" y="138"/>
                  <a:pt x="333" y="138"/>
                </a:cubicBezTo>
                <a:lnTo>
                  <a:pt x="336" y="136"/>
                </a:lnTo>
                <a:cubicBezTo>
                  <a:pt x="338" y="136"/>
                  <a:pt x="340" y="136"/>
                  <a:pt x="342" y="136"/>
                </a:cubicBezTo>
                <a:cubicBezTo>
                  <a:pt x="345" y="136"/>
                  <a:pt x="348" y="136"/>
                  <a:pt x="352" y="136"/>
                </a:cubicBezTo>
                <a:cubicBezTo>
                  <a:pt x="356" y="136"/>
                  <a:pt x="359" y="136"/>
                  <a:pt x="362" y="136"/>
                </a:cubicBezTo>
                <a:cubicBezTo>
                  <a:pt x="365" y="136"/>
                  <a:pt x="368" y="136"/>
                  <a:pt x="370" y="136"/>
                </a:cubicBezTo>
                <a:lnTo>
                  <a:pt x="370" y="149"/>
                </a:lnTo>
                <a:close/>
                <a:moveTo>
                  <a:pt x="321" y="73"/>
                </a:moveTo>
                <a:lnTo>
                  <a:pt x="321" y="76"/>
                </a:lnTo>
                <a:lnTo>
                  <a:pt x="323" y="79"/>
                </a:lnTo>
                <a:lnTo>
                  <a:pt x="324" y="81"/>
                </a:lnTo>
                <a:cubicBezTo>
                  <a:pt x="330" y="81"/>
                  <a:pt x="336" y="80"/>
                  <a:pt x="344" y="80"/>
                </a:cubicBezTo>
                <a:cubicBezTo>
                  <a:pt x="352" y="80"/>
                  <a:pt x="361" y="80"/>
                  <a:pt x="372" y="80"/>
                </a:cubicBezTo>
                <a:cubicBezTo>
                  <a:pt x="382" y="80"/>
                  <a:pt x="391" y="80"/>
                  <a:pt x="399" y="80"/>
                </a:cubicBezTo>
                <a:cubicBezTo>
                  <a:pt x="407" y="80"/>
                  <a:pt x="414" y="80"/>
                  <a:pt x="419" y="81"/>
                </a:cubicBezTo>
                <a:cubicBezTo>
                  <a:pt x="420" y="81"/>
                  <a:pt x="421" y="81"/>
                  <a:pt x="423" y="81"/>
                </a:cubicBezTo>
                <a:cubicBezTo>
                  <a:pt x="424" y="81"/>
                  <a:pt x="426" y="81"/>
                  <a:pt x="428" y="81"/>
                </a:cubicBezTo>
                <a:cubicBezTo>
                  <a:pt x="430" y="80"/>
                  <a:pt x="432" y="80"/>
                  <a:pt x="433" y="79"/>
                </a:cubicBezTo>
                <a:cubicBezTo>
                  <a:pt x="434" y="78"/>
                  <a:pt x="435" y="77"/>
                  <a:pt x="435" y="76"/>
                </a:cubicBezTo>
                <a:cubicBezTo>
                  <a:pt x="435" y="76"/>
                  <a:pt x="435" y="75"/>
                  <a:pt x="435" y="74"/>
                </a:cubicBezTo>
                <a:cubicBezTo>
                  <a:pt x="435" y="74"/>
                  <a:pt x="435" y="73"/>
                  <a:pt x="434" y="72"/>
                </a:cubicBezTo>
                <a:cubicBezTo>
                  <a:pt x="434" y="71"/>
                  <a:pt x="433" y="70"/>
                  <a:pt x="433" y="70"/>
                </a:cubicBezTo>
                <a:cubicBezTo>
                  <a:pt x="432" y="69"/>
                  <a:pt x="431" y="69"/>
                  <a:pt x="431" y="69"/>
                </a:cubicBezTo>
                <a:cubicBezTo>
                  <a:pt x="427" y="69"/>
                  <a:pt x="421" y="69"/>
                  <a:pt x="414" y="69"/>
                </a:cubicBezTo>
                <a:cubicBezTo>
                  <a:pt x="408" y="70"/>
                  <a:pt x="400" y="70"/>
                  <a:pt x="391" y="69"/>
                </a:cubicBezTo>
                <a:cubicBezTo>
                  <a:pt x="383" y="69"/>
                  <a:pt x="375" y="69"/>
                  <a:pt x="368" y="69"/>
                </a:cubicBezTo>
                <a:cubicBezTo>
                  <a:pt x="362" y="69"/>
                  <a:pt x="356" y="69"/>
                  <a:pt x="352" y="69"/>
                </a:cubicBezTo>
                <a:cubicBezTo>
                  <a:pt x="350" y="69"/>
                  <a:pt x="348" y="70"/>
                  <a:pt x="345" y="69"/>
                </a:cubicBezTo>
                <a:cubicBezTo>
                  <a:pt x="343" y="69"/>
                  <a:pt x="340" y="69"/>
                  <a:pt x="336" y="69"/>
                </a:cubicBezTo>
                <a:cubicBezTo>
                  <a:pt x="333" y="69"/>
                  <a:pt x="330" y="69"/>
                  <a:pt x="327" y="70"/>
                </a:cubicBezTo>
                <a:cubicBezTo>
                  <a:pt x="325" y="71"/>
                  <a:pt x="323" y="72"/>
                  <a:pt x="321" y="73"/>
                </a:cubicBezTo>
                <a:close/>
                <a:moveTo>
                  <a:pt x="298" y="158"/>
                </a:moveTo>
                <a:cubicBezTo>
                  <a:pt x="298" y="161"/>
                  <a:pt x="297" y="165"/>
                  <a:pt x="297" y="170"/>
                </a:cubicBezTo>
                <a:cubicBezTo>
                  <a:pt x="296" y="175"/>
                  <a:pt x="295" y="180"/>
                  <a:pt x="294" y="187"/>
                </a:cubicBezTo>
                <a:cubicBezTo>
                  <a:pt x="293" y="193"/>
                  <a:pt x="292" y="199"/>
                  <a:pt x="292" y="204"/>
                </a:cubicBezTo>
                <a:cubicBezTo>
                  <a:pt x="291" y="209"/>
                  <a:pt x="291" y="213"/>
                  <a:pt x="291" y="217"/>
                </a:cubicBezTo>
                <a:lnTo>
                  <a:pt x="291" y="219"/>
                </a:lnTo>
                <a:lnTo>
                  <a:pt x="295" y="221"/>
                </a:lnTo>
                <a:lnTo>
                  <a:pt x="299" y="221"/>
                </a:lnTo>
                <a:cubicBezTo>
                  <a:pt x="299" y="221"/>
                  <a:pt x="299" y="220"/>
                  <a:pt x="299" y="220"/>
                </a:cubicBezTo>
                <a:cubicBezTo>
                  <a:pt x="299" y="220"/>
                  <a:pt x="299" y="220"/>
                  <a:pt x="299" y="219"/>
                </a:cubicBezTo>
                <a:cubicBezTo>
                  <a:pt x="300" y="219"/>
                  <a:pt x="300" y="219"/>
                  <a:pt x="300" y="219"/>
                </a:cubicBezTo>
                <a:cubicBezTo>
                  <a:pt x="300" y="219"/>
                  <a:pt x="301" y="218"/>
                  <a:pt x="301" y="218"/>
                </a:cubicBezTo>
                <a:cubicBezTo>
                  <a:pt x="302" y="214"/>
                  <a:pt x="302" y="210"/>
                  <a:pt x="303" y="204"/>
                </a:cubicBezTo>
                <a:cubicBezTo>
                  <a:pt x="304" y="199"/>
                  <a:pt x="305" y="192"/>
                  <a:pt x="306" y="185"/>
                </a:cubicBezTo>
                <a:cubicBezTo>
                  <a:pt x="307" y="178"/>
                  <a:pt x="307" y="171"/>
                  <a:pt x="308" y="166"/>
                </a:cubicBezTo>
                <a:cubicBezTo>
                  <a:pt x="309" y="160"/>
                  <a:pt x="309" y="156"/>
                  <a:pt x="310" y="152"/>
                </a:cubicBezTo>
                <a:lnTo>
                  <a:pt x="310" y="139"/>
                </a:lnTo>
                <a:cubicBezTo>
                  <a:pt x="310" y="137"/>
                  <a:pt x="310" y="134"/>
                  <a:pt x="309" y="131"/>
                </a:cubicBezTo>
                <a:cubicBezTo>
                  <a:pt x="309" y="128"/>
                  <a:pt x="309" y="124"/>
                  <a:pt x="309" y="120"/>
                </a:cubicBezTo>
                <a:cubicBezTo>
                  <a:pt x="308" y="116"/>
                  <a:pt x="308" y="113"/>
                  <a:pt x="308" y="110"/>
                </a:cubicBezTo>
                <a:cubicBezTo>
                  <a:pt x="307" y="107"/>
                  <a:pt x="307" y="104"/>
                  <a:pt x="307" y="102"/>
                </a:cubicBezTo>
                <a:cubicBezTo>
                  <a:pt x="307" y="100"/>
                  <a:pt x="306" y="98"/>
                  <a:pt x="305" y="94"/>
                </a:cubicBezTo>
                <a:cubicBezTo>
                  <a:pt x="304" y="91"/>
                  <a:pt x="303" y="87"/>
                  <a:pt x="302" y="82"/>
                </a:cubicBezTo>
                <a:cubicBezTo>
                  <a:pt x="301" y="78"/>
                  <a:pt x="301" y="74"/>
                  <a:pt x="302" y="71"/>
                </a:cubicBezTo>
                <a:cubicBezTo>
                  <a:pt x="304" y="68"/>
                  <a:pt x="306" y="65"/>
                  <a:pt x="308" y="63"/>
                </a:cubicBezTo>
                <a:cubicBezTo>
                  <a:pt x="315" y="63"/>
                  <a:pt x="325" y="62"/>
                  <a:pt x="336" y="62"/>
                </a:cubicBezTo>
                <a:cubicBezTo>
                  <a:pt x="346" y="62"/>
                  <a:pt x="359" y="62"/>
                  <a:pt x="374" y="62"/>
                </a:cubicBezTo>
                <a:cubicBezTo>
                  <a:pt x="389" y="62"/>
                  <a:pt x="402" y="62"/>
                  <a:pt x="413" y="63"/>
                </a:cubicBezTo>
                <a:cubicBezTo>
                  <a:pt x="424" y="63"/>
                  <a:pt x="434" y="63"/>
                  <a:pt x="441" y="63"/>
                </a:cubicBezTo>
                <a:cubicBezTo>
                  <a:pt x="441" y="63"/>
                  <a:pt x="442" y="64"/>
                  <a:pt x="442" y="64"/>
                </a:cubicBezTo>
                <a:cubicBezTo>
                  <a:pt x="442" y="64"/>
                  <a:pt x="443" y="65"/>
                  <a:pt x="444" y="65"/>
                </a:cubicBezTo>
                <a:cubicBezTo>
                  <a:pt x="444" y="66"/>
                  <a:pt x="445" y="66"/>
                  <a:pt x="445" y="66"/>
                </a:cubicBezTo>
                <a:cubicBezTo>
                  <a:pt x="446" y="67"/>
                  <a:pt x="447" y="67"/>
                  <a:pt x="447" y="67"/>
                </a:cubicBezTo>
                <a:lnTo>
                  <a:pt x="449" y="73"/>
                </a:lnTo>
                <a:cubicBezTo>
                  <a:pt x="449" y="74"/>
                  <a:pt x="448" y="75"/>
                  <a:pt x="448" y="76"/>
                </a:cubicBezTo>
                <a:cubicBezTo>
                  <a:pt x="448" y="77"/>
                  <a:pt x="448" y="78"/>
                  <a:pt x="447" y="80"/>
                </a:cubicBezTo>
                <a:cubicBezTo>
                  <a:pt x="447" y="81"/>
                  <a:pt x="446" y="83"/>
                  <a:pt x="446" y="84"/>
                </a:cubicBezTo>
                <a:cubicBezTo>
                  <a:pt x="445" y="85"/>
                  <a:pt x="445" y="86"/>
                  <a:pt x="444" y="86"/>
                </a:cubicBezTo>
                <a:cubicBezTo>
                  <a:pt x="444" y="87"/>
                  <a:pt x="443" y="87"/>
                  <a:pt x="442" y="87"/>
                </a:cubicBezTo>
                <a:cubicBezTo>
                  <a:pt x="442" y="87"/>
                  <a:pt x="441" y="88"/>
                  <a:pt x="440" y="88"/>
                </a:cubicBezTo>
                <a:cubicBezTo>
                  <a:pt x="439" y="88"/>
                  <a:pt x="438" y="88"/>
                  <a:pt x="438" y="88"/>
                </a:cubicBezTo>
                <a:cubicBezTo>
                  <a:pt x="437" y="88"/>
                  <a:pt x="437" y="88"/>
                  <a:pt x="437" y="88"/>
                </a:cubicBezTo>
                <a:lnTo>
                  <a:pt x="408" y="88"/>
                </a:lnTo>
                <a:cubicBezTo>
                  <a:pt x="407" y="88"/>
                  <a:pt x="407" y="88"/>
                  <a:pt x="406" y="88"/>
                </a:cubicBezTo>
                <a:cubicBezTo>
                  <a:pt x="405" y="88"/>
                  <a:pt x="405" y="88"/>
                  <a:pt x="404" y="88"/>
                </a:cubicBezTo>
                <a:cubicBezTo>
                  <a:pt x="403" y="88"/>
                  <a:pt x="402" y="88"/>
                  <a:pt x="402" y="88"/>
                </a:cubicBezTo>
                <a:cubicBezTo>
                  <a:pt x="401" y="88"/>
                  <a:pt x="401" y="88"/>
                  <a:pt x="400" y="88"/>
                </a:cubicBezTo>
                <a:lnTo>
                  <a:pt x="356" y="88"/>
                </a:lnTo>
                <a:cubicBezTo>
                  <a:pt x="354" y="88"/>
                  <a:pt x="352" y="88"/>
                  <a:pt x="349" y="88"/>
                </a:cubicBezTo>
                <a:cubicBezTo>
                  <a:pt x="346" y="88"/>
                  <a:pt x="342" y="88"/>
                  <a:pt x="338" y="88"/>
                </a:cubicBezTo>
                <a:cubicBezTo>
                  <a:pt x="334" y="88"/>
                  <a:pt x="330" y="90"/>
                  <a:pt x="327" y="92"/>
                </a:cubicBezTo>
                <a:cubicBezTo>
                  <a:pt x="325" y="93"/>
                  <a:pt x="323" y="96"/>
                  <a:pt x="321" y="98"/>
                </a:cubicBezTo>
                <a:cubicBezTo>
                  <a:pt x="321" y="99"/>
                  <a:pt x="321" y="99"/>
                  <a:pt x="321" y="100"/>
                </a:cubicBezTo>
                <a:cubicBezTo>
                  <a:pt x="321" y="101"/>
                  <a:pt x="321" y="102"/>
                  <a:pt x="321" y="103"/>
                </a:cubicBezTo>
                <a:cubicBezTo>
                  <a:pt x="321" y="104"/>
                  <a:pt x="321" y="105"/>
                  <a:pt x="321" y="106"/>
                </a:cubicBezTo>
                <a:cubicBezTo>
                  <a:pt x="321" y="107"/>
                  <a:pt x="321" y="108"/>
                  <a:pt x="321" y="108"/>
                </a:cubicBezTo>
                <a:cubicBezTo>
                  <a:pt x="322" y="109"/>
                  <a:pt x="322" y="110"/>
                  <a:pt x="323" y="111"/>
                </a:cubicBezTo>
                <a:cubicBezTo>
                  <a:pt x="323" y="112"/>
                  <a:pt x="324" y="113"/>
                  <a:pt x="325" y="115"/>
                </a:cubicBezTo>
                <a:cubicBezTo>
                  <a:pt x="327" y="116"/>
                  <a:pt x="328" y="117"/>
                  <a:pt x="329" y="117"/>
                </a:cubicBezTo>
                <a:cubicBezTo>
                  <a:pt x="331" y="118"/>
                  <a:pt x="332" y="118"/>
                  <a:pt x="333" y="119"/>
                </a:cubicBezTo>
                <a:cubicBezTo>
                  <a:pt x="335" y="119"/>
                  <a:pt x="337" y="119"/>
                  <a:pt x="340" y="119"/>
                </a:cubicBezTo>
                <a:cubicBezTo>
                  <a:pt x="343" y="119"/>
                  <a:pt x="347" y="119"/>
                  <a:pt x="351" y="119"/>
                </a:cubicBezTo>
                <a:cubicBezTo>
                  <a:pt x="355" y="119"/>
                  <a:pt x="358" y="119"/>
                  <a:pt x="361" y="119"/>
                </a:cubicBezTo>
                <a:cubicBezTo>
                  <a:pt x="365" y="120"/>
                  <a:pt x="367" y="120"/>
                  <a:pt x="370" y="120"/>
                </a:cubicBezTo>
                <a:cubicBezTo>
                  <a:pt x="370" y="120"/>
                  <a:pt x="370" y="121"/>
                  <a:pt x="370" y="121"/>
                </a:cubicBezTo>
                <a:cubicBezTo>
                  <a:pt x="370" y="121"/>
                  <a:pt x="370" y="122"/>
                  <a:pt x="370" y="122"/>
                </a:cubicBezTo>
                <a:cubicBezTo>
                  <a:pt x="370" y="123"/>
                  <a:pt x="370" y="124"/>
                  <a:pt x="370" y="124"/>
                </a:cubicBezTo>
                <a:cubicBezTo>
                  <a:pt x="370" y="125"/>
                  <a:pt x="370" y="125"/>
                  <a:pt x="370" y="126"/>
                </a:cubicBezTo>
                <a:lnTo>
                  <a:pt x="337" y="126"/>
                </a:lnTo>
                <a:cubicBezTo>
                  <a:pt x="336" y="126"/>
                  <a:pt x="334" y="126"/>
                  <a:pt x="331" y="127"/>
                </a:cubicBezTo>
                <a:cubicBezTo>
                  <a:pt x="329" y="128"/>
                  <a:pt x="326" y="130"/>
                  <a:pt x="324" y="132"/>
                </a:cubicBezTo>
                <a:cubicBezTo>
                  <a:pt x="322" y="135"/>
                  <a:pt x="321" y="138"/>
                  <a:pt x="321" y="140"/>
                </a:cubicBezTo>
                <a:cubicBezTo>
                  <a:pt x="321" y="143"/>
                  <a:pt x="321" y="145"/>
                  <a:pt x="321" y="146"/>
                </a:cubicBezTo>
                <a:cubicBezTo>
                  <a:pt x="322" y="147"/>
                  <a:pt x="322" y="148"/>
                  <a:pt x="322" y="149"/>
                </a:cubicBezTo>
                <a:cubicBezTo>
                  <a:pt x="323" y="151"/>
                  <a:pt x="324" y="152"/>
                  <a:pt x="325" y="153"/>
                </a:cubicBezTo>
                <a:cubicBezTo>
                  <a:pt x="326" y="155"/>
                  <a:pt x="327" y="156"/>
                  <a:pt x="328" y="157"/>
                </a:cubicBezTo>
                <a:cubicBezTo>
                  <a:pt x="329" y="157"/>
                  <a:pt x="331" y="158"/>
                  <a:pt x="332" y="158"/>
                </a:cubicBezTo>
                <a:cubicBezTo>
                  <a:pt x="333" y="159"/>
                  <a:pt x="336" y="159"/>
                  <a:pt x="339" y="159"/>
                </a:cubicBezTo>
                <a:cubicBezTo>
                  <a:pt x="342" y="160"/>
                  <a:pt x="346" y="160"/>
                  <a:pt x="350" y="160"/>
                </a:cubicBezTo>
                <a:cubicBezTo>
                  <a:pt x="354" y="160"/>
                  <a:pt x="358" y="160"/>
                  <a:pt x="361" y="160"/>
                </a:cubicBezTo>
                <a:cubicBezTo>
                  <a:pt x="365" y="160"/>
                  <a:pt x="367" y="160"/>
                  <a:pt x="370" y="160"/>
                </a:cubicBezTo>
                <a:lnTo>
                  <a:pt x="370" y="164"/>
                </a:lnTo>
                <a:cubicBezTo>
                  <a:pt x="369" y="164"/>
                  <a:pt x="368" y="165"/>
                  <a:pt x="368" y="165"/>
                </a:cubicBezTo>
                <a:cubicBezTo>
                  <a:pt x="367" y="166"/>
                  <a:pt x="367" y="166"/>
                  <a:pt x="366" y="167"/>
                </a:cubicBezTo>
                <a:cubicBezTo>
                  <a:pt x="365" y="168"/>
                  <a:pt x="365" y="168"/>
                  <a:pt x="365" y="169"/>
                </a:cubicBezTo>
                <a:cubicBezTo>
                  <a:pt x="364" y="169"/>
                  <a:pt x="364" y="170"/>
                  <a:pt x="364" y="170"/>
                </a:cubicBezTo>
                <a:cubicBezTo>
                  <a:pt x="362" y="170"/>
                  <a:pt x="360" y="170"/>
                  <a:pt x="358" y="170"/>
                </a:cubicBezTo>
                <a:cubicBezTo>
                  <a:pt x="356" y="169"/>
                  <a:pt x="353" y="169"/>
                  <a:pt x="351" y="169"/>
                </a:cubicBezTo>
                <a:cubicBezTo>
                  <a:pt x="348" y="169"/>
                  <a:pt x="346" y="169"/>
                  <a:pt x="344" y="169"/>
                </a:cubicBezTo>
                <a:cubicBezTo>
                  <a:pt x="342" y="168"/>
                  <a:pt x="340" y="168"/>
                  <a:pt x="339" y="168"/>
                </a:cubicBezTo>
                <a:cubicBezTo>
                  <a:pt x="336" y="169"/>
                  <a:pt x="332" y="171"/>
                  <a:pt x="329" y="173"/>
                </a:cubicBezTo>
                <a:cubicBezTo>
                  <a:pt x="326" y="176"/>
                  <a:pt x="324" y="179"/>
                  <a:pt x="322" y="184"/>
                </a:cubicBezTo>
                <a:cubicBezTo>
                  <a:pt x="321" y="189"/>
                  <a:pt x="320" y="193"/>
                  <a:pt x="321" y="196"/>
                </a:cubicBezTo>
                <a:cubicBezTo>
                  <a:pt x="321" y="200"/>
                  <a:pt x="321" y="203"/>
                  <a:pt x="321" y="205"/>
                </a:cubicBezTo>
                <a:cubicBezTo>
                  <a:pt x="322" y="206"/>
                  <a:pt x="322" y="207"/>
                  <a:pt x="322" y="208"/>
                </a:cubicBezTo>
                <a:cubicBezTo>
                  <a:pt x="323" y="209"/>
                  <a:pt x="324" y="210"/>
                  <a:pt x="325" y="212"/>
                </a:cubicBezTo>
                <a:cubicBezTo>
                  <a:pt x="326" y="214"/>
                  <a:pt x="327" y="215"/>
                  <a:pt x="327" y="216"/>
                </a:cubicBezTo>
                <a:cubicBezTo>
                  <a:pt x="328" y="217"/>
                  <a:pt x="329" y="218"/>
                  <a:pt x="330" y="218"/>
                </a:cubicBezTo>
                <a:cubicBezTo>
                  <a:pt x="332" y="219"/>
                  <a:pt x="335" y="220"/>
                  <a:pt x="338" y="220"/>
                </a:cubicBezTo>
                <a:cubicBezTo>
                  <a:pt x="341" y="221"/>
                  <a:pt x="345" y="221"/>
                  <a:pt x="349" y="221"/>
                </a:cubicBezTo>
                <a:cubicBezTo>
                  <a:pt x="353" y="221"/>
                  <a:pt x="357" y="221"/>
                  <a:pt x="360" y="221"/>
                </a:cubicBezTo>
                <a:cubicBezTo>
                  <a:pt x="363" y="221"/>
                  <a:pt x="366" y="221"/>
                  <a:pt x="368" y="221"/>
                </a:cubicBezTo>
                <a:lnTo>
                  <a:pt x="391" y="221"/>
                </a:lnTo>
                <a:cubicBezTo>
                  <a:pt x="393" y="221"/>
                  <a:pt x="394" y="221"/>
                  <a:pt x="396" y="220"/>
                </a:cubicBezTo>
                <a:cubicBezTo>
                  <a:pt x="398" y="220"/>
                  <a:pt x="400" y="220"/>
                  <a:pt x="403" y="220"/>
                </a:cubicBezTo>
                <a:cubicBezTo>
                  <a:pt x="406" y="220"/>
                  <a:pt x="408" y="220"/>
                  <a:pt x="410" y="220"/>
                </a:cubicBezTo>
                <a:cubicBezTo>
                  <a:pt x="412" y="220"/>
                  <a:pt x="414" y="220"/>
                  <a:pt x="415" y="219"/>
                </a:cubicBezTo>
                <a:cubicBezTo>
                  <a:pt x="417" y="219"/>
                  <a:pt x="420" y="217"/>
                  <a:pt x="422" y="215"/>
                </a:cubicBezTo>
                <a:cubicBezTo>
                  <a:pt x="425" y="212"/>
                  <a:pt x="426" y="209"/>
                  <a:pt x="427" y="205"/>
                </a:cubicBezTo>
                <a:cubicBezTo>
                  <a:pt x="429" y="201"/>
                  <a:pt x="429" y="197"/>
                  <a:pt x="429" y="194"/>
                </a:cubicBezTo>
                <a:cubicBezTo>
                  <a:pt x="429" y="191"/>
                  <a:pt x="428" y="189"/>
                  <a:pt x="428" y="187"/>
                </a:cubicBezTo>
                <a:cubicBezTo>
                  <a:pt x="428" y="184"/>
                  <a:pt x="427" y="181"/>
                  <a:pt x="425" y="178"/>
                </a:cubicBezTo>
                <a:cubicBezTo>
                  <a:pt x="423" y="174"/>
                  <a:pt x="420" y="172"/>
                  <a:pt x="416" y="170"/>
                </a:cubicBezTo>
                <a:cubicBezTo>
                  <a:pt x="411" y="169"/>
                  <a:pt x="407" y="168"/>
                  <a:pt x="403" y="169"/>
                </a:cubicBezTo>
                <a:cubicBezTo>
                  <a:pt x="399" y="169"/>
                  <a:pt x="396" y="169"/>
                  <a:pt x="394" y="170"/>
                </a:cubicBezTo>
                <a:lnTo>
                  <a:pt x="391" y="173"/>
                </a:lnTo>
                <a:lnTo>
                  <a:pt x="391" y="176"/>
                </a:lnTo>
                <a:cubicBezTo>
                  <a:pt x="391" y="176"/>
                  <a:pt x="392" y="176"/>
                  <a:pt x="392" y="177"/>
                </a:cubicBezTo>
                <a:cubicBezTo>
                  <a:pt x="392" y="177"/>
                  <a:pt x="392" y="177"/>
                  <a:pt x="392" y="178"/>
                </a:cubicBezTo>
                <a:cubicBezTo>
                  <a:pt x="393" y="178"/>
                  <a:pt x="393" y="179"/>
                  <a:pt x="393" y="179"/>
                </a:cubicBezTo>
                <a:cubicBezTo>
                  <a:pt x="394" y="179"/>
                  <a:pt x="394" y="180"/>
                  <a:pt x="394" y="180"/>
                </a:cubicBezTo>
                <a:lnTo>
                  <a:pt x="412" y="180"/>
                </a:lnTo>
                <a:cubicBezTo>
                  <a:pt x="412" y="180"/>
                  <a:pt x="413" y="181"/>
                  <a:pt x="414" y="181"/>
                </a:cubicBezTo>
                <a:cubicBezTo>
                  <a:pt x="414" y="182"/>
                  <a:pt x="415" y="182"/>
                  <a:pt x="415" y="183"/>
                </a:cubicBezTo>
                <a:cubicBezTo>
                  <a:pt x="416" y="184"/>
                  <a:pt x="416" y="184"/>
                  <a:pt x="417" y="185"/>
                </a:cubicBezTo>
                <a:cubicBezTo>
                  <a:pt x="417" y="185"/>
                  <a:pt x="418" y="186"/>
                  <a:pt x="418" y="186"/>
                </a:cubicBezTo>
                <a:lnTo>
                  <a:pt x="418" y="202"/>
                </a:lnTo>
                <a:lnTo>
                  <a:pt x="415" y="208"/>
                </a:lnTo>
                <a:cubicBezTo>
                  <a:pt x="411" y="208"/>
                  <a:pt x="406" y="209"/>
                  <a:pt x="399" y="209"/>
                </a:cubicBezTo>
                <a:cubicBezTo>
                  <a:pt x="393" y="209"/>
                  <a:pt x="386" y="210"/>
                  <a:pt x="378" y="210"/>
                </a:cubicBezTo>
                <a:cubicBezTo>
                  <a:pt x="369" y="210"/>
                  <a:pt x="362" y="210"/>
                  <a:pt x="356" y="210"/>
                </a:cubicBezTo>
                <a:cubicBezTo>
                  <a:pt x="350" y="210"/>
                  <a:pt x="344" y="210"/>
                  <a:pt x="340" y="211"/>
                </a:cubicBezTo>
                <a:cubicBezTo>
                  <a:pt x="340" y="210"/>
                  <a:pt x="339" y="210"/>
                  <a:pt x="339" y="210"/>
                </a:cubicBezTo>
                <a:cubicBezTo>
                  <a:pt x="338" y="209"/>
                  <a:pt x="337" y="209"/>
                  <a:pt x="337" y="209"/>
                </a:cubicBezTo>
                <a:cubicBezTo>
                  <a:pt x="336" y="208"/>
                  <a:pt x="335" y="208"/>
                  <a:pt x="335" y="207"/>
                </a:cubicBezTo>
                <a:cubicBezTo>
                  <a:pt x="334" y="207"/>
                  <a:pt x="333" y="207"/>
                  <a:pt x="333" y="206"/>
                </a:cubicBezTo>
                <a:cubicBezTo>
                  <a:pt x="332" y="205"/>
                  <a:pt x="332" y="204"/>
                  <a:pt x="332" y="202"/>
                </a:cubicBezTo>
                <a:cubicBezTo>
                  <a:pt x="331" y="201"/>
                  <a:pt x="331" y="199"/>
                  <a:pt x="331" y="197"/>
                </a:cubicBezTo>
                <a:cubicBezTo>
                  <a:pt x="331" y="195"/>
                  <a:pt x="331" y="193"/>
                  <a:pt x="331" y="191"/>
                </a:cubicBezTo>
                <a:cubicBezTo>
                  <a:pt x="331" y="190"/>
                  <a:pt x="332" y="188"/>
                  <a:pt x="332" y="187"/>
                </a:cubicBezTo>
                <a:cubicBezTo>
                  <a:pt x="332" y="187"/>
                  <a:pt x="332" y="186"/>
                  <a:pt x="333" y="185"/>
                </a:cubicBezTo>
                <a:cubicBezTo>
                  <a:pt x="334" y="183"/>
                  <a:pt x="335" y="182"/>
                  <a:pt x="336" y="181"/>
                </a:cubicBezTo>
                <a:cubicBezTo>
                  <a:pt x="337" y="180"/>
                  <a:pt x="339" y="180"/>
                  <a:pt x="340" y="180"/>
                </a:cubicBezTo>
                <a:cubicBezTo>
                  <a:pt x="341" y="180"/>
                  <a:pt x="341" y="180"/>
                  <a:pt x="342" y="180"/>
                </a:cubicBezTo>
                <a:lnTo>
                  <a:pt x="353" y="180"/>
                </a:lnTo>
                <a:cubicBezTo>
                  <a:pt x="355" y="180"/>
                  <a:pt x="358" y="181"/>
                  <a:pt x="361" y="180"/>
                </a:cubicBezTo>
                <a:cubicBezTo>
                  <a:pt x="364" y="180"/>
                  <a:pt x="367" y="178"/>
                  <a:pt x="371" y="176"/>
                </a:cubicBezTo>
                <a:cubicBezTo>
                  <a:pt x="375" y="173"/>
                  <a:pt x="378" y="170"/>
                  <a:pt x="379" y="167"/>
                </a:cubicBezTo>
                <a:cubicBezTo>
                  <a:pt x="380" y="164"/>
                  <a:pt x="381" y="162"/>
                  <a:pt x="381" y="160"/>
                </a:cubicBezTo>
                <a:cubicBezTo>
                  <a:pt x="383" y="160"/>
                  <a:pt x="385" y="160"/>
                  <a:pt x="388" y="160"/>
                </a:cubicBezTo>
                <a:cubicBezTo>
                  <a:pt x="390" y="160"/>
                  <a:pt x="393" y="160"/>
                  <a:pt x="397" y="160"/>
                </a:cubicBezTo>
                <a:cubicBezTo>
                  <a:pt x="400" y="160"/>
                  <a:pt x="403" y="160"/>
                  <a:pt x="406" y="160"/>
                </a:cubicBezTo>
                <a:cubicBezTo>
                  <a:pt x="408" y="160"/>
                  <a:pt x="410" y="160"/>
                  <a:pt x="412" y="160"/>
                </a:cubicBezTo>
                <a:cubicBezTo>
                  <a:pt x="414" y="160"/>
                  <a:pt x="417" y="159"/>
                  <a:pt x="420" y="157"/>
                </a:cubicBezTo>
                <a:cubicBezTo>
                  <a:pt x="423" y="156"/>
                  <a:pt x="426" y="153"/>
                  <a:pt x="427" y="149"/>
                </a:cubicBezTo>
                <a:cubicBezTo>
                  <a:pt x="429" y="145"/>
                  <a:pt x="429" y="141"/>
                  <a:pt x="428" y="138"/>
                </a:cubicBezTo>
                <a:cubicBezTo>
                  <a:pt x="427" y="135"/>
                  <a:pt x="425" y="132"/>
                  <a:pt x="424" y="130"/>
                </a:cubicBezTo>
                <a:cubicBezTo>
                  <a:pt x="421" y="129"/>
                  <a:pt x="419" y="127"/>
                  <a:pt x="415" y="126"/>
                </a:cubicBezTo>
                <a:cubicBezTo>
                  <a:pt x="411" y="125"/>
                  <a:pt x="407" y="124"/>
                  <a:pt x="402" y="125"/>
                </a:cubicBezTo>
                <a:cubicBezTo>
                  <a:pt x="398" y="125"/>
                  <a:pt x="393" y="125"/>
                  <a:pt x="390" y="125"/>
                </a:cubicBezTo>
                <a:cubicBezTo>
                  <a:pt x="386" y="125"/>
                  <a:pt x="383" y="125"/>
                  <a:pt x="381" y="124"/>
                </a:cubicBezTo>
                <a:cubicBezTo>
                  <a:pt x="381" y="124"/>
                  <a:pt x="381" y="124"/>
                  <a:pt x="381" y="124"/>
                </a:cubicBezTo>
                <a:cubicBezTo>
                  <a:pt x="381" y="123"/>
                  <a:pt x="381" y="123"/>
                  <a:pt x="381" y="122"/>
                </a:cubicBezTo>
                <a:cubicBezTo>
                  <a:pt x="381" y="122"/>
                  <a:pt x="381" y="121"/>
                  <a:pt x="381" y="121"/>
                </a:cubicBezTo>
                <a:cubicBezTo>
                  <a:pt x="381" y="121"/>
                  <a:pt x="381" y="120"/>
                  <a:pt x="381" y="120"/>
                </a:cubicBezTo>
                <a:lnTo>
                  <a:pt x="441" y="120"/>
                </a:lnTo>
                <a:cubicBezTo>
                  <a:pt x="442" y="120"/>
                  <a:pt x="442" y="121"/>
                  <a:pt x="443" y="121"/>
                </a:cubicBezTo>
                <a:cubicBezTo>
                  <a:pt x="444" y="122"/>
                  <a:pt x="445" y="122"/>
                  <a:pt x="445" y="123"/>
                </a:cubicBezTo>
                <a:cubicBezTo>
                  <a:pt x="446" y="124"/>
                  <a:pt x="447" y="125"/>
                  <a:pt x="447" y="126"/>
                </a:cubicBezTo>
                <a:cubicBezTo>
                  <a:pt x="448" y="126"/>
                  <a:pt x="448" y="127"/>
                  <a:pt x="449" y="127"/>
                </a:cubicBezTo>
                <a:cubicBezTo>
                  <a:pt x="448" y="130"/>
                  <a:pt x="447" y="132"/>
                  <a:pt x="446" y="136"/>
                </a:cubicBezTo>
                <a:cubicBezTo>
                  <a:pt x="445" y="139"/>
                  <a:pt x="444" y="143"/>
                  <a:pt x="443" y="147"/>
                </a:cubicBezTo>
                <a:cubicBezTo>
                  <a:pt x="442" y="152"/>
                  <a:pt x="441" y="155"/>
                  <a:pt x="441" y="159"/>
                </a:cubicBezTo>
                <a:cubicBezTo>
                  <a:pt x="440" y="162"/>
                  <a:pt x="440" y="165"/>
                  <a:pt x="440" y="167"/>
                </a:cubicBezTo>
                <a:cubicBezTo>
                  <a:pt x="440" y="170"/>
                  <a:pt x="440" y="173"/>
                  <a:pt x="440" y="178"/>
                </a:cubicBezTo>
                <a:cubicBezTo>
                  <a:pt x="441" y="182"/>
                  <a:pt x="441" y="187"/>
                  <a:pt x="442" y="193"/>
                </a:cubicBezTo>
                <a:cubicBezTo>
                  <a:pt x="443" y="199"/>
                  <a:pt x="444" y="204"/>
                  <a:pt x="445" y="209"/>
                </a:cubicBezTo>
                <a:cubicBezTo>
                  <a:pt x="446" y="213"/>
                  <a:pt x="447" y="217"/>
                  <a:pt x="449" y="219"/>
                </a:cubicBezTo>
                <a:lnTo>
                  <a:pt x="453" y="221"/>
                </a:lnTo>
                <a:lnTo>
                  <a:pt x="457" y="219"/>
                </a:lnTo>
                <a:lnTo>
                  <a:pt x="459" y="217"/>
                </a:lnTo>
                <a:cubicBezTo>
                  <a:pt x="459" y="217"/>
                  <a:pt x="459" y="217"/>
                  <a:pt x="459" y="217"/>
                </a:cubicBezTo>
                <a:cubicBezTo>
                  <a:pt x="459" y="217"/>
                  <a:pt x="459" y="217"/>
                  <a:pt x="459" y="216"/>
                </a:cubicBezTo>
                <a:cubicBezTo>
                  <a:pt x="459" y="216"/>
                  <a:pt x="459" y="216"/>
                  <a:pt x="459" y="216"/>
                </a:cubicBezTo>
                <a:cubicBezTo>
                  <a:pt x="459" y="216"/>
                  <a:pt x="459" y="215"/>
                  <a:pt x="459" y="215"/>
                </a:cubicBezTo>
                <a:cubicBezTo>
                  <a:pt x="457" y="211"/>
                  <a:pt x="456" y="206"/>
                  <a:pt x="454" y="200"/>
                </a:cubicBezTo>
                <a:cubicBezTo>
                  <a:pt x="452" y="193"/>
                  <a:pt x="451" y="186"/>
                  <a:pt x="451" y="178"/>
                </a:cubicBezTo>
                <a:cubicBezTo>
                  <a:pt x="450" y="170"/>
                  <a:pt x="451" y="162"/>
                  <a:pt x="452" y="156"/>
                </a:cubicBezTo>
                <a:cubicBezTo>
                  <a:pt x="453" y="150"/>
                  <a:pt x="454" y="145"/>
                  <a:pt x="456" y="141"/>
                </a:cubicBezTo>
                <a:cubicBezTo>
                  <a:pt x="457" y="139"/>
                  <a:pt x="458" y="136"/>
                  <a:pt x="459" y="132"/>
                </a:cubicBezTo>
                <a:cubicBezTo>
                  <a:pt x="460" y="128"/>
                  <a:pt x="459" y="124"/>
                  <a:pt x="456" y="120"/>
                </a:cubicBezTo>
                <a:cubicBezTo>
                  <a:pt x="454" y="115"/>
                  <a:pt x="451" y="112"/>
                  <a:pt x="448" y="110"/>
                </a:cubicBezTo>
                <a:cubicBezTo>
                  <a:pt x="444" y="109"/>
                  <a:pt x="441" y="108"/>
                  <a:pt x="438" y="108"/>
                </a:cubicBezTo>
                <a:lnTo>
                  <a:pt x="394" y="108"/>
                </a:lnTo>
                <a:cubicBezTo>
                  <a:pt x="394" y="108"/>
                  <a:pt x="393" y="108"/>
                  <a:pt x="393" y="108"/>
                </a:cubicBezTo>
                <a:cubicBezTo>
                  <a:pt x="392" y="108"/>
                  <a:pt x="391" y="108"/>
                  <a:pt x="391" y="108"/>
                </a:cubicBezTo>
                <a:cubicBezTo>
                  <a:pt x="390" y="108"/>
                  <a:pt x="389" y="108"/>
                  <a:pt x="389" y="108"/>
                </a:cubicBezTo>
                <a:cubicBezTo>
                  <a:pt x="388" y="108"/>
                  <a:pt x="388" y="108"/>
                  <a:pt x="387" y="108"/>
                </a:cubicBezTo>
                <a:lnTo>
                  <a:pt x="334" y="108"/>
                </a:lnTo>
                <a:cubicBezTo>
                  <a:pt x="334" y="108"/>
                  <a:pt x="334" y="108"/>
                  <a:pt x="333" y="108"/>
                </a:cubicBezTo>
                <a:cubicBezTo>
                  <a:pt x="333" y="107"/>
                  <a:pt x="333" y="107"/>
                  <a:pt x="332" y="107"/>
                </a:cubicBezTo>
                <a:cubicBezTo>
                  <a:pt x="332" y="107"/>
                  <a:pt x="332" y="106"/>
                  <a:pt x="332" y="106"/>
                </a:cubicBezTo>
                <a:cubicBezTo>
                  <a:pt x="332" y="106"/>
                  <a:pt x="332" y="106"/>
                  <a:pt x="332" y="105"/>
                </a:cubicBezTo>
                <a:cubicBezTo>
                  <a:pt x="332" y="105"/>
                  <a:pt x="332" y="104"/>
                  <a:pt x="332" y="104"/>
                </a:cubicBezTo>
                <a:cubicBezTo>
                  <a:pt x="332" y="103"/>
                  <a:pt x="332" y="103"/>
                  <a:pt x="332" y="102"/>
                </a:cubicBezTo>
                <a:cubicBezTo>
                  <a:pt x="332" y="101"/>
                  <a:pt x="332" y="101"/>
                  <a:pt x="333" y="100"/>
                </a:cubicBezTo>
                <a:cubicBezTo>
                  <a:pt x="333" y="100"/>
                  <a:pt x="334" y="100"/>
                  <a:pt x="334" y="100"/>
                </a:cubicBezTo>
                <a:cubicBezTo>
                  <a:pt x="335" y="100"/>
                  <a:pt x="336" y="100"/>
                  <a:pt x="336" y="100"/>
                </a:cubicBezTo>
                <a:cubicBezTo>
                  <a:pt x="337" y="100"/>
                  <a:pt x="338" y="100"/>
                  <a:pt x="339" y="100"/>
                </a:cubicBezTo>
                <a:cubicBezTo>
                  <a:pt x="340" y="100"/>
                  <a:pt x="341" y="100"/>
                  <a:pt x="342" y="100"/>
                </a:cubicBezTo>
                <a:cubicBezTo>
                  <a:pt x="343" y="100"/>
                  <a:pt x="344" y="100"/>
                  <a:pt x="345" y="100"/>
                </a:cubicBezTo>
                <a:lnTo>
                  <a:pt x="362" y="100"/>
                </a:lnTo>
                <a:cubicBezTo>
                  <a:pt x="362" y="100"/>
                  <a:pt x="363" y="100"/>
                  <a:pt x="363" y="100"/>
                </a:cubicBezTo>
                <a:cubicBezTo>
                  <a:pt x="364" y="100"/>
                  <a:pt x="364" y="100"/>
                  <a:pt x="365" y="100"/>
                </a:cubicBezTo>
                <a:cubicBezTo>
                  <a:pt x="366" y="100"/>
                  <a:pt x="367" y="100"/>
                  <a:pt x="368" y="100"/>
                </a:cubicBezTo>
                <a:cubicBezTo>
                  <a:pt x="368" y="100"/>
                  <a:pt x="369" y="100"/>
                  <a:pt x="370" y="100"/>
                </a:cubicBezTo>
                <a:lnTo>
                  <a:pt x="428" y="100"/>
                </a:lnTo>
                <a:cubicBezTo>
                  <a:pt x="429" y="100"/>
                  <a:pt x="430" y="100"/>
                  <a:pt x="431" y="99"/>
                </a:cubicBezTo>
                <a:cubicBezTo>
                  <a:pt x="432" y="99"/>
                  <a:pt x="433" y="99"/>
                  <a:pt x="434" y="99"/>
                </a:cubicBezTo>
                <a:cubicBezTo>
                  <a:pt x="435" y="99"/>
                  <a:pt x="436" y="98"/>
                  <a:pt x="437" y="98"/>
                </a:cubicBezTo>
                <a:cubicBezTo>
                  <a:pt x="438" y="98"/>
                  <a:pt x="439" y="98"/>
                  <a:pt x="440" y="98"/>
                </a:cubicBezTo>
                <a:cubicBezTo>
                  <a:pt x="444" y="97"/>
                  <a:pt x="448" y="95"/>
                  <a:pt x="452" y="92"/>
                </a:cubicBezTo>
                <a:cubicBezTo>
                  <a:pt x="456" y="88"/>
                  <a:pt x="458" y="83"/>
                  <a:pt x="459" y="76"/>
                </a:cubicBezTo>
                <a:cubicBezTo>
                  <a:pt x="459" y="69"/>
                  <a:pt x="457" y="64"/>
                  <a:pt x="453" y="59"/>
                </a:cubicBezTo>
                <a:cubicBezTo>
                  <a:pt x="449" y="55"/>
                  <a:pt x="445" y="53"/>
                  <a:pt x="441" y="51"/>
                </a:cubicBezTo>
                <a:cubicBezTo>
                  <a:pt x="434" y="51"/>
                  <a:pt x="425" y="51"/>
                  <a:pt x="415" y="51"/>
                </a:cubicBezTo>
                <a:cubicBezTo>
                  <a:pt x="404" y="51"/>
                  <a:pt x="392" y="51"/>
                  <a:pt x="378" y="51"/>
                </a:cubicBezTo>
                <a:cubicBezTo>
                  <a:pt x="364" y="51"/>
                  <a:pt x="352" y="51"/>
                  <a:pt x="342" y="51"/>
                </a:cubicBezTo>
                <a:cubicBezTo>
                  <a:pt x="331" y="51"/>
                  <a:pt x="322" y="51"/>
                  <a:pt x="315" y="51"/>
                </a:cubicBezTo>
                <a:cubicBezTo>
                  <a:pt x="313" y="51"/>
                  <a:pt x="311" y="50"/>
                  <a:pt x="308" y="51"/>
                </a:cubicBezTo>
                <a:cubicBezTo>
                  <a:pt x="304" y="51"/>
                  <a:pt x="301" y="53"/>
                  <a:pt x="297" y="56"/>
                </a:cubicBezTo>
                <a:cubicBezTo>
                  <a:pt x="294" y="60"/>
                  <a:pt x="292" y="63"/>
                  <a:pt x="291" y="66"/>
                </a:cubicBezTo>
                <a:cubicBezTo>
                  <a:pt x="290" y="70"/>
                  <a:pt x="290" y="73"/>
                  <a:pt x="291" y="75"/>
                </a:cubicBezTo>
                <a:cubicBezTo>
                  <a:pt x="291" y="78"/>
                  <a:pt x="292" y="82"/>
                  <a:pt x="293" y="88"/>
                </a:cubicBezTo>
                <a:cubicBezTo>
                  <a:pt x="293" y="93"/>
                  <a:pt x="294" y="99"/>
                  <a:pt x="295" y="105"/>
                </a:cubicBezTo>
                <a:cubicBezTo>
                  <a:pt x="295" y="112"/>
                  <a:pt x="296" y="118"/>
                  <a:pt x="296" y="123"/>
                </a:cubicBezTo>
                <a:cubicBezTo>
                  <a:pt x="297" y="128"/>
                  <a:pt x="297" y="133"/>
                  <a:pt x="298" y="136"/>
                </a:cubicBezTo>
                <a:lnTo>
                  <a:pt x="298" y="158"/>
                </a:lnTo>
                <a:close/>
                <a:moveTo>
                  <a:pt x="221" y="121"/>
                </a:moveTo>
                <a:cubicBezTo>
                  <a:pt x="221" y="121"/>
                  <a:pt x="222" y="120"/>
                  <a:pt x="222" y="120"/>
                </a:cubicBezTo>
                <a:cubicBezTo>
                  <a:pt x="223" y="120"/>
                  <a:pt x="223" y="119"/>
                  <a:pt x="224" y="118"/>
                </a:cubicBezTo>
                <a:cubicBezTo>
                  <a:pt x="225" y="118"/>
                  <a:pt x="225" y="117"/>
                  <a:pt x="226" y="117"/>
                </a:cubicBezTo>
                <a:cubicBezTo>
                  <a:pt x="226" y="116"/>
                  <a:pt x="227" y="116"/>
                  <a:pt x="227" y="116"/>
                </a:cubicBezTo>
                <a:cubicBezTo>
                  <a:pt x="227" y="113"/>
                  <a:pt x="227" y="110"/>
                  <a:pt x="227" y="105"/>
                </a:cubicBezTo>
                <a:cubicBezTo>
                  <a:pt x="228" y="100"/>
                  <a:pt x="228" y="95"/>
                  <a:pt x="227" y="89"/>
                </a:cubicBezTo>
                <a:cubicBezTo>
                  <a:pt x="226" y="83"/>
                  <a:pt x="224" y="78"/>
                  <a:pt x="221" y="74"/>
                </a:cubicBezTo>
                <a:cubicBezTo>
                  <a:pt x="218" y="71"/>
                  <a:pt x="215" y="68"/>
                  <a:pt x="212" y="67"/>
                </a:cubicBezTo>
                <a:cubicBezTo>
                  <a:pt x="205" y="66"/>
                  <a:pt x="195" y="65"/>
                  <a:pt x="184" y="65"/>
                </a:cubicBezTo>
                <a:cubicBezTo>
                  <a:pt x="173" y="64"/>
                  <a:pt x="160" y="64"/>
                  <a:pt x="145" y="64"/>
                </a:cubicBezTo>
                <a:cubicBezTo>
                  <a:pt x="130" y="64"/>
                  <a:pt x="117" y="64"/>
                  <a:pt x="106" y="64"/>
                </a:cubicBezTo>
                <a:cubicBezTo>
                  <a:pt x="95" y="64"/>
                  <a:pt x="85" y="64"/>
                  <a:pt x="78" y="63"/>
                </a:cubicBezTo>
                <a:cubicBezTo>
                  <a:pt x="76" y="63"/>
                  <a:pt x="73" y="63"/>
                  <a:pt x="70" y="64"/>
                </a:cubicBezTo>
                <a:cubicBezTo>
                  <a:pt x="67" y="65"/>
                  <a:pt x="63" y="67"/>
                  <a:pt x="60" y="71"/>
                </a:cubicBezTo>
                <a:cubicBezTo>
                  <a:pt x="56" y="75"/>
                  <a:pt x="53" y="79"/>
                  <a:pt x="52" y="83"/>
                </a:cubicBezTo>
                <a:cubicBezTo>
                  <a:pt x="51" y="87"/>
                  <a:pt x="51" y="90"/>
                  <a:pt x="51" y="93"/>
                </a:cubicBezTo>
                <a:lnTo>
                  <a:pt x="51" y="114"/>
                </a:lnTo>
                <a:lnTo>
                  <a:pt x="54" y="119"/>
                </a:lnTo>
                <a:cubicBezTo>
                  <a:pt x="55" y="119"/>
                  <a:pt x="55" y="119"/>
                  <a:pt x="56" y="119"/>
                </a:cubicBezTo>
                <a:cubicBezTo>
                  <a:pt x="57" y="119"/>
                  <a:pt x="57" y="119"/>
                  <a:pt x="58" y="118"/>
                </a:cubicBezTo>
                <a:cubicBezTo>
                  <a:pt x="59" y="118"/>
                  <a:pt x="59" y="118"/>
                  <a:pt x="60" y="118"/>
                </a:cubicBezTo>
                <a:cubicBezTo>
                  <a:pt x="61" y="118"/>
                  <a:pt x="61" y="118"/>
                  <a:pt x="62" y="118"/>
                </a:cubicBezTo>
                <a:lnTo>
                  <a:pt x="63" y="114"/>
                </a:lnTo>
                <a:cubicBezTo>
                  <a:pt x="63" y="114"/>
                  <a:pt x="63" y="113"/>
                  <a:pt x="63" y="113"/>
                </a:cubicBezTo>
                <a:cubicBezTo>
                  <a:pt x="63" y="112"/>
                  <a:pt x="63" y="111"/>
                  <a:pt x="63" y="111"/>
                </a:cubicBezTo>
                <a:cubicBezTo>
                  <a:pt x="63" y="110"/>
                  <a:pt x="63" y="109"/>
                  <a:pt x="63" y="108"/>
                </a:cubicBezTo>
                <a:cubicBezTo>
                  <a:pt x="63" y="108"/>
                  <a:pt x="63" y="107"/>
                  <a:pt x="63" y="107"/>
                </a:cubicBezTo>
                <a:lnTo>
                  <a:pt x="63" y="86"/>
                </a:lnTo>
                <a:lnTo>
                  <a:pt x="67" y="79"/>
                </a:lnTo>
                <a:cubicBezTo>
                  <a:pt x="68" y="79"/>
                  <a:pt x="70" y="79"/>
                  <a:pt x="71" y="78"/>
                </a:cubicBezTo>
                <a:cubicBezTo>
                  <a:pt x="73" y="78"/>
                  <a:pt x="74" y="78"/>
                  <a:pt x="76" y="78"/>
                </a:cubicBezTo>
                <a:cubicBezTo>
                  <a:pt x="79" y="79"/>
                  <a:pt x="80" y="79"/>
                  <a:pt x="82" y="79"/>
                </a:cubicBezTo>
                <a:cubicBezTo>
                  <a:pt x="84" y="79"/>
                  <a:pt x="85" y="79"/>
                  <a:pt x="86" y="79"/>
                </a:cubicBezTo>
                <a:lnTo>
                  <a:pt x="85" y="126"/>
                </a:lnTo>
                <a:cubicBezTo>
                  <a:pt x="85" y="126"/>
                  <a:pt x="84" y="126"/>
                  <a:pt x="83" y="126"/>
                </a:cubicBezTo>
                <a:cubicBezTo>
                  <a:pt x="82" y="126"/>
                  <a:pt x="82" y="126"/>
                  <a:pt x="81" y="126"/>
                </a:cubicBezTo>
                <a:cubicBezTo>
                  <a:pt x="80" y="126"/>
                  <a:pt x="79" y="126"/>
                  <a:pt x="78" y="126"/>
                </a:cubicBezTo>
                <a:cubicBezTo>
                  <a:pt x="77" y="126"/>
                  <a:pt x="77" y="126"/>
                  <a:pt x="76" y="126"/>
                </a:cubicBezTo>
                <a:cubicBezTo>
                  <a:pt x="74" y="126"/>
                  <a:pt x="71" y="126"/>
                  <a:pt x="68" y="127"/>
                </a:cubicBezTo>
                <a:cubicBezTo>
                  <a:pt x="64" y="128"/>
                  <a:pt x="61" y="131"/>
                  <a:pt x="58" y="135"/>
                </a:cubicBezTo>
                <a:cubicBezTo>
                  <a:pt x="54" y="138"/>
                  <a:pt x="52" y="142"/>
                  <a:pt x="52" y="146"/>
                </a:cubicBezTo>
                <a:cubicBezTo>
                  <a:pt x="51" y="150"/>
                  <a:pt x="51" y="153"/>
                  <a:pt x="51" y="156"/>
                </a:cubicBezTo>
                <a:cubicBezTo>
                  <a:pt x="52" y="158"/>
                  <a:pt x="53" y="159"/>
                  <a:pt x="53" y="162"/>
                </a:cubicBezTo>
                <a:cubicBezTo>
                  <a:pt x="54" y="164"/>
                  <a:pt x="55" y="167"/>
                  <a:pt x="56" y="170"/>
                </a:cubicBezTo>
                <a:cubicBezTo>
                  <a:pt x="57" y="174"/>
                  <a:pt x="58" y="177"/>
                  <a:pt x="58" y="179"/>
                </a:cubicBezTo>
                <a:cubicBezTo>
                  <a:pt x="59" y="182"/>
                  <a:pt x="59" y="184"/>
                  <a:pt x="59" y="186"/>
                </a:cubicBezTo>
                <a:cubicBezTo>
                  <a:pt x="59" y="188"/>
                  <a:pt x="58" y="190"/>
                  <a:pt x="58" y="192"/>
                </a:cubicBezTo>
                <a:cubicBezTo>
                  <a:pt x="57" y="195"/>
                  <a:pt x="57" y="198"/>
                  <a:pt x="56" y="202"/>
                </a:cubicBezTo>
                <a:cubicBezTo>
                  <a:pt x="54" y="205"/>
                  <a:pt x="54" y="208"/>
                  <a:pt x="53" y="211"/>
                </a:cubicBezTo>
                <a:cubicBezTo>
                  <a:pt x="52" y="213"/>
                  <a:pt x="52" y="216"/>
                  <a:pt x="51" y="217"/>
                </a:cubicBezTo>
                <a:lnTo>
                  <a:pt x="53" y="223"/>
                </a:lnTo>
                <a:lnTo>
                  <a:pt x="56" y="224"/>
                </a:lnTo>
                <a:lnTo>
                  <a:pt x="60" y="224"/>
                </a:lnTo>
                <a:cubicBezTo>
                  <a:pt x="60" y="224"/>
                  <a:pt x="60" y="224"/>
                  <a:pt x="60" y="223"/>
                </a:cubicBezTo>
                <a:cubicBezTo>
                  <a:pt x="60" y="223"/>
                  <a:pt x="61" y="223"/>
                  <a:pt x="61" y="223"/>
                </a:cubicBezTo>
                <a:cubicBezTo>
                  <a:pt x="61" y="222"/>
                  <a:pt x="62" y="222"/>
                  <a:pt x="62" y="222"/>
                </a:cubicBezTo>
                <a:cubicBezTo>
                  <a:pt x="63" y="221"/>
                  <a:pt x="63" y="221"/>
                  <a:pt x="63" y="221"/>
                </a:cubicBezTo>
                <a:cubicBezTo>
                  <a:pt x="64" y="219"/>
                  <a:pt x="65" y="216"/>
                  <a:pt x="66" y="213"/>
                </a:cubicBezTo>
                <a:cubicBezTo>
                  <a:pt x="67" y="210"/>
                  <a:pt x="68" y="207"/>
                  <a:pt x="69" y="203"/>
                </a:cubicBezTo>
                <a:cubicBezTo>
                  <a:pt x="70" y="200"/>
                  <a:pt x="70" y="197"/>
                  <a:pt x="70" y="194"/>
                </a:cubicBezTo>
                <a:cubicBezTo>
                  <a:pt x="70" y="191"/>
                  <a:pt x="70" y="189"/>
                  <a:pt x="70" y="188"/>
                </a:cubicBezTo>
                <a:cubicBezTo>
                  <a:pt x="71" y="185"/>
                  <a:pt x="71" y="182"/>
                  <a:pt x="70" y="178"/>
                </a:cubicBezTo>
                <a:cubicBezTo>
                  <a:pt x="69" y="174"/>
                  <a:pt x="68" y="169"/>
                  <a:pt x="66" y="164"/>
                </a:cubicBezTo>
                <a:cubicBezTo>
                  <a:pt x="64" y="159"/>
                  <a:pt x="64" y="155"/>
                  <a:pt x="64" y="151"/>
                </a:cubicBezTo>
                <a:cubicBezTo>
                  <a:pt x="64" y="147"/>
                  <a:pt x="66" y="144"/>
                  <a:pt x="67" y="142"/>
                </a:cubicBezTo>
                <a:cubicBezTo>
                  <a:pt x="74" y="141"/>
                  <a:pt x="83" y="141"/>
                  <a:pt x="93" y="141"/>
                </a:cubicBezTo>
                <a:cubicBezTo>
                  <a:pt x="103" y="140"/>
                  <a:pt x="115" y="140"/>
                  <a:pt x="128" y="141"/>
                </a:cubicBezTo>
                <a:cubicBezTo>
                  <a:pt x="142" y="141"/>
                  <a:pt x="153" y="141"/>
                  <a:pt x="163" y="142"/>
                </a:cubicBezTo>
                <a:cubicBezTo>
                  <a:pt x="174" y="142"/>
                  <a:pt x="182" y="142"/>
                  <a:pt x="189" y="142"/>
                </a:cubicBezTo>
                <a:lnTo>
                  <a:pt x="203" y="142"/>
                </a:lnTo>
                <a:cubicBezTo>
                  <a:pt x="204" y="142"/>
                  <a:pt x="206" y="142"/>
                  <a:pt x="207" y="142"/>
                </a:cubicBezTo>
                <a:cubicBezTo>
                  <a:pt x="209" y="143"/>
                  <a:pt x="210" y="144"/>
                  <a:pt x="211" y="146"/>
                </a:cubicBezTo>
                <a:cubicBezTo>
                  <a:pt x="213" y="148"/>
                  <a:pt x="214" y="150"/>
                  <a:pt x="214" y="151"/>
                </a:cubicBezTo>
                <a:cubicBezTo>
                  <a:pt x="215" y="153"/>
                  <a:pt x="215" y="155"/>
                  <a:pt x="215" y="156"/>
                </a:cubicBezTo>
                <a:cubicBezTo>
                  <a:pt x="214" y="158"/>
                  <a:pt x="213" y="159"/>
                  <a:pt x="211" y="162"/>
                </a:cubicBezTo>
                <a:cubicBezTo>
                  <a:pt x="210" y="164"/>
                  <a:pt x="209" y="167"/>
                  <a:pt x="208" y="170"/>
                </a:cubicBezTo>
                <a:cubicBezTo>
                  <a:pt x="207" y="173"/>
                  <a:pt x="207" y="176"/>
                  <a:pt x="207" y="178"/>
                </a:cubicBezTo>
                <a:cubicBezTo>
                  <a:pt x="206" y="181"/>
                  <a:pt x="206" y="183"/>
                  <a:pt x="206" y="184"/>
                </a:cubicBezTo>
                <a:cubicBezTo>
                  <a:pt x="206" y="186"/>
                  <a:pt x="206" y="189"/>
                  <a:pt x="206" y="192"/>
                </a:cubicBezTo>
                <a:cubicBezTo>
                  <a:pt x="206" y="195"/>
                  <a:pt x="207" y="199"/>
                  <a:pt x="208" y="203"/>
                </a:cubicBezTo>
                <a:cubicBezTo>
                  <a:pt x="209" y="208"/>
                  <a:pt x="211" y="211"/>
                  <a:pt x="212" y="215"/>
                </a:cubicBezTo>
                <a:cubicBezTo>
                  <a:pt x="214" y="218"/>
                  <a:pt x="215" y="220"/>
                  <a:pt x="217" y="223"/>
                </a:cubicBezTo>
                <a:lnTo>
                  <a:pt x="220" y="224"/>
                </a:lnTo>
                <a:lnTo>
                  <a:pt x="224" y="223"/>
                </a:lnTo>
                <a:lnTo>
                  <a:pt x="225" y="221"/>
                </a:lnTo>
                <a:lnTo>
                  <a:pt x="225" y="216"/>
                </a:lnTo>
                <a:cubicBezTo>
                  <a:pt x="225" y="215"/>
                  <a:pt x="225" y="215"/>
                  <a:pt x="225" y="214"/>
                </a:cubicBezTo>
                <a:cubicBezTo>
                  <a:pt x="224" y="214"/>
                  <a:pt x="224" y="213"/>
                  <a:pt x="224" y="213"/>
                </a:cubicBezTo>
                <a:cubicBezTo>
                  <a:pt x="224" y="212"/>
                  <a:pt x="224" y="212"/>
                  <a:pt x="224" y="211"/>
                </a:cubicBezTo>
                <a:cubicBezTo>
                  <a:pt x="224" y="211"/>
                  <a:pt x="224" y="211"/>
                  <a:pt x="224" y="210"/>
                </a:cubicBezTo>
                <a:cubicBezTo>
                  <a:pt x="222" y="207"/>
                  <a:pt x="221" y="203"/>
                  <a:pt x="220" y="198"/>
                </a:cubicBezTo>
                <a:cubicBezTo>
                  <a:pt x="219" y="193"/>
                  <a:pt x="219" y="188"/>
                  <a:pt x="220" y="181"/>
                </a:cubicBezTo>
                <a:cubicBezTo>
                  <a:pt x="222" y="175"/>
                  <a:pt x="223" y="169"/>
                  <a:pt x="224" y="164"/>
                </a:cubicBezTo>
                <a:cubicBezTo>
                  <a:pt x="225" y="159"/>
                  <a:pt x="226" y="154"/>
                  <a:pt x="227" y="151"/>
                </a:cubicBezTo>
                <a:cubicBezTo>
                  <a:pt x="227" y="147"/>
                  <a:pt x="226" y="144"/>
                  <a:pt x="224" y="140"/>
                </a:cubicBezTo>
                <a:cubicBezTo>
                  <a:pt x="222" y="136"/>
                  <a:pt x="218" y="133"/>
                  <a:pt x="214" y="130"/>
                </a:cubicBezTo>
                <a:cubicBezTo>
                  <a:pt x="209" y="128"/>
                  <a:pt x="205" y="127"/>
                  <a:pt x="201" y="127"/>
                </a:cubicBezTo>
                <a:cubicBezTo>
                  <a:pt x="197" y="127"/>
                  <a:pt x="194" y="127"/>
                  <a:pt x="192" y="128"/>
                </a:cubicBezTo>
                <a:lnTo>
                  <a:pt x="192" y="93"/>
                </a:lnTo>
                <a:cubicBezTo>
                  <a:pt x="192" y="92"/>
                  <a:pt x="192" y="91"/>
                  <a:pt x="192" y="90"/>
                </a:cubicBezTo>
                <a:cubicBezTo>
                  <a:pt x="192" y="88"/>
                  <a:pt x="192" y="87"/>
                  <a:pt x="192" y="85"/>
                </a:cubicBezTo>
                <a:cubicBezTo>
                  <a:pt x="192" y="84"/>
                  <a:pt x="192" y="82"/>
                  <a:pt x="192" y="81"/>
                </a:cubicBezTo>
                <a:cubicBezTo>
                  <a:pt x="192" y="80"/>
                  <a:pt x="192" y="80"/>
                  <a:pt x="192" y="79"/>
                </a:cubicBezTo>
                <a:lnTo>
                  <a:pt x="208" y="79"/>
                </a:lnTo>
                <a:lnTo>
                  <a:pt x="215" y="88"/>
                </a:lnTo>
                <a:cubicBezTo>
                  <a:pt x="215" y="89"/>
                  <a:pt x="215" y="91"/>
                  <a:pt x="215" y="93"/>
                </a:cubicBezTo>
                <a:cubicBezTo>
                  <a:pt x="215" y="96"/>
                  <a:pt x="215" y="99"/>
                  <a:pt x="215" y="102"/>
                </a:cubicBezTo>
                <a:cubicBezTo>
                  <a:pt x="215" y="105"/>
                  <a:pt x="215" y="108"/>
                  <a:pt x="215" y="110"/>
                </a:cubicBezTo>
                <a:cubicBezTo>
                  <a:pt x="215" y="112"/>
                  <a:pt x="215" y="114"/>
                  <a:pt x="215" y="116"/>
                </a:cubicBezTo>
                <a:cubicBezTo>
                  <a:pt x="215" y="116"/>
                  <a:pt x="215" y="116"/>
                  <a:pt x="215" y="117"/>
                </a:cubicBezTo>
                <a:cubicBezTo>
                  <a:pt x="215" y="117"/>
                  <a:pt x="216" y="118"/>
                  <a:pt x="216" y="118"/>
                </a:cubicBezTo>
                <a:cubicBezTo>
                  <a:pt x="216" y="119"/>
                  <a:pt x="217" y="120"/>
                  <a:pt x="217" y="120"/>
                </a:cubicBezTo>
                <a:cubicBezTo>
                  <a:pt x="218" y="120"/>
                  <a:pt x="218" y="121"/>
                  <a:pt x="218" y="121"/>
                </a:cubicBezTo>
                <a:lnTo>
                  <a:pt x="221" y="121"/>
                </a:lnTo>
                <a:close/>
                <a:moveTo>
                  <a:pt x="98" y="119"/>
                </a:moveTo>
                <a:lnTo>
                  <a:pt x="117" y="119"/>
                </a:lnTo>
                <a:cubicBezTo>
                  <a:pt x="121" y="119"/>
                  <a:pt x="125" y="119"/>
                  <a:pt x="130" y="120"/>
                </a:cubicBezTo>
                <a:cubicBezTo>
                  <a:pt x="135" y="120"/>
                  <a:pt x="141" y="120"/>
                  <a:pt x="148" y="120"/>
                </a:cubicBezTo>
                <a:cubicBezTo>
                  <a:pt x="155" y="120"/>
                  <a:pt x="161" y="121"/>
                  <a:pt x="167" y="121"/>
                </a:cubicBezTo>
                <a:cubicBezTo>
                  <a:pt x="172" y="121"/>
                  <a:pt x="176" y="121"/>
                  <a:pt x="180" y="121"/>
                </a:cubicBezTo>
                <a:lnTo>
                  <a:pt x="180" y="128"/>
                </a:lnTo>
                <a:cubicBezTo>
                  <a:pt x="175" y="128"/>
                  <a:pt x="170" y="128"/>
                  <a:pt x="163" y="127"/>
                </a:cubicBezTo>
                <a:cubicBezTo>
                  <a:pt x="156" y="127"/>
                  <a:pt x="148" y="127"/>
                  <a:pt x="139" y="127"/>
                </a:cubicBezTo>
                <a:cubicBezTo>
                  <a:pt x="129" y="127"/>
                  <a:pt x="122" y="127"/>
                  <a:pt x="115" y="127"/>
                </a:cubicBezTo>
                <a:cubicBezTo>
                  <a:pt x="108" y="127"/>
                  <a:pt x="103" y="127"/>
                  <a:pt x="98" y="126"/>
                </a:cubicBezTo>
                <a:lnTo>
                  <a:pt x="98" y="119"/>
                </a:lnTo>
                <a:close/>
                <a:moveTo>
                  <a:pt x="180" y="79"/>
                </a:moveTo>
                <a:lnTo>
                  <a:pt x="180" y="86"/>
                </a:lnTo>
                <a:cubicBezTo>
                  <a:pt x="175" y="86"/>
                  <a:pt x="170" y="86"/>
                  <a:pt x="163" y="85"/>
                </a:cubicBezTo>
                <a:cubicBezTo>
                  <a:pt x="156" y="85"/>
                  <a:pt x="148" y="85"/>
                  <a:pt x="139" y="85"/>
                </a:cubicBezTo>
                <a:cubicBezTo>
                  <a:pt x="129" y="85"/>
                  <a:pt x="122" y="85"/>
                  <a:pt x="115" y="85"/>
                </a:cubicBezTo>
                <a:cubicBezTo>
                  <a:pt x="108" y="85"/>
                  <a:pt x="103" y="85"/>
                  <a:pt x="98" y="84"/>
                </a:cubicBezTo>
                <a:lnTo>
                  <a:pt x="98" y="79"/>
                </a:lnTo>
                <a:lnTo>
                  <a:pt x="129" y="79"/>
                </a:lnTo>
                <a:cubicBezTo>
                  <a:pt x="130" y="79"/>
                  <a:pt x="132" y="79"/>
                  <a:pt x="133" y="79"/>
                </a:cubicBezTo>
                <a:cubicBezTo>
                  <a:pt x="135" y="79"/>
                  <a:pt x="137" y="79"/>
                  <a:pt x="140" y="79"/>
                </a:cubicBezTo>
                <a:cubicBezTo>
                  <a:pt x="142" y="79"/>
                  <a:pt x="144" y="79"/>
                  <a:pt x="146" y="79"/>
                </a:cubicBezTo>
                <a:cubicBezTo>
                  <a:pt x="148" y="79"/>
                  <a:pt x="150" y="79"/>
                  <a:pt x="151" y="79"/>
                </a:cubicBezTo>
                <a:lnTo>
                  <a:pt x="180" y="79"/>
                </a:lnTo>
                <a:close/>
                <a:moveTo>
                  <a:pt x="180" y="100"/>
                </a:moveTo>
                <a:lnTo>
                  <a:pt x="180" y="107"/>
                </a:lnTo>
                <a:cubicBezTo>
                  <a:pt x="175" y="107"/>
                  <a:pt x="170" y="106"/>
                  <a:pt x="163" y="106"/>
                </a:cubicBezTo>
                <a:cubicBezTo>
                  <a:pt x="156" y="106"/>
                  <a:pt x="148" y="106"/>
                  <a:pt x="139" y="106"/>
                </a:cubicBezTo>
                <a:cubicBezTo>
                  <a:pt x="129" y="105"/>
                  <a:pt x="122" y="105"/>
                  <a:pt x="115" y="105"/>
                </a:cubicBezTo>
                <a:cubicBezTo>
                  <a:pt x="108" y="105"/>
                  <a:pt x="103" y="105"/>
                  <a:pt x="98" y="105"/>
                </a:cubicBezTo>
                <a:lnTo>
                  <a:pt x="100" y="98"/>
                </a:lnTo>
                <a:cubicBezTo>
                  <a:pt x="104" y="99"/>
                  <a:pt x="110" y="99"/>
                  <a:pt x="116" y="99"/>
                </a:cubicBezTo>
                <a:cubicBezTo>
                  <a:pt x="123" y="99"/>
                  <a:pt x="130" y="99"/>
                  <a:pt x="139" y="99"/>
                </a:cubicBezTo>
                <a:cubicBezTo>
                  <a:pt x="148" y="99"/>
                  <a:pt x="156" y="99"/>
                  <a:pt x="163" y="99"/>
                </a:cubicBezTo>
                <a:cubicBezTo>
                  <a:pt x="170" y="100"/>
                  <a:pt x="175" y="100"/>
                  <a:pt x="180" y="100"/>
                </a:cubicBezTo>
                <a:close/>
                <a:moveTo>
                  <a:pt x="180" y="179"/>
                </a:moveTo>
                <a:lnTo>
                  <a:pt x="180" y="205"/>
                </a:lnTo>
                <a:cubicBezTo>
                  <a:pt x="180" y="205"/>
                  <a:pt x="180" y="205"/>
                  <a:pt x="179" y="205"/>
                </a:cubicBezTo>
                <a:cubicBezTo>
                  <a:pt x="179" y="205"/>
                  <a:pt x="179" y="206"/>
                  <a:pt x="179" y="206"/>
                </a:cubicBezTo>
                <a:cubicBezTo>
                  <a:pt x="178" y="207"/>
                  <a:pt x="178" y="207"/>
                  <a:pt x="178" y="207"/>
                </a:cubicBezTo>
                <a:cubicBezTo>
                  <a:pt x="178" y="208"/>
                  <a:pt x="177" y="208"/>
                  <a:pt x="177" y="209"/>
                </a:cubicBezTo>
                <a:cubicBezTo>
                  <a:pt x="175" y="209"/>
                  <a:pt x="173" y="210"/>
                  <a:pt x="171" y="211"/>
                </a:cubicBezTo>
                <a:cubicBezTo>
                  <a:pt x="168" y="211"/>
                  <a:pt x="165" y="212"/>
                  <a:pt x="162" y="211"/>
                </a:cubicBezTo>
                <a:cubicBezTo>
                  <a:pt x="158" y="211"/>
                  <a:pt x="155" y="211"/>
                  <a:pt x="152" y="211"/>
                </a:cubicBezTo>
                <a:cubicBezTo>
                  <a:pt x="149" y="210"/>
                  <a:pt x="147" y="210"/>
                  <a:pt x="145" y="210"/>
                </a:cubicBezTo>
                <a:cubicBezTo>
                  <a:pt x="143" y="210"/>
                  <a:pt x="139" y="210"/>
                  <a:pt x="136" y="210"/>
                </a:cubicBezTo>
                <a:cubicBezTo>
                  <a:pt x="132" y="210"/>
                  <a:pt x="127" y="210"/>
                  <a:pt x="122" y="211"/>
                </a:cubicBezTo>
                <a:cubicBezTo>
                  <a:pt x="117" y="211"/>
                  <a:pt x="113" y="210"/>
                  <a:pt x="109" y="210"/>
                </a:cubicBezTo>
                <a:cubicBezTo>
                  <a:pt x="105" y="209"/>
                  <a:pt x="102" y="208"/>
                  <a:pt x="100" y="207"/>
                </a:cubicBezTo>
                <a:cubicBezTo>
                  <a:pt x="99" y="206"/>
                  <a:pt x="99" y="205"/>
                  <a:pt x="99" y="205"/>
                </a:cubicBezTo>
                <a:cubicBezTo>
                  <a:pt x="98" y="204"/>
                  <a:pt x="98" y="203"/>
                  <a:pt x="98" y="202"/>
                </a:cubicBezTo>
                <a:cubicBezTo>
                  <a:pt x="98" y="201"/>
                  <a:pt x="98" y="200"/>
                  <a:pt x="98" y="199"/>
                </a:cubicBezTo>
                <a:cubicBezTo>
                  <a:pt x="98" y="199"/>
                  <a:pt x="98" y="198"/>
                  <a:pt x="98" y="198"/>
                </a:cubicBezTo>
                <a:lnTo>
                  <a:pt x="98" y="179"/>
                </a:lnTo>
                <a:cubicBezTo>
                  <a:pt x="103" y="179"/>
                  <a:pt x="108" y="179"/>
                  <a:pt x="115" y="179"/>
                </a:cubicBezTo>
                <a:cubicBezTo>
                  <a:pt x="122" y="178"/>
                  <a:pt x="129" y="178"/>
                  <a:pt x="139" y="178"/>
                </a:cubicBezTo>
                <a:cubicBezTo>
                  <a:pt x="148" y="178"/>
                  <a:pt x="156" y="178"/>
                  <a:pt x="163" y="178"/>
                </a:cubicBezTo>
                <a:cubicBezTo>
                  <a:pt x="170" y="178"/>
                  <a:pt x="175" y="178"/>
                  <a:pt x="180" y="179"/>
                </a:cubicBezTo>
                <a:close/>
                <a:moveTo>
                  <a:pt x="88" y="153"/>
                </a:moveTo>
                <a:cubicBezTo>
                  <a:pt x="87" y="155"/>
                  <a:pt x="87" y="158"/>
                  <a:pt x="86" y="162"/>
                </a:cubicBezTo>
                <a:cubicBezTo>
                  <a:pt x="86" y="166"/>
                  <a:pt x="85" y="171"/>
                  <a:pt x="85" y="176"/>
                </a:cubicBezTo>
                <a:cubicBezTo>
                  <a:pt x="85" y="181"/>
                  <a:pt x="85" y="186"/>
                  <a:pt x="85" y="190"/>
                </a:cubicBezTo>
                <a:cubicBezTo>
                  <a:pt x="85" y="194"/>
                  <a:pt x="85" y="197"/>
                  <a:pt x="85" y="200"/>
                </a:cubicBezTo>
                <a:cubicBezTo>
                  <a:pt x="85" y="201"/>
                  <a:pt x="86" y="203"/>
                  <a:pt x="86" y="205"/>
                </a:cubicBezTo>
                <a:cubicBezTo>
                  <a:pt x="87" y="207"/>
                  <a:pt x="88" y="209"/>
                  <a:pt x="89" y="212"/>
                </a:cubicBezTo>
                <a:cubicBezTo>
                  <a:pt x="91" y="215"/>
                  <a:pt x="92" y="217"/>
                  <a:pt x="94" y="218"/>
                </a:cubicBezTo>
                <a:cubicBezTo>
                  <a:pt x="96" y="220"/>
                  <a:pt x="97" y="220"/>
                  <a:pt x="98" y="221"/>
                </a:cubicBezTo>
                <a:cubicBezTo>
                  <a:pt x="101" y="222"/>
                  <a:pt x="105" y="223"/>
                  <a:pt x="109" y="224"/>
                </a:cubicBezTo>
                <a:cubicBezTo>
                  <a:pt x="113" y="225"/>
                  <a:pt x="118" y="225"/>
                  <a:pt x="124" y="225"/>
                </a:cubicBezTo>
                <a:cubicBezTo>
                  <a:pt x="129" y="225"/>
                  <a:pt x="134" y="225"/>
                  <a:pt x="139" y="225"/>
                </a:cubicBezTo>
                <a:cubicBezTo>
                  <a:pt x="143" y="224"/>
                  <a:pt x="146" y="224"/>
                  <a:pt x="149" y="224"/>
                </a:cubicBezTo>
                <a:cubicBezTo>
                  <a:pt x="151" y="224"/>
                  <a:pt x="153" y="224"/>
                  <a:pt x="156" y="225"/>
                </a:cubicBezTo>
                <a:cubicBezTo>
                  <a:pt x="158" y="225"/>
                  <a:pt x="161" y="225"/>
                  <a:pt x="165" y="225"/>
                </a:cubicBezTo>
                <a:cubicBezTo>
                  <a:pt x="168" y="225"/>
                  <a:pt x="172" y="225"/>
                  <a:pt x="174" y="224"/>
                </a:cubicBezTo>
                <a:cubicBezTo>
                  <a:pt x="177" y="223"/>
                  <a:pt x="180" y="222"/>
                  <a:pt x="182" y="221"/>
                </a:cubicBezTo>
                <a:cubicBezTo>
                  <a:pt x="183" y="220"/>
                  <a:pt x="185" y="218"/>
                  <a:pt x="187" y="216"/>
                </a:cubicBezTo>
                <a:cubicBezTo>
                  <a:pt x="188" y="214"/>
                  <a:pt x="190" y="211"/>
                  <a:pt x="190" y="207"/>
                </a:cubicBezTo>
                <a:cubicBezTo>
                  <a:pt x="191" y="204"/>
                  <a:pt x="192" y="201"/>
                  <a:pt x="192" y="199"/>
                </a:cubicBezTo>
                <a:cubicBezTo>
                  <a:pt x="192" y="196"/>
                  <a:pt x="192" y="194"/>
                  <a:pt x="192" y="193"/>
                </a:cubicBezTo>
                <a:lnTo>
                  <a:pt x="192" y="170"/>
                </a:lnTo>
                <a:cubicBezTo>
                  <a:pt x="192" y="169"/>
                  <a:pt x="192" y="168"/>
                  <a:pt x="192" y="167"/>
                </a:cubicBezTo>
                <a:cubicBezTo>
                  <a:pt x="192" y="165"/>
                  <a:pt x="192" y="164"/>
                  <a:pt x="192" y="162"/>
                </a:cubicBezTo>
                <a:cubicBezTo>
                  <a:pt x="191" y="160"/>
                  <a:pt x="191" y="159"/>
                  <a:pt x="191" y="158"/>
                </a:cubicBezTo>
                <a:cubicBezTo>
                  <a:pt x="191" y="156"/>
                  <a:pt x="191" y="155"/>
                  <a:pt x="190" y="154"/>
                </a:cubicBezTo>
                <a:lnTo>
                  <a:pt x="189" y="153"/>
                </a:lnTo>
                <a:lnTo>
                  <a:pt x="183" y="153"/>
                </a:lnTo>
                <a:cubicBezTo>
                  <a:pt x="183" y="153"/>
                  <a:pt x="182" y="154"/>
                  <a:pt x="181" y="155"/>
                </a:cubicBezTo>
                <a:cubicBezTo>
                  <a:pt x="181" y="156"/>
                  <a:pt x="180" y="157"/>
                  <a:pt x="180" y="158"/>
                </a:cubicBezTo>
                <a:cubicBezTo>
                  <a:pt x="180" y="159"/>
                  <a:pt x="179" y="161"/>
                  <a:pt x="180" y="162"/>
                </a:cubicBezTo>
                <a:cubicBezTo>
                  <a:pt x="180" y="163"/>
                  <a:pt x="180" y="164"/>
                  <a:pt x="180" y="165"/>
                </a:cubicBezTo>
                <a:cubicBezTo>
                  <a:pt x="175" y="165"/>
                  <a:pt x="170" y="165"/>
                  <a:pt x="163" y="165"/>
                </a:cubicBezTo>
                <a:cubicBezTo>
                  <a:pt x="156" y="165"/>
                  <a:pt x="148" y="165"/>
                  <a:pt x="139" y="165"/>
                </a:cubicBezTo>
                <a:cubicBezTo>
                  <a:pt x="129" y="164"/>
                  <a:pt x="122" y="164"/>
                  <a:pt x="115" y="164"/>
                </a:cubicBezTo>
                <a:cubicBezTo>
                  <a:pt x="108" y="164"/>
                  <a:pt x="103" y="164"/>
                  <a:pt x="98" y="165"/>
                </a:cubicBezTo>
                <a:lnTo>
                  <a:pt x="98" y="158"/>
                </a:lnTo>
                <a:lnTo>
                  <a:pt x="95" y="153"/>
                </a:lnTo>
                <a:cubicBezTo>
                  <a:pt x="95" y="152"/>
                  <a:pt x="94" y="152"/>
                  <a:pt x="94" y="152"/>
                </a:cubicBezTo>
                <a:cubicBezTo>
                  <a:pt x="93" y="152"/>
                  <a:pt x="92" y="152"/>
                  <a:pt x="92" y="152"/>
                </a:cubicBezTo>
                <a:cubicBezTo>
                  <a:pt x="91" y="152"/>
                  <a:pt x="90" y="152"/>
                  <a:pt x="90" y="152"/>
                </a:cubicBezTo>
                <a:cubicBezTo>
                  <a:pt x="89" y="152"/>
                  <a:pt x="88" y="153"/>
                  <a:pt x="88" y="153"/>
                </a:cubicBezTo>
                <a:cubicBezTo>
                  <a:pt x="88" y="153"/>
                  <a:pt x="88" y="153"/>
                  <a:pt x="88" y="153"/>
                </a:cubicBezTo>
                <a:cubicBezTo>
                  <a:pt x="88" y="153"/>
                  <a:pt x="88" y="153"/>
                  <a:pt x="88" y="153"/>
                </a:cubicBezTo>
                <a:cubicBezTo>
                  <a:pt x="88" y="153"/>
                  <a:pt x="88" y="153"/>
                  <a:pt x="88" y="153"/>
                </a:cubicBezTo>
                <a:cubicBezTo>
                  <a:pt x="88" y="153"/>
                  <a:pt x="88" y="153"/>
                  <a:pt x="88" y="153"/>
                </a:cubicBezTo>
                <a:close/>
                <a:moveTo>
                  <a:pt x="421" y="352"/>
                </a:moveTo>
                <a:lnTo>
                  <a:pt x="422" y="327"/>
                </a:lnTo>
                <a:cubicBezTo>
                  <a:pt x="424" y="327"/>
                  <a:pt x="426" y="327"/>
                  <a:pt x="428" y="326"/>
                </a:cubicBezTo>
                <a:cubicBezTo>
                  <a:pt x="431" y="326"/>
                  <a:pt x="434" y="326"/>
                  <a:pt x="437" y="327"/>
                </a:cubicBezTo>
                <a:cubicBezTo>
                  <a:pt x="440" y="328"/>
                  <a:pt x="442" y="329"/>
                  <a:pt x="444" y="331"/>
                </a:cubicBezTo>
                <a:cubicBezTo>
                  <a:pt x="445" y="333"/>
                  <a:pt x="447" y="335"/>
                  <a:pt x="447" y="338"/>
                </a:cubicBezTo>
                <a:cubicBezTo>
                  <a:pt x="447" y="338"/>
                  <a:pt x="447" y="339"/>
                  <a:pt x="447" y="341"/>
                </a:cubicBezTo>
                <a:cubicBezTo>
                  <a:pt x="447" y="342"/>
                  <a:pt x="446" y="344"/>
                  <a:pt x="445" y="345"/>
                </a:cubicBezTo>
                <a:cubicBezTo>
                  <a:pt x="444" y="347"/>
                  <a:pt x="443" y="349"/>
                  <a:pt x="442" y="350"/>
                </a:cubicBezTo>
                <a:cubicBezTo>
                  <a:pt x="440" y="351"/>
                  <a:pt x="439" y="352"/>
                  <a:pt x="438" y="352"/>
                </a:cubicBezTo>
                <a:lnTo>
                  <a:pt x="421" y="352"/>
                </a:lnTo>
                <a:close/>
                <a:moveTo>
                  <a:pt x="383" y="377"/>
                </a:moveTo>
                <a:lnTo>
                  <a:pt x="383" y="402"/>
                </a:lnTo>
                <a:cubicBezTo>
                  <a:pt x="383" y="402"/>
                  <a:pt x="383" y="402"/>
                  <a:pt x="383" y="403"/>
                </a:cubicBezTo>
                <a:cubicBezTo>
                  <a:pt x="383" y="403"/>
                  <a:pt x="383" y="403"/>
                  <a:pt x="383" y="403"/>
                </a:cubicBezTo>
                <a:cubicBezTo>
                  <a:pt x="383" y="404"/>
                  <a:pt x="383" y="404"/>
                  <a:pt x="383" y="404"/>
                </a:cubicBezTo>
                <a:cubicBezTo>
                  <a:pt x="384" y="404"/>
                  <a:pt x="384" y="405"/>
                  <a:pt x="384" y="405"/>
                </a:cubicBezTo>
                <a:cubicBezTo>
                  <a:pt x="385" y="408"/>
                  <a:pt x="386" y="411"/>
                  <a:pt x="389" y="413"/>
                </a:cubicBezTo>
                <a:cubicBezTo>
                  <a:pt x="391" y="416"/>
                  <a:pt x="394" y="418"/>
                  <a:pt x="398" y="420"/>
                </a:cubicBezTo>
                <a:cubicBezTo>
                  <a:pt x="402" y="421"/>
                  <a:pt x="406" y="422"/>
                  <a:pt x="409" y="422"/>
                </a:cubicBezTo>
                <a:cubicBezTo>
                  <a:pt x="412" y="422"/>
                  <a:pt x="415" y="422"/>
                  <a:pt x="416" y="422"/>
                </a:cubicBezTo>
                <a:cubicBezTo>
                  <a:pt x="418" y="423"/>
                  <a:pt x="420" y="424"/>
                  <a:pt x="423" y="425"/>
                </a:cubicBezTo>
                <a:cubicBezTo>
                  <a:pt x="426" y="426"/>
                  <a:pt x="430" y="428"/>
                  <a:pt x="433" y="430"/>
                </a:cubicBezTo>
                <a:cubicBezTo>
                  <a:pt x="437" y="432"/>
                  <a:pt x="441" y="435"/>
                  <a:pt x="443" y="437"/>
                </a:cubicBezTo>
                <a:cubicBezTo>
                  <a:pt x="445" y="439"/>
                  <a:pt x="447" y="441"/>
                  <a:pt x="449" y="443"/>
                </a:cubicBezTo>
                <a:lnTo>
                  <a:pt x="454" y="444"/>
                </a:lnTo>
                <a:cubicBezTo>
                  <a:pt x="455" y="444"/>
                  <a:pt x="455" y="444"/>
                  <a:pt x="455" y="443"/>
                </a:cubicBezTo>
                <a:cubicBezTo>
                  <a:pt x="456" y="443"/>
                  <a:pt x="456" y="443"/>
                  <a:pt x="457" y="442"/>
                </a:cubicBezTo>
                <a:cubicBezTo>
                  <a:pt x="457" y="442"/>
                  <a:pt x="457" y="441"/>
                  <a:pt x="458" y="441"/>
                </a:cubicBezTo>
                <a:cubicBezTo>
                  <a:pt x="458" y="440"/>
                  <a:pt x="458" y="440"/>
                  <a:pt x="459" y="440"/>
                </a:cubicBezTo>
                <a:cubicBezTo>
                  <a:pt x="458" y="438"/>
                  <a:pt x="458" y="436"/>
                  <a:pt x="456" y="434"/>
                </a:cubicBezTo>
                <a:cubicBezTo>
                  <a:pt x="455" y="431"/>
                  <a:pt x="452" y="428"/>
                  <a:pt x="449" y="426"/>
                </a:cubicBezTo>
                <a:cubicBezTo>
                  <a:pt x="446" y="423"/>
                  <a:pt x="443" y="421"/>
                  <a:pt x="440" y="419"/>
                </a:cubicBezTo>
                <a:cubicBezTo>
                  <a:pt x="437" y="418"/>
                  <a:pt x="435" y="417"/>
                  <a:pt x="434" y="417"/>
                </a:cubicBezTo>
                <a:cubicBezTo>
                  <a:pt x="432" y="415"/>
                  <a:pt x="429" y="414"/>
                  <a:pt x="426" y="413"/>
                </a:cubicBezTo>
                <a:cubicBezTo>
                  <a:pt x="423" y="412"/>
                  <a:pt x="420" y="411"/>
                  <a:pt x="416" y="411"/>
                </a:cubicBezTo>
                <a:cubicBezTo>
                  <a:pt x="411" y="410"/>
                  <a:pt x="408" y="410"/>
                  <a:pt x="405" y="409"/>
                </a:cubicBezTo>
                <a:cubicBezTo>
                  <a:pt x="402" y="409"/>
                  <a:pt x="399" y="409"/>
                  <a:pt x="397" y="408"/>
                </a:cubicBezTo>
                <a:lnTo>
                  <a:pt x="394" y="403"/>
                </a:lnTo>
                <a:cubicBezTo>
                  <a:pt x="395" y="401"/>
                  <a:pt x="395" y="399"/>
                  <a:pt x="395" y="396"/>
                </a:cubicBezTo>
                <a:cubicBezTo>
                  <a:pt x="395" y="393"/>
                  <a:pt x="395" y="389"/>
                  <a:pt x="395" y="385"/>
                </a:cubicBezTo>
                <a:cubicBezTo>
                  <a:pt x="395" y="381"/>
                  <a:pt x="395" y="377"/>
                  <a:pt x="395" y="374"/>
                </a:cubicBezTo>
                <a:cubicBezTo>
                  <a:pt x="396" y="371"/>
                  <a:pt x="397" y="369"/>
                  <a:pt x="397" y="367"/>
                </a:cubicBezTo>
                <a:cubicBezTo>
                  <a:pt x="398" y="367"/>
                  <a:pt x="398" y="366"/>
                  <a:pt x="399" y="366"/>
                </a:cubicBezTo>
                <a:cubicBezTo>
                  <a:pt x="400" y="366"/>
                  <a:pt x="401" y="365"/>
                  <a:pt x="402" y="365"/>
                </a:cubicBezTo>
                <a:cubicBezTo>
                  <a:pt x="403" y="364"/>
                  <a:pt x="404" y="364"/>
                  <a:pt x="404" y="364"/>
                </a:cubicBezTo>
                <a:cubicBezTo>
                  <a:pt x="405" y="364"/>
                  <a:pt x="406" y="364"/>
                  <a:pt x="406" y="364"/>
                </a:cubicBezTo>
                <a:lnTo>
                  <a:pt x="432" y="364"/>
                </a:lnTo>
                <a:cubicBezTo>
                  <a:pt x="433" y="364"/>
                  <a:pt x="434" y="364"/>
                  <a:pt x="435" y="364"/>
                </a:cubicBezTo>
                <a:cubicBezTo>
                  <a:pt x="437" y="364"/>
                  <a:pt x="438" y="364"/>
                  <a:pt x="440" y="363"/>
                </a:cubicBezTo>
                <a:cubicBezTo>
                  <a:pt x="442" y="363"/>
                  <a:pt x="443" y="362"/>
                  <a:pt x="445" y="362"/>
                </a:cubicBezTo>
                <a:cubicBezTo>
                  <a:pt x="446" y="361"/>
                  <a:pt x="448" y="360"/>
                  <a:pt x="449" y="360"/>
                </a:cubicBezTo>
                <a:cubicBezTo>
                  <a:pt x="451" y="358"/>
                  <a:pt x="453" y="355"/>
                  <a:pt x="455" y="351"/>
                </a:cubicBezTo>
                <a:cubicBezTo>
                  <a:pt x="458" y="348"/>
                  <a:pt x="459" y="344"/>
                  <a:pt x="459" y="339"/>
                </a:cubicBezTo>
                <a:cubicBezTo>
                  <a:pt x="459" y="334"/>
                  <a:pt x="457" y="330"/>
                  <a:pt x="455" y="327"/>
                </a:cubicBezTo>
                <a:cubicBezTo>
                  <a:pt x="452" y="323"/>
                  <a:pt x="450" y="321"/>
                  <a:pt x="447" y="319"/>
                </a:cubicBezTo>
                <a:cubicBezTo>
                  <a:pt x="444" y="317"/>
                  <a:pt x="440" y="316"/>
                  <a:pt x="435" y="315"/>
                </a:cubicBezTo>
                <a:cubicBezTo>
                  <a:pt x="430" y="314"/>
                  <a:pt x="424" y="314"/>
                  <a:pt x="418" y="314"/>
                </a:cubicBezTo>
                <a:cubicBezTo>
                  <a:pt x="411" y="315"/>
                  <a:pt x="405" y="315"/>
                  <a:pt x="401" y="315"/>
                </a:cubicBezTo>
                <a:cubicBezTo>
                  <a:pt x="396" y="316"/>
                  <a:pt x="392" y="316"/>
                  <a:pt x="389" y="316"/>
                </a:cubicBezTo>
                <a:cubicBezTo>
                  <a:pt x="388" y="316"/>
                  <a:pt x="388" y="316"/>
                  <a:pt x="387" y="317"/>
                </a:cubicBezTo>
                <a:cubicBezTo>
                  <a:pt x="386" y="317"/>
                  <a:pt x="386" y="317"/>
                  <a:pt x="385" y="318"/>
                </a:cubicBezTo>
                <a:cubicBezTo>
                  <a:pt x="385" y="318"/>
                  <a:pt x="384" y="319"/>
                  <a:pt x="384" y="319"/>
                </a:cubicBezTo>
                <a:cubicBezTo>
                  <a:pt x="384" y="319"/>
                  <a:pt x="384" y="320"/>
                  <a:pt x="384" y="320"/>
                </a:cubicBezTo>
                <a:lnTo>
                  <a:pt x="384" y="323"/>
                </a:lnTo>
                <a:cubicBezTo>
                  <a:pt x="384" y="323"/>
                  <a:pt x="384" y="324"/>
                  <a:pt x="384" y="324"/>
                </a:cubicBezTo>
                <a:cubicBezTo>
                  <a:pt x="384" y="324"/>
                  <a:pt x="385" y="325"/>
                  <a:pt x="385" y="325"/>
                </a:cubicBezTo>
                <a:cubicBezTo>
                  <a:pt x="385" y="326"/>
                  <a:pt x="386" y="326"/>
                  <a:pt x="386" y="326"/>
                </a:cubicBezTo>
                <a:cubicBezTo>
                  <a:pt x="387" y="327"/>
                  <a:pt x="387" y="327"/>
                  <a:pt x="387" y="327"/>
                </a:cubicBezTo>
                <a:cubicBezTo>
                  <a:pt x="387" y="327"/>
                  <a:pt x="388" y="327"/>
                  <a:pt x="388" y="327"/>
                </a:cubicBezTo>
                <a:cubicBezTo>
                  <a:pt x="388" y="327"/>
                  <a:pt x="389" y="327"/>
                  <a:pt x="389" y="327"/>
                </a:cubicBezTo>
                <a:cubicBezTo>
                  <a:pt x="390" y="327"/>
                  <a:pt x="391" y="327"/>
                  <a:pt x="391" y="327"/>
                </a:cubicBezTo>
                <a:cubicBezTo>
                  <a:pt x="392" y="327"/>
                  <a:pt x="392" y="327"/>
                  <a:pt x="393" y="327"/>
                </a:cubicBezTo>
                <a:lnTo>
                  <a:pt x="410" y="327"/>
                </a:lnTo>
                <a:lnTo>
                  <a:pt x="410" y="354"/>
                </a:lnTo>
                <a:lnTo>
                  <a:pt x="399" y="354"/>
                </a:lnTo>
                <a:cubicBezTo>
                  <a:pt x="397" y="354"/>
                  <a:pt x="395" y="355"/>
                  <a:pt x="393" y="357"/>
                </a:cubicBezTo>
                <a:cubicBezTo>
                  <a:pt x="390" y="358"/>
                  <a:pt x="388" y="360"/>
                  <a:pt x="386" y="363"/>
                </a:cubicBezTo>
                <a:cubicBezTo>
                  <a:pt x="384" y="366"/>
                  <a:pt x="383" y="369"/>
                  <a:pt x="383" y="371"/>
                </a:cubicBezTo>
                <a:cubicBezTo>
                  <a:pt x="383" y="374"/>
                  <a:pt x="382" y="376"/>
                  <a:pt x="383" y="377"/>
                </a:cubicBezTo>
                <a:close/>
                <a:moveTo>
                  <a:pt x="406" y="282"/>
                </a:moveTo>
                <a:cubicBezTo>
                  <a:pt x="404" y="282"/>
                  <a:pt x="402" y="282"/>
                  <a:pt x="399" y="282"/>
                </a:cubicBezTo>
                <a:cubicBezTo>
                  <a:pt x="396" y="283"/>
                  <a:pt x="392" y="284"/>
                  <a:pt x="389" y="287"/>
                </a:cubicBezTo>
                <a:cubicBezTo>
                  <a:pt x="385" y="290"/>
                  <a:pt x="382" y="293"/>
                  <a:pt x="381" y="296"/>
                </a:cubicBezTo>
                <a:cubicBezTo>
                  <a:pt x="380" y="299"/>
                  <a:pt x="380" y="302"/>
                  <a:pt x="380" y="304"/>
                </a:cubicBezTo>
                <a:lnTo>
                  <a:pt x="381" y="308"/>
                </a:lnTo>
                <a:lnTo>
                  <a:pt x="384" y="310"/>
                </a:lnTo>
                <a:lnTo>
                  <a:pt x="389" y="310"/>
                </a:lnTo>
                <a:lnTo>
                  <a:pt x="391" y="308"/>
                </a:lnTo>
                <a:cubicBezTo>
                  <a:pt x="391" y="308"/>
                  <a:pt x="391" y="307"/>
                  <a:pt x="391" y="307"/>
                </a:cubicBezTo>
                <a:cubicBezTo>
                  <a:pt x="391" y="306"/>
                  <a:pt x="391" y="305"/>
                  <a:pt x="391" y="304"/>
                </a:cubicBezTo>
                <a:cubicBezTo>
                  <a:pt x="391" y="303"/>
                  <a:pt x="391" y="303"/>
                  <a:pt x="391" y="302"/>
                </a:cubicBezTo>
                <a:cubicBezTo>
                  <a:pt x="391" y="302"/>
                  <a:pt x="391" y="301"/>
                  <a:pt x="391" y="301"/>
                </a:cubicBezTo>
                <a:cubicBezTo>
                  <a:pt x="392" y="301"/>
                  <a:pt x="392" y="300"/>
                  <a:pt x="392" y="299"/>
                </a:cubicBezTo>
                <a:cubicBezTo>
                  <a:pt x="393" y="298"/>
                  <a:pt x="393" y="298"/>
                  <a:pt x="394" y="297"/>
                </a:cubicBezTo>
                <a:cubicBezTo>
                  <a:pt x="394" y="296"/>
                  <a:pt x="395" y="295"/>
                  <a:pt x="396" y="295"/>
                </a:cubicBezTo>
                <a:cubicBezTo>
                  <a:pt x="396" y="294"/>
                  <a:pt x="397" y="294"/>
                  <a:pt x="397" y="294"/>
                </a:cubicBezTo>
                <a:lnTo>
                  <a:pt x="413" y="294"/>
                </a:lnTo>
                <a:cubicBezTo>
                  <a:pt x="413" y="295"/>
                  <a:pt x="413" y="296"/>
                  <a:pt x="413" y="297"/>
                </a:cubicBezTo>
                <a:cubicBezTo>
                  <a:pt x="413" y="299"/>
                  <a:pt x="413" y="300"/>
                  <a:pt x="413" y="302"/>
                </a:cubicBezTo>
                <a:cubicBezTo>
                  <a:pt x="413" y="303"/>
                  <a:pt x="414" y="305"/>
                  <a:pt x="414" y="306"/>
                </a:cubicBezTo>
                <a:cubicBezTo>
                  <a:pt x="415" y="308"/>
                  <a:pt x="416" y="309"/>
                  <a:pt x="416" y="310"/>
                </a:cubicBezTo>
                <a:cubicBezTo>
                  <a:pt x="417" y="310"/>
                  <a:pt x="417" y="310"/>
                  <a:pt x="418" y="310"/>
                </a:cubicBezTo>
                <a:cubicBezTo>
                  <a:pt x="419" y="310"/>
                  <a:pt x="420" y="310"/>
                  <a:pt x="421" y="309"/>
                </a:cubicBezTo>
                <a:cubicBezTo>
                  <a:pt x="422" y="309"/>
                  <a:pt x="423" y="309"/>
                  <a:pt x="423" y="308"/>
                </a:cubicBezTo>
                <a:cubicBezTo>
                  <a:pt x="424" y="308"/>
                  <a:pt x="425" y="307"/>
                  <a:pt x="425" y="307"/>
                </a:cubicBezTo>
                <a:lnTo>
                  <a:pt x="425" y="294"/>
                </a:lnTo>
                <a:lnTo>
                  <a:pt x="441" y="294"/>
                </a:lnTo>
                <a:cubicBezTo>
                  <a:pt x="442" y="294"/>
                  <a:pt x="443" y="295"/>
                  <a:pt x="444" y="297"/>
                </a:cubicBezTo>
                <a:cubicBezTo>
                  <a:pt x="445" y="298"/>
                  <a:pt x="446" y="299"/>
                  <a:pt x="446" y="301"/>
                </a:cubicBezTo>
                <a:cubicBezTo>
                  <a:pt x="447" y="303"/>
                  <a:pt x="448" y="304"/>
                  <a:pt x="448" y="305"/>
                </a:cubicBezTo>
                <a:cubicBezTo>
                  <a:pt x="448" y="307"/>
                  <a:pt x="448" y="308"/>
                  <a:pt x="449" y="308"/>
                </a:cubicBezTo>
                <a:lnTo>
                  <a:pt x="450" y="310"/>
                </a:lnTo>
                <a:cubicBezTo>
                  <a:pt x="450" y="310"/>
                  <a:pt x="451" y="310"/>
                  <a:pt x="452" y="310"/>
                </a:cubicBezTo>
                <a:cubicBezTo>
                  <a:pt x="453" y="310"/>
                  <a:pt x="453" y="310"/>
                  <a:pt x="454" y="309"/>
                </a:cubicBezTo>
                <a:cubicBezTo>
                  <a:pt x="455" y="309"/>
                  <a:pt x="456" y="308"/>
                  <a:pt x="457" y="308"/>
                </a:cubicBezTo>
                <a:cubicBezTo>
                  <a:pt x="458" y="307"/>
                  <a:pt x="458" y="306"/>
                  <a:pt x="459" y="305"/>
                </a:cubicBezTo>
                <a:cubicBezTo>
                  <a:pt x="459" y="305"/>
                  <a:pt x="459" y="305"/>
                  <a:pt x="459" y="305"/>
                </a:cubicBezTo>
                <a:cubicBezTo>
                  <a:pt x="459" y="304"/>
                  <a:pt x="459" y="304"/>
                  <a:pt x="459" y="303"/>
                </a:cubicBezTo>
                <a:cubicBezTo>
                  <a:pt x="459" y="303"/>
                  <a:pt x="459" y="302"/>
                  <a:pt x="459" y="302"/>
                </a:cubicBezTo>
                <a:cubicBezTo>
                  <a:pt x="459" y="302"/>
                  <a:pt x="459" y="301"/>
                  <a:pt x="459" y="301"/>
                </a:cubicBezTo>
                <a:cubicBezTo>
                  <a:pt x="458" y="298"/>
                  <a:pt x="457" y="295"/>
                  <a:pt x="455" y="292"/>
                </a:cubicBezTo>
                <a:cubicBezTo>
                  <a:pt x="453" y="289"/>
                  <a:pt x="450" y="286"/>
                  <a:pt x="445" y="284"/>
                </a:cubicBezTo>
                <a:cubicBezTo>
                  <a:pt x="441" y="282"/>
                  <a:pt x="437" y="281"/>
                  <a:pt x="433" y="281"/>
                </a:cubicBezTo>
                <a:cubicBezTo>
                  <a:pt x="430" y="281"/>
                  <a:pt x="427" y="282"/>
                  <a:pt x="425" y="282"/>
                </a:cubicBezTo>
                <a:lnTo>
                  <a:pt x="425" y="281"/>
                </a:lnTo>
                <a:cubicBezTo>
                  <a:pt x="425" y="280"/>
                  <a:pt x="424" y="279"/>
                  <a:pt x="423" y="278"/>
                </a:cubicBezTo>
                <a:cubicBezTo>
                  <a:pt x="423" y="277"/>
                  <a:pt x="422" y="277"/>
                  <a:pt x="421" y="276"/>
                </a:cubicBezTo>
                <a:cubicBezTo>
                  <a:pt x="420" y="276"/>
                  <a:pt x="419" y="275"/>
                  <a:pt x="419" y="276"/>
                </a:cubicBezTo>
                <a:cubicBezTo>
                  <a:pt x="418" y="276"/>
                  <a:pt x="418" y="276"/>
                  <a:pt x="418" y="276"/>
                </a:cubicBezTo>
                <a:cubicBezTo>
                  <a:pt x="417" y="276"/>
                  <a:pt x="417" y="276"/>
                  <a:pt x="416" y="276"/>
                </a:cubicBezTo>
                <a:cubicBezTo>
                  <a:pt x="416" y="276"/>
                  <a:pt x="415" y="277"/>
                  <a:pt x="414" y="277"/>
                </a:cubicBezTo>
                <a:cubicBezTo>
                  <a:pt x="414" y="278"/>
                  <a:pt x="414" y="278"/>
                  <a:pt x="414" y="279"/>
                </a:cubicBezTo>
                <a:cubicBezTo>
                  <a:pt x="413" y="280"/>
                  <a:pt x="413" y="280"/>
                  <a:pt x="413" y="281"/>
                </a:cubicBezTo>
                <a:lnTo>
                  <a:pt x="413" y="282"/>
                </a:lnTo>
                <a:cubicBezTo>
                  <a:pt x="413" y="282"/>
                  <a:pt x="412" y="282"/>
                  <a:pt x="412" y="282"/>
                </a:cubicBezTo>
                <a:cubicBezTo>
                  <a:pt x="411" y="282"/>
                  <a:pt x="410" y="282"/>
                  <a:pt x="410" y="282"/>
                </a:cubicBezTo>
                <a:cubicBezTo>
                  <a:pt x="409" y="282"/>
                  <a:pt x="408" y="282"/>
                  <a:pt x="408" y="282"/>
                </a:cubicBezTo>
                <a:cubicBezTo>
                  <a:pt x="407" y="282"/>
                  <a:pt x="407" y="282"/>
                  <a:pt x="406" y="282"/>
                </a:cubicBezTo>
                <a:close/>
                <a:moveTo>
                  <a:pt x="355" y="360"/>
                </a:moveTo>
                <a:lnTo>
                  <a:pt x="310" y="360"/>
                </a:lnTo>
                <a:cubicBezTo>
                  <a:pt x="309" y="359"/>
                  <a:pt x="308" y="359"/>
                  <a:pt x="307" y="358"/>
                </a:cubicBezTo>
                <a:cubicBezTo>
                  <a:pt x="306" y="358"/>
                  <a:pt x="305" y="357"/>
                  <a:pt x="304" y="356"/>
                </a:cubicBezTo>
                <a:cubicBezTo>
                  <a:pt x="303" y="355"/>
                  <a:pt x="302" y="354"/>
                  <a:pt x="302" y="353"/>
                </a:cubicBezTo>
                <a:cubicBezTo>
                  <a:pt x="301" y="352"/>
                  <a:pt x="301" y="351"/>
                  <a:pt x="301" y="351"/>
                </a:cubicBezTo>
                <a:lnTo>
                  <a:pt x="362" y="354"/>
                </a:lnTo>
                <a:cubicBezTo>
                  <a:pt x="362" y="354"/>
                  <a:pt x="362" y="355"/>
                  <a:pt x="361" y="355"/>
                </a:cubicBezTo>
                <a:cubicBezTo>
                  <a:pt x="361" y="356"/>
                  <a:pt x="360" y="357"/>
                  <a:pt x="359" y="357"/>
                </a:cubicBezTo>
                <a:cubicBezTo>
                  <a:pt x="358" y="358"/>
                  <a:pt x="357" y="358"/>
                  <a:pt x="357" y="359"/>
                </a:cubicBezTo>
                <a:cubicBezTo>
                  <a:pt x="356" y="359"/>
                  <a:pt x="355" y="359"/>
                  <a:pt x="355" y="360"/>
                </a:cubicBezTo>
                <a:close/>
                <a:moveTo>
                  <a:pt x="329" y="333"/>
                </a:moveTo>
                <a:cubicBezTo>
                  <a:pt x="331" y="333"/>
                  <a:pt x="333" y="333"/>
                  <a:pt x="336" y="333"/>
                </a:cubicBezTo>
                <a:cubicBezTo>
                  <a:pt x="339" y="333"/>
                  <a:pt x="343" y="332"/>
                  <a:pt x="347" y="332"/>
                </a:cubicBezTo>
                <a:cubicBezTo>
                  <a:pt x="351" y="332"/>
                  <a:pt x="354" y="333"/>
                  <a:pt x="357" y="335"/>
                </a:cubicBezTo>
                <a:cubicBezTo>
                  <a:pt x="360" y="336"/>
                  <a:pt x="362" y="338"/>
                  <a:pt x="364" y="341"/>
                </a:cubicBezTo>
                <a:lnTo>
                  <a:pt x="301" y="341"/>
                </a:lnTo>
                <a:cubicBezTo>
                  <a:pt x="301" y="340"/>
                  <a:pt x="301" y="339"/>
                  <a:pt x="302" y="339"/>
                </a:cubicBezTo>
                <a:cubicBezTo>
                  <a:pt x="302" y="338"/>
                  <a:pt x="303" y="337"/>
                  <a:pt x="304" y="336"/>
                </a:cubicBezTo>
                <a:cubicBezTo>
                  <a:pt x="305" y="335"/>
                  <a:pt x="306" y="335"/>
                  <a:pt x="307" y="334"/>
                </a:cubicBezTo>
                <a:cubicBezTo>
                  <a:pt x="308" y="334"/>
                  <a:pt x="309" y="333"/>
                  <a:pt x="310" y="333"/>
                </a:cubicBezTo>
                <a:cubicBezTo>
                  <a:pt x="311" y="333"/>
                  <a:pt x="312" y="333"/>
                  <a:pt x="313" y="333"/>
                </a:cubicBezTo>
                <a:cubicBezTo>
                  <a:pt x="315" y="333"/>
                  <a:pt x="317" y="333"/>
                  <a:pt x="319" y="333"/>
                </a:cubicBezTo>
                <a:cubicBezTo>
                  <a:pt x="321" y="333"/>
                  <a:pt x="323" y="333"/>
                  <a:pt x="325" y="333"/>
                </a:cubicBezTo>
                <a:cubicBezTo>
                  <a:pt x="326" y="333"/>
                  <a:pt x="328" y="333"/>
                  <a:pt x="329" y="333"/>
                </a:cubicBezTo>
                <a:close/>
                <a:moveTo>
                  <a:pt x="317" y="282"/>
                </a:moveTo>
                <a:cubicBezTo>
                  <a:pt x="315" y="282"/>
                  <a:pt x="312" y="282"/>
                  <a:pt x="309" y="282"/>
                </a:cubicBezTo>
                <a:cubicBezTo>
                  <a:pt x="305" y="283"/>
                  <a:pt x="301" y="285"/>
                  <a:pt x="298" y="288"/>
                </a:cubicBezTo>
                <a:cubicBezTo>
                  <a:pt x="294" y="291"/>
                  <a:pt x="292" y="294"/>
                  <a:pt x="291" y="297"/>
                </a:cubicBezTo>
                <a:cubicBezTo>
                  <a:pt x="290" y="300"/>
                  <a:pt x="290" y="303"/>
                  <a:pt x="291" y="305"/>
                </a:cubicBezTo>
                <a:lnTo>
                  <a:pt x="292" y="310"/>
                </a:lnTo>
                <a:lnTo>
                  <a:pt x="296" y="310"/>
                </a:lnTo>
                <a:cubicBezTo>
                  <a:pt x="297" y="310"/>
                  <a:pt x="297" y="309"/>
                  <a:pt x="297" y="309"/>
                </a:cubicBezTo>
                <a:cubicBezTo>
                  <a:pt x="298" y="309"/>
                  <a:pt x="298" y="308"/>
                  <a:pt x="299" y="308"/>
                </a:cubicBezTo>
                <a:cubicBezTo>
                  <a:pt x="299" y="307"/>
                  <a:pt x="299" y="307"/>
                  <a:pt x="300" y="306"/>
                </a:cubicBezTo>
                <a:cubicBezTo>
                  <a:pt x="300" y="306"/>
                  <a:pt x="301" y="306"/>
                  <a:pt x="301" y="305"/>
                </a:cubicBezTo>
                <a:cubicBezTo>
                  <a:pt x="301" y="305"/>
                  <a:pt x="301" y="304"/>
                  <a:pt x="301" y="304"/>
                </a:cubicBezTo>
                <a:cubicBezTo>
                  <a:pt x="301" y="303"/>
                  <a:pt x="301" y="302"/>
                  <a:pt x="302" y="301"/>
                </a:cubicBezTo>
                <a:cubicBezTo>
                  <a:pt x="302" y="300"/>
                  <a:pt x="302" y="299"/>
                  <a:pt x="303" y="298"/>
                </a:cubicBezTo>
                <a:cubicBezTo>
                  <a:pt x="303" y="298"/>
                  <a:pt x="303" y="297"/>
                  <a:pt x="304" y="297"/>
                </a:cubicBezTo>
                <a:cubicBezTo>
                  <a:pt x="305" y="296"/>
                  <a:pt x="306" y="295"/>
                  <a:pt x="308" y="295"/>
                </a:cubicBezTo>
                <a:cubicBezTo>
                  <a:pt x="309" y="294"/>
                  <a:pt x="311" y="294"/>
                  <a:pt x="313" y="294"/>
                </a:cubicBezTo>
                <a:cubicBezTo>
                  <a:pt x="315" y="294"/>
                  <a:pt x="317" y="294"/>
                  <a:pt x="319" y="294"/>
                </a:cubicBezTo>
                <a:cubicBezTo>
                  <a:pt x="320" y="294"/>
                  <a:pt x="322" y="294"/>
                  <a:pt x="323" y="294"/>
                </a:cubicBezTo>
                <a:cubicBezTo>
                  <a:pt x="323" y="295"/>
                  <a:pt x="323" y="296"/>
                  <a:pt x="323" y="297"/>
                </a:cubicBezTo>
                <a:cubicBezTo>
                  <a:pt x="323" y="299"/>
                  <a:pt x="324" y="300"/>
                  <a:pt x="324" y="302"/>
                </a:cubicBezTo>
                <a:cubicBezTo>
                  <a:pt x="324" y="303"/>
                  <a:pt x="324" y="305"/>
                  <a:pt x="324" y="306"/>
                </a:cubicBezTo>
                <a:cubicBezTo>
                  <a:pt x="325" y="308"/>
                  <a:pt x="325" y="309"/>
                  <a:pt x="326" y="310"/>
                </a:cubicBezTo>
                <a:lnTo>
                  <a:pt x="330" y="310"/>
                </a:lnTo>
                <a:cubicBezTo>
                  <a:pt x="330" y="310"/>
                  <a:pt x="331" y="310"/>
                  <a:pt x="331" y="310"/>
                </a:cubicBezTo>
                <a:cubicBezTo>
                  <a:pt x="331" y="310"/>
                  <a:pt x="332" y="309"/>
                  <a:pt x="332" y="309"/>
                </a:cubicBezTo>
                <a:cubicBezTo>
                  <a:pt x="333" y="309"/>
                  <a:pt x="333" y="308"/>
                  <a:pt x="333" y="308"/>
                </a:cubicBezTo>
                <a:cubicBezTo>
                  <a:pt x="334" y="307"/>
                  <a:pt x="334" y="307"/>
                  <a:pt x="334" y="307"/>
                </a:cubicBezTo>
                <a:lnTo>
                  <a:pt x="334" y="294"/>
                </a:lnTo>
                <a:lnTo>
                  <a:pt x="351" y="294"/>
                </a:lnTo>
                <a:cubicBezTo>
                  <a:pt x="352" y="294"/>
                  <a:pt x="353" y="295"/>
                  <a:pt x="354" y="296"/>
                </a:cubicBezTo>
                <a:cubicBezTo>
                  <a:pt x="355" y="297"/>
                  <a:pt x="356" y="298"/>
                  <a:pt x="356" y="300"/>
                </a:cubicBezTo>
                <a:cubicBezTo>
                  <a:pt x="357" y="302"/>
                  <a:pt x="358" y="303"/>
                  <a:pt x="358" y="305"/>
                </a:cubicBezTo>
                <a:cubicBezTo>
                  <a:pt x="358" y="306"/>
                  <a:pt x="358" y="307"/>
                  <a:pt x="358" y="308"/>
                </a:cubicBezTo>
                <a:lnTo>
                  <a:pt x="361" y="310"/>
                </a:lnTo>
                <a:lnTo>
                  <a:pt x="367" y="308"/>
                </a:lnTo>
                <a:lnTo>
                  <a:pt x="368" y="305"/>
                </a:lnTo>
                <a:cubicBezTo>
                  <a:pt x="368" y="305"/>
                  <a:pt x="368" y="305"/>
                  <a:pt x="368" y="305"/>
                </a:cubicBezTo>
                <a:cubicBezTo>
                  <a:pt x="368" y="304"/>
                  <a:pt x="368" y="304"/>
                  <a:pt x="368" y="303"/>
                </a:cubicBezTo>
                <a:cubicBezTo>
                  <a:pt x="368" y="303"/>
                  <a:pt x="368" y="303"/>
                  <a:pt x="368" y="303"/>
                </a:cubicBezTo>
                <a:cubicBezTo>
                  <a:pt x="368" y="303"/>
                  <a:pt x="368" y="302"/>
                  <a:pt x="368" y="302"/>
                </a:cubicBezTo>
                <a:cubicBezTo>
                  <a:pt x="368" y="299"/>
                  <a:pt x="367" y="296"/>
                  <a:pt x="365" y="293"/>
                </a:cubicBezTo>
                <a:cubicBezTo>
                  <a:pt x="363" y="289"/>
                  <a:pt x="360" y="287"/>
                  <a:pt x="356" y="285"/>
                </a:cubicBezTo>
                <a:cubicBezTo>
                  <a:pt x="351" y="283"/>
                  <a:pt x="347" y="282"/>
                  <a:pt x="343" y="282"/>
                </a:cubicBezTo>
                <a:cubicBezTo>
                  <a:pt x="339" y="282"/>
                  <a:pt x="336" y="282"/>
                  <a:pt x="334" y="282"/>
                </a:cubicBezTo>
                <a:lnTo>
                  <a:pt x="334" y="278"/>
                </a:lnTo>
                <a:cubicBezTo>
                  <a:pt x="334" y="277"/>
                  <a:pt x="334" y="277"/>
                  <a:pt x="333" y="277"/>
                </a:cubicBezTo>
                <a:cubicBezTo>
                  <a:pt x="333" y="276"/>
                  <a:pt x="333" y="276"/>
                  <a:pt x="332" y="276"/>
                </a:cubicBezTo>
                <a:cubicBezTo>
                  <a:pt x="332" y="275"/>
                  <a:pt x="331" y="275"/>
                  <a:pt x="331" y="275"/>
                </a:cubicBezTo>
                <a:cubicBezTo>
                  <a:pt x="331" y="275"/>
                  <a:pt x="330" y="275"/>
                  <a:pt x="330" y="275"/>
                </a:cubicBezTo>
                <a:cubicBezTo>
                  <a:pt x="330" y="275"/>
                  <a:pt x="329" y="275"/>
                  <a:pt x="328" y="275"/>
                </a:cubicBezTo>
                <a:cubicBezTo>
                  <a:pt x="328" y="276"/>
                  <a:pt x="327" y="276"/>
                  <a:pt x="327" y="276"/>
                </a:cubicBezTo>
                <a:cubicBezTo>
                  <a:pt x="326" y="276"/>
                  <a:pt x="325" y="277"/>
                  <a:pt x="325" y="277"/>
                </a:cubicBezTo>
                <a:cubicBezTo>
                  <a:pt x="325" y="277"/>
                  <a:pt x="324" y="277"/>
                  <a:pt x="324" y="278"/>
                </a:cubicBezTo>
                <a:lnTo>
                  <a:pt x="323" y="283"/>
                </a:lnTo>
                <a:cubicBezTo>
                  <a:pt x="322" y="283"/>
                  <a:pt x="322" y="283"/>
                  <a:pt x="322" y="283"/>
                </a:cubicBezTo>
                <a:cubicBezTo>
                  <a:pt x="321" y="283"/>
                  <a:pt x="321" y="283"/>
                  <a:pt x="320" y="283"/>
                </a:cubicBezTo>
                <a:cubicBezTo>
                  <a:pt x="319" y="283"/>
                  <a:pt x="318" y="282"/>
                  <a:pt x="318" y="282"/>
                </a:cubicBezTo>
                <a:cubicBezTo>
                  <a:pt x="317" y="282"/>
                  <a:pt x="317" y="282"/>
                  <a:pt x="317" y="282"/>
                </a:cubicBezTo>
                <a:close/>
                <a:moveTo>
                  <a:pt x="311" y="323"/>
                </a:moveTo>
                <a:cubicBezTo>
                  <a:pt x="309" y="323"/>
                  <a:pt x="306" y="323"/>
                  <a:pt x="303" y="324"/>
                </a:cubicBezTo>
                <a:cubicBezTo>
                  <a:pt x="300" y="326"/>
                  <a:pt x="297" y="328"/>
                  <a:pt x="295" y="332"/>
                </a:cubicBezTo>
                <a:cubicBezTo>
                  <a:pt x="292" y="335"/>
                  <a:pt x="291" y="339"/>
                  <a:pt x="290" y="342"/>
                </a:cubicBezTo>
                <a:cubicBezTo>
                  <a:pt x="290" y="345"/>
                  <a:pt x="290" y="348"/>
                  <a:pt x="291" y="349"/>
                </a:cubicBezTo>
                <a:lnTo>
                  <a:pt x="291" y="351"/>
                </a:lnTo>
                <a:cubicBezTo>
                  <a:pt x="291" y="353"/>
                  <a:pt x="292" y="356"/>
                  <a:pt x="294" y="359"/>
                </a:cubicBezTo>
                <a:cubicBezTo>
                  <a:pt x="296" y="362"/>
                  <a:pt x="299" y="365"/>
                  <a:pt x="303" y="367"/>
                </a:cubicBezTo>
                <a:cubicBezTo>
                  <a:pt x="307" y="369"/>
                  <a:pt x="311" y="370"/>
                  <a:pt x="315" y="370"/>
                </a:cubicBezTo>
                <a:cubicBezTo>
                  <a:pt x="318" y="370"/>
                  <a:pt x="321" y="370"/>
                  <a:pt x="323" y="370"/>
                </a:cubicBezTo>
                <a:cubicBezTo>
                  <a:pt x="323" y="370"/>
                  <a:pt x="323" y="370"/>
                  <a:pt x="323" y="371"/>
                </a:cubicBezTo>
                <a:cubicBezTo>
                  <a:pt x="322" y="371"/>
                  <a:pt x="322" y="371"/>
                  <a:pt x="322" y="372"/>
                </a:cubicBezTo>
                <a:cubicBezTo>
                  <a:pt x="321" y="372"/>
                  <a:pt x="321" y="373"/>
                  <a:pt x="321" y="373"/>
                </a:cubicBezTo>
                <a:cubicBezTo>
                  <a:pt x="320" y="374"/>
                  <a:pt x="320" y="374"/>
                  <a:pt x="320" y="374"/>
                </a:cubicBezTo>
                <a:cubicBezTo>
                  <a:pt x="318" y="374"/>
                  <a:pt x="315" y="374"/>
                  <a:pt x="311" y="375"/>
                </a:cubicBezTo>
                <a:cubicBezTo>
                  <a:pt x="308" y="376"/>
                  <a:pt x="304" y="378"/>
                  <a:pt x="300" y="382"/>
                </a:cubicBezTo>
                <a:cubicBezTo>
                  <a:pt x="296" y="386"/>
                  <a:pt x="294" y="389"/>
                  <a:pt x="293" y="393"/>
                </a:cubicBezTo>
                <a:cubicBezTo>
                  <a:pt x="291" y="396"/>
                  <a:pt x="291" y="400"/>
                  <a:pt x="291" y="402"/>
                </a:cubicBezTo>
                <a:cubicBezTo>
                  <a:pt x="290" y="404"/>
                  <a:pt x="291" y="407"/>
                  <a:pt x="291" y="410"/>
                </a:cubicBezTo>
                <a:cubicBezTo>
                  <a:pt x="292" y="413"/>
                  <a:pt x="293" y="417"/>
                  <a:pt x="296" y="422"/>
                </a:cubicBezTo>
                <a:cubicBezTo>
                  <a:pt x="298" y="426"/>
                  <a:pt x="300" y="430"/>
                  <a:pt x="302" y="434"/>
                </a:cubicBezTo>
                <a:cubicBezTo>
                  <a:pt x="303" y="437"/>
                  <a:pt x="304" y="440"/>
                  <a:pt x="305" y="443"/>
                </a:cubicBezTo>
                <a:lnTo>
                  <a:pt x="308" y="444"/>
                </a:lnTo>
                <a:cubicBezTo>
                  <a:pt x="308" y="444"/>
                  <a:pt x="309" y="444"/>
                  <a:pt x="309" y="444"/>
                </a:cubicBezTo>
                <a:cubicBezTo>
                  <a:pt x="310" y="444"/>
                  <a:pt x="311" y="444"/>
                  <a:pt x="312" y="444"/>
                </a:cubicBezTo>
                <a:cubicBezTo>
                  <a:pt x="313" y="443"/>
                  <a:pt x="314" y="443"/>
                  <a:pt x="314" y="442"/>
                </a:cubicBezTo>
                <a:cubicBezTo>
                  <a:pt x="315" y="441"/>
                  <a:pt x="315" y="441"/>
                  <a:pt x="315" y="440"/>
                </a:cubicBezTo>
                <a:lnTo>
                  <a:pt x="315" y="437"/>
                </a:lnTo>
                <a:cubicBezTo>
                  <a:pt x="315" y="436"/>
                  <a:pt x="314" y="435"/>
                  <a:pt x="314" y="434"/>
                </a:cubicBezTo>
                <a:cubicBezTo>
                  <a:pt x="313" y="433"/>
                  <a:pt x="312" y="432"/>
                  <a:pt x="311" y="430"/>
                </a:cubicBezTo>
                <a:cubicBezTo>
                  <a:pt x="310" y="429"/>
                  <a:pt x="310" y="427"/>
                  <a:pt x="309" y="426"/>
                </a:cubicBezTo>
                <a:cubicBezTo>
                  <a:pt x="309" y="425"/>
                  <a:pt x="308" y="423"/>
                  <a:pt x="308" y="422"/>
                </a:cubicBezTo>
                <a:cubicBezTo>
                  <a:pt x="307" y="420"/>
                  <a:pt x="305" y="418"/>
                  <a:pt x="304" y="414"/>
                </a:cubicBezTo>
                <a:cubicBezTo>
                  <a:pt x="302" y="411"/>
                  <a:pt x="302" y="407"/>
                  <a:pt x="302" y="402"/>
                </a:cubicBezTo>
                <a:cubicBezTo>
                  <a:pt x="302" y="397"/>
                  <a:pt x="303" y="394"/>
                  <a:pt x="306" y="391"/>
                </a:cubicBezTo>
                <a:cubicBezTo>
                  <a:pt x="308" y="389"/>
                  <a:pt x="311" y="387"/>
                  <a:pt x="314" y="386"/>
                </a:cubicBezTo>
                <a:cubicBezTo>
                  <a:pt x="314" y="386"/>
                  <a:pt x="315" y="387"/>
                  <a:pt x="316" y="388"/>
                </a:cubicBezTo>
                <a:cubicBezTo>
                  <a:pt x="316" y="388"/>
                  <a:pt x="317" y="389"/>
                  <a:pt x="318" y="390"/>
                </a:cubicBezTo>
                <a:cubicBezTo>
                  <a:pt x="318" y="391"/>
                  <a:pt x="319" y="392"/>
                  <a:pt x="320" y="393"/>
                </a:cubicBezTo>
                <a:cubicBezTo>
                  <a:pt x="320" y="394"/>
                  <a:pt x="321" y="394"/>
                  <a:pt x="321" y="395"/>
                </a:cubicBezTo>
                <a:cubicBezTo>
                  <a:pt x="323" y="398"/>
                  <a:pt x="325" y="402"/>
                  <a:pt x="329" y="406"/>
                </a:cubicBezTo>
                <a:cubicBezTo>
                  <a:pt x="332" y="411"/>
                  <a:pt x="336" y="416"/>
                  <a:pt x="342" y="421"/>
                </a:cubicBezTo>
                <a:cubicBezTo>
                  <a:pt x="347" y="427"/>
                  <a:pt x="352" y="431"/>
                  <a:pt x="357" y="435"/>
                </a:cubicBezTo>
                <a:cubicBezTo>
                  <a:pt x="361" y="439"/>
                  <a:pt x="365" y="442"/>
                  <a:pt x="368" y="444"/>
                </a:cubicBezTo>
                <a:lnTo>
                  <a:pt x="372" y="443"/>
                </a:lnTo>
                <a:lnTo>
                  <a:pt x="375" y="438"/>
                </a:lnTo>
                <a:cubicBezTo>
                  <a:pt x="375" y="438"/>
                  <a:pt x="375" y="438"/>
                  <a:pt x="374" y="438"/>
                </a:cubicBezTo>
                <a:cubicBezTo>
                  <a:pt x="374" y="437"/>
                  <a:pt x="374" y="437"/>
                  <a:pt x="373" y="436"/>
                </a:cubicBezTo>
                <a:cubicBezTo>
                  <a:pt x="373" y="436"/>
                  <a:pt x="372" y="435"/>
                  <a:pt x="372" y="435"/>
                </a:cubicBezTo>
                <a:cubicBezTo>
                  <a:pt x="372" y="435"/>
                  <a:pt x="371" y="434"/>
                  <a:pt x="371" y="434"/>
                </a:cubicBezTo>
                <a:cubicBezTo>
                  <a:pt x="368" y="431"/>
                  <a:pt x="364" y="428"/>
                  <a:pt x="360" y="424"/>
                </a:cubicBezTo>
                <a:cubicBezTo>
                  <a:pt x="356" y="420"/>
                  <a:pt x="351" y="415"/>
                  <a:pt x="346" y="409"/>
                </a:cubicBezTo>
                <a:cubicBezTo>
                  <a:pt x="342" y="403"/>
                  <a:pt x="338" y="398"/>
                  <a:pt x="335" y="394"/>
                </a:cubicBezTo>
                <a:cubicBezTo>
                  <a:pt x="332" y="389"/>
                  <a:pt x="329" y="386"/>
                  <a:pt x="327" y="383"/>
                </a:cubicBezTo>
                <a:cubicBezTo>
                  <a:pt x="328" y="382"/>
                  <a:pt x="329" y="382"/>
                  <a:pt x="330" y="381"/>
                </a:cubicBezTo>
                <a:cubicBezTo>
                  <a:pt x="331" y="380"/>
                  <a:pt x="332" y="378"/>
                  <a:pt x="333" y="377"/>
                </a:cubicBezTo>
                <a:cubicBezTo>
                  <a:pt x="335" y="375"/>
                  <a:pt x="335" y="374"/>
                  <a:pt x="336" y="373"/>
                </a:cubicBezTo>
                <a:cubicBezTo>
                  <a:pt x="337" y="371"/>
                  <a:pt x="337" y="370"/>
                  <a:pt x="337" y="370"/>
                </a:cubicBezTo>
                <a:cubicBezTo>
                  <a:pt x="338" y="370"/>
                  <a:pt x="339" y="370"/>
                  <a:pt x="340" y="370"/>
                </a:cubicBezTo>
                <a:cubicBezTo>
                  <a:pt x="341" y="370"/>
                  <a:pt x="342" y="370"/>
                  <a:pt x="344" y="370"/>
                </a:cubicBezTo>
                <a:cubicBezTo>
                  <a:pt x="345" y="370"/>
                  <a:pt x="347" y="370"/>
                  <a:pt x="348" y="370"/>
                </a:cubicBezTo>
                <a:cubicBezTo>
                  <a:pt x="349" y="370"/>
                  <a:pt x="350" y="370"/>
                  <a:pt x="351" y="370"/>
                </a:cubicBezTo>
                <a:cubicBezTo>
                  <a:pt x="353" y="370"/>
                  <a:pt x="356" y="369"/>
                  <a:pt x="360" y="368"/>
                </a:cubicBezTo>
                <a:cubicBezTo>
                  <a:pt x="363" y="367"/>
                  <a:pt x="367" y="364"/>
                  <a:pt x="370" y="360"/>
                </a:cubicBezTo>
                <a:cubicBezTo>
                  <a:pt x="373" y="356"/>
                  <a:pt x="375" y="352"/>
                  <a:pt x="375" y="348"/>
                </a:cubicBezTo>
                <a:cubicBezTo>
                  <a:pt x="375" y="344"/>
                  <a:pt x="375" y="341"/>
                  <a:pt x="374" y="339"/>
                </a:cubicBezTo>
                <a:cubicBezTo>
                  <a:pt x="373" y="336"/>
                  <a:pt x="371" y="333"/>
                  <a:pt x="369" y="330"/>
                </a:cubicBezTo>
                <a:cubicBezTo>
                  <a:pt x="366" y="328"/>
                  <a:pt x="363" y="326"/>
                  <a:pt x="358" y="324"/>
                </a:cubicBezTo>
                <a:cubicBezTo>
                  <a:pt x="354" y="323"/>
                  <a:pt x="350" y="323"/>
                  <a:pt x="346" y="323"/>
                </a:cubicBezTo>
                <a:cubicBezTo>
                  <a:pt x="342" y="323"/>
                  <a:pt x="340" y="323"/>
                  <a:pt x="337" y="323"/>
                </a:cubicBezTo>
                <a:cubicBezTo>
                  <a:pt x="337" y="322"/>
                  <a:pt x="337" y="322"/>
                  <a:pt x="338" y="321"/>
                </a:cubicBezTo>
                <a:cubicBezTo>
                  <a:pt x="338" y="320"/>
                  <a:pt x="338" y="320"/>
                  <a:pt x="338" y="319"/>
                </a:cubicBezTo>
                <a:cubicBezTo>
                  <a:pt x="338" y="318"/>
                  <a:pt x="338" y="317"/>
                  <a:pt x="337" y="316"/>
                </a:cubicBezTo>
                <a:cubicBezTo>
                  <a:pt x="337" y="315"/>
                  <a:pt x="336" y="315"/>
                  <a:pt x="336" y="314"/>
                </a:cubicBezTo>
                <a:cubicBezTo>
                  <a:pt x="335" y="314"/>
                  <a:pt x="335" y="314"/>
                  <a:pt x="334" y="313"/>
                </a:cubicBezTo>
                <a:cubicBezTo>
                  <a:pt x="334" y="313"/>
                  <a:pt x="333" y="313"/>
                  <a:pt x="332" y="313"/>
                </a:cubicBezTo>
                <a:cubicBezTo>
                  <a:pt x="332" y="313"/>
                  <a:pt x="331" y="313"/>
                  <a:pt x="330" y="313"/>
                </a:cubicBezTo>
                <a:cubicBezTo>
                  <a:pt x="330" y="314"/>
                  <a:pt x="329" y="314"/>
                  <a:pt x="329" y="314"/>
                </a:cubicBezTo>
                <a:lnTo>
                  <a:pt x="327" y="316"/>
                </a:lnTo>
                <a:lnTo>
                  <a:pt x="327" y="323"/>
                </a:lnTo>
                <a:cubicBezTo>
                  <a:pt x="326" y="323"/>
                  <a:pt x="325" y="323"/>
                  <a:pt x="324" y="323"/>
                </a:cubicBezTo>
                <a:cubicBezTo>
                  <a:pt x="322" y="323"/>
                  <a:pt x="321" y="323"/>
                  <a:pt x="319" y="323"/>
                </a:cubicBezTo>
                <a:cubicBezTo>
                  <a:pt x="317" y="323"/>
                  <a:pt x="316" y="323"/>
                  <a:pt x="315" y="323"/>
                </a:cubicBezTo>
                <a:cubicBezTo>
                  <a:pt x="313" y="323"/>
                  <a:pt x="312" y="323"/>
                  <a:pt x="311" y="323"/>
                </a:cubicBezTo>
                <a:close/>
                <a:moveTo>
                  <a:pt x="186" y="327"/>
                </a:moveTo>
                <a:lnTo>
                  <a:pt x="184" y="330"/>
                </a:lnTo>
                <a:cubicBezTo>
                  <a:pt x="179" y="331"/>
                  <a:pt x="172" y="331"/>
                  <a:pt x="164" y="332"/>
                </a:cubicBezTo>
                <a:cubicBezTo>
                  <a:pt x="156" y="332"/>
                  <a:pt x="147" y="333"/>
                  <a:pt x="136" y="333"/>
                </a:cubicBezTo>
                <a:cubicBezTo>
                  <a:pt x="125" y="333"/>
                  <a:pt x="116" y="333"/>
                  <a:pt x="108" y="332"/>
                </a:cubicBezTo>
                <a:cubicBezTo>
                  <a:pt x="100" y="332"/>
                  <a:pt x="93" y="332"/>
                  <a:pt x="88" y="332"/>
                </a:cubicBezTo>
                <a:cubicBezTo>
                  <a:pt x="88" y="331"/>
                  <a:pt x="87" y="331"/>
                  <a:pt x="87" y="330"/>
                </a:cubicBezTo>
                <a:cubicBezTo>
                  <a:pt x="87" y="329"/>
                  <a:pt x="87" y="328"/>
                  <a:pt x="87" y="327"/>
                </a:cubicBezTo>
                <a:cubicBezTo>
                  <a:pt x="87" y="325"/>
                  <a:pt x="87" y="324"/>
                  <a:pt x="87" y="324"/>
                </a:cubicBezTo>
                <a:cubicBezTo>
                  <a:pt x="87" y="323"/>
                  <a:pt x="88" y="322"/>
                  <a:pt x="88" y="322"/>
                </a:cubicBezTo>
                <a:lnTo>
                  <a:pt x="91" y="320"/>
                </a:lnTo>
                <a:cubicBezTo>
                  <a:pt x="96" y="320"/>
                  <a:pt x="102" y="320"/>
                  <a:pt x="110" y="320"/>
                </a:cubicBezTo>
                <a:cubicBezTo>
                  <a:pt x="118" y="320"/>
                  <a:pt x="127" y="320"/>
                  <a:pt x="137" y="320"/>
                </a:cubicBezTo>
                <a:cubicBezTo>
                  <a:pt x="147" y="320"/>
                  <a:pt x="156" y="320"/>
                  <a:pt x="164" y="319"/>
                </a:cubicBezTo>
                <a:cubicBezTo>
                  <a:pt x="171" y="319"/>
                  <a:pt x="178" y="319"/>
                  <a:pt x="183" y="319"/>
                </a:cubicBezTo>
                <a:lnTo>
                  <a:pt x="186" y="324"/>
                </a:lnTo>
                <a:lnTo>
                  <a:pt x="186" y="327"/>
                </a:lnTo>
                <a:close/>
                <a:moveTo>
                  <a:pt x="183" y="308"/>
                </a:moveTo>
                <a:cubicBezTo>
                  <a:pt x="178" y="308"/>
                  <a:pt x="171" y="308"/>
                  <a:pt x="163" y="308"/>
                </a:cubicBezTo>
                <a:cubicBezTo>
                  <a:pt x="155" y="308"/>
                  <a:pt x="146" y="308"/>
                  <a:pt x="135" y="309"/>
                </a:cubicBezTo>
                <a:cubicBezTo>
                  <a:pt x="125" y="309"/>
                  <a:pt x="116" y="309"/>
                  <a:pt x="108" y="309"/>
                </a:cubicBezTo>
                <a:cubicBezTo>
                  <a:pt x="100" y="310"/>
                  <a:pt x="93" y="310"/>
                  <a:pt x="88" y="310"/>
                </a:cubicBezTo>
                <a:cubicBezTo>
                  <a:pt x="86" y="311"/>
                  <a:pt x="85" y="312"/>
                  <a:pt x="83" y="313"/>
                </a:cubicBezTo>
                <a:cubicBezTo>
                  <a:pt x="81" y="315"/>
                  <a:pt x="79" y="317"/>
                  <a:pt x="78" y="319"/>
                </a:cubicBezTo>
                <a:cubicBezTo>
                  <a:pt x="76" y="321"/>
                  <a:pt x="76" y="324"/>
                  <a:pt x="76" y="326"/>
                </a:cubicBezTo>
                <a:cubicBezTo>
                  <a:pt x="76" y="327"/>
                  <a:pt x="76" y="329"/>
                  <a:pt x="76" y="330"/>
                </a:cubicBezTo>
                <a:cubicBezTo>
                  <a:pt x="77" y="331"/>
                  <a:pt x="77" y="332"/>
                  <a:pt x="78" y="334"/>
                </a:cubicBezTo>
                <a:cubicBezTo>
                  <a:pt x="79" y="335"/>
                  <a:pt x="80" y="337"/>
                  <a:pt x="81" y="339"/>
                </a:cubicBezTo>
                <a:cubicBezTo>
                  <a:pt x="82" y="340"/>
                  <a:pt x="83" y="341"/>
                  <a:pt x="85" y="342"/>
                </a:cubicBezTo>
                <a:cubicBezTo>
                  <a:pt x="86" y="343"/>
                  <a:pt x="87" y="343"/>
                  <a:pt x="88" y="343"/>
                </a:cubicBezTo>
                <a:cubicBezTo>
                  <a:pt x="93" y="343"/>
                  <a:pt x="100" y="343"/>
                  <a:pt x="108" y="343"/>
                </a:cubicBezTo>
                <a:cubicBezTo>
                  <a:pt x="116" y="343"/>
                  <a:pt x="125" y="343"/>
                  <a:pt x="135" y="343"/>
                </a:cubicBezTo>
                <a:cubicBezTo>
                  <a:pt x="146" y="343"/>
                  <a:pt x="155" y="343"/>
                  <a:pt x="163" y="343"/>
                </a:cubicBezTo>
                <a:cubicBezTo>
                  <a:pt x="171" y="342"/>
                  <a:pt x="178" y="342"/>
                  <a:pt x="183" y="342"/>
                </a:cubicBezTo>
                <a:cubicBezTo>
                  <a:pt x="186" y="341"/>
                  <a:pt x="189" y="340"/>
                  <a:pt x="192" y="337"/>
                </a:cubicBezTo>
                <a:cubicBezTo>
                  <a:pt x="195" y="334"/>
                  <a:pt x="196" y="330"/>
                  <a:pt x="196" y="325"/>
                </a:cubicBezTo>
                <a:cubicBezTo>
                  <a:pt x="196" y="320"/>
                  <a:pt x="195" y="316"/>
                  <a:pt x="192" y="313"/>
                </a:cubicBezTo>
                <a:cubicBezTo>
                  <a:pt x="189" y="310"/>
                  <a:pt x="186" y="309"/>
                  <a:pt x="183" y="308"/>
                </a:cubicBezTo>
                <a:close/>
                <a:moveTo>
                  <a:pt x="63" y="373"/>
                </a:moveTo>
                <a:cubicBezTo>
                  <a:pt x="63" y="376"/>
                  <a:pt x="63" y="381"/>
                  <a:pt x="63" y="386"/>
                </a:cubicBezTo>
                <a:cubicBezTo>
                  <a:pt x="63" y="392"/>
                  <a:pt x="62" y="398"/>
                  <a:pt x="61" y="406"/>
                </a:cubicBezTo>
                <a:cubicBezTo>
                  <a:pt x="60" y="413"/>
                  <a:pt x="59" y="419"/>
                  <a:pt x="57" y="425"/>
                </a:cubicBezTo>
                <a:cubicBezTo>
                  <a:pt x="56" y="430"/>
                  <a:pt x="54" y="435"/>
                  <a:pt x="53" y="438"/>
                </a:cubicBezTo>
                <a:cubicBezTo>
                  <a:pt x="53" y="439"/>
                  <a:pt x="53" y="439"/>
                  <a:pt x="54" y="439"/>
                </a:cubicBezTo>
                <a:cubicBezTo>
                  <a:pt x="54" y="440"/>
                  <a:pt x="54" y="440"/>
                  <a:pt x="54" y="441"/>
                </a:cubicBezTo>
                <a:cubicBezTo>
                  <a:pt x="55" y="441"/>
                  <a:pt x="55" y="442"/>
                  <a:pt x="56" y="442"/>
                </a:cubicBezTo>
                <a:cubicBezTo>
                  <a:pt x="56" y="442"/>
                  <a:pt x="57" y="443"/>
                  <a:pt x="57" y="443"/>
                </a:cubicBezTo>
                <a:lnTo>
                  <a:pt x="62" y="443"/>
                </a:lnTo>
                <a:lnTo>
                  <a:pt x="65" y="440"/>
                </a:lnTo>
                <a:cubicBezTo>
                  <a:pt x="66" y="436"/>
                  <a:pt x="68" y="431"/>
                  <a:pt x="69" y="424"/>
                </a:cubicBezTo>
                <a:cubicBezTo>
                  <a:pt x="71" y="418"/>
                  <a:pt x="72" y="411"/>
                  <a:pt x="73" y="403"/>
                </a:cubicBezTo>
                <a:cubicBezTo>
                  <a:pt x="74" y="394"/>
                  <a:pt x="74" y="387"/>
                  <a:pt x="74" y="381"/>
                </a:cubicBezTo>
                <a:cubicBezTo>
                  <a:pt x="74" y="375"/>
                  <a:pt x="74" y="370"/>
                  <a:pt x="73" y="365"/>
                </a:cubicBezTo>
                <a:lnTo>
                  <a:pt x="76" y="361"/>
                </a:lnTo>
                <a:cubicBezTo>
                  <a:pt x="79" y="361"/>
                  <a:pt x="83" y="360"/>
                  <a:pt x="87" y="360"/>
                </a:cubicBezTo>
                <a:cubicBezTo>
                  <a:pt x="92" y="360"/>
                  <a:pt x="97" y="359"/>
                  <a:pt x="103" y="359"/>
                </a:cubicBezTo>
                <a:cubicBezTo>
                  <a:pt x="109" y="359"/>
                  <a:pt x="115" y="359"/>
                  <a:pt x="119" y="359"/>
                </a:cubicBezTo>
                <a:cubicBezTo>
                  <a:pt x="124" y="359"/>
                  <a:pt x="127" y="359"/>
                  <a:pt x="130" y="360"/>
                </a:cubicBezTo>
                <a:lnTo>
                  <a:pt x="130" y="365"/>
                </a:lnTo>
                <a:cubicBezTo>
                  <a:pt x="128" y="365"/>
                  <a:pt x="125" y="365"/>
                  <a:pt x="121" y="365"/>
                </a:cubicBezTo>
                <a:cubicBezTo>
                  <a:pt x="116" y="364"/>
                  <a:pt x="112" y="364"/>
                  <a:pt x="106" y="365"/>
                </a:cubicBezTo>
                <a:cubicBezTo>
                  <a:pt x="101" y="366"/>
                  <a:pt x="97" y="369"/>
                  <a:pt x="94" y="372"/>
                </a:cubicBezTo>
                <a:cubicBezTo>
                  <a:pt x="91" y="375"/>
                  <a:pt x="90" y="379"/>
                  <a:pt x="89" y="383"/>
                </a:cubicBezTo>
                <a:lnTo>
                  <a:pt x="89" y="387"/>
                </a:lnTo>
                <a:cubicBezTo>
                  <a:pt x="89" y="390"/>
                  <a:pt x="89" y="393"/>
                  <a:pt x="89" y="397"/>
                </a:cubicBezTo>
                <a:cubicBezTo>
                  <a:pt x="89" y="401"/>
                  <a:pt x="89" y="406"/>
                  <a:pt x="88" y="411"/>
                </a:cubicBezTo>
                <a:cubicBezTo>
                  <a:pt x="87" y="417"/>
                  <a:pt x="85" y="422"/>
                  <a:pt x="84" y="426"/>
                </a:cubicBezTo>
                <a:cubicBezTo>
                  <a:pt x="82" y="430"/>
                  <a:pt x="81" y="433"/>
                  <a:pt x="79" y="436"/>
                </a:cubicBezTo>
                <a:lnTo>
                  <a:pt x="82" y="441"/>
                </a:lnTo>
                <a:lnTo>
                  <a:pt x="85" y="443"/>
                </a:lnTo>
                <a:cubicBezTo>
                  <a:pt x="85" y="443"/>
                  <a:pt x="86" y="442"/>
                  <a:pt x="86" y="442"/>
                </a:cubicBezTo>
                <a:cubicBezTo>
                  <a:pt x="86" y="442"/>
                  <a:pt x="87" y="442"/>
                  <a:pt x="87" y="441"/>
                </a:cubicBezTo>
                <a:cubicBezTo>
                  <a:pt x="88" y="441"/>
                  <a:pt x="89" y="441"/>
                  <a:pt x="89" y="441"/>
                </a:cubicBezTo>
                <a:cubicBezTo>
                  <a:pt x="90" y="440"/>
                  <a:pt x="90" y="440"/>
                  <a:pt x="91" y="440"/>
                </a:cubicBezTo>
                <a:cubicBezTo>
                  <a:pt x="92" y="437"/>
                  <a:pt x="94" y="432"/>
                  <a:pt x="96" y="427"/>
                </a:cubicBezTo>
                <a:cubicBezTo>
                  <a:pt x="97" y="422"/>
                  <a:pt x="99" y="417"/>
                  <a:pt x="100" y="410"/>
                </a:cubicBezTo>
                <a:cubicBezTo>
                  <a:pt x="101" y="403"/>
                  <a:pt x="101" y="398"/>
                  <a:pt x="101" y="393"/>
                </a:cubicBezTo>
                <a:cubicBezTo>
                  <a:pt x="101" y="388"/>
                  <a:pt x="100" y="383"/>
                  <a:pt x="100" y="380"/>
                </a:cubicBezTo>
                <a:cubicBezTo>
                  <a:pt x="100" y="380"/>
                  <a:pt x="100" y="380"/>
                  <a:pt x="100" y="379"/>
                </a:cubicBezTo>
                <a:cubicBezTo>
                  <a:pt x="100" y="379"/>
                  <a:pt x="100" y="379"/>
                  <a:pt x="100" y="379"/>
                </a:cubicBezTo>
                <a:cubicBezTo>
                  <a:pt x="101" y="378"/>
                  <a:pt x="101" y="378"/>
                  <a:pt x="101" y="378"/>
                </a:cubicBezTo>
                <a:cubicBezTo>
                  <a:pt x="101" y="378"/>
                  <a:pt x="101" y="377"/>
                  <a:pt x="101" y="377"/>
                </a:cubicBezTo>
                <a:cubicBezTo>
                  <a:pt x="104" y="377"/>
                  <a:pt x="107" y="376"/>
                  <a:pt x="110" y="376"/>
                </a:cubicBezTo>
                <a:cubicBezTo>
                  <a:pt x="114" y="375"/>
                  <a:pt x="118" y="375"/>
                  <a:pt x="123" y="375"/>
                </a:cubicBezTo>
                <a:cubicBezTo>
                  <a:pt x="128" y="375"/>
                  <a:pt x="132" y="375"/>
                  <a:pt x="136" y="375"/>
                </a:cubicBezTo>
                <a:cubicBezTo>
                  <a:pt x="139" y="375"/>
                  <a:pt x="143" y="374"/>
                  <a:pt x="145" y="374"/>
                </a:cubicBezTo>
                <a:cubicBezTo>
                  <a:pt x="146" y="374"/>
                  <a:pt x="148" y="374"/>
                  <a:pt x="151" y="374"/>
                </a:cubicBezTo>
                <a:cubicBezTo>
                  <a:pt x="153" y="374"/>
                  <a:pt x="156" y="374"/>
                  <a:pt x="159" y="374"/>
                </a:cubicBezTo>
                <a:cubicBezTo>
                  <a:pt x="163" y="373"/>
                  <a:pt x="165" y="374"/>
                  <a:pt x="168" y="375"/>
                </a:cubicBezTo>
                <a:cubicBezTo>
                  <a:pt x="170" y="376"/>
                  <a:pt x="172" y="377"/>
                  <a:pt x="173" y="379"/>
                </a:cubicBezTo>
                <a:cubicBezTo>
                  <a:pt x="173" y="379"/>
                  <a:pt x="173" y="380"/>
                  <a:pt x="173" y="380"/>
                </a:cubicBezTo>
                <a:cubicBezTo>
                  <a:pt x="173" y="381"/>
                  <a:pt x="173" y="382"/>
                  <a:pt x="173" y="383"/>
                </a:cubicBezTo>
                <a:cubicBezTo>
                  <a:pt x="172" y="384"/>
                  <a:pt x="172" y="385"/>
                  <a:pt x="172" y="385"/>
                </a:cubicBezTo>
                <a:cubicBezTo>
                  <a:pt x="172" y="386"/>
                  <a:pt x="172" y="387"/>
                  <a:pt x="171" y="387"/>
                </a:cubicBezTo>
                <a:cubicBezTo>
                  <a:pt x="171" y="387"/>
                  <a:pt x="171" y="387"/>
                  <a:pt x="171" y="387"/>
                </a:cubicBezTo>
                <a:cubicBezTo>
                  <a:pt x="170" y="387"/>
                  <a:pt x="170" y="387"/>
                  <a:pt x="170" y="387"/>
                </a:cubicBezTo>
                <a:cubicBezTo>
                  <a:pt x="170" y="387"/>
                  <a:pt x="169" y="387"/>
                  <a:pt x="169" y="387"/>
                </a:cubicBezTo>
                <a:cubicBezTo>
                  <a:pt x="169" y="387"/>
                  <a:pt x="169" y="387"/>
                  <a:pt x="168" y="387"/>
                </a:cubicBezTo>
                <a:cubicBezTo>
                  <a:pt x="166" y="388"/>
                  <a:pt x="162" y="388"/>
                  <a:pt x="158" y="388"/>
                </a:cubicBezTo>
                <a:cubicBezTo>
                  <a:pt x="154" y="388"/>
                  <a:pt x="149" y="388"/>
                  <a:pt x="143" y="388"/>
                </a:cubicBezTo>
                <a:cubicBezTo>
                  <a:pt x="138" y="388"/>
                  <a:pt x="133" y="389"/>
                  <a:pt x="129" y="392"/>
                </a:cubicBezTo>
                <a:cubicBezTo>
                  <a:pt x="125" y="394"/>
                  <a:pt x="122" y="397"/>
                  <a:pt x="120" y="400"/>
                </a:cubicBezTo>
                <a:cubicBezTo>
                  <a:pt x="120" y="401"/>
                  <a:pt x="120" y="402"/>
                  <a:pt x="120" y="403"/>
                </a:cubicBezTo>
                <a:cubicBezTo>
                  <a:pt x="120" y="404"/>
                  <a:pt x="120" y="406"/>
                  <a:pt x="120" y="407"/>
                </a:cubicBezTo>
                <a:cubicBezTo>
                  <a:pt x="120" y="409"/>
                  <a:pt x="120" y="410"/>
                  <a:pt x="120" y="412"/>
                </a:cubicBezTo>
                <a:cubicBezTo>
                  <a:pt x="120" y="413"/>
                  <a:pt x="120" y="414"/>
                  <a:pt x="120" y="415"/>
                </a:cubicBezTo>
                <a:cubicBezTo>
                  <a:pt x="120" y="417"/>
                  <a:pt x="119" y="419"/>
                  <a:pt x="120" y="423"/>
                </a:cubicBezTo>
                <a:cubicBezTo>
                  <a:pt x="120" y="426"/>
                  <a:pt x="121" y="429"/>
                  <a:pt x="123" y="433"/>
                </a:cubicBezTo>
                <a:cubicBezTo>
                  <a:pt x="125" y="437"/>
                  <a:pt x="128" y="440"/>
                  <a:pt x="131" y="441"/>
                </a:cubicBezTo>
                <a:cubicBezTo>
                  <a:pt x="134" y="443"/>
                  <a:pt x="137" y="443"/>
                  <a:pt x="139" y="443"/>
                </a:cubicBezTo>
                <a:cubicBezTo>
                  <a:pt x="141" y="442"/>
                  <a:pt x="144" y="441"/>
                  <a:pt x="147" y="440"/>
                </a:cubicBezTo>
                <a:cubicBezTo>
                  <a:pt x="150" y="439"/>
                  <a:pt x="154" y="438"/>
                  <a:pt x="158" y="438"/>
                </a:cubicBezTo>
                <a:cubicBezTo>
                  <a:pt x="162" y="438"/>
                  <a:pt x="166" y="438"/>
                  <a:pt x="169" y="439"/>
                </a:cubicBezTo>
                <a:cubicBezTo>
                  <a:pt x="172" y="440"/>
                  <a:pt x="175" y="440"/>
                  <a:pt x="177" y="441"/>
                </a:cubicBezTo>
                <a:cubicBezTo>
                  <a:pt x="177" y="441"/>
                  <a:pt x="178" y="441"/>
                  <a:pt x="178" y="441"/>
                </a:cubicBezTo>
                <a:cubicBezTo>
                  <a:pt x="179" y="441"/>
                  <a:pt x="179" y="441"/>
                  <a:pt x="180" y="441"/>
                </a:cubicBezTo>
                <a:cubicBezTo>
                  <a:pt x="181" y="440"/>
                  <a:pt x="181" y="440"/>
                  <a:pt x="182" y="440"/>
                </a:cubicBezTo>
                <a:cubicBezTo>
                  <a:pt x="182" y="440"/>
                  <a:pt x="183" y="440"/>
                  <a:pt x="183" y="440"/>
                </a:cubicBezTo>
                <a:lnTo>
                  <a:pt x="184" y="437"/>
                </a:lnTo>
                <a:lnTo>
                  <a:pt x="184" y="433"/>
                </a:lnTo>
                <a:cubicBezTo>
                  <a:pt x="184" y="432"/>
                  <a:pt x="183" y="432"/>
                  <a:pt x="182" y="431"/>
                </a:cubicBezTo>
                <a:cubicBezTo>
                  <a:pt x="181" y="430"/>
                  <a:pt x="179" y="430"/>
                  <a:pt x="178" y="429"/>
                </a:cubicBezTo>
                <a:cubicBezTo>
                  <a:pt x="177" y="429"/>
                  <a:pt x="176" y="429"/>
                  <a:pt x="175" y="428"/>
                </a:cubicBezTo>
                <a:cubicBezTo>
                  <a:pt x="174" y="428"/>
                  <a:pt x="173" y="428"/>
                  <a:pt x="173" y="428"/>
                </a:cubicBezTo>
                <a:cubicBezTo>
                  <a:pt x="171" y="428"/>
                  <a:pt x="168" y="427"/>
                  <a:pt x="165" y="427"/>
                </a:cubicBezTo>
                <a:cubicBezTo>
                  <a:pt x="162" y="427"/>
                  <a:pt x="158" y="427"/>
                  <a:pt x="154" y="428"/>
                </a:cubicBezTo>
                <a:cubicBezTo>
                  <a:pt x="150" y="429"/>
                  <a:pt x="146" y="429"/>
                  <a:pt x="144" y="430"/>
                </a:cubicBezTo>
                <a:cubicBezTo>
                  <a:pt x="141" y="431"/>
                  <a:pt x="138" y="432"/>
                  <a:pt x="136" y="433"/>
                </a:cubicBezTo>
                <a:lnTo>
                  <a:pt x="132" y="430"/>
                </a:lnTo>
                <a:cubicBezTo>
                  <a:pt x="132" y="429"/>
                  <a:pt x="131" y="429"/>
                  <a:pt x="131" y="428"/>
                </a:cubicBezTo>
                <a:cubicBezTo>
                  <a:pt x="131" y="427"/>
                  <a:pt x="131" y="427"/>
                  <a:pt x="131" y="426"/>
                </a:cubicBezTo>
                <a:cubicBezTo>
                  <a:pt x="130" y="425"/>
                  <a:pt x="130" y="425"/>
                  <a:pt x="130" y="424"/>
                </a:cubicBezTo>
                <a:cubicBezTo>
                  <a:pt x="130" y="423"/>
                  <a:pt x="130" y="423"/>
                  <a:pt x="130" y="422"/>
                </a:cubicBezTo>
                <a:lnTo>
                  <a:pt x="130" y="408"/>
                </a:lnTo>
                <a:cubicBezTo>
                  <a:pt x="130" y="407"/>
                  <a:pt x="130" y="407"/>
                  <a:pt x="130" y="406"/>
                </a:cubicBezTo>
                <a:cubicBezTo>
                  <a:pt x="130" y="405"/>
                  <a:pt x="130" y="404"/>
                  <a:pt x="131" y="403"/>
                </a:cubicBezTo>
                <a:cubicBezTo>
                  <a:pt x="131" y="402"/>
                  <a:pt x="131" y="402"/>
                  <a:pt x="132" y="401"/>
                </a:cubicBezTo>
                <a:cubicBezTo>
                  <a:pt x="132" y="400"/>
                  <a:pt x="133" y="400"/>
                  <a:pt x="133" y="399"/>
                </a:cubicBezTo>
                <a:cubicBezTo>
                  <a:pt x="133" y="399"/>
                  <a:pt x="134" y="399"/>
                  <a:pt x="134" y="398"/>
                </a:cubicBezTo>
                <a:cubicBezTo>
                  <a:pt x="135" y="398"/>
                  <a:pt x="135" y="398"/>
                  <a:pt x="136" y="398"/>
                </a:cubicBezTo>
                <a:cubicBezTo>
                  <a:pt x="136" y="399"/>
                  <a:pt x="137" y="399"/>
                  <a:pt x="137" y="399"/>
                </a:cubicBezTo>
                <a:cubicBezTo>
                  <a:pt x="138" y="399"/>
                  <a:pt x="139" y="399"/>
                  <a:pt x="139" y="399"/>
                </a:cubicBezTo>
                <a:lnTo>
                  <a:pt x="167" y="399"/>
                </a:lnTo>
                <a:cubicBezTo>
                  <a:pt x="168" y="399"/>
                  <a:pt x="169" y="399"/>
                  <a:pt x="171" y="398"/>
                </a:cubicBezTo>
                <a:cubicBezTo>
                  <a:pt x="173" y="397"/>
                  <a:pt x="175" y="396"/>
                  <a:pt x="177" y="394"/>
                </a:cubicBezTo>
                <a:cubicBezTo>
                  <a:pt x="180" y="393"/>
                  <a:pt x="181" y="391"/>
                  <a:pt x="182" y="389"/>
                </a:cubicBezTo>
                <a:cubicBezTo>
                  <a:pt x="184" y="387"/>
                  <a:pt x="184" y="386"/>
                  <a:pt x="184" y="384"/>
                </a:cubicBezTo>
                <a:cubicBezTo>
                  <a:pt x="184" y="383"/>
                  <a:pt x="184" y="382"/>
                  <a:pt x="184" y="381"/>
                </a:cubicBezTo>
                <a:cubicBezTo>
                  <a:pt x="183" y="380"/>
                  <a:pt x="183" y="378"/>
                  <a:pt x="182" y="376"/>
                </a:cubicBezTo>
                <a:cubicBezTo>
                  <a:pt x="182" y="375"/>
                  <a:pt x="181" y="373"/>
                  <a:pt x="180" y="372"/>
                </a:cubicBezTo>
                <a:cubicBezTo>
                  <a:pt x="179" y="370"/>
                  <a:pt x="178" y="369"/>
                  <a:pt x="177" y="368"/>
                </a:cubicBezTo>
                <a:cubicBezTo>
                  <a:pt x="175" y="367"/>
                  <a:pt x="173" y="366"/>
                  <a:pt x="170" y="365"/>
                </a:cubicBezTo>
                <a:cubicBezTo>
                  <a:pt x="167" y="364"/>
                  <a:pt x="163" y="364"/>
                  <a:pt x="160" y="364"/>
                </a:cubicBezTo>
                <a:cubicBezTo>
                  <a:pt x="156" y="364"/>
                  <a:pt x="152" y="364"/>
                  <a:pt x="149" y="365"/>
                </a:cubicBezTo>
                <a:cubicBezTo>
                  <a:pt x="146" y="365"/>
                  <a:pt x="144" y="365"/>
                  <a:pt x="142" y="365"/>
                </a:cubicBezTo>
                <a:lnTo>
                  <a:pt x="142" y="361"/>
                </a:lnTo>
                <a:lnTo>
                  <a:pt x="144" y="360"/>
                </a:lnTo>
                <a:lnTo>
                  <a:pt x="198" y="360"/>
                </a:lnTo>
                <a:lnTo>
                  <a:pt x="199" y="361"/>
                </a:lnTo>
                <a:lnTo>
                  <a:pt x="199" y="380"/>
                </a:lnTo>
                <a:cubicBezTo>
                  <a:pt x="199" y="383"/>
                  <a:pt x="200" y="387"/>
                  <a:pt x="200" y="392"/>
                </a:cubicBezTo>
                <a:cubicBezTo>
                  <a:pt x="200" y="397"/>
                  <a:pt x="201" y="403"/>
                  <a:pt x="202" y="409"/>
                </a:cubicBezTo>
                <a:cubicBezTo>
                  <a:pt x="204" y="416"/>
                  <a:pt x="205" y="422"/>
                  <a:pt x="207" y="427"/>
                </a:cubicBezTo>
                <a:cubicBezTo>
                  <a:pt x="209" y="432"/>
                  <a:pt x="211" y="437"/>
                  <a:pt x="212" y="440"/>
                </a:cubicBezTo>
                <a:cubicBezTo>
                  <a:pt x="213" y="440"/>
                  <a:pt x="213" y="440"/>
                  <a:pt x="213" y="441"/>
                </a:cubicBezTo>
                <a:cubicBezTo>
                  <a:pt x="214" y="441"/>
                  <a:pt x="214" y="441"/>
                  <a:pt x="215" y="441"/>
                </a:cubicBezTo>
                <a:cubicBezTo>
                  <a:pt x="215" y="441"/>
                  <a:pt x="216" y="441"/>
                  <a:pt x="216" y="441"/>
                </a:cubicBezTo>
                <a:cubicBezTo>
                  <a:pt x="217" y="441"/>
                  <a:pt x="218" y="441"/>
                  <a:pt x="218" y="441"/>
                </a:cubicBezTo>
                <a:cubicBezTo>
                  <a:pt x="218" y="441"/>
                  <a:pt x="219" y="441"/>
                  <a:pt x="219" y="440"/>
                </a:cubicBezTo>
                <a:cubicBezTo>
                  <a:pt x="219" y="440"/>
                  <a:pt x="220" y="440"/>
                  <a:pt x="220" y="439"/>
                </a:cubicBezTo>
                <a:cubicBezTo>
                  <a:pt x="220" y="438"/>
                  <a:pt x="221" y="438"/>
                  <a:pt x="221" y="437"/>
                </a:cubicBezTo>
                <a:cubicBezTo>
                  <a:pt x="221" y="437"/>
                  <a:pt x="221" y="436"/>
                  <a:pt x="221" y="436"/>
                </a:cubicBezTo>
                <a:cubicBezTo>
                  <a:pt x="220" y="433"/>
                  <a:pt x="219" y="430"/>
                  <a:pt x="218" y="426"/>
                </a:cubicBezTo>
                <a:cubicBezTo>
                  <a:pt x="217" y="423"/>
                  <a:pt x="216" y="419"/>
                  <a:pt x="214" y="414"/>
                </a:cubicBezTo>
                <a:cubicBezTo>
                  <a:pt x="213" y="409"/>
                  <a:pt x="212" y="404"/>
                  <a:pt x="211" y="401"/>
                </a:cubicBezTo>
                <a:cubicBezTo>
                  <a:pt x="211" y="397"/>
                  <a:pt x="211" y="394"/>
                  <a:pt x="211" y="392"/>
                </a:cubicBezTo>
                <a:cubicBezTo>
                  <a:pt x="210" y="389"/>
                  <a:pt x="210" y="386"/>
                  <a:pt x="210" y="382"/>
                </a:cubicBezTo>
                <a:cubicBezTo>
                  <a:pt x="210" y="378"/>
                  <a:pt x="210" y="373"/>
                  <a:pt x="210" y="368"/>
                </a:cubicBezTo>
                <a:cubicBezTo>
                  <a:pt x="210" y="363"/>
                  <a:pt x="209" y="359"/>
                  <a:pt x="207" y="355"/>
                </a:cubicBezTo>
                <a:cubicBezTo>
                  <a:pt x="205" y="352"/>
                  <a:pt x="202" y="350"/>
                  <a:pt x="199" y="348"/>
                </a:cubicBezTo>
                <a:cubicBezTo>
                  <a:pt x="194" y="348"/>
                  <a:pt x="188" y="347"/>
                  <a:pt x="180" y="347"/>
                </a:cubicBezTo>
                <a:cubicBezTo>
                  <a:pt x="172" y="347"/>
                  <a:pt x="163" y="348"/>
                  <a:pt x="153" y="348"/>
                </a:cubicBezTo>
                <a:cubicBezTo>
                  <a:pt x="143" y="348"/>
                  <a:pt x="134" y="349"/>
                  <a:pt x="126" y="349"/>
                </a:cubicBezTo>
                <a:cubicBezTo>
                  <a:pt x="118" y="349"/>
                  <a:pt x="112" y="349"/>
                  <a:pt x="107" y="349"/>
                </a:cubicBezTo>
                <a:cubicBezTo>
                  <a:pt x="105" y="350"/>
                  <a:pt x="101" y="349"/>
                  <a:pt x="97" y="349"/>
                </a:cubicBezTo>
                <a:cubicBezTo>
                  <a:pt x="92" y="348"/>
                  <a:pt x="87" y="348"/>
                  <a:pt x="82" y="349"/>
                </a:cubicBezTo>
                <a:cubicBezTo>
                  <a:pt x="76" y="349"/>
                  <a:pt x="72" y="351"/>
                  <a:pt x="69" y="354"/>
                </a:cubicBezTo>
                <a:cubicBezTo>
                  <a:pt x="66" y="357"/>
                  <a:pt x="64" y="360"/>
                  <a:pt x="63" y="364"/>
                </a:cubicBezTo>
                <a:lnTo>
                  <a:pt x="63" y="373"/>
                </a:lnTo>
                <a:close/>
                <a:moveTo>
                  <a:pt x="53" y="297"/>
                </a:moveTo>
                <a:lnTo>
                  <a:pt x="53" y="300"/>
                </a:lnTo>
                <a:lnTo>
                  <a:pt x="54" y="302"/>
                </a:lnTo>
                <a:lnTo>
                  <a:pt x="57" y="304"/>
                </a:lnTo>
                <a:cubicBezTo>
                  <a:pt x="59" y="304"/>
                  <a:pt x="60" y="304"/>
                  <a:pt x="63" y="304"/>
                </a:cubicBezTo>
                <a:cubicBezTo>
                  <a:pt x="65" y="304"/>
                  <a:pt x="67" y="303"/>
                  <a:pt x="70" y="303"/>
                </a:cubicBezTo>
                <a:cubicBezTo>
                  <a:pt x="73" y="303"/>
                  <a:pt x="75" y="303"/>
                  <a:pt x="78" y="303"/>
                </a:cubicBezTo>
                <a:cubicBezTo>
                  <a:pt x="80" y="303"/>
                  <a:pt x="82" y="302"/>
                  <a:pt x="84" y="302"/>
                </a:cubicBezTo>
                <a:cubicBezTo>
                  <a:pt x="91" y="301"/>
                  <a:pt x="100" y="300"/>
                  <a:pt x="111" y="299"/>
                </a:cubicBezTo>
                <a:cubicBezTo>
                  <a:pt x="122" y="299"/>
                  <a:pt x="135" y="298"/>
                  <a:pt x="150" y="299"/>
                </a:cubicBezTo>
                <a:cubicBezTo>
                  <a:pt x="164" y="299"/>
                  <a:pt x="177" y="300"/>
                  <a:pt x="188" y="300"/>
                </a:cubicBezTo>
                <a:cubicBezTo>
                  <a:pt x="200" y="301"/>
                  <a:pt x="209" y="302"/>
                  <a:pt x="217" y="302"/>
                </a:cubicBezTo>
                <a:lnTo>
                  <a:pt x="220" y="300"/>
                </a:lnTo>
                <a:cubicBezTo>
                  <a:pt x="220" y="299"/>
                  <a:pt x="220" y="299"/>
                  <a:pt x="220" y="298"/>
                </a:cubicBezTo>
                <a:cubicBezTo>
                  <a:pt x="220" y="297"/>
                  <a:pt x="220" y="297"/>
                  <a:pt x="220" y="296"/>
                </a:cubicBezTo>
                <a:cubicBezTo>
                  <a:pt x="220" y="295"/>
                  <a:pt x="220" y="294"/>
                  <a:pt x="220" y="294"/>
                </a:cubicBezTo>
                <a:cubicBezTo>
                  <a:pt x="220" y="293"/>
                  <a:pt x="220" y="293"/>
                  <a:pt x="220" y="292"/>
                </a:cubicBezTo>
                <a:cubicBezTo>
                  <a:pt x="219" y="292"/>
                  <a:pt x="219" y="292"/>
                  <a:pt x="219" y="292"/>
                </a:cubicBezTo>
                <a:cubicBezTo>
                  <a:pt x="219" y="292"/>
                  <a:pt x="218" y="292"/>
                  <a:pt x="218" y="292"/>
                </a:cubicBezTo>
                <a:cubicBezTo>
                  <a:pt x="218" y="292"/>
                  <a:pt x="218" y="292"/>
                  <a:pt x="218" y="292"/>
                </a:cubicBezTo>
                <a:cubicBezTo>
                  <a:pt x="218" y="291"/>
                  <a:pt x="218" y="291"/>
                  <a:pt x="218" y="291"/>
                </a:cubicBezTo>
                <a:cubicBezTo>
                  <a:pt x="214" y="290"/>
                  <a:pt x="208" y="290"/>
                  <a:pt x="202" y="289"/>
                </a:cubicBezTo>
                <a:cubicBezTo>
                  <a:pt x="195" y="289"/>
                  <a:pt x="188" y="288"/>
                  <a:pt x="180" y="288"/>
                </a:cubicBezTo>
                <a:cubicBezTo>
                  <a:pt x="171" y="288"/>
                  <a:pt x="164" y="287"/>
                  <a:pt x="158" y="287"/>
                </a:cubicBezTo>
                <a:cubicBezTo>
                  <a:pt x="151" y="287"/>
                  <a:pt x="146" y="287"/>
                  <a:pt x="142" y="286"/>
                </a:cubicBezTo>
                <a:cubicBezTo>
                  <a:pt x="142" y="286"/>
                  <a:pt x="142" y="285"/>
                  <a:pt x="141" y="285"/>
                </a:cubicBezTo>
                <a:cubicBezTo>
                  <a:pt x="141" y="284"/>
                  <a:pt x="141" y="283"/>
                  <a:pt x="141" y="282"/>
                </a:cubicBezTo>
                <a:cubicBezTo>
                  <a:pt x="141" y="281"/>
                  <a:pt x="141" y="280"/>
                  <a:pt x="141" y="279"/>
                </a:cubicBezTo>
                <a:cubicBezTo>
                  <a:pt x="141" y="279"/>
                  <a:pt x="141" y="278"/>
                  <a:pt x="141" y="278"/>
                </a:cubicBezTo>
                <a:cubicBezTo>
                  <a:pt x="140" y="277"/>
                  <a:pt x="140" y="277"/>
                  <a:pt x="140" y="277"/>
                </a:cubicBezTo>
                <a:cubicBezTo>
                  <a:pt x="139" y="277"/>
                  <a:pt x="139" y="276"/>
                  <a:pt x="139" y="276"/>
                </a:cubicBezTo>
                <a:cubicBezTo>
                  <a:pt x="138" y="276"/>
                  <a:pt x="138" y="276"/>
                  <a:pt x="138" y="276"/>
                </a:cubicBezTo>
                <a:cubicBezTo>
                  <a:pt x="138" y="276"/>
                  <a:pt x="138" y="276"/>
                  <a:pt x="138" y="276"/>
                </a:cubicBezTo>
                <a:cubicBezTo>
                  <a:pt x="137" y="276"/>
                  <a:pt x="137" y="276"/>
                  <a:pt x="136" y="276"/>
                </a:cubicBezTo>
                <a:cubicBezTo>
                  <a:pt x="135" y="276"/>
                  <a:pt x="135" y="276"/>
                  <a:pt x="134" y="276"/>
                </a:cubicBezTo>
                <a:cubicBezTo>
                  <a:pt x="133" y="276"/>
                  <a:pt x="133" y="277"/>
                  <a:pt x="132" y="277"/>
                </a:cubicBezTo>
                <a:cubicBezTo>
                  <a:pt x="131" y="277"/>
                  <a:pt x="131" y="277"/>
                  <a:pt x="130" y="278"/>
                </a:cubicBezTo>
                <a:cubicBezTo>
                  <a:pt x="130" y="278"/>
                  <a:pt x="130" y="279"/>
                  <a:pt x="130" y="279"/>
                </a:cubicBezTo>
                <a:cubicBezTo>
                  <a:pt x="130" y="280"/>
                  <a:pt x="130" y="281"/>
                  <a:pt x="130" y="282"/>
                </a:cubicBezTo>
                <a:cubicBezTo>
                  <a:pt x="130" y="283"/>
                  <a:pt x="130" y="284"/>
                  <a:pt x="129" y="285"/>
                </a:cubicBezTo>
                <a:cubicBezTo>
                  <a:pt x="129" y="285"/>
                  <a:pt x="129" y="286"/>
                  <a:pt x="129" y="286"/>
                </a:cubicBezTo>
                <a:cubicBezTo>
                  <a:pt x="125" y="287"/>
                  <a:pt x="120" y="287"/>
                  <a:pt x="113" y="288"/>
                </a:cubicBezTo>
                <a:cubicBezTo>
                  <a:pt x="107" y="288"/>
                  <a:pt x="100" y="289"/>
                  <a:pt x="92" y="290"/>
                </a:cubicBezTo>
                <a:cubicBezTo>
                  <a:pt x="83" y="290"/>
                  <a:pt x="76" y="291"/>
                  <a:pt x="70" y="292"/>
                </a:cubicBezTo>
                <a:cubicBezTo>
                  <a:pt x="64" y="293"/>
                  <a:pt x="58" y="294"/>
                  <a:pt x="54" y="295"/>
                </a:cubicBezTo>
                <a:lnTo>
                  <a:pt x="53" y="297"/>
                </a:lnTo>
                <a:close/>
              </a:path>
            </a:pathLst>
          </a:custGeom>
          <a:solidFill>
            <a:srgbClr val="C73E1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ea typeface="+mn-ea"/>
              <a:cs typeface="+mn-ea"/>
              <a:sym typeface="+mn-lt"/>
            </a:endParaRPr>
          </a:p>
        </p:txBody>
      </p:sp>
      <p:sp>
        <p:nvSpPr>
          <p:cNvPr id="5128" name="Freeform 5"/>
          <p:cNvSpPr>
            <a:spLocks noEditPoints="1"/>
          </p:cNvSpPr>
          <p:nvPr/>
        </p:nvSpPr>
        <p:spPr bwMode="auto">
          <a:xfrm>
            <a:off x="2813050" y="4011613"/>
            <a:ext cx="328613" cy="331787"/>
          </a:xfrm>
          <a:custGeom>
            <a:avLst/>
            <a:gdLst>
              <a:gd name="T0" fmla="*/ 116534328 w 717"/>
              <a:gd name="T1" fmla="*/ 4859150 h 705"/>
              <a:gd name="T2" fmla="*/ 122833431 w 717"/>
              <a:gd name="T3" fmla="*/ 3091972 h 705"/>
              <a:gd name="T4" fmla="*/ 146350114 w 717"/>
              <a:gd name="T5" fmla="*/ 28491797 h 705"/>
              <a:gd name="T6" fmla="*/ 46823457 w 717"/>
              <a:gd name="T7" fmla="*/ 2650531 h 705"/>
              <a:gd name="T8" fmla="*/ 135431638 w 717"/>
              <a:gd name="T9" fmla="*/ 15460804 h 705"/>
              <a:gd name="T10" fmla="*/ 85458629 w 717"/>
              <a:gd name="T11" fmla="*/ 13914817 h 705"/>
              <a:gd name="T12" fmla="*/ 142780744 w 717"/>
              <a:gd name="T13" fmla="*/ 37326743 h 705"/>
              <a:gd name="T14" fmla="*/ 83778899 w 717"/>
              <a:gd name="T15" fmla="*/ 10601654 h 705"/>
              <a:gd name="T16" fmla="*/ 78319432 w 717"/>
              <a:gd name="T17" fmla="*/ 68689792 h 705"/>
              <a:gd name="T18" fmla="*/ 139211375 w 717"/>
              <a:gd name="T19" fmla="*/ 70015058 h 705"/>
              <a:gd name="T20" fmla="*/ 10498658 w 717"/>
              <a:gd name="T21" fmla="*/ 149969136 h 705"/>
              <a:gd name="T22" fmla="*/ 3359461 w 717"/>
              <a:gd name="T23" fmla="*/ 96740147 h 705"/>
              <a:gd name="T24" fmla="*/ 50183376 w 717"/>
              <a:gd name="T25" fmla="*/ 142901367 h 705"/>
              <a:gd name="T26" fmla="*/ 70550507 w 717"/>
              <a:gd name="T27" fmla="*/ 106899889 h 705"/>
              <a:gd name="T28" fmla="*/ 27716238 w 717"/>
              <a:gd name="T29" fmla="*/ 83267242 h 705"/>
              <a:gd name="T30" fmla="*/ 13228392 w 717"/>
              <a:gd name="T31" fmla="*/ 143343279 h 705"/>
              <a:gd name="T32" fmla="*/ 137951462 w 717"/>
              <a:gd name="T33" fmla="*/ 149527224 h 705"/>
              <a:gd name="T34" fmla="*/ 146980299 w 717"/>
              <a:gd name="T35" fmla="*/ 89230466 h 705"/>
              <a:gd name="T36" fmla="*/ 147819935 w 717"/>
              <a:gd name="T37" fmla="*/ 39535362 h 705"/>
              <a:gd name="T38" fmla="*/ 70550507 w 717"/>
              <a:gd name="T39" fmla="*/ 151294401 h 705"/>
              <a:gd name="T40" fmla="*/ 32965338 w 717"/>
              <a:gd name="T41" fmla="*/ 153723741 h 705"/>
              <a:gd name="T42" fmla="*/ 81468983 w 717"/>
              <a:gd name="T43" fmla="*/ 83046051 h 705"/>
              <a:gd name="T44" fmla="*/ 139841102 w 717"/>
              <a:gd name="T45" fmla="*/ 112421672 h 705"/>
              <a:gd name="T46" fmla="*/ 79579344 w 717"/>
              <a:gd name="T47" fmla="*/ 82383418 h 705"/>
              <a:gd name="T48" fmla="*/ 93437463 w 717"/>
              <a:gd name="T49" fmla="*/ 146435251 h 705"/>
              <a:gd name="T50" fmla="*/ 1050003 w 717"/>
              <a:gd name="T51" fmla="*/ 109771141 h 705"/>
              <a:gd name="T52" fmla="*/ 2309916 w 717"/>
              <a:gd name="T53" fmla="*/ 89672378 h 705"/>
              <a:gd name="T54" fmla="*/ 2519825 w 717"/>
              <a:gd name="T55" fmla="*/ 36001478 h 705"/>
              <a:gd name="T56" fmla="*/ 2729734 w 717"/>
              <a:gd name="T57" fmla="*/ 43289968 h 705"/>
              <a:gd name="T58" fmla="*/ 64671222 w 717"/>
              <a:gd name="T59" fmla="*/ 13030993 h 705"/>
              <a:gd name="T60" fmla="*/ 11758571 w 717"/>
              <a:gd name="T61" fmla="*/ 21865940 h 705"/>
              <a:gd name="T62" fmla="*/ 15747758 w 717"/>
              <a:gd name="T63" fmla="*/ 74211575 h 705"/>
              <a:gd name="T64" fmla="*/ 71600510 w 717"/>
              <a:gd name="T65" fmla="*/ 58750771 h 705"/>
              <a:gd name="T66" fmla="*/ 38214896 w 717"/>
              <a:gd name="T67" fmla="*/ 11706198 h 705"/>
              <a:gd name="T68" fmla="*/ 121573519 w 717"/>
              <a:gd name="T69" fmla="*/ 70898411 h 705"/>
              <a:gd name="T70" fmla="*/ 25196413 w 717"/>
              <a:gd name="T71" fmla="*/ 17669423 h 705"/>
              <a:gd name="T72" fmla="*/ 25616690 w 717"/>
              <a:gd name="T73" fmla="*/ 58530051 h 705"/>
              <a:gd name="T74" fmla="*/ 44304090 w 717"/>
              <a:gd name="T75" fmla="*/ 24737192 h 705"/>
              <a:gd name="T76" fmla="*/ 36954984 w 717"/>
              <a:gd name="T77" fmla="*/ 51462281 h 705"/>
              <a:gd name="T78" fmla="*/ 53962654 w 717"/>
              <a:gd name="T79" fmla="*/ 29817062 h 705"/>
              <a:gd name="T80" fmla="*/ 62781582 w 717"/>
              <a:gd name="T81" fmla="*/ 64272554 h 705"/>
              <a:gd name="T82" fmla="*/ 83358623 w 717"/>
              <a:gd name="T83" fmla="*/ 36884831 h 705"/>
              <a:gd name="T84" fmla="*/ 90078002 w 717"/>
              <a:gd name="T85" fmla="*/ 26283178 h 705"/>
              <a:gd name="T86" fmla="*/ 98476654 w 717"/>
              <a:gd name="T87" fmla="*/ 17890143 h 705"/>
              <a:gd name="T88" fmla="*/ 104146030 w 717"/>
              <a:gd name="T89" fmla="*/ 67364526 h 705"/>
              <a:gd name="T90" fmla="*/ 121153701 w 717"/>
              <a:gd name="T91" fmla="*/ 53450180 h 705"/>
              <a:gd name="T92" fmla="*/ 129972629 w 717"/>
              <a:gd name="T93" fmla="*/ 37326743 h 705"/>
              <a:gd name="T94" fmla="*/ 104775757 w 717"/>
              <a:gd name="T95" fmla="*/ 36222199 h 705"/>
              <a:gd name="T96" fmla="*/ 126612710 w 717"/>
              <a:gd name="T97" fmla="*/ 24516471 h 705"/>
              <a:gd name="T98" fmla="*/ 43673905 w 717"/>
              <a:gd name="T99" fmla="*/ 118826808 h 705"/>
              <a:gd name="T100" fmla="*/ 45773912 w 717"/>
              <a:gd name="T101" fmla="*/ 111759039 h 705"/>
              <a:gd name="T102" fmla="*/ 19947313 w 717"/>
              <a:gd name="T103" fmla="*/ 91880997 h 705"/>
              <a:gd name="T104" fmla="*/ 87138360 w 717"/>
              <a:gd name="T105" fmla="*/ 138925570 h 705"/>
              <a:gd name="T106" fmla="*/ 95746920 w 717"/>
              <a:gd name="T107" fmla="*/ 119930882 h 705"/>
              <a:gd name="T108" fmla="*/ 86298265 w 717"/>
              <a:gd name="T109" fmla="*/ 94531528 h 705"/>
              <a:gd name="T110" fmla="*/ 107085673 w 717"/>
              <a:gd name="T111" fmla="*/ 107783242 h 705"/>
              <a:gd name="T112" fmla="*/ 101836115 w 717"/>
              <a:gd name="T113" fmla="*/ 92322439 h 705"/>
              <a:gd name="T114" fmla="*/ 98686563 w 717"/>
              <a:gd name="T115" fmla="*/ 124569311 h 705"/>
              <a:gd name="T116" fmla="*/ 106035670 w 717"/>
              <a:gd name="T117" fmla="*/ 133624979 h 705"/>
              <a:gd name="T118" fmla="*/ 125982983 w 717"/>
              <a:gd name="T119" fmla="*/ 134729053 h 705"/>
              <a:gd name="T120" fmla="*/ 113804594 w 717"/>
              <a:gd name="T121" fmla="*/ 95414882 h 705"/>
              <a:gd name="T122" fmla="*/ 124513161 w 717"/>
              <a:gd name="T123" fmla="*/ 109991861 h 7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17" h="705">
                <a:moveTo>
                  <a:pt x="356" y="16"/>
                </a:moveTo>
                <a:cubicBezTo>
                  <a:pt x="357" y="16"/>
                  <a:pt x="357" y="16"/>
                  <a:pt x="358" y="16"/>
                </a:cubicBezTo>
                <a:cubicBezTo>
                  <a:pt x="358" y="17"/>
                  <a:pt x="358" y="17"/>
                  <a:pt x="358" y="17"/>
                </a:cubicBezTo>
                <a:cubicBezTo>
                  <a:pt x="357" y="17"/>
                  <a:pt x="354" y="18"/>
                  <a:pt x="354" y="17"/>
                </a:cubicBezTo>
                <a:cubicBezTo>
                  <a:pt x="353" y="17"/>
                  <a:pt x="353" y="17"/>
                  <a:pt x="353" y="16"/>
                </a:cubicBezTo>
                <a:cubicBezTo>
                  <a:pt x="354" y="16"/>
                  <a:pt x="355" y="16"/>
                  <a:pt x="356" y="16"/>
                </a:cubicBezTo>
                <a:close/>
                <a:moveTo>
                  <a:pt x="381" y="9"/>
                </a:moveTo>
                <a:lnTo>
                  <a:pt x="383" y="9"/>
                </a:lnTo>
                <a:cubicBezTo>
                  <a:pt x="384" y="9"/>
                  <a:pt x="385" y="10"/>
                  <a:pt x="385" y="11"/>
                </a:cubicBezTo>
                <a:cubicBezTo>
                  <a:pt x="386" y="11"/>
                  <a:pt x="385" y="11"/>
                  <a:pt x="385" y="12"/>
                </a:cubicBezTo>
                <a:cubicBezTo>
                  <a:pt x="383" y="12"/>
                  <a:pt x="382" y="11"/>
                  <a:pt x="380" y="11"/>
                </a:cubicBezTo>
                <a:cubicBezTo>
                  <a:pt x="380" y="10"/>
                  <a:pt x="381" y="9"/>
                  <a:pt x="381" y="9"/>
                </a:cubicBezTo>
                <a:close/>
                <a:moveTo>
                  <a:pt x="272" y="25"/>
                </a:moveTo>
                <a:lnTo>
                  <a:pt x="271" y="25"/>
                </a:lnTo>
                <a:cubicBezTo>
                  <a:pt x="272" y="28"/>
                  <a:pt x="278" y="29"/>
                  <a:pt x="281" y="27"/>
                </a:cubicBezTo>
                <a:cubicBezTo>
                  <a:pt x="283" y="26"/>
                  <a:pt x="286" y="24"/>
                  <a:pt x="288" y="24"/>
                </a:cubicBezTo>
                <a:cubicBezTo>
                  <a:pt x="289" y="24"/>
                  <a:pt x="293" y="24"/>
                  <a:pt x="294" y="24"/>
                </a:cubicBezTo>
                <a:cubicBezTo>
                  <a:pt x="296" y="24"/>
                  <a:pt x="300" y="23"/>
                  <a:pt x="302" y="24"/>
                </a:cubicBezTo>
                <a:cubicBezTo>
                  <a:pt x="307" y="25"/>
                  <a:pt x="312" y="26"/>
                  <a:pt x="318" y="25"/>
                </a:cubicBezTo>
                <a:cubicBezTo>
                  <a:pt x="325" y="23"/>
                  <a:pt x="332" y="30"/>
                  <a:pt x="338" y="26"/>
                </a:cubicBezTo>
                <a:cubicBezTo>
                  <a:pt x="338" y="24"/>
                  <a:pt x="338" y="24"/>
                  <a:pt x="337" y="23"/>
                </a:cubicBezTo>
                <a:cubicBezTo>
                  <a:pt x="337" y="20"/>
                  <a:pt x="339" y="18"/>
                  <a:pt x="341" y="18"/>
                </a:cubicBezTo>
                <a:cubicBezTo>
                  <a:pt x="342" y="17"/>
                  <a:pt x="341" y="18"/>
                  <a:pt x="342" y="17"/>
                </a:cubicBezTo>
                <a:cubicBezTo>
                  <a:pt x="343" y="18"/>
                  <a:pt x="343" y="21"/>
                  <a:pt x="344" y="22"/>
                </a:cubicBezTo>
                <a:cubicBezTo>
                  <a:pt x="345" y="24"/>
                  <a:pt x="350" y="25"/>
                  <a:pt x="354" y="24"/>
                </a:cubicBezTo>
                <a:cubicBezTo>
                  <a:pt x="362" y="22"/>
                  <a:pt x="373" y="22"/>
                  <a:pt x="381" y="23"/>
                </a:cubicBezTo>
                <a:cubicBezTo>
                  <a:pt x="385" y="23"/>
                  <a:pt x="392" y="23"/>
                  <a:pt x="395" y="21"/>
                </a:cubicBezTo>
                <a:cubicBezTo>
                  <a:pt x="396" y="21"/>
                  <a:pt x="397" y="20"/>
                  <a:pt x="397" y="18"/>
                </a:cubicBezTo>
                <a:cubicBezTo>
                  <a:pt x="401" y="17"/>
                  <a:pt x="410" y="17"/>
                  <a:pt x="414" y="19"/>
                </a:cubicBezTo>
                <a:cubicBezTo>
                  <a:pt x="416" y="19"/>
                  <a:pt x="417" y="22"/>
                  <a:pt x="420" y="22"/>
                </a:cubicBezTo>
                <a:lnTo>
                  <a:pt x="425" y="22"/>
                </a:lnTo>
                <a:cubicBezTo>
                  <a:pt x="430" y="22"/>
                  <a:pt x="435" y="23"/>
                  <a:pt x="440" y="22"/>
                </a:cubicBezTo>
                <a:cubicBezTo>
                  <a:pt x="443" y="22"/>
                  <a:pt x="447" y="23"/>
                  <a:pt x="450" y="23"/>
                </a:cubicBezTo>
                <a:cubicBezTo>
                  <a:pt x="452" y="22"/>
                  <a:pt x="455" y="22"/>
                  <a:pt x="457" y="21"/>
                </a:cubicBezTo>
                <a:cubicBezTo>
                  <a:pt x="460" y="20"/>
                  <a:pt x="464" y="22"/>
                  <a:pt x="467" y="22"/>
                </a:cubicBezTo>
                <a:lnTo>
                  <a:pt x="478" y="22"/>
                </a:lnTo>
                <a:cubicBezTo>
                  <a:pt x="482" y="23"/>
                  <a:pt x="488" y="23"/>
                  <a:pt x="491" y="22"/>
                </a:cubicBezTo>
                <a:cubicBezTo>
                  <a:pt x="493" y="22"/>
                  <a:pt x="495" y="22"/>
                  <a:pt x="497" y="22"/>
                </a:cubicBezTo>
                <a:cubicBezTo>
                  <a:pt x="498" y="20"/>
                  <a:pt x="499" y="19"/>
                  <a:pt x="500" y="17"/>
                </a:cubicBezTo>
                <a:cubicBezTo>
                  <a:pt x="501" y="17"/>
                  <a:pt x="504" y="17"/>
                  <a:pt x="506" y="17"/>
                </a:cubicBezTo>
                <a:cubicBezTo>
                  <a:pt x="508" y="19"/>
                  <a:pt x="509" y="23"/>
                  <a:pt x="512" y="24"/>
                </a:cubicBezTo>
                <a:cubicBezTo>
                  <a:pt x="517" y="24"/>
                  <a:pt x="523" y="21"/>
                  <a:pt x="528" y="22"/>
                </a:cubicBezTo>
                <a:cubicBezTo>
                  <a:pt x="532" y="22"/>
                  <a:pt x="540" y="25"/>
                  <a:pt x="544" y="24"/>
                </a:cubicBezTo>
                <a:cubicBezTo>
                  <a:pt x="547" y="23"/>
                  <a:pt x="551" y="21"/>
                  <a:pt x="555" y="22"/>
                </a:cubicBezTo>
                <a:cubicBezTo>
                  <a:pt x="558" y="23"/>
                  <a:pt x="564" y="22"/>
                  <a:pt x="568" y="23"/>
                </a:cubicBezTo>
                <a:cubicBezTo>
                  <a:pt x="572" y="24"/>
                  <a:pt x="575" y="28"/>
                  <a:pt x="581" y="26"/>
                </a:cubicBezTo>
                <a:cubicBezTo>
                  <a:pt x="582" y="26"/>
                  <a:pt x="584" y="24"/>
                  <a:pt x="586" y="24"/>
                </a:cubicBezTo>
                <a:cubicBezTo>
                  <a:pt x="589" y="23"/>
                  <a:pt x="591" y="23"/>
                  <a:pt x="594" y="23"/>
                </a:cubicBezTo>
                <a:cubicBezTo>
                  <a:pt x="595" y="22"/>
                  <a:pt x="597" y="21"/>
                  <a:pt x="598" y="21"/>
                </a:cubicBezTo>
                <a:cubicBezTo>
                  <a:pt x="600" y="21"/>
                  <a:pt x="602" y="23"/>
                  <a:pt x="604" y="23"/>
                </a:cubicBezTo>
                <a:lnTo>
                  <a:pt x="609" y="23"/>
                </a:lnTo>
                <a:cubicBezTo>
                  <a:pt x="613" y="24"/>
                  <a:pt x="620" y="24"/>
                  <a:pt x="624" y="24"/>
                </a:cubicBezTo>
                <a:cubicBezTo>
                  <a:pt x="629" y="25"/>
                  <a:pt x="636" y="22"/>
                  <a:pt x="643" y="24"/>
                </a:cubicBezTo>
                <a:cubicBezTo>
                  <a:pt x="645" y="24"/>
                  <a:pt x="647" y="25"/>
                  <a:pt x="649" y="26"/>
                </a:cubicBezTo>
                <a:cubicBezTo>
                  <a:pt x="653" y="27"/>
                  <a:pt x="657" y="27"/>
                  <a:pt x="661" y="28"/>
                </a:cubicBezTo>
                <a:cubicBezTo>
                  <a:pt x="667" y="31"/>
                  <a:pt x="669" y="38"/>
                  <a:pt x="675" y="41"/>
                </a:cubicBezTo>
                <a:cubicBezTo>
                  <a:pt x="677" y="43"/>
                  <a:pt x="683" y="47"/>
                  <a:pt x="680" y="51"/>
                </a:cubicBezTo>
                <a:cubicBezTo>
                  <a:pt x="681" y="55"/>
                  <a:pt x="682" y="54"/>
                  <a:pt x="684" y="55"/>
                </a:cubicBezTo>
                <a:cubicBezTo>
                  <a:pt x="686" y="56"/>
                  <a:pt x="690" y="61"/>
                  <a:pt x="691" y="63"/>
                </a:cubicBezTo>
                <a:cubicBezTo>
                  <a:pt x="692" y="66"/>
                  <a:pt x="692" y="71"/>
                  <a:pt x="692" y="75"/>
                </a:cubicBezTo>
                <a:lnTo>
                  <a:pt x="692" y="81"/>
                </a:lnTo>
                <a:cubicBezTo>
                  <a:pt x="693" y="83"/>
                  <a:pt x="695" y="84"/>
                  <a:pt x="695" y="85"/>
                </a:cubicBezTo>
                <a:cubicBezTo>
                  <a:pt x="696" y="89"/>
                  <a:pt x="694" y="93"/>
                  <a:pt x="695" y="97"/>
                </a:cubicBezTo>
                <a:cubicBezTo>
                  <a:pt x="696" y="99"/>
                  <a:pt x="697" y="101"/>
                  <a:pt x="698" y="102"/>
                </a:cubicBezTo>
                <a:cubicBezTo>
                  <a:pt x="699" y="105"/>
                  <a:pt x="697" y="106"/>
                  <a:pt x="698" y="109"/>
                </a:cubicBezTo>
                <a:cubicBezTo>
                  <a:pt x="699" y="112"/>
                  <a:pt x="700" y="114"/>
                  <a:pt x="701" y="116"/>
                </a:cubicBezTo>
                <a:cubicBezTo>
                  <a:pt x="702" y="116"/>
                  <a:pt x="703" y="116"/>
                  <a:pt x="704" y="116"/>
                </a:cubicBezTo>
                <a:cubicBezTo>
                  <a:pt x="708" y="114"/>
                  <a:pt x="708" y="102"/>
                  <a:pt x="706" y="99"/>
                </a:cubicBezTo>
                <a:cubicBezTo>
                  <a:pt x="705" y="95"/>
                  <a:pt x="704" y="92"/>
                  <a:pt x="703" y="87"/>
                </a:cubicBezTo>
                <a:lnTo>
                  <a:pt x="703" y="82"/>
                </a:lnTo>
                <a:cubicBezTo>
                  <a:pt x="702" y="81"/>
                  <a:pt x="700" y="79"/>
                  <a:pt x="700" y="77"/>
                </a:cubicBezTo>
                <a:lnTo>
                  <a:pt x="700" y="67"/>
                </a:lnTo>
                <a:cubicBezTo>
                  <a:pt x="699" y="66"/>
                  <a:pt x="699" y="64"/>
                  <a:pt x="699" y="63"/>
                </a:cubicBezTo>
                <a:lnTo>
                  <a:pt x="699" y="59"/>
                </a:lnTo>
                <a:cubicBezTo>
                  <a:pt x="696" y="53"/>
                  <a:pt x="688" y="51"/>
                  <a:pt x="686" y="45"/>
                </a:cubicBezTo>
                <a:cubicBezTo>
                  <a:pt x="684" y="42"/>
                  <a:pt x="688" y="39"/>
                  <a:pt x="689" y="36"/>
                </a:cubicBezTo>
                <a:cubicBezTo>
                  <a:pt x="689" y="34"/>
                  <a:pt x="689" y="33"/>
                  <a:pt x="689" y="32"/>
                </a:cubicBezTo>
                <a:cubicBezTo>
                  <a:pt x="687" y="30"/>
                  <a:pt x="686" y="28"/>
                  <a:pt x="683" y="26"/>
                </a:cubicBezTo>
                <a:cubicBezTo>
                  <a:pt x="679" y="24"/>
                  <a:pt x="673" y="26"/>
                  <a:pt x="668" y="25"/>
                </a:cubicBezTo>
                <a:cubicBezTo>
                  <a:pt x="664" y="24"/>
                  <a:pt x="660" y="22"/>
                  <a:pt x="656" y="21"/>
                </a:cubicBezTo>
                <a:cubicBezTo>
                  <a:pt x="647" y="19"/>
                  <a:pt x="645" y="22"/>
                  <a:pt x="640" y="14"/>
                </a:cubicBezTo>
                <a:cubicBezTo>
                  <a:pt x="639" y="13"/>
                  <a:pt x="635" y="14"/>
                  <a:pt x="632" y="14"/>
                </a:cubicBezTo>
                <a:cubicBezTo>
                  <a:pt x="631" y="13"/>
                  <a:pt x="628" y="12"/>
                  <a:pt x="626" y="11"/>
                </a:cubicBezTo>
                <a:cubicBezTo>
                  <a:pt x="624" y="11"/>
                  <a:pt x="622" y="11"/>
                  <a:pt x="620" y="11"/>
                </a:cubicBezTo>
                <a:cubicBezTo>
                  <a:pt x="619" y="11"/>
                  <a:pt x="618" y="9"/>
                  <a:pt x="617" y="9"/>
                </a:cubicBezTo>
                <a:cubicBezTo>
                  <a:pt x="613" y="7"/>
                  <a:pt x="601" y="12"/>
                  <a:pt x="597" y="13"/>
                </a:cubicBezTo>
                <a:cubicBezTo>
                  <a:pt x="596" y="14"/>
                  <a:pt x="593" y="13"/>
                  <a:pt x="592" y="13"/>
                </a:cubicBezTo>
                <a:cubicBezTo>
                  <a:pt x="590" y="12"/>
                  <a:pt x="587" y="13"/>
                  <a:pt x="585" y="14"/>
                </a:cubicBezTo>
                <a:cubicBezTo>
                  <a:pt x="582" y="14"/>
                  <a:pt x="579" y="13"/>
                  <a:pt x="577" y="12"/>
                </a:cubicBezTo>
                <a:cubicBezTo>
                  <a:pt x="572" y="11"/>
                  <a:pt x="567" y="14"/>
                  <a:pt x="563" y="13"/>
                </a:cubicBezTo>
                <a:cubicBezTo>
                  <a:pt x="560" y="13"/>
                  <a:pt x="557" y="11"/>
                  <a:pt x="552" y="12"/>
                </a:cubicBezTo>
                <a:cubicBezTo>
                  <a:pt x="551" y="12"/>
                  <a:pt x="548" y="13"/>
                  <a:pt x="546" y="12"/>
                </a:cubicBezTo>
                <a:cubicBezTo>
                  <a:pt x="546" y="12"/>
                  <a:pt x="545" y="12"/>
                  <a:pt x="544" y="12"/>
                </a:cubicBezTo>
                <a:cubicBezTo>
                  <a:pt x="543" y="12"/>
                  <a:pt x="541" y="13"/>
                  <a:pt x="540" y="14"/>
                </a:cubicBezTo>
                <a:cubicBezTo>
                  <a:pt x="537" y="14"/>
                  <a:pt x="530" y="12"/>
                  <a:pt x="528" y="12"/>
                </a:cubicBezTo>
                <a:cubicBezTo>
                  <a:pt x="523" y="11"/>
                  <a:pt x="520" y="15"/>
                  <a:pt x="516" y="14"/>
                </a:cubicBezTo>
                <a:cubicBezTo>
                  <a:pt x="510" y="12"/>
                  <a:pt x="505" y="9"/>
                  <a:pt x="499" y="7"/>
                </a:cubicBezTo>
                <a:cubicBezTo>
                  <a:pt x="496" y="7"/>
                  <a:pt x="492" y="7"/>
                  <a:pt x="491" y="7"/>
                </a:cubicBezTo>
                <a:cubicBezTo>
                  <a:pt x="488" y="8"/>
                  <a:pt x="486" y="7"/>
                  <a:pt x="483" y="6"/>
                </a:cubicBezTo>
                <a:cubicBezTo>
                  <a:pt x="480" y="6"/>
                  <a:pt x="476" y="8"/>
                  <a:pt x="472" y="7"/>
                </a:cubicBezTo>
                <a:cubicBezTo>
                  <a:pt x="469" y="7"/>
                  <a:pt x="467" y="7"/>
                  <a:pt x="465" y="6"/>
                </a:cubicBezTo>
                <a:cubicBezTo>
                  <a:pt x="462" y="6"/>
                  <a:pt x="459" y="7"/>
                  <a:pt x="458" y="9"/>
                </a:cubicBezTo>
                <a:lnTo>
                  <a:pt x="458" y="12"/>
                </a:lnTo>
                <a:cubicBezTo>
                  <a:pt x="457" y="14"/>
                  <a:pt x="457" y="15"/>
                  <a:pt x="456" y="16"/>
                </a:cubicBezTo>
                <a:cubicBezTo>
                  <a:pt x="447" y="16"/>
                  <a:pt x="446" y="10"/>
                  <a:pt x="441" y="7"/>
                </a:cubicBezTo>
                <a:cubicBezTo>
                  <a:pt x="438" y="6"/>
                  <a:pt x="436" y="7"/>
                  <a:pt x="433" y="6"/>
                </a:cubicBezTo>
                <a:cubicBezTo>
                  <a:pt x="427" y="5"/>
                  <a:pt x="423" y="7"/>
                  <a:pt x="420" y="11"/>
                </a:cubicBezTo>
                <a:cubicBezTo>
                  <a:pt x="412" y="10"/>
                  <a:pt x="409" y="4"/>
                  <a:pt x="403" y="2"/>
                </a:cubicBezTo>
                <a:cubicBezTo>
                  <a:pt x="398" y="0"/>
                  <a:pt x="393" y="2"/>
                  <a:pt x="388" y="3"/>
                </a:cubicBezTo>
                <a:cubicBezTo>
                  <a:pt x="384" y="4"/>
                  <a:pt x="381" y="1"/>
                  <a:pt x="376" y="1"/>
                </a:cubicBezTo>
                <a:cubicBezTo>
                  <a:pt x="374" y="3"/>
                  <a:pt x="366" y="6"/>
                  <a:pt x="363" y="7"/>
                </a:cubicBezTo>
                <a:cubicBezTo>
                  <a:pt x="362" y="7"/>
                  <a:pt x="360" y="7"/>
                  <a:pt x="359" y="7"/>
                </a:cubicBezTo>
                <a:cubicBezTo>
                  <a:pt x="357" y="8"/>
                  <a:pt x="355" y="9"/>
                  <a:pt x="354" y="9"/>
                </a:cubicBezTo>
                <a:lnTo>
                  <a:pt x="350" y="9"/>
                </a:lnTo>
                <a:cubicBezTo>
                  <a:pt x="345" y="11"/>
                  <a:pt x="340" y="11"/>
                  <a:pt x="337" y="15"/>
                </a:cubicBezTo>
                <a:cubicBezTo>
                  <a:pt x="335" y="15"/>
                  <a:pt x="333" y="14"/>
                  <a:pt x="331" y="14"/>
                </a:cubicBezTo>
                <a:cubicBezTo>
                  <a:pt x="331" y="11"/>
                  <a:pt x="333" y="8"/>
                  <a:pt x="331" y="5"/>
                </a:cubicBezTo>
                <a:cubicBezTo>
                  <a:pt x="330" y="3"/>
                  <a:pt x="330" y="4"/>
                  <a:pt x="328" y="3"/>
                </a:cubicBezTo>
                <a:cubicBezTo>
                  <a:pt x="323" y="0"/>
                  <a:pt x="321" y="2"/>
                  <a:pt x="317" y="5"/>
                </a:cubicBezTo>
                <a:cubicBezTo>
                  <a:pt x="317" y="6"/>
                  <a:pt x="317" y="6"/>
                  <a:pt x="317" y="7"/>
                </a:cubicBezTo>
                <a:cubicBezTo>
                  <a:pt x="317" y="13"/>
                  <a:pt x="325" y="8"/>
                  <a:pt x="327" y="14"/>
                </a:cubicBezTo>
                <a:cubicBezTo>
                  <a:pt x="327" y="19"/>
                  <a:pt x="326" y="18"/>
                  <a:pt x="323" y="20"/>
                </a:cubicBezTo>
                <a:cubicBezTo>
                  <a:pt x="317" y="20"/>
                  <a:pt x="317" y="16"/>
                  <a:pt x="313" y="14"/>
                </a:cubicBezTo>
                <a:cubicBezTo>
                  <a:pt x="310" y="12"/>
                  <a:pt x="308" y="11"/>
                  <a:pt x="305" y="11"/>
                </a:cubicBezTo>
                <a:cubicBezTo>
                  <a:pt x="304" y="10"/>
                  <a:pt x="302" y="9"/>
                  <a:pt x="301" y="10"/>
                </a:cubicBezTo>
                <a:cubicBezTo>
                  <a:pt x="299" y="10"/>
                  <a:pt x="297" y="12"/>
                  <a:pt x="295" y="12"/>
                </a:cubicBezTo>
                <a:cubicBezTo>
                  <a:pt x="291" y="14"/>
                  <a:pt x="286" y="10"/>
                  <a:pt x="283" y="13"/>
                </a:cubicBezTo>
                <a:cubicBezTo>
                  <a:pt x="281" y="14"/>
                  <a:pt x="283" y="15"/>
                  <a:pt x="283" y="17"/>
                </a:cubicBezTo>
                <a:cubicBezTo>
                  <a:pt x="283" y="18"/>
                  <a:pt x="281" y="20"/>
                  <a:pt x="280" y="21"/>
                </a:cubicBezTo>
                <a:cubicBezTo>
                  <a:pt x="279" y="24"/>
                  <a:pt x="275" y="23"/>
                  <a:pt x="272" y="25"/>
                </a:cubicBezTo>
                <a:close/>
                <a:moveTo>
                  <a:pt x="701" y="126"/>
                </a:moveTo>
                <a:cubicBezTo>
                  <a:pt x="700" y="127"/>
                  <a:pt x="697" y="127"/>
                  <a:pt x="697" y="129"/>
                </a:cubicBezTo>
                <a:cubicBezTo>
                  <a:pt x="694" y="134"/>
                  <a:pt x="700" y="143"/>
                  <a:pt x="700" y="147"/>
                </a:cubicBezTo>
                <a:cubicBezTo>
                  <a:pt x="701" y="148"/>
                  <a:pt x="700" y="150"/>
                  <a:pt x="700" y="151"/>
                </a:cubicBezTo>
                <a:cubicBezTo>
                  <a:pt x="698" y="156"/>
                  <a:pt x="699" y="159"/>
                  <a:pt x="701" y="162"/>
                </a:cubicBezTo>
                <a:cubicBezTo>
                  <a:pt x="702" y="162"/>
                  <a:pt x="703" y="162"/>
                  <a:pt x="703" y="162"/>
                </a:cubicBezTo>
                <a:cubicBezTo>
                  <a:pt x="706" y="161"/>
                  <a:pt x="706" y="156"/>
                  <a:pt x="707" y="152"/>
                </a:cubicBezTo>
                <a:cubicBezTo>
                  <a:pt x="707" y="150"/>
                  <a:pt x="709" y="147"/>
                  <a:pt x="708" y="145"/>
                </a:cubicBezTo>
                <a:cubicBezTo>
                  <a:pt x="708" y="143"/>
                  <a:pt x="707" y="139"/>
                  <a:pt x="707" y="137"/>
                </a:cubicBezTo>
                <a:cubicBezTo>
                  <a:pt x="708" y="133"/>
                  <a:pt x="711" y="128"/>
                  <a:pt x="705" y="127"/>
                </a:cubicBezTo>
                <a:cubicBezTo>
                  <a:pt x="705" y="126"/>
                  <a:pt x="702" y="126"/>
                  <a:pt x="701" y="126"/>
                </a:cubicBezTo>
                <a:close/>
                <a:moveTo>
                  <a:pt x="696" y="321"/>
                </a:moveTo>
                <a:cubicBezTo>
                  <a:pt x="697" y="321"/>
                  <a:pt x="697" y="321"/>
                  <a:pt x="697" y="320"/>
                </a:cubicBezTo>
                <a:cubicBezTo>
                  <a:pt x="700" y="319"/>
                  <a:pt x="698" y="315"/>
                  <a:pt x="699" y="312"/>
                </a:cubicBezTo>
                <a:cubicBezTo>
                  <a:pt x="700" y="310"/>
                  <a:pt x="702" y="308"/>
                  <a:pt x="703" y="306"/>
                </a:cubicBezTo>
                <a:cubicBezTo>
                  <a:pt x="703" y="305"/>
                  <a:pt x="703" y="304"/>
                  <a:pt x="703" y="303"/>
                </a:cubicBezTo>
                <a:cubicBezTo>
                  <a:pt x="702" y="301"/>
                  <a:pt x="700" y="301"/>
                  <a:pt x="699" y="301"/>
                </a:cubicBezTo>
                <a:cubicBezTo>
                  <a:pt x="698" y="302"/>
                  <a:pt x="696" y="302"/>
                  <a:pt x="695" y="303"/>
                </a:cubicBezTo>
                <a:cubicBezTo>
                  <a:pt x="694" y="308"/>
                  <a:pt x="693" y="316"/>
                  <a:pt x="696" y="321"/>
                </a:cubicBezTo>
                <a:close/>
                <a:moveTo>
                  <a:pt x="129" y="24"/>
                </a:moveTo>
                <a:cubicBezTo>
                  <a:pt x="133" y="25"/>
                  <a:pt x="136" y="28"/>
                  <a:pt x="139" y="29"/>
                </a:cubicBezTo>
                <a:cubicBezTo>
                  <a:pt x="141" y="29"/>
                  <a:pt x="145" y="27"/>
                  <a:pt x="149" y="27"/>
                </a:cubicBezTo>
                <a:cubicBezTo>
                  <a:pt x="159" y="27"/>
                  <a:pt x="166" y="29"/>
                  <a:pt x="171" y="23"/>
                </a:cubicBezTo>
                <a:cubicBezTo>
                  <a:pt x="174" y="20"/>
                  <a:pt x="173" y="18"/>
                  <a:pt x="171" y="15"/>
                </a:cubicBezTo>
                <a:cubicBezTo>
                  <a:pt x="170" y="15"/>
                  <a:pt x="170" y="15"/>
                  <a:pt x="169" y="15"/>
                </a:cubicBezTo>
                <a:cubicBezTo>
                  <a:pt x="168" y="16"/>
                  <a:pt x="155" y="20"/>
                  <a:pt x="153" y="19"/>
                </a:cubicBezTo>
                <a:cubicBezTo>
                  <a:pt x="151" y="19"/>
                  <a:pt x="148" y="17"/>
                  <a:pt x="145" y="16"/>
                </a:cubicBezTo>
                <a:cubicBezTo>
                  <a:pt x="141" y="15"/>
                  <a:pt x="138" y="19"/>
                  <a:pt x="133" y="19"/>
                </a:cubicBezTo>
                <a:cubicBezTo>
                  <a:pt x="130" y="18"/>
                  <a:pt x="124" y="16"/>
                  <a:pt x="121" y="17"/>
                </a:cubicBezTo>
                <a:cubicBezTo>
                  <a:pt x="119" y="18"/>
                  <a:pt x="119" y="19"/>
                  <a:pt x="118" y="20"/>
                </a:cubicBezTo>
                <a:cubicBezTo>
                  <a:pt x="118" y="21"/>
                  <a:pt x="118" y="21"/>
                  <a:pt x="118" y="22"/>
                </a:cubicBezTo>
                <a:cubicBezTo>
                  <a:pt x="119" y="23"/>
                  <a:pt x="127" y="23"/>
                  <a:pt x="129" y="24"/>
                </a:cubicBezTo>
                <a:close/>
                <a:moveTo>
                  <a:pt x="204" y="26"/>
                </a:moveTo>
                <a:cubicBezTo>
                  <a:pt x="208" y="25"/>
                  <a:pt x="218" y="22"/>
                  <a:pt x="222" y="23"/>
                </a:cubicBezTo>
                <a:cubicBezTo>
                  <a:pt x="226" y="24"/>
                  <a:pt x="230" y="25"/>
                  <a:pt x="234" y="25"/>
                </a:cubicBezTo>
                <a:cubicBezTo>
                  <a:pt x="235" y="25"/>
                  <a:pt x="237" y="25"/>
                  <a:pt x="238" y="24"/>
                </a:cubicBezTo>
                <a:cubicBezTo>
                  <a:pt x="240" y="24"/>
                  <a:pt x="243" y="25"/>
                  <a:pt x="244" y="25"/>
                </a:cubicBezTo>
                <a:cubicBezTo>
                  <a:pt x="248" y="25"/>
                  <a:pt x="253" y="25"/>
                  <a:pt x="256" y="24"/>
                </a:cubicBezTo>
                <a:cubicBezTo>
                  <a:pt x="258" y="23"/>
                  <a:pt x="261" y="21"/>
                  <a:pt x="263" y="22"/>
                </a:cubicBezTo>
                <a:cubicBezTo>
                  <a:pt x="265" y="23"/>
                  <a:pt x="266" y="24"/>
                  <a:pt x="269" y="24"/>
                </a:cubicBezTo>
                <a:cubicBezTo>
                  <a:pt x="269" y="20"/>
                  <a:pt x="271" y="16"/>
                  <a:pt x="273" y="14"/>
                </a:cubicBezTo>
                <a:lnTo>
                  <a:pt x="273" y="13"/>
                </a:lnTo>
                <a:cubicBezTo>
                  <a:pt x="268" y="11"/>
                  <a:pt x="259" y="15"/>
                  <a:pt x="253" y="13"/>
                </a:cubicBezTo>
                <a:cubicBezTo>
                  <a:pt x="251" y="12"/>
                  <a:pt x="249" y="11"/>
                  <a:pt x="247" y="10"/>
                </a:cubicBezTo>
                <a:cubicBezTo>
                  <a:pt x="243" y="9"/>
                  <a:pt x="239" y="12"/>
                  <a:pt x="236" y="13"/>
                </a:cubicBezTo>
                <a:cubicBezTo>
                  <a:pt x="232" y="14"/>
                  <a:pt x="228" y="11"/>
                  <a:pt x="223" y="12"/>
                </a:cubicBezTo>
                <a:cubicBezTo>
                  <a:pt x="221" y="13"/>
                  <a:pt x="219" y="15"/>
                  <a:pt x="217" y="15"/>
                </a:cubicBezTo>
                <a:cubicBezTo>
                  <a:pt x="214" y="16"/>
                  <a:pt x="211" y="15"/>
                  <a:pt x="209" y="14"/>
                </a:cubicBezTo>
                <a:cubicBezTo>
                  <a:pt x="207" y="15"/>
                  <a:pt x="205" y="15"/>
                  <a:pt x="203" y="15"/>
                </a:cubicBezTo>
                <a:cubicBezTo>
                  <a:pt x="201" y="14"/>
                  <a:pt x="199" y="13"/>
                  <a:pt x="197" y="13"/>
                </a:cubicBezTo>
                <a:cubicBezTo>
                  <a:pt x="194" y="14"/>
                  <a:pt x="193" y="16"/>
                  <a:pt x="191" y="16"/>
                </a:cubicBezTo>
                <a:cubicBezTo>
                  <a:pt x="188" y="17"/>
                  <a:pt x="186" y="17"/>
                  <a:pt x="184" y="18"/>
                </a:cubicBezTo>
                <a:lnTo>
                  <a:pt x="184" y="21"/>
                </a:lnTo>
                <a:cubicBezTo>
                  <a:pt x="184" y="23"/>
                  <a:pt x="187" y="23"/>
                  <a:pt x="188" y="23"/>
                </a:cubicBezTo>
                <a:cubicBezTo>
                  <a:pt x="191" y="24"/>
                  <a:pt x="201" y="27"/>
                  <a:pt x="204" y="26"/>
                </a:cubicBezTo>
                <a:close/>
                <a:moveTo>
                  <a:pt x="373" y="229"/>
                </a:moveTo>
                <a:cubicBezTo>
                  <a:pt x="372" y="228"/>
                  <a:pt x="371" y="227"/>
                  <a:pt x="370" y="226"/>
                </a:cubicBezTo>
                <a:lnTo>
                  <a:pt x="369" y="226"/>
                </a:lnTo>
                <a:cubicBezTo>
                  <a:pt x="369" y="227"/>
                  <a:pt x="368" y="227"/>
                  <a:pt x="368" y="228"/>
                </a:cubicBezTo>
                <a:cubicBezTo>
                  <a:pt x="368" y="231"/>
                  <a:pt x="368" y="232"/>
                  <a:pt x="369" y="235"/>
                </a:cubicBezTo>
                <a:cubicBezTo>
                  <a:pt x="370" y="235"/>
                  <a:pt x="370" y="235"/>
                  <a:pt x="371" y="235"/>
                </a:cubicBezTo>
                <a:cubicBezTo>
                  <a:pt x="374" y="234"/>
                  <a:pt x="373" y="232"/>
                  <a:pt x="373" y="229"/>
                </a:cubicBezTo>
                <a:close/>
                <a:moveTo>
                  <a:pt x="668" y="231"/>
                </a:moveTo>
                <a:cubicBezTo>
                  <a:pt x="670" y="231"/>
                  <a:pt x="672" y="233"/>
                  <a:pt x="671" y="234"/>
                </a:cubicBezTo>
                <a:cubicBezTo>
                  <a:pt x="671" y="237"/>
                  <a:pt x="670" y="237"/>
                  <a:pt x="669" y="238"/>
                </a:cubicBezTo>
                <a:cubicBezTo>
                  <a:pt x="668" y="238"/>
                  <a:pt x="667" y="238"/>
                  <a:pt x="666" y="237"/>
                </a:cubicBezTo>
                <a:lnTo>
                  <a:pt x="666" y="231"/>
                </a:lnTo>
                <a:cubicBezTo>
                  <a:pt x="666" y="231"/>
                  <a:pt x="666" y="231"/>
                  <a:pt x="666" y="231"/>
                </a:cubicBezTo>
                <a:cubicBezTo>
                  <a:pt x="667" y="231"/>
                  <a:pt x="668" y="231"/>
                  <a:pt x="668" y="231"/>
                </a:cubicBezTo>
                <a:close/>
                <a:moveTo>
                  <a:pt x="665" y="296"/>
                </a:moveTo>
                <a:cubicBezTo>
                  <a:pt x="663" y="296"/>
                  <a:pt x="662" y="296"/>
                  <a:pt x="661" y="295"/>
                </a:cubicBezTo>
                <a:lnTo>
                  <a:pt x="661" y="292"/>
                </a:lnTo>
                <a:cubicBezTo>
                  <a:pt x="662" y="292"/>
                  <a:pt x="662" y="291"/>
                  <a:pt x="663" y="291"/>
                </a:cubicBezTo>
                <a:lnTo>
                  <a:pt x="665" y="291"/>
                </a:lnTo>
                <a:cubicBezTo>
                  <a:pt x="666" y="291"/>
                  <a:pt x="666" y="291"/>
                  <a:pt x="666" y="291"/>
                </a:cubicBezTo>
                <a:cubicBezTo>
                  <a:pt x="666" y="294"/>
                  <a:pt x="666" y="295"/>
                  <a:pt x="665" y="296"/>
                </a:cubicBezTo>
                <a:close/>
                <a:moveTo>
                  <a:pt x="658" y="96"/>
                </a:moveTo>
                <a:cubicBezTo>
                  <a:pt x="659" y="97"/>
                  <a:pt x="660" y="99"/>
                  <a:pt x="660" y="102"/>
                </a:cubicBezTo>
                <a:cubicBezTo>
                  <a:pt x="659" y="101"/>
                  <a:pt x="658" y="97"/>
                  <a:pt x="658" y="96"/>
                </a:cubicBezTo>
                <a:close/>
                <a:moveTo>
                  <a:pt x="657" y="93"/>
                </a:moveTo>
                <a:lnTo>
                  <a:pt x="657" y="93"/>
                </a:lnTo>
                <a:cubicBezTo>
                  <a:pt x="655" y="88"/>
                  <a:pt x="648" y="85"/>
                  <a:pt x="658" y="86"/>
                </a:cubicBezTo>
                <a:lnTo>
                  <a:pt x="658" y="87"/>
                </a:lnTo>
                <a:cubicBezTo>
                  <a:pt x="658" y="89"/>
                  <a:pt x="657" y="90"/>
                  <a:pt x="657" y="93"/>
                </a:cubicBezTo>
                <a:close/>
                <a:moveTo>
                  <a:pt x="645" y="70"/>
                </a:moveTo>
                <a:cubicBezTo>
                  <a:pt x="645" y="69"/>
                  <a:pt x="645" y="68"/>
                  <a:pt x="645" y="67"/>
                </a:cubicBezTo>
                <a:cubicBezTo>
                  <a:pt x="647" y="66"/>
                  <a:pt x="648" y="66"/>
                  <a:pt x="650" y="65"/>
                </a:cubicBezTo>
                <a:cubicBezTo>
                  <a:pt x="651" y="65"/>
                  <a:pt x="651" y="65"/>
                  <a:pt x="652" y="65"/>
                </a:cubicBezTo>
                <a:cubicBezTo>
                  <a:pt x="653" y="65"/>
                  <a:pt x="653" y="65"/>
                  <a:pt x="653" y="66"/>
                </a:cubicBezTo>
                <a:cubicBezTo>
                  <a:pt x="656" y="71"/>
                  <a:pt x="649" y="75"/>
                  <a:pt x="645" y="70"/>
                </a:cubicBezTo>
                <a:close/>
                <a:moveTo>
                  <a:pt x="642" y="55"/>
                </a:moveTo>
                <a:cubicBezTo>
                  <a:pt x="642" y="54"/>
                  <a:pt x="642" y="54"/>
                  <a:pt x="643" y="53"/>
                </a:cubicBezTo>
                <a:cubicBezTo>
                  <a:pt x="644" y="53"/>
                  <a:pt x="645" y="53"/>
                  <a:pt x="646" y="54"/>
                </a:cubicBezTo>
                <a:cubicBezTo>
                  <a:pt x="647" y="54"/>
                  <a:pt x="647" y="54"/>
                  <a:pt x="647" y="54"/>
                </a:cubicBezTo>
                <a:cubicBezTo>
                  <a:pt x="647" y="55"/>
                  <a:pt x="647" y="55"/>
                  <a:pt x="646" y="56"/>
                </a:cubicBezTo>
                <a:cubicBezTo>
                  <a:pt x="644" y="56"/>
                  <a:pt x="643" y="56"/>
                  <a:pt x="642" y="55"/>
                </a:cubicBezTo>
                <a:close/>
                <a:moveTo>
                  <a:pt x="663" y="91"/>
                </a:moveTo>
                <a:cubicBezTo>
                  <a:pt x="664" y="93"/>
                  <a:pt x="664" y="93"/>
                  <a:pt x="663" y="94"/>
                </a:cubicBezTo>
                <a:cubicBezTo>
                  <a:pt x="663" y="93"/>
                  <a:pt x="663" y="92"/>
                  <a:pt x="663" y="91"/>
                </a:cubicBezTo>
                <a:close/>
                <a:moveTo>
                  <a:pt x="666" y="211"/>
                </a:moveTo>
                <a:cubicBezTo>
                  <a:pt x="666" y="214"/>
                  <a:pt x="665" y="216"/>
                  <a:pt x="664" y="217"/>
                </a:cubicBezTo>
                <a:lnTo>
                  <a:pt x="664" y="211"/>
                </a:lnTo>
                <a:cubicBezTo>
                  <a:pt x="664" y="211"/>
                  <a:pt x="665" y="211"/>
                  <a:pt x="666" y="211"/>
                </a:cubicBezTo>
                <a:close/>
                <a:moveTo>
                  <a:pt x="639" y="320"/>
                </a:moveTo>
                <a:cubicBezTo>
                  <a:pt x="622" y="324"/>
                  <a:pt x="645" y="300"/>
                  <a:pt x="639" y="320"/>
                </a:cubicBezTo>
                <a:close/>
                <a:moveTo>
                  <a:pt x="617" y="62"/>
                </a:moveTo>
                <a:cubicBezTo>
                  <a:pt x="615" y="62"/>
                  <a:pt x="614" y="62"/>
                  <a:pt x="612" y="62"/>
                </a:cubicBezTo>
                <a:lnTo>
                  <a:pt x="612" y="59"/>
                </a:lnTo>
                <a:cubicBezTo>
                  <a:pt x="613" y="59"/>
                  <a:pt x="613" y="57"/>
                  <a:pt x="614" y="56"/>
                </a:cubicBezTo>
                <a:cubicBezTo>
                  <a:pt x="617" y="56"/>
                  <a:pt x="618" y="57"/>
                  <a:pt x="619" y="58"/>
                </a:cubicBezTo>
                <a:cubicBezTo>
                  <a:pt x="619" y="59"/>
                  <a:pt x="619" y="58"/>
                  <a:pt x="619" y="59"/>
                </a:cubicBezTo>
                <a:cubicBezTo>
                  <a:pt x="619" y="61"/>
                  <a:pt x="618" y="61"/>
                  <a:pt x="617" y="62"/>
                </a:cubicBezTo>
                <a:close/>
                <a:moveTo>
                  <a:pt x="589" y="54"/>
                </a:moveTo>
                <a:cubicBezTo>
                  <a:pt x="588" y="54"/>
                  <a:pt x="582" y="53"/>
                  <a:pt x="581" y="52"/>
                </a:cubicBezTo>
                <a:lnTo>
                  <a:pt x="576" y="52"/>
                </a:lnTo>
                <a:cubicBezTo>
                  <a:pt x="577" y="52"/>
                  <a:pt x="577" y="51"/>
                  <a:pt x="577" y="51"/>
                </a:cubicBezTo>
                <a:cubicBezTo>
                  <a:pt x="577" y="49"/>
                  <a:pt x="577" y="49"/>
                  <a:pt x="578" y="48"/>
                </a:cubicBezTo>
                <a:cubicBezTo>
                  <a:pt x="582" y="49"/>
                  <a:pt x="586" y="52"/>
                  <a:pt x="589" y="54"/>
                </a:cubicBezTo>
                <a:close/>
                <a:moveTo>
                  <a:pt x="538" y="55"/>
                </a:moveTo>
                <a:cubicBezTo>
                  <a:pt x="535" y="55"/>
                  <a:pt x="530" y="55"/>
                  <a:pt x="528" y="54"/>
                </a:cubicBezTo>
                <a:lnTo>
                  <a:pt x="523" y="54"/>
                </a:lnTo>
                <a:lnTo>
                  <a:pt x="523" y="53"/>
                </a:lnTo>
                <a:cubicBezTo>
                  <a:pt x="524" y="53"/>
                  <a:pt x="525" y="51"/>
                  <a:pt x="526" y="49"/>
                </a:cubicBezTo>
                <a:cubicBezTo>
                  <a:pt x="527" y="49"/>
                  <a:pt x="531" y="48"/>
                  <a:pt x="532" y="48"/>
                </a:cubicBezTo>
                <a:cubicBezTo>
                  <a:pt x="533" y="48"/>
                  <a:pt x="533" y="48"/>
                  <a:pt x="534" y="48"/>
                </a:cubicBezTo>
                <a:cubicBezTo>
                  <a:pt x="536" y="48"/>
                  <a:pt x="536" y="49"/>
                  <a:pt x="537" y="49"/>
                </a:cubicBezTo>
                <a:cubicBezTo>
                  <a:pt x="537" y="50"/>
                  <a:pt x="537" y="53"/>
                  <a:pt x="538" y="54"/>
                </a:cubicBezTo>
                <a:lnTo>
                  <a:pt x="538" y="55"/>
                </a:lnTo>
                <a:close/>
                <a:moveTo>
                  <a:pt x="481" y="53"/>
                </a:moveTo>
                <a:cubicBezTo>
                  <a:pt x="480" y="53"/>
                  <a:pt x="478" y="53"/>
                  <a:pt x="477" y="52"/>
                </a:cubicBezTo>
                <a:lnTo>
                  <a:pt x="481" y="52"/>
                </a:lnTo>
                <a:lnTo>
                  <a:pt x="481" y="53"/>
                </a:lnTo>
                <a:cubicBezTo>
                  <a:pt x="481" y="53"/>
                  <a:pt x="481" y="53"/>
                  <a:pt x="481" y="53"/>
                </a:cubicBezTo>
                <a:close/>
                <a:moveTo>
                  <a:pt x="407" y="63"/>
                </a:moveTo>
                <a:cubicBezTo>
                  <a:pt x="405" y="66"/>
                  <a:pt x="397" y="76"/>
                  <a:pt x="394" y="74"/>
                </a:cubicBezTo>
                <a:cubicBezTo>
                  <a:pt x="392" y="74"/>
                  <a:pt x="392" y="73"/>
                  <a:pt x="391" y="73"/>
                </a:cubicBezTo>
                <a:cubicBezTo>
                  <a:pt x="390" y="71"/>
                  <a:pt x="390" y="70"/>
                  <a:pt x="390" y="67"/>
                </a:cubicBezTo>
                <a:cubicBezTo>
                  <a:pt x="387" y="67"/>
                  <a:pt x="381" y="63"/>
                  <a:pt x="378" y="61"/>
                </a:cubicBezTo>
                <a:cubicBezTo>
                  <a:pt x="378" y="61"/>
                  <a:pt x="378" y="60"/>
                  <a:pt x="377" y="60"/>
                </a:cubicBezTo>
                <a:cubicBezTo>
                  <a:pt x="377" y="56"/>
                  <a:pt x="382" y="54"/>
                  <a:pt x="385" y="57"/>
                </a:cubicBezTo>
                <a:cubicBezTo>
                  <a:pt x="387" y="58"/>
                  <a:pt x="387" y="61"/>
                  <a:pt x="390" y="63"/>
                </a:cubicBezTo>
                <a:cubicBezTo>
                  <a:pt x="392" y="64"/>
                  <a:pt x="395" y="58"/>
                  <a:pt x="398" y="57"/>
                </a:cubicBezTo>
                <a:cubicBezTo>
                  <a:pt x="399" y="55"/>
                  <a:pt x="404" y="56"/>
                  <a:pt x="406" y="57"/>
                </a:cubicBezTo>
                <a:cubicBezTo>
                  <a:pt x="406" y="58"/>
                  <a:pt x="406" y="58"/>
                  <a:pt x="407" y="59"/>
                </a:cubicBezTo>
                <a:cubicBezTo>
                  <a:pt x="408" y="60"/>
                  <a:pt x="407" y="62"/>
                  <a:pt x="407" y="63"/>
                </a:cubicBezTo>
                <a:close/>
                <a:moveTo>
                  <a:pt x="399" y="85"/>
                </a:moveTo>
                <a:cubicBezTo>
                  <a:pt x="397" y="85"/>
                  <a:pt x="396" y="84"/>
                  <a:pt x="395" y="83"/>
                </a:cubicBezTo>
                <a:cubicBezTo>
                  <a:pt x="395" y="82"/>
                  <a:pt x="394" y="81"/>
                  <a:pt x="395" y="80"/>
                </a:cubicBezTo>
                <a:cubicBezTo>
                  <a:pt x="395" y="79"/>
                  <a:pt x="396" y="80"/>
                  <a:pt x="396" y="79"/>
                </a:cubicBezTo>
                <a:cubicBezTo>
                  <a:pt x="398" y="79"/>
                  <a:pt x="399" y="79"/>
                  <a:pt x="400" y="79"/>
                </a:cubicBezTo>
                <a:cubicBezTo>
                  <a:pt x="401" y="80"/>
                  <a:pt x="401" y="80"/>
                  <a:pt x="402" y="81"/>
                </a:cubicBezTo>
                <a:cubicBezTo>
                  <a:pt x="402" y="84"/>
                  <a:pt x="401" y="83"/>
                  <a:pt x="399" y="85"/>
                </a:cubicBezTo>
                <a:close/>
                <a:moveTo>
                  <a:pt x="382" y="164"/>
                </a:moveTo>
                <a:cubicBezTo>
                  <a:pt x="381" y="165"/>
                  <a:pt x="381" y="165"/>
                  <a:pt x="380" y="166"/>
                </a:cubicBezTo>
                <a:lnTo>
                  <a:pt x="377" y="166"/>
                </a:lnTo>
                <a:cubicBezTo>
                  <a:pt x="377" y="163"/>
                  <a:pt x="374" y="155"/>
                  <a:pt x="376" y="153"/>
                </a:cubicBezTo>
                <a:cubicBezTo>
                  <a:pt x="377" y="151"/>
                  <a:pt x="379" y="151"/>
                  <a:pt x="381" y="150"/>
                </a:cubicBezTo>
                <a:lnTo>
                  <a:pt x="384" y="150"/>
                </a:lnTo>
                <a:cubicBezTo>
                  <a:pt x="384" y="151"/>
                  <a:pt x="385" y="151"/>
                  <a:pt x="385" y="151"/>
                </a:cubicBezTo>
                <a:cubicBezTo>
                  <a:pt x="386" y="153"/>
                  <a:pt x="386" y="153"/>
                  <a:pt x="386" y="155"/>
                </a:cubicBezTo>
                <a:cubicBezTo>
                  <a:pt x="386" y="156"/>
                  <a:pt x="382" y="164"/>
                  <a:pt x="382" y="164"/>
                </a:cubicBezTo>
                <a:close/>
                <a:moveTo>
                  <a:pt x="377" y="111"/>
                </a:moveTo>
                <a:cubicBezTo>
                  <a:pt x="379" y="111"/>
                  <a:pt x="380" y="111"/>
                  <a:pt x="381" y="111"/>
                </a:cubicBezTo>
                <a:cubicBezTo>
                  <a:pt x="382" y="112"/>
                  <a:pt x="382" y="112"/>
                  <a:pt x="383" y="113"/>
                </a:cubicBezTo>
                <a:cubicBezTo>
                  <a:pt x="383" y="116"/>
                  <a:pt x="381" y="118"/>
                  <a:pt x="378" y="118"/>
                </a:cubicBezTo>
                <a:cubicBezTo>
                  <a:pt x="377" y="117"/>
                  <a:pt x="376" y="117"/>
                  <a:pt x="375" y="116"/>
                </a:cubicBezTo>
                <a:cubicBezTo>
                  <a:pt x="375" y="112"/>
                  <a:pt x="375" y="112"/>
                  <a:pt x="377" y="111"/>
                </a:cubicBezTo>
                <a:close/>
                <a:moveTo>
                  <a:pt x="670" y="154"/>
                </a:moveTo>
                <a:cubicBezTo>
                  <a:pt x="672" y="154"/>
                  <a:pt x="672" y="154"/>
                  <a:pt x="673" y="155"/>
                </a:cubicBezTo>
                <a:cubicBezTo>
                  <a:pt x="673" y="156"/>
                  <a:pt x="673" y="157"/>
                  <a:pt x="673" y="158"/>
                </a:cubicBezTo>
                <a:cubicBezTo>
                  <a:pt x="672" y="158"/>
                  <a:pt x="672" y="158"/>
                  <a:pt x="671" y="158"/>
                </a:cubicBezTo>
                <a:cubicBezTo>
                  <a:pt x="670" y="157"/>
                  <a:pt x="670" y="157"/>
                  <a:pt x="669" y="157"/>
                </a:cubicBezTo>
                <a:cubicBezTo>
                  <a:pt x="669" y="156"/>
                  <a:pt x="669" y="156"/>
                  <a:pt x="669" y="156"/>
                </a:cubicBezTo>
                <a:cubicBezTo>
                  <a:pt x="669" y="154"/>
                  <a:pt x="669" y="155"/>
                  <a:pt x="670" y="154"/>
                </a:cubicBezTo>
                <a:close/>
                <a:moveTo>
                  <a:pt x="674" y="201"/>
                </a:moveTo>
                <a:cubicBezTo>
                  <a:pt x="677" y="194"/>
                  <a:pt x="676" y="191"/>
                  <a:pt x="683" y="187"/>
                </a:cubicBezTo>
                <a:cubicBezTo>
                  <a:pt x="684" y="186"/>
                  <a:pt x="685" y="184"/>
                  <a:pt x="685" y="182"/>
                </a:cubicBezTo>
                <a:cubicBezTo>
                  <a:pt x="685" y="178"/>
                  <a:pt x="681" y="172"/>
                  <a:pt x="680" y="169"/>
                </a:cubicBezTo>
                <a:cubicBezTo>
                  <a:pt x="679" y="167"/>
                  <a:pt x="679" y="164"/>
                  <a:pt x="679" y="162"/>
                </a:cubicBezTo>
                <a:cubicBezTo>
                  <a:pt x="679" y="160"/>
                  <a:pt x="679" y="157"/>
                  <a:pt x="679" y="155"/>
                </a:cubicBezTo>
                <a:cubicBezTo>
                  <a:pt x="679" y="153"/>
                  <a:pt x="678" y="150"/>
                  <a:pt x="678" y="148"/>
                </a:cubicBezTo>
                <a:cubicBezTo>
                  <a:pt x="678" y="144"/>
                  <a:pt x="678" y="140"/>
                  <a:pt x="678" y="136"/>
                </a:cubicBezTo>
                <a:cubicBezTo>
                  <a:pt x="678" y="134"/>
                  <a:pt x="677" y="130"/>
                  <a:pt x="678" y="127"/>
                </a:cubicBezTo>
                <a:cubicBezTo>
                  <a:pt x="678" y="124"/>
                  <a:pt x="680" y="115"/>
                  <a:pt x="679" y="111"/>
                </a:cubicBezTo>
                <a:cubicBezTo>
                  <a:pt x="678" y="108"/>
                  <a:pt x="676" y="105"/>
                  <a:pt x="676" y="103"/>
                </a:cubicBezTo>
                <a:cubicBezTo>
                  <a:pt x="674" y="98"/>
                  <a:pt x="677" y="94"/>
                  <a:pt x="677" y="91"/>
                </a:cubicBezTo>
                <a:cubicBezTo>
                  <a:pt x="677" y="90"/>
                  <a:pt x="676" y="88"/>
                  <a:pt x="676" y="88"/>
                </a:cubicBezTo>
                <a:cubicBezTo>
                  <a:pt x="676" y="86"/>
                  <a:pt x="678" y="82"/>
                  <a:pt x="679" y="81"/>
                </a:cubicBezTo>
                <a:cubicBezTo>
                  <a:pt x="679" y="77"/>
                  <a:pt x="677" y="76"/>
                  <a:pt x="674" y="74"/>
                </a:cubicBezTo>
                <a:cubicBezTo>
                  <a:pt x="673" y="70"/>
                  <a:pt x="674" y="66"/>
                  <a:pt x="676" y="64"/>
                </a:cubicBezTo>
                <a:cubicBezTo>
                  <a:pt x="676" y="61"/>
                  <a:pt x="675" y="59"/>
                  <a:pt x="673" y="58"/>
                </a:cubicBezTo>
                <a:cubicBezTo>
                  <a:pt x="672" y="58"/>
                  <a:pt x="670" y="59"/>
                  <a:pt x="669" y="60"/>
                </a:cubicBezTo>
                <a:cubicBezTo>
                  <a:pt x="665" y="59"/>
                  <a:pt x="659" y="57"/>
                  <a:pt x="658" y="53"/>
                </a:cubicBezTo>
                <a:cubicBezTo>
                  <a:pt x="657" y="52"/>
                  <a:pt x="658" y="51"/>
                  <a:pt x="657" y="50"/>
                </a:cubicBezTo>
                <a:cubicBezTo>
                  <a:pt x="657" y="48"/>
                  <a:pt x="655" y="48"/>
                  <a:pt x="655" y="47"/>
                </a:cubicBezTo>
                <a:cubicBezTo>
                  <a:pt x="644" y="45"/>
                  <a:pt x="631" y="45"/>
                  <a:pt x="618" y="45"/>
                </a:cubicBezTo>
                <a:cubicBezTo>
                  <a:pt x="614" y="44"/>
                  <a:pt x="609" y="42"/>
                  <a:pt x="604" y="43"/>
                </a:cubicBezTo>
                <a:cubicBezTo>
                  <a:pt x="601" y="44"/>
                  <a:pt x="598" y="46"/>
                  <a:pt x="595" y="47"/>
                </a:cubicBezTo>
                <a:cubicBezTo>
                  <a:pt x="589" y="48"/>
                  <a:pt x="587" y="44"/>
                  <a:pt x="583" y="44"/>
                </a:cubicBezTo>
                <a:cubicBezTo>
                  <a:pt x="580" y="45"/>
                  <a:pt x="579" y="47"/>
                  <a:pt x="577" y="48"/>
                </a:cubicBezTo>
                <a:cubicBezTo>
                  <a:pt x="575" y="48"/>
                  <a:pt x="571" y="48"/>
                  <a:pt x="569" y="48"/>
                </a:cubicBezTo>
                <a:cubicBezTo>
                  <a:pt x="564" y="49"/>
                  <a:pt x="561" y="47"/>
                  <a:pt x="557" y="46"/>
                </a:cubicBezTo>
                <a:lnTo>
                  <a:pt x="552" y="46"/>
                </a:lnTo>
                <a:cubicBezTo>
                  <a:pt x="550" y="45"/>
                  <a:pt x="548" y="44"/>
                  <a:pt x="546" y="43"/>
                </a:cubicBezTo>
                <a:cubicBezTo>
                  <a:pt x="544" y="43"/>
                  <a:pt x="542" y="43"/>
                  <a:pt x="540" y="43"/>
                </a:cubicBezTo>
                <a:cubicBezTo>
                  <a:pt x="538" y="42"/>
                  <a:pt x="536" y="40"/>
                  <a:pt x="534" y="39"/>
                </a:cubicBezTo>
                <a:cubicBezTo>
                  <a:pt x="528" y="38"/>
                  <a:pt x="526" y="43"/>
                  <a:pt x="522" y="44"/>
                </a:cubicBezTo>
                <a:cubicBezTo>
                  <a:pt x="520" y="45"/>
                  <a:pt x="518" y="42"/>
                  <a:pt x="516" y="41"/>
                </a:cubicBezTo>
                <a:cubicBezTo>
                  <a:pt x="514" y="41"/>
                  <a:pt x="513" y="42"/>
                  <a:pt x="511" y="41"/>
                </a:cubicBezTo>
                <a:cubicBezTo>
                  <a:pt x="509" y="41"/>
                  <a:pt x="508" y="39"/>
                  <a:pt x="505" y="40"/>
                </a:cubicBezTo>
                <a:cubicBezTo>
                  <a:pt x="503" y="41"/>
                  <a:pt x="500" y="43"/>
                  <a:pt x="497" y="43"/>
                </a:cubicBezTo>
                <a:cubicBezTo>
                  <a:pt x="494" y="44"/>
                  <a:pt x="492" y="44"/>
                  <a:pt x="489" y="45"/>
                </a:cubicBezTo>
                <a:cubicBezTo>
                  <a:pt x="487" y="45"/>
                  <a:pt x="485" y="47"/>
                  <a:pt x="483" y="48"/>
                </a:cubicBezTo>
                <a:cubicBezTo>
                  <a:pt x="483" y="48"/>
                  <a:pt x="474" y="48"/>
                  <a:pt x="474" y="48"/>
                </a:cubicBezTo>
                <a:cubicBezTo>
                  <a:pt x="473" y="47"/>
                  <a:pt x="469" y="47"/>
                  <a:pt x="467" y="47"/>
                </a:cubicBezTo>
                <a:cubicBezTo>
                  <a:pt x="466" y="48"/>
                  <a:pt x="464" y="48"/>
                  <a:pt x="463" y="49"/>
                </a:cubicBezTo>
                <a:cubicBezTo>
                  <a:pt x="455" y="48"/>
                  <a:pt x="447" y="49"/>
                  <a:pt x="441" y="50"/>
                </a:cubicBezTo>
                <a:cubicBezTo>
                  <a:pt x="435" y="49"/>
                  <a:pt x="434" y="51"/>
                  <a:pt x="429" y="52"/>
                </a:cubicBezTo>
                <a:cubicBezTo>
                  <a:pt x="425" y="52"/>
                  <a:pt x="421" y="52"/>
                  <a:pt x="417" y="52"/>
                </a:cubicBezTo>
                <a:cubicBezTo>
                  <a:pt x="415" y="52"/>
                  <a:pt x="412" y="54"/>
                  <a:pt x="410" y="53"/>
                </a:cubicBezTo>
                <a:cubicBezTo>
                  <a:pt x="408" y="52"/>
                  <a:pt x="407" y="51"/>
                  <a:pt x="406" y="50"/>
                </a:cubicBezTo>
                <a:cubicBezTo>
                  <a:pt x="404" y="49"/>
                  <a:pt x="401" y="48"/>
                  <a:pt x="399" y="48"/>
                </a:cubicBezTo>
                <a:cubicBezTo>
                  <a:pt x="396" y="47"/>
                  <a:pt x="392" y="49"/>
                  <a:pt x="390" y="49"/>
                </a:cubicBezTo>
                <a:cubicBezTo>
                  <a:pt x="387" y="49"/>
                  <a:pt x="380" y="47"/>
                  <a:pt x="379" y="46"/>
                </a:cubicBezTo>
                <a:cubicBezTo>
                  <a:pt x="371" y="46"/>
                  <a:pt x="369" y="53"/>
                  <a:pt x="365" y="58"/>
                </a:cubicBezTo>
                <a:cubicBezTo>
                  <a:pt x="365" y="60"/>
                  <a:pt x="367" y="61"/>
                  <a:pt x="367" y="63"/>
                </a:cubicBezTo>
                <a:cubicBezTo>
                  <a:pt x="368" y="65"/>
                  <a:pt x="367" y="68"/>
                  <a:pt x="368" y="70"/>
                </a:cubicBezTo>
                <a:cubicBezTo>
                  <a:pt x="369" y="72"/>
                  <a:pt x="372" y="72"/>
                  <a:pt x="374" y="73"/>
                </a:cubicBezTo>
                <a:cubicBezTo>
                  <a:pt x="374" y="75"/>
                  <a:pt x="375" y="77"/>
                  <a:pt x="374" y="78"/>
                </a:cubicBezTo>
                <a:cubicBezTo>
                  <a:pt x="373" y="79"/>
                  <a:pt x="372" y="80"/>
                  <a:pt x="371" y="80"/>
                </a:cubicBezTo>
                <a:cubicBezTo>
                  <a:pt x="368" y="80"/>
                  <a:pt x="365" y="80"/>
                  <a:pt x="363" y="82"/>
                </a:cubicBezTo>
                <a:cubicBezTo>
                  <a:pt x="362" y="90"/>
                  <a:pt x="366" y="95"/>
                  <a:pt x="367" y="101"/>
                </a:cubicBezTo>
                <a:cubicBezTo>
                  <a:pt x="369" y="106"/>
                  <a:pt x="366" y="110"/>
                  <a:pt x="365" y="113"/>
                </a:cubicBezTo>
                <a:cubicBezTo>
                  <a:pt x="364" y="119"/>
                  <a:pt x="369" y="122"/>
                  <a:pt x="373" y="123"/>
                </a:cubicBezTo>
                <a:cubicBezTo>
                  <a:pt x="373" y="124"/>
                  <a:pt x="373" y="126"/>
                  <a:pt x="373" y="127"/>
                </a:cubicBezTo>
                <a:cubicBezTo>
                  <a:pt x="372" y="128"/>
                  <a:pt x="371" y="128"/>
                  <a:pt x="370" y="128"/>
                </a:cubicBezTo>
                <a:cubicBezTo>
                  <a:pt x="368" y="129"/>
                  <a:pt x="368" y="131"/>
                  <a:pt x="367" y="132"/>
                </a:cubicBezTo>
                <a:cubicBezTo>
                  <a:pt x="368" y="137"/>
                  <a:pt x="369" y="140"/>
                  <a:pt x="371" y="143"/>
                </a:cubicBezTo>
                <a:cubicBezTo>
                  <a:pt x="372" y="146"/>
                  <a:pt x="372" y="148"/>
                  <a:pt x="373" y="150"/>
                </a:cubicBezTo>
                <a:cubicBezTo>
                  <a:pt x="373" y="153"/>
                  <a:pt x="370" y="155"/>
                  <a:pt x="369" y="156"/>
                </a:cubicBezTo>
                <a:cubicBezTo>
                  <a:pt x="369" y="162"/>
                  <a:pt x="371" y="161"/>
                  <a:pt x="372" y="164"/>
                </a:cubicBezTo>
                <a:cubicBezTo>
                  <a:pt x="373" y="165"/>
                  <a:pt x="372" y="166"/>
                  <a:pt x="372" y="166"/>
                </a:cubicBezTo>
                <a:cubicBezTo>
                  <a:pt x="371" y="171"/>
                  <a:pt x="368" y="176"/>
                  <a:pt x="372" y="180"/>
                </a:cubicBezTo>
                <a:cubicBezTo>
                  <a:pt x="372" y="184"/>
                  <a:pt x="369" y="185"/>
                  <a:pt x="368" y="188"/>
                </a:cubicBezTo>
                <a:cubicBezTo>
                  <a:pt x="367" y="190"/>
                  <a:pt x="367" y="192"/>
                  <a:pt x="366" y="194"/>
                </a:cubicBezTo>
                <a:cubicBezTo>
                  <a:pt x="366" y="195"/>
                  <a:pt x="365" y="196"/>
                  <a:pt x="364" y="197"/>
                </a:cubicBezTo>
                <a:cubicBezTo>
                  <a:pt x="363" y="202"/>
                  <a:pt x="366" y="206"/>
                  <a:pt x="363" y="209"/>
                </a:cubicBezTo>
                <a:cubicBezTo>
                  <a:pt x="363" y="214"/>
                  <a:pt x="367" y="214"/>
                  <a:pt x="369" y="217"/>
                </a:cubicBezTo>
                <a:cubicBezTo>
                  <a:pt x="369" y="219"/>
                  <a:pt x="369" y="221"/>
                  <a:pt x="370" y="223"/>
                </a:cubicBezTo>
                <a:cubicBezTo>
                  <a:pt x="374" y="223"/>
                  <a:pt x="375" y="223"/>
                  <a:pt x="378" y="223"/>
                </a:cubicBezTo>
                <a:cubicBezTo>
                  <a:pt x="379" y="224"/>
                  <a:pt x="381" y="225"/>
                  <a:pt x="382" y="227"/>
                </a:cubicBezTo>
                <a:lnTo>
                  <a:pt x="381" y="236"/>
                </a:lnTo>
                <a:cubicBezTo>
                  <a:pt x="379" y="238"/>
                  <a:pt x="378" y="239"/>
                  <a:pt x="377" y="240"/>
                </a:cubicBezTo>
                <a:cubicBezTo>
                  <a:pt x="374" y="240"/>
                  <a:pt x="371" y="241"/>
                  <a:pt x="369" y="242"/>
                </a:cubicBezTo>
                <a:cubicBezTo>
                  <a:pt x="368" y="247"/>
                  <a:pt x="368" y="251"/>
                  <a:pt x="365" y="253"/>
                </a:cubicBezTo>
                <a:cubicBezTo>
                  <a:pt x="366" y="256"/>
                  <a:pt x="367" y="259"/>
                  <a:pt x="369" y="261"/>
                </a:cubicBezTo>
                <a:cubicBezTo>
                  <a:pt x="371" y="265"/>
                  <a:pt x="375" y="263"/>
                  <a:pt x="372" y="270"/>
                </a:cubicBezTo>
                <a:cubicBezTo>
                  <a:pt x="373" y="271"/>
                  <a:pt x="373" y="271"/>
                  <a:pt x="374" y="272"/>
                </a:cubicBezTo>
                <a:cubicBezTo>
                  <a:pt x="375" y="272"/>
                  <a:pt x="379" y="272"/>
                  <a:pt x="379" y="273"/>
                </a:cubicBezTo>
                <a:cubicBezTo>
                  <a:pt x="380" y="275"/>
                  <a:pt x="379" y="277"/>
                  <a:pt x="378" y="278"/>
                </a:cubicBezTo>
                <a:cubicBezTo>
                  <a:pt x="378" y="280"/>
                  <a:pt x="377" y="282"/>
                  <a:pt x="377" y="284"/>
                </a:cubicBezTo>
                <a:cubicBezTo>
                  <a:pt x="376" y="285"/>
                  <a:pt x="374" y="285"/>
                  <a:pt x="373" y="286"/>
                </a:cubicBezTo>
                <a:cubicBezTo>
                  <a:pt x="372" y="288"/>
                  <a:pt x="372" y="289"/>
                  <a:pt x="371" y="289"/>
                </a:cubicBezTo>
                <a:cubicBezTo>
                  <a:pt x="371" y="291"/>
                  <a:pt x="371" y="292"/>
                  <a:pt x="372" y="294"/>
                </a:cubicBezTo>
                <a:cubicBezTo>
                  <a:pt x="371" y="296"/>
                  <a:pt x="370" y="298"/>
                  <a:pt x="370" y="301"/>
                </a:cubicBezTo>
                <a:cubicBezTo>
                  <a:pt x="371" y="304"/>
                  <a:pt x="374" y="306"/>
                  <a:pt x="373" y="311"/>
                </a:cubicBezTo>
                <a:cubicBezTo>
                  <a:pt x="373" y="313"/>
                  <a:pt x="372" y="316"/>
                  <a:pt x="372" y="317"/>
                </a:cubicBezTo>
                <a:cubicBezTo>
                  <a:pt x="370" y="319"/>
                  <a:pt x="367" y="320"/>
                  <a:pt x="367" y="324"/>
                </a:cubicBezTo>
                <a:cubicBezTo>
                  <a:pt x="368" y="327"/>
                  <a:pt x="372" y="330"/>
                  <a:pt x="374" y="332"/>
                </a:cubicBezTo>
                <a:cubicBezTo>
                  <a:pt x="378" y="332"/>
                  <a:pt x="383" y="333"/>
                  <a:pt x="386" y="331"/>
                </a:cubicBezTo>
                <a:cubicBezTo>
                  <a:pt x="387" y="331"/>
                  <a:pt x="387" y="330"/>
                  <a:pt x="388" y="329"/>
                </a:cubicBezTo>
                <a:cubicBezTo>
                  <a:pt x="390" y="327"/>
                  <a:pt x="393" y="326"/>
                  <a:pt x="398" y="326"/>
                </a:cubicBezTo>
                <a:cubicBezTo>
                  <a:pt x="399" y="327"/>
                  <a:pt x="400" y="330"/>
                  <a:pt x="402" y="331"/>
                </a:cubicBezTo>
                <a:cubicBezTo>
                  <a:pt x="403" y="332"/>
                  <a:pt x="405" y="332"/>
                  <a:pt x="406" y="333"/>
                </a:cubicBezTo>
                <a:cubicBezTo>
                  <a:pt x="410" y="332"/>
                  <a:pt x="411" y="330"/>
                  <a:pt x="414" y="328"/>
                </a:cubicBezTo>
                <a:cubicBezTo>
                  <a:pt x="417" y="326"/>
                  <a:pt x="422" y="332"/>
                  <a:pt x="428" y="332"/>
                </a:cubicBezTo>
                <a:cubicBezTo>
                  <a:pt x="436" y="332"/>
                  <a:pt x="441" y="332"/>
                  <a:pt x="447" y="331"/>
                </a:cubicBezTo>
                <a:cubicBezTo>
                  <a:pt x="449" y="331"/>
                  <a:pt x="451" y="331"/>
                  <a:pt x="453" y="331"/>
                </a:cubicBezTo>
                <a:cubicBezTo>
                  <a:pt x="455" y="330"/>
                  <a:pt x="457" y="328"/>
                  <a:pt x="458" y="328"/>
                </a:cubicBezTo>
                <a:cubicBezTo>
                  <a:pt x="460" y="327"/>
                  <a:pt x="462" y="327"/>
                  <a:pt x="464" y="326"/>
                </a:cubicBezTo>
                <a:cubicBezTo>
                  <a:pt x="464" y="325"/>
                  <a:pt x="464" y="326"/>
                  <a:pt x="464" y="325"/>
                </a:cubicBezTo>
                <a:cubicBezTo>
                  <a:pt x="444" y="317"/>
                  <a:pt x="475" y="321"/>
                  <a:pt x="466" y="325"/>
                </a:cubicBezTo>
                <a:cubicBezTo>
                  <a:pt x="467" y="327"/>
                  <a:pt x="478" y="332"/>
                  <a:pt x="482" y="331"/>
                </a:cubicBezTo>
                <a:cubicBezTo>
                  <a:pt x="483" y="330"/>
                  <a:pt x="484" y="329"/>
                  <a:pt x="484" y="329"/>
                </a:cubicBezTo>
                <a:cubicBezTo>
                  <a:pt x="486" y="328"/>
                  <a:pt x="488" y="327"/>
                  <a:pt x="490" y="327"/>
                </a:cubicBezTo>
                <a:lnTo>
                  <a:pt x="504" y="329"/>
                </a:lnTo>
                <a:lnTo>
                  <a:pt x="536" y="334"/>
                </a:lnTo>
                <a:cubicBezTo>
                  <a:pt x="538" y="338"/>
                  <a:pt x="541" y="341"/>
                  <a:pt x="546" y="342"/>
                </a:cubicBezTo>
                <a:cubicBezTo>
                  <a:pt x="554" y="344"/>
                  <a:pt x="559" y="339"/>
                  <a:pt x="561" y="332"/>
                </a:cubicBezTo>
                <a:lnTo>
                  <a:pt x="568" y="332"/>
                </a:lnTo>
                <a:lnTo>
                  <a:pt x="571" y="327"/>
                </a:lnTo>
                <a:cubicBezTo>
                  <a:pt x="576" y="326"/>
                  <a:pt x="581" y="325"/>
                  <a:pt x="585" y="322"/>
                </a:cubicBezTo>
                <a:cubicBezTo>
                  <a:pt x="585" y="322"/>
                  <a:pt x="585" y="322"/>
                  <a:pt x="585" y="321"/>
                </a:cubicBezTo>
                <a:cubicBezTo>
                  <a:pt x="584" y="309"/>
                  <a:pt x="599" y="314"/>
                  <a:pt x="596" y="320"/>
                </a:cubicBezTo>
                <a:cubicBezTo>
                  <a:pt x="598" y="322"/>
                  <a:pt x="602" y="326"/>
                  <a:pt x="606" y="325"/>
                </a:cubicBezTo>
                <a:cubicBezTo>
                  <a:pt x="609" y="325"/>
                  <a:pt x="612" y="321"/>
                  <a:pt x="618" y="322"/>
                </a:cubicBezTo>
                <a:cubicBezTo>
                  <a:pt x="619" y="323"/>
                  <a:pt x="620" y="324"/>
                  <a:pt x="622" y="325"/>
                </a:cubicBezTo>
                <a:cubicBezTo>
                  <a:pt x="623" y="326"/>
                  <a:pt x="627" y="327"/>
                  <a:pt x="629" y="327"/>
                </a:cubicBezTo>
                <a:cubicBezTo>
                  <a:pt x="634" y="329"/>
                  <a:pt x="640" y="326"/>
                  <a:pt x="644" y="326"/>
                </a:cubicBezTo>
                <a:cubicBezTo>
                  <a:pt x="649" y="327"/>
                  <a:pt x="652" y="330"/>
                  <a:pt x="657" y="330"/>
                </a:cubicBezTo>
                <a:cubicBezTo>
                  <a:pt x="664" y="330"/>
                  <a:pt x="665" y="334"/>
                  <a:pt x="669" y="336"/>
                </a:cubicBezTo>
                <a:cubicBezTo>
                  <a:pt x="670" y="337"/>
                  <a:pt x="674" y="338"/>
                  <a:pt x="676" y="337"/>
                </a:cubicBezTo>
                <a:cubicBezTo>
                  <a:pt x="679" y="337"/>
                  <a:pt x="681" y="335"/>
                  <a:pt x="682" y="332"/>
                </a:cubicBezTo>
                <a:cubicBezTo>
                  <a:pt x="683" y="331"/>
                  <a:pt x="680" y="319"/>
                  <a:pt x="679" y="318"/>
                </a:cubicBezTo>
                <a:cubicBezTo>
                  <a:pt x="678" y="317"/>
                  <a:pt x="678" y="317"/>
                  <a:pt x="677" y="317"/>
                </a:cubicBezTo>
                <a:lnTo>
                  <a:pt x="677" y="316"/>
                </a:lnTo>
                <a:lnTo>
                  <a:pt x="677" y="317"/>
                </a:lnTo>
                <a:cubicBezTo>
                  <a:pt x="675" y="317"/>
                  <a:pt x="675" y="320"/>
                  <a:pt x="673" y="321"/>
                </a:cubicBezTo>
                <a:cubicBezTo>
                  <a:pt x="672" y="321"/>
                  <a:pt x="671" y="321"/>
                  <a:pt x="670" y="322"/>
                </a:cubicBezTo>
                <a:cubicBezTo>
                  <a:pt x="666" y="322"/>
                  <a:pt x="665" y="319"/>
                  <a:pt x="663" y="317"/>
                </a:cubicBezTo>
                <a:cubicBezTo>
                  <a:pt x="661" y="316"/>
                  <a:pt x="656" y="317"/>
                  <a:pt x="655" y="317"/>
                </a:cubicBezTo>
                <a:cubicBezTo>
                  <a:pt x="649" y="315"/>
                  <a:pt x="650" y="296"/>
                  <a:pt x="658" y="300"/>
                </a:cubicBezTo>
                <a:cubicBezTo>
                  <a:pt x="661" y="301"/>
                  <a:pt x="662" y="305"/>
                  <a:pt x="664" y="307"/>
                </a:cubicBezTo>
                <a:cubicBezTo>
                  <a:pt x="665" y="308"/>
                  <a:pt x="667" y="307"/>
                  <a:pt x="668" y="308"/>
                </a:cubicBezTo>
                <a:cubicBezTo>
                  <a:pt x="670" y="309"/>
                  <a:pt x="673" y="311"/>
                  <a:pt x="674" y="313"/>
                </a:cubicBezTo>
                <a:cubicBezTo>
                  <a:pt x="675" y="313"/>
                  <a:pt x="675" y="313"/>
                  <a:pt x="675" y="312"/>
                </a:cubicBezTo>
                <a:cubicBezTo>
                  <a:pt x="677" y="311"/>
                  <a:pt x="676" y="308"/>
                  <a:pt x="677" y="306"/>
                </a:cubicBezTo>
                <a:cubicBezTo>
                  <a:pt x="678" y="301"/>
                  <a:pt x="681" y="297"/>
                  <a:pt x="681" y="292"/>
                </a:cubicBezTo>
                <a:cubicBezTo>
                  <a:pt x="678" y="289"/>
                  <a:pt x="677" y="287"/>
                  <a:pt x="673" y="285"/>
                </a:cubicBezTo>
                <a:cubicBezTo>
                  <a:pt x="673" y="283"/>
                  <a:pt x="672" y="280"/>
                  <a:pt x="673" y="279"/>
                </a:cubicBezTo>
                <a:cubicBezTo>
                  <a:pt x="674" y="277"/>
                  <a:pt x="676" y="277"/>
                  <a:pt x="678" y="276"/>
                </a:cubicBezTo>
                <a:cubicBezTo>
                  <a:pt x="679" y="275"/>
                  <a:pt x="681" y="272"/>
                  <a:pt x="682" y="270"/>
                </a:cubicBezTo>
                <a:cubicBezTo>
                  <a:pt x="683" y="265"/>
                  <a:pt x="677" y="259"/>
                  <a:pt x="676" y="256"/>
                </a:cubicBezTo>
                <a:cubicBezTo>
                  <a:pt x="674" y="251"/>
                  <a:pt x="677" y="246"/>
                  <a:pt x="678" y="244"/>
                </a:cubicBezTo>
                <a:lnTo>
                  <a:pt x="678" y="236"/>
                </a:lnTo>
                <a:cubicBezTo>
                  <a:pt x="678" y="234"/>
                  <a:pt x="679" y="232"/>
                  <a:pt x="680" y="231"/>
                </a:cubicBezTo>
                <a:cubicBezTo>
                  <a:pt x="681" y="227"/>
                  <a:pt x="677" y="224"/>
                  <a:pt x="679" y="221"/>
                </a:cubicBezTo>
                <a:cubicBezTo>
                  <a:pt x="679" y="219"/>
                  <a:pt x="684" y="216"/>
                  <a:pt x="685" y="215"/>
                </a:cubicBezTo>
                <a:cubicBezTo>
                  <a:pt x="685" y="214"/>
                  <a:pt x="685" y="214"/>
                  <a:pt x="684" y="213"/>
                </a:cubicBezTo>
                <a:cubicBezTo>
                  <a:pt x="682" y="209"/>
                  <a:pt x="675" y="213"/>
                  <a:pt x="671" y="213"/>
                </a:cubicBezTo>
                <a:cubicBezTo>
                  <a:pt x="670" y="212"/>
                  <a:pt x="668" y="211"/>
                  <a:pt x="667" y="210"/>
                </a:cubicBezTo>
                <a:cubicBezTo>
                  <a:pt x="667" y="210"/>
                  <a:pt x="667" y="210"/>
                  <a:pt x="666" y="210"/>
                </a:cubicBezTo>
                <a:cubicBezTo>
                  <a:pt x="667" y="206"/>
                  <a:pt x="668" y="205"/>
                  <a:pt x="669" y="203"/>
                </a:cubicBezTo>
                <a:cubicBezTo>
                  <a:pt x="671" y="203"/>
                  <a:pt x="673" y="202"/>
                  <a:pt x="674" y="201"/>
                </a:cubicBezTo>
                <a:close/>
                <a:moveTo>
                  <a:pt x="15" y="142"/>
                </a:moveTo>
                <a:cubicBezTo>
                  <a:pt x="15" y="142"/>
                  <a:pt x="14" y="142"/>
                  <a:pt x="14" y="142"/>
                </a:cubicBezTo>
                <a:cubicBezTo>
                  <a:pt x="13" y="144"/>
                  <a:pt x="14" y="146"/>
                  <a:pt x="14" y="148"/>
                </a:cubicBezTo>
                <a:cubicBezTo>
                  <a:pt x="16" y="148"/>
                  <a:pt x="16" y="147"/>
                  <a:pt x="17" y="147"/>
                </a:cubicBezTo>
                <a:cubicBezTo>
                  <a:pt x="17" y="144"/>
                  <a:pt x="16" y="144"/>
                  <a:pt x="15" y="142"/>
                </a:cubicBezTo>
                <a:close/>
                <a:moveTo>
                  <a:pt x="56" y="676"/>
                </a:moveTo>
                <a:cubicBezTo>
                  <a:pt x="52" y="674"/>
                  <a:pt x="50" y="667"/>
                  <a:pt x="45" y="665"/>
                </a:cubicBezTo>
                <a:cubicBezTo>
                  <a:pt x="44" y="665"/>
                  <a:pt x="38" y="667"/>
                  <a:pt x="35" y="666"/>
                </a:cubicBezTo>
                <a:cubicBezTo>
                  <a:pt x="33" y="662"/>
                  <a:pt x="31" y="657"/>
                  <a:pt x="28" y="653"/>
                </a:cubicBezTo>
                <a:cubicBezTo>
                  <a:pt x="27" y="652"/>
                  <a:pt x="25" y="652"/>
                  <a:pt x="24" y="651"/>
                </a:cubicBezTo>
                <a:cubicBezTo>
                  <a:pt x="23" y="649"/>
                  <a:pt x="24" y="645"/>
                  <a:pt x="23" y="643"/>
                </a:cubicBezTo>
                <a:cubicBezTo>
                  <a:pt x="23" y="641"/>
                  <a:pt x="23" y="641"/>
                  <a:pt x="22" y="640"/>
                </a:cubicBezTo>
                <a:lnTo>
                  <a:pt x="20" y="640"/>
                </a:lnTo>
                <a:cubicBezTo>
                  <a:pt x="18" y="642"/>
                  <a:pt x="15" y="643"/>
                  <a:pt x="14" y="644"/>
                </a:cubicBezTo>
                <a:cubicBezTo>
                  <a:pt x="11" y="648"/>
                  <a:pt x="14" y="656"/>
                  <a:pt x="17" y="658"/>
                </a:cubicBezTo>
                <a:cubicBezTo>
                  <a:pt x="18" y="659"/>
                  <a:pt x="20" y="659"/>
                  <a:pt x="21" y="661"/>
                </a:cubicBezTo>
                <a:cubicBezTo>
                  <a:pt x="23" y="663"/>
                  <a:pt x="24" y="666"/>
                  <a:pt x="26" y="667"/>
                </a:cubicBezTo>
                <a:cubicBezTo>
                  <a:pt x="28" y="670"/>
                  <a:pt x="31" y="668"/>
                  <a:pt x="34" y="669"/>
                </a:cubicBezTo>
                <a:cubicBezTo>
                  <a:pt x="37" y="671"/>
                  <a:pt x="39" y="675"/>
                  <a:pt x="42" y="677"/>
                </a:cubicBezTo>
                <a:cubicBezTo>
                  <a:pt x="44" y="678"/>
                  <a:pt x="47" y="678"/>
                  <a:pt x="50" y="679"/>
                </a:cubicBezTo>
                <a:cubicBezTo>
                  <a:pt x="51" y="679"/>
                  <a:pt x="53" y="681"/>
                  <a:pt x="55" y="681"/>
                </a:cubicBezTo>
                <a:cubicBezTo>
                  <a:pt x="58" y="681"/>
                  <a:pt x="61" y="681"/>
                  <a:pt x="64" y="682"/>
                </a:cubicBezTo>
                <a:cubicBezTo>
                  <a:pt x="65" y="682"/>
                  <a:pt x="67" y="683"/>
                  <a:pt x="68" y="683"/>
                </a:cubicBezTo>
                <a:cubicBezTo>
                  <a:pt x="70" y="682"/>
                  <a:pt x="71" y="681"/>
                  <a:pt x="72" y="680"/>
                </a:cubicBezTo>
                <a:cubicBezTo>
                  <a:pt x="72" y="679"/>
                  <a:pt x="72" y="678"/>
                  <a:pt x="72" y="677"/>
                </a:cubicBezTo>
                <a:cubicBezTo>
                  <a:pt x="69" y="671"/>
                  <a:pt x="61" y="679"/>
                  <a:pt x="56" y="676"/>
                </a:cubicBezTo>
                <a:close/>
                <a:moveTo>
                  <a:pt x="16" y="473"/>
                </a:moveTo>
                <a:cubicBezTo>
                  <a:pt x="16" y="477"/>
                  <a:pt x="16" y="481"/>
                  <a:pt x="17" y="483"/>
                </a:cubicBezTo>
                <a:cubicBezTo>
                  <a:pt x="17" y="483"/>
                  <a:pt x="17" y="483"/>
                  <a:pt x="18" y="484"/>
                </a:cubicBezTo>
                <a:cubicBezTo>
                  <a:pt x="22" y="484"/>
                  <a:pt x="23" y="480"/>
                  <a:pt x="23" y="475"/>
                </a:cubicBezTo>
                <a:cubicBezTo>
                  <a:pt x="22" y="474"/>
                  <a:pt x="22" y="474"/>
                  <a:pt x="21" y="473"/>
                </a:cubicBezTo>
                <a:cubicBezTo>
                  <a:pt x="20" y="473"/>
                  <a:pt x="18" y="473"/>
                  <a:pt x="16" y="473"/>
                </a:cubicBezTo>
                <a:cubicBezTo>
                  <a:pt x="16" y="473"/>
                  <a:pt x="16" y="473"/>
                  <a:pt x="16" y="473"/>
                </a:cubicBezTo>
                <a:close/>
                <a:moveTo>
                  <a:pt x="19" y="610"/>
                </a:moveTo>
                <a:cubicBezTo>
                  <a:pt x="18" y="607"/>
                  <a:pt x="17" y="603"/>
                  <a:pt x="18" y="599"/>
                </a:cubicBezTo>
                <a:cubicBezTo>
                  <a:pt x="19" y="595"/>
                  <a:pt x="22" y="591"/>
                  <a:pt x="21" y="586"/>
                </a:cubicBezTo>
                <a:cubicBezTo>
                  <a:pt x="19" y="578"/>
                  <a:pt x="11" y="573"/>
                  <a:pt x="18" y="565"/>
                </a:cubicBezTo>
                <a:cubicBezTo>
                  <a:pt x="19" y="564"/>
                  <a:pt x="19" y="562"/>
                  <a:pt x="21" y="561"/>
                </a:cubicBezTo>
                <a:cubicBezTo>
                  <a:pt x="21" y="558"/>
                  <a:pt x="23" y="550"/>
                  <a:pt x="21" y="548"/>
                </a:cubicBezTo>
                <a:cubicBezTo>
                  <a:pt x="20" y="547"/>
                  <a:pt x="19" y="547"/>
                  <a:pt x="18" y="547"/>
                </a:cubicBezTo>
                <a:cubicBezTo>
                  <a:pt x="17" y="549"/>
                  <a:pt x="13" y="553"/>
                  <a:pt x="10" y="551"/>
                </a:cubicBezTo>
                <a:cubicBezTo>
                  <a:pt x="8" y="551"/>
                  <a:pt x="7" y="550"/>
                  <a:pt x="6" y="548"/>
                </a:cubicBezTo>
                <a:cubicBezTo>
                  <a:pt x="4" y="549"/>
                  <a:pt x="4" y="551"/>
                  <a:pt x="3" y="553"/>
                </a:cubicBezTo>
                <a:cubicBezTo>
                  <a:pt x="3" y="555"/>
                  <a:pt x="2" y="556"/>
                  <a:pt x="2" y="559"/>
                </a:cubicBezTo>
                <a:cubicBezTo>
                  <a:pt x="2" y="560"/>
                  <a:pt x="3" y="561"/>
                  <a:pt x="3" y="563"/>
                </a:cubicBezTo>
                <a:cubicBezTo>
                  <a:pt x="2" y="566"/>
                  <a:pt x="2" y="570"/>
                  <a:pt x="2" y="574"/>
                </a:cubicBezTo>
                <a:cubicBezTo>
                  <a:pt x="2" y="578"/>
                  <a:pt x="2" y="581"/>
                  <a:pt x="2" y="584"/>
                </a:cubicBezTo>
                <a:cubicBezTo>
                  <a:pt x="2" y="585"/>
                  <a:pt x="1" y="587"/>
                  <a:pt x="1" y="588"/>
                </a:cubicBezTo>
                <a:cubicBezTo>
                  <a:pt x="1" y="590"/>
                  <a:pt x="3" y="592"/>
                  <a:pt x="4" y="594"/>
                </a:cubicBezTo>
                <a:lnTo>
                  <a:pt x="4" y="598"/>
                </a:lnTo>
                <a:cubicBezTo>
                  <a:pt x="4" y="599"/>
                  <a:pt x="6" y="601"/>
                  <a:pt x="6" y="603"/>
                </a:cubicBezTo>
                <a:lnTo>
                  <a:pt x="6" y="607"/>
                </a:lnTo>
                <a:cubicBezTo>
                  <a:pt x="7" y="610"/>
                  <a:pt x="9" y="614"/>
                  <a:pt x="10" y="617"/>
                </a:cubicBezTo>
                <a:cubicBezTo>
                  <a:pt x="11" y="619"/>
                  <a:pt x="10" y="622"/>
                  <a:pt x="10" y="624"/>
                </a:cubicBezTo>
                <a:cubicBezTo>
                  <a:pt x="9" y="626"/>
                  <a:pt x="11" y="628"/>
                  <a:pt x="11" y="630"/>
                </a:cubicBezTo>
                <a:cubicBezTo>
                  <a:pt x="12" y="630"/>
                  <a:pt x="12" y="630"/>
                  <a:pt x="12" y="630"/>
                </a:cubicBezTo>
                <a:cubicBezTo>
                  <a:pt x="20" y="630"/>
                  <a:pt x="21" y="618"/>
                  <a:pt x="19" y="610"/>
                </a:cubicBezTo>
                <a:close/>
                <a:moveTo>
                  <a:pt x="42" y="636"/>
                </a:moveTo>
                <a:lnTo>
                  <a:pt x="42" y="637"/>
                </a:lnTo>
                <a:cubicBezTo>
                  <a:pt x="43" y="636"/>
                  <a:pt x="43" y="635"/>
                  <a:pt x="42" y="634"/>
                </a:cubicBezTo>
                <a:cubicBezTo>
                  <a:pt x="42" y="635"/>
                  <a:pt x="41" y="635"/>
                  <a:pt x="42" y="636"/>
                </a:cubicBezTo>
                <a:close/>
                <a:moveTo>
                  <a:pt x="6" y="439"/>
                </a:moveTo>
                <a:cubicBezTo>
                  <a:pt x="6" y="439"/>
                  <a:pt x="6" y="439"/>
                  <a:pt x="7" y="440"/>
                </a:cubicBezTo>
                <a:cubicBezTo>
                  <a:pt x="9" y="441"/>
                  <a:pt x="14" y="439"/>
                  <a:pt x="16" y="438"/>
                </a:cubicBezTo>
                <a:cubicBezTo>
                  <a:pt x="16" y="433"/>
                  <a:pt x="14" y="433"/>
                  <a:pt x="13" y="430"/>
                </a:cubicBezTo>
                <a:lnTo>
                  <a:pt x="11" y="430"/>
                </a:lnTo>
                <a:cubicBezTo>
                  <a:pt x="10" y="431"/>
                  <a:pt x="8" y="432"/>
                  <a:pt x="6" y="433"/>
                </a:cubicBezTo>
                <a:cubicBezTo>
                  <a:pt x="6" y="435"/>
                  <a:pt x="6" y="436"/>
                  <a:pt x="6" y="439"/>
                </a:cubicBezTo>
                <a:close/>
                <a:moveTo>
                  <a:pt x="87" y="637"/>
                </a:moveTo>
                <a:cubicBezTo>
                  <a:pt x="82" y="638"/>
                  <a:pt x="73" y="637"/>
                  <a:pt x="69" y="635"/>
                </a:cubicBezTo>
                <a:lnTo>
                  <a:pt x="89" y="635"/>
                </a:lnTo>
                <a:cubicBezTo>
                  <a:pt x="88" y="636"/>
                  <a:pt x="88" y="636"/>
                  <a:pt x="87" y="637"/>
                </a:cubicBezTo>
                <a:close/>
                <a:moveTo>
                  <a:pt x="60" y="625"/>
                </a:moveTo>
                <a:cubicBezTo>
                  <a:pt x="60" y="624"/>
                  <a:pt x="60" y="623"/>
                  <a:pt x="60" y="621"/>
                </a:cubicBezTo>
                <a:cubicBezTo>
                  <a:pt x="62" y="628"/>
                  <a:pt x="66" y="632"/>
                  <a:pt x="68" y="634"/>
                </a:cubicBezTo>
                <a:cubicBezTo>
                  <a:pt x="65" y="632"/>
                  <a:pt x="63" y="628"/>
                  <a:pt x="60" y="625"/>
                </a:cubicBezTo>
                <a:close/>
                <a:moveTo>
                  <a:pt x="70" y="388"/>
                </a:moveTo>
                <a:lnTo>
                  <a:pt x="71" y="388"/>
                </a:lnTo>
                <a:cubicBezTo>
                  <a:pt x="71" y="385"/>
                  <a:pt x="74" y="386"/>
                  <a:pt x="76" y="385"/>
                </a:cubicBezTo>
                <a:cubicBezTo>
                  <a:pt x="78" y="385"/>
                  <a:pt x="78" y="385"/>
                  <a:pt x="80" y="386"/>
                </a:cubicBezTo>
                <a:cubicBezTo>
                  <a:pt x="77" y="387"/>
                  <a:pt x="73" y="386"/>
                  <a:pt x="71" y="388"/>
                </a:cubicBezTo>
                <a:lnTo>
                  <a:pt x="70" y="388"/>
                </a:lnTo>
                <a:close/>
                <a:moveTo>
                  <a:pt x="52" y="403"/>
                </a:moveTo>
                <a:lnTo>
                  <a:pt x="52" y="404"/>
                </a:lnTo>
                <a:lnTo>
                  <a:pt x="51" y="404"/>
                </a:lnTo>
                <a:cubicBezTo>
                  <a:pt x="52" y="402"/>
                  <a:pt x="53" y="401"/>
                  <a:pt x="53" y="400"/>
                </a:cubicBezTo>
                <a:lnTo>
                  <a:pt x="54" y="400"/>
                </a:lnTo>
                <a:cubicBezTo>
                  <a:pt x="53" y="401"/>
                  <a:pt x="53" y="402"/>
                  <a:pt x="52" y="403"/>
                </a:cubicBezTo>
                <a:close/>
                <a:moveTo>
                  <a:pt x="96" y="387"/>
                </a:moveTo>
                <a:lnTo>
                  <a:pt x="99" y="387"/>
                </a:lnTo>
                <a:lnTo>
                  <a:pt x="100" y="387"/>
                </a:lnTo>
                <a:lnTo>
                  <a:pt x="100" y="388"/>
                </a:lnTo>
                <a:cubicBezTo>
                  <a:pt x="98" y="388"/>
                  <a:pt x="97" y="388"/>
                  <a:pt x="96" y="388"/>
                </a:cubicBezTo>
                <a:lnTo>
                  <a:pt x="96" y="387"/>
                </a:lnTo>
                <a:close/>
                <a:moveTo>
                  <a:pt x="178" y="637"/>
                </a:moveTo>
                <a:cubicBezTo>
                  <a:pt x="179" y="636"/>
                  <a:pt x="179" y="636"/>
                  <a:pt x="180" y="636"/>
                </a:cubicBezTo>
                <a:cubicBezTo>
                  <a:pt x="183" y="636"/>
                  <a:pt x="186" y="640"/>
                  <a:pt x="188" y="643"/>
                </a:cubicBezTo>
                <a:cubicBezTo>
                  <a:pt x="188" y="645"/>
                  <a:pt x="188" y="646"/>
                  <a:pt x="187" y="648"/>
                </a:cubicBezTo>
                <a:cubicBezTo>
                  <a:pt x="182" y="649"/>
                  <a:pt x="180" y="645"/>
                  <a:pt x="176" y="643"/>
                </a:cubicBezTo>
                <a:cubicBezTo>
                  <a:pt x="176" y="643"/>
                  <a:pt x="176" y="643"/>
                  <a:pt x="176" y="642"/>
                </a:cubicBezTo>
                <a:cubicBezTo>
                  <a:pt x="176" y="639"/>
                  <a:pt x="176" y="637"/>
                  <a:pt x="178" y="637"/>
                </a:cubicBezTo>
                <a:close/>
                <a:moveTo>
                  <a:pt x="239" y="647"/>
                </a:moveTo>
                <a:cubicBezTo>
                  <a:pt x="239" y="647"/>
                  <a:pt x="242" y="648"/>
                  <a:pt x="246" y="648"/>
                </a:cubicBezTo>
                <a:cubicBezTo>
                  <a:pt x="246" y="648"/>
                  <a:pt x="246" y="649"/>
                  <a:pt x="246" y="649"/>
                </a:cubicBezTo>
                <a:cubicBezTo>
                  <a:pt x="245" y="650"/>
                  <a:pt x="245" y="650"/>
                  <a:pt x="244" y="651"/>
                </a:cubicBezTo>
                <a:cubicBezTo>
                  <a:pt x="242" y="651"/>
                  <a:pt x="241" y="651"/>
                  <a:pt x="240" y="650"/>
                </a:cubicBezTo>
                <a:cubicBezTo>
                  <a:pt x="240" y="650"/>
                  <a:pt x="239" y="650"/>
                  <a:pt x="239" y="650"/>
                </a:cubicBezTo>
                <a:cubicBezTo>
                  <a:pt x="239" y="649"/>
                  <a:pt x="239" y="648"/>
                  <a:pt x="239" y="647"/>
                </a:cubicBezTo>
                <a:close/>
                <a:moveTo>
                  <a:pt x="101" y="650"/>
                </a:moveTo>
                <a:cubicBezTo>
                  <a:pt x="104" y="650"/>
                  <a:pt x="107" y="650"/>
                  <a:pt x="110" y="651"/>
                </a:cubicBezTo>
                <a:cubicBezTo>
                  <a:pt x="112" y="651"/>
                  <a:pt x="114" y="653"/>
                  <a:pt x="115" y="653"/>
                </a:cubicBezTo>
                <a:cubicBezTo>
                  <a:pt x="118" y="654"/>
                  <a:pt x="127" y="655"/>
                  <a:pt x="131" y="654"/>
                </a:cubicBezTo>
                <a:cubicBezTo>
                  <a:pt x="131" y="654"/>
                  <a:pt x="134" y="653"/>
                  <a:pt x="135" y="654"/>
                </a:cubicBezTo>
                <a:cubicBezTo>
                  <a:pt x="139" y="655"/>
                  <a:pt x="143" y="655"/>
                  <a:pt x="147" y="656"/>
                </a:cubicBezTo>
                <a:cubicBezTo>
                  <a:pt x="151" y="657"/>
                  <a:pt x="156" y="655"/>
                  <a:pt x="159" y="655"/>
                </a:cubicBezTo>
                <a:lnTo>
                  <a:pt x="170" y="655"/>
                </a:lnTo>
                <a:cubicBezTo>
                  <a:pt x="172" y="654"/>
                  <a:pt x="176" y="651"/>
                  <a:pt x="179" y="652"/>
                </a:cubicBezTo>
                <a:cubicBezTo>
                  <a:pt x="182" y="652"/>
                  <a:pt x="186" y="656"/>
                  <a:pt x="190" y="657"/>
                </a:cubicBezTo>
                <a:cubicBezTo>
                  <a:pt x="199" y="660"/>
                  <a:pt x="207" y="653"/>
                  <a:pt x="214" y="652"/>
                </a:cubicBezTo>
                <a:cubicBezTo>
                  <a:pt x="218" y="651"/>
                  <a:pt x="220" y="655"/>
                  <a:pt x="223" y="655"/>
                </a:cubicBezTo>
                <a:cubicBezTo>
                  <a:pt x="227" y="656"/>
                  <a:pt x="232" y="655"/>
                  <a:pt x="236" y="655"/>
                </a:cubicBezTo>
                <a:lnTo>
                  <a:pt x="244" y="655"/>
                </a:lnTo>
                <a:cubicBezTo>
                  <a:pt x="246" y="655"/>
                  <a:pt x="248" y="657"/>
                  <a:pt x="249" y="657"/>
                </a:cubicBezTo>
                <a:cubicBezTo>
                  <a:pt x="252" y="658"/>
                  <a:pt x="263" y="658"/>
                  <a:pt x="264" y="657"/>
                </a:cubicBezTo>
                <a:cubicBezTo>
                  <a:pt x="266" y="657"/>
                  <a:pt x="266" y="654"/>
                  <a:pt x="267" y="652"/>
                </a:cubicBezTo>
                <a:cubicBezTo>
                  <a:pt x="265" y="652"/>
                  <a:pt x="264" y="651"/>
                  <a:pt x="262" y="651"/>
                </a:cubicBezTo>
                <a:cubicBezTo>
                  <a:pt x="270" y="652"/>
                  <a:pt x="279" y="653"/>
                  <a:pt x="288" y="654"/>
                </a:cubicBezTo>
                <a:cubicBezTo>
                  <a:pt x="288" y="654"/>
                  <a:pt x="289" y="654"/>
                  <a:pt x="289" y="655"/>
                </a:cubicBezTo>
                <a:cubicBezTo>
                  <a:pt x="293" y="656"/>
                  <a:pt x="296" y="656"/>
                  <a:pt x="300" y="657"/>
                </a:cubicBezTo>
                <a:cubicBezTo>
                  <a:pt x="302" y="657"/>
                  <a:pt x="305" y="658"/>
                  <a:pt x="307" y="657"/>
                </a:cubicBezTo>
                <a:cubicBezTo>
                  <a:pt x="309" y="657"/>
                  <a:pt x="311" y="656"/>
                  <a:pt x="313" y="656"/>
                </a:cubicBezTo>
                <a:cubicBezTo>
                  <a:pt x="317" y="656"/>
                  <a:pt x="321" y="656"/>
                  <a:pt x="325" y="656"/>
                </a:cubicBezTo>
                <a:lnTo>
                  <a:pt x="330" y="656"/>
                </a:lnTo>
                <a:cubicBezTo>
                  <a:pt x="335" y="655"/>
                  <a:pt x="345" y="656"/>
                  <a:pt x="348" y="654"/>
                </a:cubicBezTo>
                <a:cubicBezTo>
                  <a:pt x="349" y="654"/>
                  <a:pt x="348" y="654"/>
                  <a:pt x="349" y="653"/>
                </a:cubicBezTo>
                <a:cubicBezTo>
                  <a:pt x="350" y="650"/>
                  <a:pt x="344" y="646"/>
                  <a:pt x="343" y="644"/>
                </a:cubicBezTo>
                <a:cubicBezTo>
                  <a:pt x="343" y="644"/>
                  <a:pt x="343" y="644"/>
                  <a:pt x="343" y="644"/>
                </a:cubicBezTo>
                <a:cubicBezTo>
                  <a:pt x="343" y="643"/>
                  <a:pt x="343" y="643"/>
                  <a:pt x="343" y="643"/>
                </a:cubicBezTo>
                <a:cubicBezTo>
                  <a:pt x="353" y="636"/>
                  <a:pt x="352" y="626"/>
                  <a:pt x="347" y="618"/>
                </a:cubicBezTo>
                <a:cubicBezTo>
                  <a:pt x="348" y="605"/>
                  <a:pt x="352" y="596"/>
                  <a:pt x="341" y="590"/>
                </a:cubicBezTo>
                <a:cubicBezTo>
                  <a:pt x="341" y="588"/>
                  <a:pt x="341" y="586"/>
                  <a:pt x="341" y="584"/>
                </a:cubicBezTo>
                <a:cubicBezTo>
                  <a:pt x="342" y="579"/>
                  <a:pt x="343" y="576"/>
                  <a:pt x="341" y="570"/>
                </a:cubicBezTo>
                <a:cubicBezTo>
                  <a:pt x="341" y="568"/>
                  <a:pt x="341" y="567"/>
                  <a:pt x="341" y="565"/>
                </a:cubicBezTo>
                <a:cubicBezTo>
                  <a:pt x="340" y="563"/>
                  <a:pt x="338" y="563"/>
                  <a:pt x="336" y="561"/>
                </a:cubicBezTo>
                <a:cubicBezTo>
                  <a:pt x="334" y="560"/>
                  <a:pt x="334" y="557"/>
                  <a:pt x="333" y="555"/>
                </a:cubicBezTo>
                <a:lnTo>
                  <a:pt x="333" y="554"/>
                </a:lnTo>
                <a:cubicBezTo>
                  <a:pt x="334" y="555"/>
                  <a:pt x="335" y="556"/>
                  <a:pt x="336" y="556"/>
                </a:cubicBezTo>
                <a:cubicBezTo>
                  <a:pt x="337" y="555"/>
                  <a:pt x="338" y="554"/>
                  <a:pt x="339" y="553"/>
                </a:cubicBezTo>
                <a:cubicBezTo>
                  <a:pt x="339" y="549"/>
                  <a:pt x="336" y="544"/>
                  <a:pt x="334" y="542"/>
                </a:cubicBezTo>
                <a:cubicBezTo>
                  <a:pt x="334" y="536"/>
                  <a:pt x="341" y="533"/>
                  <a:pt x="339" y="527"/>
                </a:cubicBezTo>
                <a:cubicBezTo>
                  <a:pt x="337" y="520"/>
                  <a:pt x="331" y="514"/>
                  <a:pt x="333" y="505"/>
                </a:cubicBezTo>
                <a:cubicBezTo>
                  <a:pt x="334" y="498"/>
                  <a:pt x="334" y="491"/>
                  <a:pt x="336" y="484"/>
                </a:cubicBezTo>
                <a:cubicBezTo>
                  <a:pt x="338" y="477"/>
                  <a:pt x="342" y="468"/>
                  <a:pt x="339" y="457"/>
                </a:cubicBezTo>
                <a:cubicBezTo>
                  <a:pt x="337" y="450"/>
                  <a:pt x="333" y="445"/>
                  <a:pt x="330" y="440"/>
                </a:cubicBezTo>
                <a:cubicBezTo>
                  <a:pt x="329" y="439"/>
                  <a:pt x="331" y="437"/>
                  <a:pt x="331" y="436"/>
                </a:cubicBezTo>
                <a:lnTo>
                  <a:pt x="331" y="433"/>
                </a:lnTo>
                <a:cubicBezTo>
                  <a:pt x="332" y="430"/>
                  <a:pt x="335" y="427"/>
                  <a:pt x="334" y="423"/>
                </a:cubicBezTo>
                <a:cubicBezTo>
                  <a:pt x="333" y="422"/>
                  <a:pt x="332" y="420"/>
                  <a:pt x="332" y="418"/>
                </a:cubicBezTo>
                <a:cubicBezTo>
                  <a:pt x="331" y="416"/>
                  <a:pt x="332" y="414"/>
                  <a:pt x="331" y="412"/>
                </a:cubicBezTo>
                <a:cubicBezTo>
                  <a:pt x="331" y="410"/>
                  <a:pt x="329" y="407"/>
                  <a:pt x="329" y="405"/>
                </a:cubicBezTo>
                <a:cubicBezTo>
                  <a:pt x="330" y="404"/>
                  <a:pt x="331" y="402"/>
                  <a:pt x="331" y="400"/>
                </a:cubicBezTo>
                <a:cubicBezTo>
                  <a:pt x="332" y="397"/>
                  <a:pt x="330" y="393"/>
                  <a:pt x="331" y="391"/>
                </a:cubicBezTo>
                <a:cubicBezTo>
                  <a:pt x="332" y="389"/>
                  <a:pt x="334" y="381"/>
                  <a:pt x="332" y="377"/>
                </a:cubicBezTo>
                <a:cubicBezTo>
                  <a:pt x="331" y="374"/>
                  <a:pt x="328" y="372"/>
                  <a:pt x="327" y="368"/>
                </a:cubicBezTo>
                <a:cubicBezTo>
                  <a:pt x="321" y="368"/>
                  <a:pt x="321" y="370"/>
                  <a:pt x="318" y="371"/>
                </a:cubicBezTo>
                <a:cubicBezTo>
                  <a:pt x="317" y="372"/>
                  <a:pt x="315" y="372"/>
                  <a:pt x="314" y="372"/>
                </a:cubicBezTo>
                <a:cubicBezTo>
                  <a:pt x="310" y="373"/>
                  <a:pt x="306" y="376"/>
                  <a:pt x="301" y="378"/>
                </a:cubicBezTo>
                <a:cubicBezTo>
                  <a:pt x="297" y="379"/>
                  <a:pt x="296" y="375"/>
                  <a:pt x="292" y="376"/>
                </a:cubicBezTo>
                <a:cubicBezTo>
                  <a:pt x="289" y="376"/>
                  <a:pt x="285" y="375"/>
                  <a:pt x="281" y="374"/>
                </a:cubicBezTo>
                <a:lnTo>
                  <a:pt x="277" y="374"/>
                </a:lnTo>
                <a:lnTo>
                  <a:pt x="276" y="373"/>
                </a:lnTo>
                <a:cubicBezTo>
                  <a:pt x="275" y="372"/>
                  <a:pt x="274" y="372"/>
                  <a:pt x="273" y="371"/>
                </a:cubicBezTo>
                <a:cubicBezTo>
                  <a:pt x="270" y="371"/>
                  <a:pt x="267" y="372"/>
                  <a:pt x="263" y="371"/>
                </a:cubicBezTo>
                <a:cubicBezTo>
                  <a:pt x="260" y="371"/>
                  <a:pt x="253" y="368"/>
                  <a:pt x="250" y="370"/>
                </a:cubicBezTo>
                <a:lnTo>
                  <a:pt x="249" y="370"/>
                </a:lnTo>
                <a:cubicBezTo>
                  <a:pt x="249" y="373"/>
                  <a:pt x="253" y="374"/>
                  <a:pt x="255" y="375"/>
                </a:cubicBezTo>
                <a:cubicBezTo>
                  <a:pt x="253" y="377"/>
                  <a:pt x="250" y="375"/>
                  <a:pt x="247" y="376"/>
                </a:cubicBezTo>
                <a:cubicBezTo>
                  <a:pt x="243" y="377"/>
                  <a:pt x="239" y="377"/>
                  <a:pt x="235" y="378"/>
                </a:cubicBezTo>
                <a:lnTo>
                  <a:pt x="234" y="378"/>
                </a:lnTo>
                <a:cubicBezTo>
                  <a:pt x="235" y="376"/>
                  <a:pt x="235" y="375"/>
                  <a:pt x="235" y="373"/>
                </a:cubicBezTo>
                <a:cubicBezTo>
                  <a:pt x="239" y="372"/>
                  <a:pt x="243" y="372"/>
                  <a:pt x="246" y="370"/>
                </a:cubicBezTo>
                <a:cubicBezTo>
                  <a:pt x="246" y="369"/>
                  <a:pt x="246" y="369"/>
                  <a:pt x="245" y="368"/>
                </a:cubicBezTo>
                <a:cubicBezTo>
                  <a:pt x="240" y="367"/>
                  <a:pt x="236" y="366"/>
                  <a:pt x="231" y="368"/>
                </a:cubicBezTo>
                <a:cubicBezTo>
                  <a:pt x="232" y="370"/>
                  <a:pt x="232" y="371"/>
                  <a:pt x="233" y="371"/>
                </a:cubicBezTo>
                <a:cubicBezTo>
                  <a:pt x="232" y="372"/>
                  <a:pt x="232" y="372"/>
                  <a:pt x="232" y="373"/>
                </a:cubicBezTo>
                <a:cubicBezTo>
                  <a:pt x="225" y="373"/>
                  <a:pt x="222" y="368"/>
                  <a:pt x="216" y="367"/>
                </a:cubicBezTo>
                <a:cubicBezTo>
                  <a:pt x="215" y="367"/>
                  <a:pt x="212" y="368"/>
                  <a:pt x="210" y="368"/>
                </a:cubicBezTo>
                <a:lnTo>
                  <a:pt x="208" y="367"/>
                </a:lnTo>
                <a:cubicBezTo>
                  <a:pt x="207" y="366"/>
                  <a:pt x="206" y="365"/>
                  <a:pt x="205" y="363"/>
                </a:cubicBezTo>
                <a:cubicBezTo>
                  <a:pt x="202" y="363"/>
                  <a:pt x="199" y="362"/>
                  <a:pt x="194" y="362"/>
                </a:cubicBezTo>
                <a:cubicBezTo>
                  <a:pt x="193" y="363"/>
                  <a:pt x="191" y="363"/>
                  <a:pt x="189" y="363"/>
                </a:cubicBezTo>
                <a:cubicBezTo>
                  <a:pt x="187" y="365"/>
                  <a:pt x="184" y="366"/>
                  <a:pt x="183" y="369"/>
                </a:cubicBezTo>
                <a:cubicBezTo>
                  <a:pt x="183" y="370"/>
                  <a:pt x="182" y="371"/>
                  <a:pt x="182" y="372"/>
                </a:cubicBezTo>
                <a:lnTo>
                  <a:pt x="147" y="372"/>
                </a:lnTo>
                <a:cubicBezTo>
                  <a:pt x="144" y="372"/>
                  <a:pt x="142" y="373"/>
                  <a:pt x="139" y="373"/>
                </a:cubicBezTo>
                <a:cubicBezTo>
                  <a:pt x="136" y="374"/>
                  <a:pt x="134" y="376"/>
                  <a:pt x="132" y="377"/>
                </a:cubicBezTo>
                <a:cubicBezTo>
                  <a:pt x="130" y="377"/>
                  <a:pt x="129" y="376"/>
                  <a:pt x="128" y="376"/>
                </a:cubicBezTo>
                <a:lnTo>
                  <a:pt x="123" y="375"/>
                </a:lnTo>
                <a:cubicBezTo>
                  <a:pt x="122" y="375"/>
                  <a:pt x="121" y="374"/>
                  <a:pt x="120" y="373"/>
                </a:cubicBezTo>
                <a:cubicBezTo>
                  <a:pt x="117" y="372"/>
                  <a:pt x="114" y="374"/>
                  <a:pt x="112" y="375"/>
                </a:cubicBezTo>
                <a:cubicBezTo>
                  <a:pt x="107" y="374"/>
                  <a:pt x="102" y="374"/>
                  <a:pt x="97" y="374"/>
                </a:cubicBezTo>
                <a:cubicBezTo>
                  <a:pt x="93" y="375"/>
                  <a:pt x="88" y="376"/>
                  <a:pt x="85" y="377"/>
                </a:cubicBezTo>
                <a:cubicBezTo>
                  <a:pt x="82" y="377"/>
                  <a:pt x="79" y="376"/>
                  <a:pt x="77" y="377"/>
                </a:cubicBezTo>
                <a:cubicBezTo>
                  <a:pt x="75" y="377"/>
                  <a:pt x="71" y="383"/>
                  <a:pt x="69" y="385"/>
                </a:cubicBezTo>
                <a:cubicBezTo>
                  <a:pt x="67" y="385"/>
                  <a:pt x="57" y="384"/>
                  <a:pt x="55" y="383"/>
                </a:cubicBezTo>
                <a:cubicBezTo>
                  <a:pt x="53" y="382"/>
                  <a:pt x="55" y="379"/>
                  <a:pt x="53" y="377"/>
                </a:cubicBezTo>
                <a:cubicBezTo>
                  <a:pt x="52" y="376"/>
                  <a:pt x="52" y="377"/>
                  <a:pt x="51" y="377"/>
                </a:cubicBezTo>
                <a:cubicBezTo>
                  <a:pt x="49" y="381"/>
                  <a:pt x="47" y="383"/>
                  <a:pt x="45" y="386"/>
                </a:cubicBezTo>
                <a:cubicBezTo>
                  <a:pt x="45" y="390"/>
                  <a:pt x="48" y="398"/>
                  <a:pt x="50" y="400"/>
                </a:cubicBezTo>
                <a:cubicBezTo>
                  <a:pt x="50" y="405"/>
                  <a:pt x="44" y="407"/>
                  <a:pt x="41" y="409"/>
                </a:cubicBezTo>
                <a:cubicBezTo>
                  <a:pt x="42" y="413"/>
                  <a:pt x="44" y="414"/>
                  <a:pt x="45" y="417"/>
                </a:cubicBezTo>
                <a:cubicBezTo>
                  <a:pt x="46" y="422"/>
                  <a:pt x="43" y="425"/>
                  <a:pt x="44" y="430"/>
                </a:cubicBezTo>
                <a:cubicBezTo>
                  <a:pt x="45" y="433"/>
                  <a:pt x="50" y="443"/>
                  <a:pt x="52" y="445"/>
                </a:cubicBezTo>
                <a:cubicBezTo>
                  <a:pt x="52" y="448"/>
                  <a:pt x="47" y="454"/>
                  <a:pt x="50" y="458"/>
                </a:cubicBezTo>
                <a:lnTo>
                  <a:pt x="50" y="459"/>
                </a:lnTo>
                <a:cubicBezTo>
                  <a:pt x="53" y="458"/>
                  <a:pt x="53" y="457"/>
                  <a:pt x="54" y="456"/>
                </a:cubicBezTo>
                <a:cubicBezTo>
                  <a:pt x="55" y="456"/>
                  <a:pt x="55" y="456"/>
                  <a:pt x="56" y="456"/>
                </a:cubicBezTo>
                <a:cubicBezTo>
                  <a:pt x="59" y="463"/>
                  <a:pt x="55" y="467"/>
                  <a:pt x="53" y="473"/>
                </a:cubicBezTo>
                <a:cubicBezTo>
                  <a:pt x="51" y="476"/>
                  <a:pt x="51" y="480"/>
                  <a:pt x="50" y="483"/>
                </a:cubicBezTo>
                <a:cubicBezTo>
                  <a:pt x="49" y="485"/>
                  <a:pt x="47" y="486"/>
                  <a:pt x="47" y="488"/>
                </a:cubicBezTo>
                <a:cubicBezTo>
                  <a:pt x="47" y="491"/>
                  <a:pt x="47" y="493"/>
                  <a:pt x="47" y="496"/>
                </a:cubicBezTo>
                <a:cubicBezTo>
                  <a:pt x="47" y="498"/>
                  <a:pt x="45" y="500"/>
                  <a:pt x="45" y="501"/>
                </a:cubicBezTo>
                <a:cubicBezTo>
                  <a:pt x="44" y="505"/>
                  <a:pt x="47" y="512"/>
                  <a:pt x="48" y="515"/>
                </a:cubicBezTo>
                <a:cubicBezTo>
                  <a:pt x="50" y="519"/>
                  <a:pt x="50" y="527"/>
                  <a:pt x="50" y="533"/>
                </a:cubicBezTo>
                <a:cubicBezTo>
                  <a:pt x="48" y="533"/>
                  <a:pt x="48" y="533"/>
                  <a:pt x="47" y="534"/>
                </a:cubicBezTo>
                <a:cubicBezTo>
                  <a:pt x="46" y="538"/>
                  <a:pt x="47" y="543"/>
                  <a:pt x="45" y="545"/>
                </a:cubicBezTo>
                <a:cubicBezTo>
                  <a:pt x="45" y="549"/>
                  <a:pt x="48" y="550"/>
                  <a:pt x="50" y="552"/>
                </a:cubicBezTo>
                <a:cubicBezTo>
                  <a:pt x="49" y="556"/>
                  <a:pt x="46" y="557"/>
                  <a:pt x="45" y="560"/>
                </a:cubicBezTo>
                <a:cubicBezTo>
                  <a:pt x="45" y="562"/>
                  <a:pt x="51" y="569"/>
                  <a:pt x="53" y="571"/>
                </a:cubicBezTo>
                <a:cubicBezTo>
                  <a:pt x="52" y="575"/>
                  <a:pt x="50" y="583"/>
                  <a:pt x="51" y="588"/>
                </a:cubicBezTo>
                <a:cubicBezTo>
                  <a:pt x="52" y="590"/>
                  <a:pt x="53" y="591"/>
                  <a:pt x="53" y="595"/>
                </a:cubicBezTo>
                <a:cubicBezTo>
                  <a:pt x="52" y="596"/>
                  <a:pt x="50" y="598"/>
                  <a:pt x="49" y="600"/>
                </a:cubicBezTo>
                <a:cubicBezTo>
                  <a:pt x="49" y="601"/>
                  <a:pt x="49" y="601"/>
                  <a:pt x="49" y="602"/>
                </a:cubicBezTo>
                <a:cubicBezTo>
                  <a:pt x="50" y="605"/>
                  <a:pt x="55" y="604"/>
                  <a:pt x="57" y="610"/>
                </a:cubicBezTo>
                <a:cubicBezTo>
                  <a:pt x="59" y="618"/>
                  <a:pt x="51" y="619"/>
                  <a:pt x="49" y="622"/>
                </a:cubicBezTo>
                <a:cubicBezTo>
                  <a:pt x="47" y="626"/>
                  <a:pt x="46" y="630"/>
                  <a:pt x="43" y="633"/>
                </a:cubicBezTo>
                <a:lnTo>
                  <a:pt x="43" y="634"/>
                </a:lnTo>
                <a:cubicBezTo>
                  <a:pt x="53" y="628"/>
                  <a:pt x="60" y="634"/>
                  <a:pt x="67" y="638"/>
                </a:cubicBezTo>
                <a:cubicBezTo>
                  <a:pt x="67" y="641"/>
                  <a:pt x="64" y="646"/>
                  <a:pt x="62" y="647"/>
                </a:cubicBezTo>
                <a:cubicBezTo>
                  <a:pt x="62" y="648"/>
                  <a:pt x="62" y="648"/>
                  <a:pt x="63" y="649"/>
                </a:cubicBezTo>
                <a:cubicBezTo>
                  <a:pt x="66" y="649"/>
                  <a:pt x="69" y="648"/>
                  <a:pt x="72" y="647"/>
                </a:cubicBezTo>
                <a:cubicBezTo>
                  <a:pt x="75" y="646"/>
                  <a:pt x="77" y="649"/>
                  <a:pt x="80" y="648"/>
                </a:cubicBezTo>
                <a:cubicBezTo>
                  <a:pt x="82" y="647"/>
                  <a:pt x="86" y="646"/>
                  <a:pt x="90" y="647"/>
                </a:cubicBezTo>
                <a:cubicBezTo>
                  <a:pt x="93" y="647"/>
                  <a:pt x="97" y="649"/>
                  <a:pt x="101" y="650"/>
                </a:cubicBezTo>
                <a:close/>
                <a:moveTo>
                  <a:pt x="9" y="460"/>
                </a:moveTo>
                <a:cubicBezTo>
                  <a:pt x="9" y="461"/>
                  <a:pt x="8" y="463"/>
                  <a:pt x="8" y="464"/>
                </a:cubicBezTo>
                <a:cubicBezTo>
                  <a:pt x="8" y="466"/>
                  <a:pt x="9" y="469"/>
                  <a:pt x="8" y="470"/>
                </a:cubicBezTo>
                <a:lnTo>
                  <a:pt x="8" y="473"/>
                </a:lnTo>
                <a:cubicBezTo>
                  <a:pt x="9" y="473"/>
                  <a:pt x="10" y="474"/>
                  <a:pt x="11" y="473"/>
                </a:cubicBezTo>
                <a:cubicBezTo>
                  <a:pt x="13" y="472"/>
                  <a:pt x="12" y="471"/>
                  <a:pt x="13" y="469"/>
                </a:cubicBezTo>
                <a:cubicBezTo>
                  <a:pt x="14" y="467"/>
                  <a:pt x="17" y="467"/>
                  <a:pt x="19" y="465"/>
                </a:cubicBezTo>
                <a:cubicBezTo>
                  <a:pt x="20" y="465"/>
                  <a:pt x="20" y="463"/>
                  <a:pt x="21" y="463"/>
                </a:cubicBezTo>
                <a:cubicBezTo>
                  <a:pt x="21" y="458"/>
                  <a:pt x="19" y="455"/>
                  <a:pt x="18" y="452"/>
                </a:cubicBezTo>
                <a:lnTo>
                  <a:pt x="17" y="452"/>
                </a:lnTo>
                <a:cubicBezTo>
                  <a:pt x="16" y="451"/>
                  <a:pt x="15" y="452"/>
                  <a:pt x="14" y="452"/>
                </a:cubicBezTo>
                <a:cubicBezTo>
                  <a:pt x="11" y="451"/>
                  <a:pt x="11" y="447"/>
                  <a:pt x="7" y="446"/>
                </a:cubicBezTo>
                <a:cubicBezTo>
                  <a:pt x="0" y="453"/>
                  <a:pt x="8" y="454"/>
                  <a:pt x="9" y="460"/>
                </a:cubicBezTo>
                <a:close/>
                <a:moveTo>
                  <a:pt x="7" y="413"/>
                </a:moveTo>
                <a:lnTo>
                  <a:pt x="7" y="413"/>
                </a:lnTo>
                <a:lnTo>
                  <a:pt x="8" y="413"/>
                </a:lnTo>
                <a:cubicBezTo>
                  <a:pt x="7" y="413"/>
                  <a:pt x="8" y="413"/>
                  <a:pt x="7" y="413"/>
                </a:cubicBezTo>
                <a:close/>
                <a:moveTo>
                  <a:pt x="541" y="357"/>
                </a:moveTo>
                <a:cubicBezTo>
                  <a:pt x="538" y="353"/>
                  <a:pt x="534" y="351"/>
                  <a:pt x="525" y="351"/>
                </a:cubicBezTo>
                <a:cubicBezTo>
                  <a:pt x="523" y="352"/>
                  <a:pt x="522" y="353"/>
                  <a:pt x="520" y="354"/>
                </a:cubicBezTo>
                <a:cubicBezTo>
                  <a:pt x="525" y="355"/>
                  <a:pt x="529" y="352"/>
                  <a:pt x="534" y="353"/>
                </a:cubicBezTo>
                <a:cubicBezTo>
                  <a:pt x="536" y="354"/>
                  <a:pt x="539" y="355"/>
                  <a:pt x="541" y="357"/>
                </a:cubicBezTo>
                <a:close/>
                <a:moveTo>
                  <a:pt x="688" y="580"/>
                </a:moveTo>
                <a:cubicBezTo>
                  <a:pt x="688" y="580"/>
                  <a:pt x="687" y="580"/>
                  <a:pt x="687" y="581"/>
                </a:cubicBezTo>
                <a:cubicBezTo>
                  <a:pt x="686" y="581"/>
                  <a:pt x="687" y="581"/>
                  <a:pt x="686" y="582"/>
                </a:cubicBezTo>
                <a:cubicBezTo>
                  <a:pt x="687" y="584"/>
                  <a:pt x="688" y="587"/>
                  <a:pt x="690" y="588"/>
                </a:cubicBezTo>
                <a:cubicBezTo>
                  <a:pt x="690" y="594"/>
                  <a:pt x="688" y="595"/>
                  <a:pt x="685" y="597"/>
                </a:cubicBezTo>
                <a:cubicBezTo>
                  <a:pt x="684" y="597"/>
                  <a:pt x="683" y="598"/>
                  <a:pt x="682" y="598"/>
                </a:cubicBezTo>
                <a:cubicBezTo>
                  <a:pt x="682" y="599"/>
                  <a:pt x="682" y="599"/>
                  <a:pt x="681" y="600"/>
                </a:cubicBezTo>
                <a:cubicBezTo>
                  <a:pt x="681" y="606"/>
                  <a:pt x="682" y="610"/>
                  <a:pt x="683" y="615"/>
                </a:cubicBezTo>
                <a:cubicBezTo>
                  <a:pt x="683" y="617"/>
                  <a:pt x="683" y="619"/>
                  <a:pt x="684" y="621"/>
                </a:cubicBezTo>
                <a:cubicBezTo>
                  <a:pt x="684" y="623"/>
                  <a:pt x="686" y="627"/>
                  <a:pt x="685" y="631"/>
                </a:cubicBezTo>
                <a:cubicBezTo>
                  <a:pt x="684" y="634"/>
                  <a:pt x="682" y="638"/>
                  <a:pt x="681" y="641"/>
                </a:cubicBezTo>
                <a:cubicBezTo>
                  <a:pt x="681" y="643"/>
                  <a:pt x="681" y="644"/>
                  <a:pt x="681" y="645"/>
                </a:cubicBezTo>
                <a:cubicBezTo>
                  <a:pt x="679" y="647"/>
                  <a:pt x="676" y="648"/>
                  <a:pt x="675" y="650"/>
                </a:cubicBezTo>
                <a:cubicBezTo>
                  <a:pt x="673" y="653"/>
                  <a:pt x="673" y="657"/>
                  <a:pt x="670" y="659"/>
                </a:cubicBezTo>
                <a:cubicBezTo>
                  <a:pt x="669" y="660"/>
                  <a:pt x="665" y="661"/>
                  <a:pt x="664" y="662"/>
                </a:cubicBezTo>
                <a:cubicBezTo>
                  <a:pt x="662" y="663"/>
                  <a:pt x="663" y="666"/>
                  <a:pt x="662" y="667"/>
                </a:cubicBezTo>
                <a:cubicBezTo>
                  <a:pt x="661" y="669"/>
                  <a:pt x="658" y="671"/>
                  <a:pt x="657" y="672"/>
                </a:cubicBezTo>
                <a:cubicBezTo>
                  <a:pt x="657" y="674"/>
                  <a:pt x="657" y="675"/>
                  <a:pt x="657" y="677"/>
                </a:cubicBezTo>
                <a:cubicBezTo>
                  <a:pt x="655" y="680"/>
                  <a:pt x="646" y="687"/>
                  <a:pt x="640" y="685"/>
                </a:cubicBezTo>
                <a:cubicBezTo>
                  <a:pt x="637" y="685"/>
                  <a:pt x="636" y="683"/>
                  <a:pt x="633" y="682"/>
                </a:cubicBezTo>
                <a:cubicBezTo>
                  <a:pt x="629" y="679"/>
                  <a:pt x="624" y="684"/>
                  <a:pt x="621" y="685"/>
                </a:cubicBezTo>
                <a:cubicBezTo>
                  <a:pt x="617" y="686"/>
                  <a:pt x="611" y="685"/>
                  <a:pt x="609" y="684"/>
                </a:cubicBezTo>
                <a:cubicBezTo>
                  <a:pt x="609" y="683"/>
                  <a:pt x="607" y="682"/>
                  <a:pt x="607" y="682"/>
                </a:cubicBezTo>
                <a:cubicBezTo>
                  <a:pt x="604" y="681"/>
                  <a:pt x="603" y="683"/>
                  <a:pt x="602" y="683"/>
                </a:cubicBezTo>
                <a:cubicBezTo>
                  <a:pt x="598" y="686"/>
                  <a:pt x="595" y="687"/>
                  <a:pt x="592" y="690"/>
                </a:cubicBezTo>
                <a:cubicBezTo>
                  <a:pt x="586" y="690"/>
                  <a:pt x="581" y="689"/>
                  <a:pt x="578" y="685"/>
                </a:cubicBezTo>
                <a:cubicBezTo>
                  <a:pt x="577" y="685"/>
                  <a:pt x="576" y="685"/>
                  <a:pt x="575" y="686"/>
                </a:cubicBezTo>
                <a:cubicBezTo>
                  <a:pt x="573" y="687"/>
                  <a:pt x="571" y="691"/>
                  <a:pt x="571" y="694"/>
                </a:cubicBezTo>
                <a:cubicBezTo>
                  <a:pt x="570" y="695"/>
                  <a:pt x="571" y="696"/>
                  <a:pt x="570" y="697"/>
                </a:cubicBezTo>
                <a:cubicBezTo>
                  <a:pt x="570" y="698"/>
                  <a:pt x="571" y="699"/>
                  <a:pt x="571" y="700"/>
                </a:cubicBezTo>
                <a:cubicBezTo>
                  <a:pt x="578" y="702"/>
                  <a:pt x="586" y="700"/>
                  <a:pt x="592" y="698"/>
                </a:cubicBezTo>
                <a:cubicBezTo>
                  <a:pt x="597" y="697"/>
                  <a:pt x="601" y="702"/>
                  <a:pt x="607" y="700"/>
                </a:cubicBezTo>
                <a:cubicBezTo>
                  <a:pt x="610" y="699"/>
                  <a:pt x="613" y="696"/>
                  <a:pt x="617" y="695"/>
                </a:cubicBezTo>
                <a:cubicBezTo>
                  <a:pt x="621" y="694"/>
                  <a:pt x="624" y="697"/>
                  <a:pt x="628" y="696"/>
                </a:cubicBezTo>
                <a:cubicBezTo>
                  <a:pt x="631" y="695"/>
                  <a:pt x="633" y="693"/>
                  <a:pt x="636" y="692"/>
                </a:cubicBezTo>
                <a:cubicBezTo>
                  <a:pt x="639" y="692"/>
                  <a:pt x="641" y="692"/>
                  <a:pt x="644" y="692"/>
                </a:cubicBezTo>
                <a:cubicBezTo>
                  <a:pt x="650" y="690"/>
                  <a:pt x="655" y="689"/>
                  <a:pt x="660" y="687"/>
                </a:cubicBezTo>
                <a:lnTo>
                  <a:pt x="663" y="687"/>
                </a:lnTo>
                <a:cubicBezTo>
                  <a:pt x="665" y="687"/>
                  <a:pt x="668" y="683"/>
                  <a:pt x="669" y="681"/>
                </a:cubicBezTo>
                <a:cubicBezTo>
                  <a:pt x="669" y="679"/>
                  <a:pt x="669" y="678"/>
                  <a:pt x="669" y="676"/>
                </a:cubicBezTo>
                <a:cubicBezTo>
                  <a:pt x="670" y="673"/>
                  <a:pt x="673" y="672"/>
                  <a:pt x="674" y="670"/>
                </a:cubicBezTo>
                <a:cubicBezTo>
                  <a:pt x="675" y="668"/>
                  <a:pt x="675" y="665"/>
                  <a:pt x="676" y="663"/>
                </a:cubicBezTo>
                <a:cubicBezTo>
                  <a:pt x="677" y="661"/>
                  <a:pt x="679" y="659"/>
                  <a:pt x="681" y="659"/>
                </a:cubicBezTo>
                <a:cubicBezTo>
                  <a:pt x="684" y="658"/>
                  <a:pt x="686" y="660"/>
                  <a:pt x="689" y="658"/>
                </a:cubicBezTo>
                <a:cubicBezTo>
                  <a:pt x="695" y="653"/>
                  <a:pt x="689" y="648"/>
                  <a:pt x="690" y="641"/>
                </a:cubicBezTo>
                <a:cubicBezTo>
                  <a:pt x="691" y="638"/>
                  <a:pt x="693" y="633"/>
                  <a:pt x="692" y="629"/>
                </a:cubicBezTo>
                <a:cubicBezTo>
                  <a:pt x="692" y="628"/>
                  <a:pt x="691" y="626"/>
                  <a:pt x="691" y="624"/>
                </a:cubicBezTo>
                <a:cubicBezTo>
                  <a:pt x="692" y="622"/>
                  <a:pt x="692" y="619"/>
                  <a:pt x="692" y="617"/>
                </a:cubicBezTo>
                <a:cubicBezTo>
                  <a:pt x="693" y="613"/>
                  <a:pt x="692" y="607"/>
                  <a:pt x="693" y="603"/>
                </a:cubicBezTo>
                <a:lnTo>
                  <a:pt x="693" y="598"/>
                </a:lnTo>
                <a:cubicBezTo>
                  <a:pt x="693" y="595"/>
                  <a:pt x="697" y="590"/>
                  <a:pt x="694" y="586"/>
                </a:cubicBezTo>
                <a:cubicBezTo>
                  <a:pt x="694" y="583"/>
                  <a:pt x="691" y="580"/>
                  <a:pt x="688" y="580"/>
                </a:cubicBezTo>
                <a:close/>
                <a:moveTo>
                  <a:pt x="703" y="469"/>
                </a:moveTo>
                <a:cubicBezTo>
                  <a:pt x="703" y="463"/>
                  <a:pt x="701" y="459"/>
                  <a:pt x="700" y="453"/>
                </a:cubicBezTo>
                <a:cubicBezTo>
                  <a:pt x="701" y="451"/>
                  <a:pt x="701" y="448"/>
                  <a:pt x="701" y="446"/>
                </a:cubicBezTo>
                <a:cubicBezTo>
                  <a:pt x="701" y="444"/>
                  <a:pt x="698" y="443"/>
                  <a:pt x="697" y="441"/>
                </a:cubicBezTo>
                <a:lnTo>
                  <a:pt x="697" y="437"/>
                </a:lnTo>
                <a:cubicBezTo>
                  <a:pt x="697" y="436"/>
                  <a:pt x="695" y="434"/>
                  <a:pt x="695" y="433"/>
                </a:cubicBezTo>
                <a:cubicBezTo>
                  <a:pt x="694" y="433"/>
                  <a:pt x="694" y="431"/>
                  <a:pt x="694" y="431"/>
                </a:cubicBezTo>
                <a:cubicBezTo>
                  <a:pt x="694" y="425"/>
                  <a:pt x="699" y="425"/>
                  <a:pt x="700" y="420"/>
                </a:cubicBezTo>
                <a:cubicBezTo>
                  <a:pt x="700" y="419"/>
                  <a:pt x="700" y="417"/>
                  <a:pt x="700" y="416"/>
                </a:cubicBezTo>
                <a:lnTo>
                  <a:pt x="700" y="404"/>
                </a:lnTo>
                <a:cubicBezTo>
                  <a:pt x="699" y="404"/>
                  <a:pt x="699" y="402"/>
                  <a:pt x="699" y="402"/>
                </a:cubicBezTo>
                <a:cubicBezTo>
                  <a:pt x="699" y="397"/>
                  <a:pt x="699" y="392"/>
                  <a:pt x="699" y="387"/>
                </a:cubicBezTo>
                <a:cubicBezTo>
                  <a:pt x="699" y="378"/>
                  <a:pt x="697" y="368"/>
                  <a:pt x="699" y="360"/>
                </a:cubicBezTo>
                <a:cubicBezTo>
                  <a:pt x="700" y="357"/>
                  <a:pt x="698" y="355"/>
                  <a:pt x="698" y="353"/>
                </a:cubicBezTo>
                <a:cubicBezTo>
                  <a:pt x="697" y="349"/>
                  <a:pt x="699" y="346"/>
                  <a:pt x="697" y="344"/>
                </a:cubicBezTo>
                <a:lnTo>
                  <a:pt x="697" y="343"/>
                </a:lnTo>
                <a:lnTo>
                  <a:pt x="695" y="343"/>
                </a:lnTo>
                <a:cubicBezTo>
                  <a:pt x="695" y="343"/>
                  <a:pt x="694" y="344"/>
                  <a:pt x="693" y="344"/>
                </a:cubicBezTo>
                <a:cubicBezTo>
                  <a:pt x="692" y="349"/>
                  <a:pt x="695" y="352"/>
                  <a:pt x="694" y="355"/>
                </a:cubicBezTo>
                <a:cubicBezTo>
                  <a:pt x="692" y="366"/>
                  <a:pt x="691" y="383"/>
                  <a:pt x="693" y="393"/>
                </a:cubicBezTo>
                <a:cubicBezTo>
                  <a:pt x="694" y="396"/>
                  <a:pt x="691" y="399"/>
                  <a:pt x="691" y="402"/>
                </a:cubicBezTo>
                <a:cubicBezTo>
                  <a:pt x="689" y="407"/>
                  <a:pt x="690" y="414"/>
                  <a:pt x="692" y="419"/>
                </a:cubicBezTo>
                <a:cubicBezTo>
                  <a:pt x="692" y="420"/>
                  <a:pt x="693" y="428"/>
                  <a:pt x="693" y="428"/>
                </a:cubicBezTo>
                <a:cubicBezTo>
                  <a:pt x="693" y="429"/>
                  <a:pt x="691" y="430"/>
                  <a:pt x="691" y="431"/>
                </a:cubicBezTo>
                <a:cubicBezTo>
                  <a:pt x="689" y="435"/>
                  <a:pt x="693" y="439"/>
                  <a:pt x="695" y="440"/>
                </a:cubicBezTo>
                <a:cubicBezTo>
                  <a:pt x="695" y="446"/>
                  <a:pt x="692" y="448"/>
                  <a:pt x="691" y="452"/>
                </a:cubicBezTo>
                <a:cubicBezTo>
                  <a:pt x="691" y="455"/>
                  <a:pt x="690" y="458"/>
                  <a:pt x="690" y="461"/>
                </a:cubicBezTo>
                <a:cubicBezTo>
                  <a:pt x="689" y="464"/>
                  <a:pt x="688" y="466"/>
                  <a:pt x="687" y="469"/>
                </a:cubicBezTo>
                <a:cubicBezTo>
                  <a:pt x="686" y="473"/>
                  <a:pt x="689" y="475"/>
                  <a:pt x="689" y="478"/>
                </a:cubicBezTo>
                <a:cubicBezTo>
                  <a:pt x="689" y="480"/>
                  <a:pt x="687" y="482"/>
                  <a:pt x="689" y="485"/>
                </a:cubicBezTo>
                <a:cubicBezTo>
                  <a:pt x="689" y="488"/>
                  <a:pt x="692" y="489"/>
                  <a:pt x="692" y="492"/>
                </a:cubicBezTo>
                <a:cubicBezTo>
                  <a:pt x="693" y="494"/>
                  <a:pt x="692" y="498"/>
                  <a:pt x="691" y="500"/>
                </a:cubicBezTo>
                <a:lnTo>
                  <a:pt x="691" y="507"/>
                </a:lnTo>
                <a:cubicBezTo>
                  <a:pt x="690" y="512"/>
                  <a:pt x="690" y="515"/>
                  <a:pt x="691" y="521"/>
                </a:cubicBezTo>
                <a:cubicBezTo>
                  <a:pt x="693" y="528"/>
                  <a:pt x="688" y="533"/>
                  <a:pt x="687" y="537"/>
                </a:cubicBezTo>
                <a:cubicBezTo>
                  <a:pt x="685" y="541"/>
                  <a:pt x="689" y="544"/>
                  <a:pt x="689" y="547"/>
                </a:cubicBezTo>
                <a:cubicBezTo>
                  <a:pt x="690" y="550"/>
                  <a:pt x="690" y="551"/>
                  <a:pt x="690" y="553"/>
                </a:cubicBezTo>
                <a:cubicBezTo>
                  <a:pt x="691" y="553"/>
                  <a:pt x="692" y="553"/>
                  <a:pt x="692" y="553"/>
                </a:cubicBezTo>
                <a:cubicBezTo>
                  <a:pt x="693" y="552"/>
                  <a:pt x="693" y="551"/>
                  <a:pt x="694" y="550"/>
                </a:cubicBezTo>
                <a:cubicBezTo>
                  <a:pt x="695" y="548"/>
                  <a:pt x="697" y="547"/>
                  <a:pt x="697" y="545"/>
                </a:cubicBezTo>
                <a:cubicBezTo>
                  <a:pt x="699" y="541"/>
                  <a:pt x="695" y="538"/>
                  <a:pt x="696" y="533"/>
                </a:cubicBezTo>
                <a:cubicBezTo>
                  <a:pt x="696" y="531"/>
                  <a:pt x="697" y="528"/>
                  <a:pt x="698" y="526"/>
                </a:cubicBezTo>
                <a:cubicBezTo>
                  <a:pt x="698" y="523"/>
                  <a:pt x="698" y="519"/>
                  <a:pt x="698" y="516"/>
                </a:cubicBezTo>
                <a:cubicBezTo>
                  <a:pt x="699" y="513"/>
                  <a:pt x="697" y="509"/>
                  <a:pt x="698" y="506"/>
                </a:cubicBezTo>
                <a:cubicBezTo>
                  <a:pt x="698" y="504"/>
                  <a:pt x="700" y="502"/>
                  <a:pt x="700" y="499"/>
                </a:cubicBezTo>
                <a:cubicBezTo>
                  <a:pt x="699" y="496"/>
                  <a:pt x="697" y="495"/>
                  <a:pt x="696" y="493"/>
                </a:cubicBezTo>
                <a:cubicBezTo>
                  <a:pt x="695" y="490"/>
                  <a:pt x="697" y="486"/>
                  <a:pt x="697" y="485"/>
                </a:cubicBezTo>
                <a:cubicBezTo>
                  <a:pt x="700" y="478"/>
                  <a:pt x="697" y="473"/>
                  <a:pt x="703" y="469"/>
                </a:cubicBezTo>
                <a:close/>
                <a:moveTo>
                  <a:pt x="712" y="190"/>
                </a:moveTo>
                <a:cubicBezTo>
                  <a:pt x="712" y="188"/>
                  <a:pt x="714" y="187"/>
                  <a:pt x="715" y="185"/>
                </a:cubicBezTo>
                <a:cubicBezTo>
                  <a:pt x="717" y="181"/>
                  <a:pt x="716" y="173"/>
                  <a:pt x="714" y="169"/>
                </a:cubicBezTo>
                <a:cubicBezTo>
                  <a:pt x="711" y="168"/>
                  <a:pt x="709" y="167"/>
                  <a:pt x="705" y="168"/>
                </a:cubicBezTo>
                <a:cubicBezTo>
                  <a:pt x="705" y="168"/>
                  <a:pt x="705" y="168"/>
                  <a:pt x="704" y="168"/>
                </a:cubicBezTo>
                <a:cubicBezTo>
                  <a:pt x="704" y="171"/>
                  <a:pt x="705" y="175"/>
                  <a:pt x="704" y="179"/>
                </a:cubicBezTo>
                <a:cubicBezTo>
                  <a:pt x="703" y="182"/>
                  <a:pt x="702" y="183"/>
                  <a:pt x="702" y="187"/>
                </a:cubicBezTo>
                <a:cubicBezTo>
                  <a:pt x="705" y="190"/>
                  <a:pt x="707" y="191"/>
                  <a:pt x="706" y="198"/>
                </a:cubicBezTo>
                <a:cubicBezTo>
                  <a:pt x="706" y="199"/>
                  <a:pt x="705" y="200"/>
                  <a:pt x="704" y="201"/>
                </a:cubicBezTo>
                <a:cubicBezTo>
                  <a:pt x="702" y="202"/>
                  <a:pt x="700" y="201"/>
                  <a:pt x="699" y="203"/>
                </a:cubicBezTo>
                <a:cubicBezTo>
                  <a:pt x="697" y="207"/>
                  <a:pt x="701" y="209"/>
                  <a:pt x="700" y="212"/>
                </a:cubicBezTo>
                <a:cubicBezTo>
                  <a:pt x="700" y="214"/>
                  <a:pt x="697" y="216"/>
                  <a:pt x="697" y="219"/>
                </a:cubicBezTo>
                <a:cubicBezTo>
                  <a:pt x="696" y="221"/>
                  <a:pt x="698" y="232"/>
                  <a:pt x="699" y="233"/>
                </a:cubicBezTo>
                <a:cubicBezTo>
                  <a:pt x="700" y="238"/>
                  <a:pt x="697" y="241"/>
                  <a:pt x="696" y="243"/>
                </a:cubicBezTo>
                <a:cubicBezTo>
                  <a:pt x="696" y="244"/>
                  <a:pt x="696" y="246"/>
                  <a:pt x="697" y="247"/>
                </a:cubicBezTo>
                <a:cubicBezTo>
                  <a:pt x="697" y="250"/>
                  <a:pt x="697" y="253"/>
                  <a:pt x="697" y="256"/>
                </a:cubicBezTo>
                <a:cubicBezTo>
                  <a:pt x="697" y="257"/>
                  <a:pt x="699" y="258"/>
                  <a:pt x="699" y="260"/>
                </a:cubicBezTo>
                <a:cubicBezTo>
                  <a:pt x="700" y="263"/>
                  <a:pt x="697" y="269"/>
                  <a:pt x="698" y="270"/>
                </a:cubicBezTo>
                <a:cubicBezTo>
                  <a:pt x="698" y="272"/>
                  <a:pt x="699" y="272"/>
                  <a:pt x="700" y="273"/>
                </a:cubicBezTo>
                <a:cubicBezTo>
                  <a:pt x="702" y="273"/>
                  <a:pt x="703" y="271"/>
                  <a:pt x="704" y="270"/>
                </a:cubicBezTo>
                <a:cubicBezTo>
                  <a:pt x="705" y="268"/>
                  <a:pt x="706" y="266"/>
                  <a:pt x="706" y="264"/>
                </a:cubicBezTo>
                <a:cubicBezTo>
                  <a:pt x="707" y="261"/>
                  <a:pt x="705" y="259"/>
                  <a:pt x="704" y="257"/>
                </a:cubicBezTo>
                <a:cubicBezTo>
                  <a:pt x="704" y="254"/>
                  <a:pt x="706" y="250"/>
                  <a:pt x="706" y="249"/>
                </a:cubicBezTo>
                <a:cubicBezTo>
                  <a:pt x="707" y="245"/>
                  <a:pt x="705" y="242"/>
                  <a:pt x="705" y="240"/>
                </a:cubicBezTo>
                <a:cubicBezTo>
                  <a:pt x="704" y="238"/>
                  <a:pt x="705" y="236"/>
                  <a:pt x="706" y="235"/>
                </a:cubicBezTo>
                <a:cubicBezTo>
                  <a:pt x="707" y="230"/>
                  <a:pt x="701" y="228"/>
                  <a:pt x="703" y="223"/>
                </a:cubicBezTo>
                <a:cubicBezTo>
                  <a:pt x="704" y="220"/>
                  <a:pt x="712" y="217"/>
                  <a:pt x="715" y="215"/>
                </a:cubicBezTo>
                <a:cubicBezTo>
                  <a:pt x="715" y="211"/>
                  <a:pt x="717" y="207"/>
                  <a:pt x="716" y="203"/>
                </a:cubicBezTo>
                <a:cubicBezTo>
                  <a:pt x="715" y="200"/>
                  <a:pt x="711" y="192"/>
                  <a:pt x="712" y="190"/>
                </a:cubicBezTo>
                <a:close/>
                <a:moveTo>
                  <a:pt x="346" y="694"/>
                </a:moveTo>
                <a:cubicBezTo>
                  <a:pt x="345" y="694"/>
                  <a:pt x="343" y="694"/>
                  <a:pt x="343" y="694"/>
                </a:cubicBezTo>
                <a:lnTo>
                  <a:pt x="341" y="694"/>
                </a:lnTo>
                <a:cubicBezTo>
                  <a:pt x="342" y="693"/>
                  <a:pt x="342" y="690"/>
                  <a:pt x="343" y="690"/>
                </a:cubicBezTo>
                <a:cubicBezTo>
                  <a:pt x="343" y="689"/>
                  <a:pt x="343" y="689"/>
                  <a:pt x="344" y="689"/>
                </a:cubicBezTo>
                <a:cubicBezTo>
                  <a:pt x="345" y="689"/>
                  <a:pt x="345" y="689"/>
                  <a:pt x="345" y="689"/>
                </a:cubicBezTo>
                <a:cubicBezTo>
                  <a:pt x="346" y="690"/>
                  <a:pt x="346" y="690"/>
                  <a:pt x="347" y="690"/>
                </a:cubicBezTo>
                <a:cubicBezTo>
                  <a:pt x="347" y="691"/>
                  <a:pt x="347" y="692"/>
                  <a:pt x="347" y="693"/>
                </a:cubicBezTo>
                <a:cubicBezTo>
                  <a:pt x="347" y="693"/>
                  <a:pt x="347" y="693"/>
                  <a:pt x="346" y="694"/>
                </a:cubicBezTo>
                <a:close/>
                <a:moveTo>
                  <a:pt x="455" y="684"/>
                </a:moveTo>
                <a:cubicBezTo>
                  <a:pt x="451" y="684"/>
                  <a:pt x="448" y="687"/>
                  <a:pt x="443" y="686"/>
                </a:cubicBezTo>
                <a:cubicBezTo>
                  <a:pt x="439" y="685"/>
                  <a:pt x="438" y="682"/>
                  <a:pt x="434" y="681"/>
                </a:cubicBezTo>
                <a:cubicBezTo>
                  <a:pt x="427" y="681"/>
                  <a:pt x="419" y="681"/>
                  <a:pt x="411" y="682"/>
                </a:cubicBezTo>
                <a:cubicBezTo>
                  <a:pt x="409" y="682"/>
                  <a:pt x="406" y="683"/>
                  <a:pt x="403" y="682"/>
                </a:cubicBezTo>
                <a:cubicBezTo>
                  <a:pt x="402" y="682"/>
                  <a:pt x="399" y="682"/>
                  <a:pt x="398" y="681"/>
                </a:cubicBezTo>
                <a:lnTo>
                  <a:pt x="389" y="681"/>
                </a:lnTo>
                <a:cubicBezTo>
                  <a:pt x="385" y="680"/>
                  <a:pt x="377" y="679"/>
                  <a:pt x="373" y="681"/>
                </a:cubicBezTo>
                <a:lnTo>
                  <a:pt x="359" y="681"/>
                </a:lnTo>
                <a:cubicBezTo>
                  <a:pt x="356" y="681"/>
                  <a:pt x="354" y="683"/>
                  <a:pt x="352" y="684"/>
                </a:cubicBezTo>
                <a:cubicBezTo>
                  <a:pt x="350" y="685"/>
                  <a:pt x="346" y="686"/>
                  <a:pt x="343" y="686"/>
                </a:cubicBezTo>
                <a:cubicBezTo>
                  <a:pt x="340" y="687"/>
                  <a:pt x="338" y="685"/>
                  <a:pt x="336" y="685"/>
                </a:cubicBezTo>
                <a:cubicBezTo>
                  <a:pt x="332" y="684"/>
                  <a:pt x="329" y="683"/>
                  <a:pt x="325" y="684"/>
                </a:cubicBezTo>
                <a:cubicBezTo>
                  <a:pt x="325" y="685"/>
                  <a:pt x="325" y="684"/>
                  <a:pt x="325" y="685"/>
                </a:cubicBezTo>
                <a:cubicBezTo>
                  <a:pt x="325" y="686"/>
                  <a:pt x="333" y="693"/>
                  <a:pt x="335" y="694"/>
                </a:cubicBezTo>
                <a:cubicBezTo>
                  <a:pt x="334" y="694"/>
                  <a:pt x="334" y="695"/>
                  <a:pt x="334" y="695"/>
                </a:cubicBezTo>
                <a:cubicBezTo>
                  <a:pt x="328" y="696"/>
                  <a:pt x="323" y="694"/>
                  <a:pt x="319" y="692"/>
                </a:cubicBezTo>
                <a:cubicBezTo>
                  <a:pt x="319" y="688"/>
                  <a:pt x="320" y="688"/>
                  <a:pt x="322" y="686"/>
                </a:cubicBezTo>
                <a:cubicBezTo>
                  <a:pt x="321" y="685"/>
                  <a:pt x="321" y="685"/>
                  <a:pt x="320" y="685"/>
                </a:cubicBezTo>
                <a:cubicBezTo>
                  <a:pt x="319" y="683"/>
                  <a:pt x="314" y="684"/>
                  <a:pt x="311" y="684"/>
                </a:cubicBezTo>
                <a:cubicBezTo>
                  <a:pt x="309" y="684"/>
                  <a:pt x="306" y="683"/>
                  <a:pt x="304" y="684"/>
                </a:cubicBezTo>
                <a:cubicBezTo>
                  <a:pt x="301" y="684"/>
                  <a:pt x="295" y="685"/>
                  <a:pt x="291" y="684"/>
                </a:cubicBezTo>
                <a:cubicBezTo>
                  <a:pt x="289" y="684"/>
                  <a:pt x="286" y="683"/>
                  <a:pt x="284" y="682"/>
                </a:cubicBezTo>
                <a:cubicBezTo>
                  <a:pt x="279" y="681"/>
                  <a:pt x="274" y="684"/>
                  <a:pt x="269" y="683"/>
                </a:cubicBezTo>
                <a:cubicBezTo>
                  <a:pt x="266" y="682"/>
                  <a:pt x="264" y="684"/>
                  <a:pt x="262" y="684"/>
                </a:cubicBezTo>
                <a:cubicBezTo>
                  <a:pt x="261" y="683"/>
                  <a:pt x="259" y="683"/>
                  <a:pt x="258" y="682"/>
                </a:cubicBezTo>
                <a:cubicBezTo>
                  <a:pt x="258" y="682"/>
                  <a:pt x="247" y="683"/>
                  <a:pt x="247" y="683"/>
                </a:cubicBezTo>
                <a:cubicBezTo>
                  <a:pt x="245" y="683"/>
                  <a:pt x="241" y="681"/>
                  <a:pt x="240" y="682"/>
                </a:cubicBezTo>
                <a:cubicBezTo>
                  <a:pt x="237" y="682"/>
                  <a:pt x="234" y="684"/>
                  <a:pt x="231" y="685"/>
                </a:cubicBezTo>
                <a:cubicBezTo>
                  <a:pt x="226" y="686"/>
                  <a:pt x="222" y="684"/>
                  <a:pt x="217" y="684"/>
                </a:cubicBezTo>
                <a:cubicBezTo>
                  <a:pt x="216" y="685"/>
                  <a:pt x="214" y="686"/>
                  <a:pt x="212" y="688"/>
                </a:cubicBezTo>
                <a:cubicBezTo>
                  <a:pt x="209" y="688"/>
                  <a:pt x="208" y="687"/>
                  <a:pt x="205" y="686"/>
                </a:cubicBezTo>
                <a:cubicBezTo>
                  <a:pt x="205" y="685"/>
                  <a:pt x="204" y="682"/>
                  <a:pt x="203" y="681"/>
                </a:cubicBezTo>
                <a:cubicBezTo>
                  <a:pt x="204" y="678"/>
                  <a:pt x="203" y="677"/>
                  <a:pt x="201" y="676"/>
                </a:cubicBezTo>
                <a:cubicBezTo>
                  <a:pt x="201" y="677"/>
                  <a:pt x="199" y="677"/>
                  <a:pt x="199" y="678"/>
                </a:cubicBezTo>
                <a:cubicBezTo>
                  <a:pt x="197" y="680"/>
                  <a:pt x="197" y="682"/>
                  <a:pt x="195" y="684"/>
                </a:cubicBezTo>
                <a:cubicBezTo>
                  <a:pt x="193" y="685"/>
                  <a:pt x="191" y="685"/>
                  <a:pt x="189" y="687"/>
                </a:cubicBezTo>
                <a:cubicBezTo>
                  <a:pt x="187" y="687"/>
                  <a:pt x="186" y="684"/>
                  <a:pt x="185" y="683"/>
                </a:cubicBezTo>
                <a:cubicBezTo>
                  <a:pt x="181" y="683"/>
                  <a:pt x="177" y="682"/>
                  <a:pt x="174" y="682"/>
                </a:cubicBezTo>
                <a:lnTo>
                  <a:pt x="170" y="682"/>
                </a:lnTo>
                <a:cubicBezTo>
                  <a:pt x="167" y="681"/>
                  <a:pt x="165" y="679"/>
                  <a:pt x="162" y="680"/>
                </a:cubicBezTo>
                <a:cubicBezTo>
                  <a:pt x="160" y="681"/>
                  <a:pt x="158" y="682"/>
                  <a:pt x="156" y="682"/>
                </a:cubicBezTo>
                <a:lnTo>
                  <a:pt x="151" y="683"/>
                </a:lnTo>
                <a:cubicBezTo>
                  <a:pt x="147" y="684"/>
                  <a:pt x="139" y="686"/>
                  <a:pt x="133" y="685"/>
                </a:cubicBezTo>
                <a:cubicBezTo>
                  <a:pt x="131" y="684"/>
                  <a:pt x="127" y="685"/>
                  <a:pt x="123" y="684"/>
                </a:cubicBezTo>
                <a:cubicBezTo>
                  <a:pt x="122" y="684"/>
                  <a:pt x="121" y="683"/>
                  <a:pt x="119" y="682"/>
                </a:cubicBezTo>
                <a:lnTo>
                  <a:pt x="109" y="682"/>
                </a:lnTo>
                <a:cubicBezTo>
                  <a:pt x="103" y="681"/>
                  <a:pt x="94" y="680"/>
                  <a:pt x="87" y="680"/>
                </a:cubicBezTo>
                <a:cubicBezTo>
                  <a:pt x="87" y="680"/>
                  <a:pt x="86" y="681"/>
                  <a:pt x="86" y="681"/>
                </a:cubicBezTo>
                <a:cubicBezTo>
                  <a:pt x="84" y="688"/>
                  <a:pt x="91" y="684"/>
                  <a:pt x="95" y="686"/>
                </a:cubicBezTo>
                <a:cubicBezTo>
                  <a:pt x="97" y="688"/>
                  <a:pt x="99" y="691"/>
                  <a:pt x="102" y="692"/>
                </a:cubicBezTo>
                <a:cubicBezTo>
                  <a:pt x="105" y="693"/>
                  <a:pt x="108" y="691"/>
                  <a:pt x="112" y="692"/>
                </a:cubicBezTo>
                <a:cubicBezTo>
                  <a:pt x="114" y="693"/>
                  <a:pt x="118" y="694"/>
                  <a:pt x="121" y="694"/>
                </a:cubicBezTo>
                <a:cubicBezTo>
                  <a:pt x="124" y="693"/>
                  <a:pt x="130" y="693"/>
                  <a:pt x="134" y="694"/>
                </a:cubicBezTo>
                <a:cubicBezTo>
                  <a:pt x="139" y="695"/>
                  <a:pt x="145" y="697"/>
                  <a:pt x="152" y="696"/>
                </a:cubicBezTo>
                <a:lnTo>
                  <a:pt x="157" y="696"/>
                </a:lnTo>
                <a:cubicBezTo>
                  <a:pt x="166" y="694"/>
                  <a:pt x="180" y="694"/>
                  <a:pt x="188" y="697"/>
                </a:cubicBezTo>
                <a:cubicBezTo>
                  <a:pt x="191" y="697"/>
                  <a:pt x="195" y="697"/>
                  <a:pt x="198" y="697"/>
                </a:cubicBezTo>
                <a:cubicBezTo>
                  <a:pt x="199" y="697"/>
                  <a:pt x="201" y="699"/>
                  <a:pt x="203" y="700"/>
                </a:cubicBezTo>
                <a:cubicBezTo>
                  <a:pt x="210" y="701"/>
                  <a:pt x="213" y="696"/>
                  <a:pt x="220" y="698"/>
                </a:cubicBezTo>
                <a:cubicBezTo>
                  <a:pt x="221" y="698"/>
                  <a:pt x="223" y="700"/>
                  <a:pt x="225" y="700"/>
                </a:cubicBezTo>
                <a:cubicBezTo>
                  <a:pt x="229" y="700"/>
                  <a:pt x="232" y="700"/>
                  <a:pt x="235" y="700"/>
                </a:cubicBezTo>
                <a:cubicBezTo>
                  <a:pt x="238" y="700"/>
                  <a:pt x="240" y="703"/>
                  <a:pt x="243" y="702"/>
                </a:cubicBezTo>
                <a:cubicBezTo>
                  <a:pt x="247" y="702"/>
                  <a:pt x="251" y="698"/>
                  <a:pt x="255" y="699"/>
                </a:cubicBezTo>
                <a:cubicBezTo>
                  <a:pt x="263" y="700"/>
                  <a:pt x="271" y="701"/>
                  <a:pt x="277" y="702"/>
                </a:cubicBezTo>
                <a:cubicBezTo>
                  <a:pt x="281" y="703"/>
                  <a:pt x="284" y="701"/>
                  <a:pt x="288" y="701"/>
                </a:cubicBezTo>
                <a:cubicBezTo>
                  <a:pt x="294" y="703"/>
                  <a:pt x="301" y="703"/>
                  <a:pt x="307" y="701"/>
                </a:cubicBezTo>
                <a:cubicBezTo>
                  <a:pt x="313" y="700"/>
                  <a:pt x="319" y="702"/>
                  <a:pt x="323" y="703"/>
                </a:cubicBezTo>
                <a:cubicBezTo>
                  <a:pt x="324" y="703"/>
                  <a:pt x="326" y="702"/>
                  <a:pt x="328" y="702"/>
                </a:cubicBezTo>
                <a:cubicBezTo>
                  <a:pt x="330" y="703"/>
                  <a:pt x="332" y="703"/>
                  <a:pt x="333" y="704"/>
                </a:cubicBezTo>
                <a:cubicBezTo>
                  <a:pt x="338" y="705"/>
                  <a:pt x="341" y="701"/>
                  <a:pt x="344" y="700"/>
                </a:cubicBezTo>
                <a:lnTo>
                  <a:pt x="350" y="700"/>
                </a:lnTo>
                <a:cubicBezTo>
                  <a:pt x="358" y="700"/>
                  <a:pt x="366" y="702"/>
                  <a:pt x="373" y="700"/>
                </a:cubicBezTo>
                <a:cubicBezTo>
                  <a:pt x="377" y="699"/>
                  <a:pt x="378" y="697"/>
                  <a:pt x="381" y="695"/>
                </a:cubicBezTo>
                <a:cubicBezTo>
                  <a:pt x="381" y="693"/>
                  <a:pt x="380" y="692"/>
                  <a:pt x="381" y="691"/>
                </a:cubicBezTo>
                <a:cubicBezTo>
                  <a:pt x="381" y="690"/>
                  <a:pt x="381" y="690"/>
                  <a:pt x="382" y="689"/>
                </a:cubicBezTo>
                <a:cubicBezTo>
                  <a:pt x="384" y="689"/>
                  <a:pt x="387" y="689"/>
                  <a:pt x="389" y="690"/>
                </a:cubicBezTo>
                <a:cubicBezTo>
                  <a:pt x="389" y="690"/>
                  <a:pt x="390" y="690"/>
                  <a:pt x="390" y="690"/>
                </a:cubicBezTo>
                <a:cubicBezTo>
                  <a:pt x="389" y="695"/>
                  <a:pt x="389" y="696"/>
                  <a:pt x="391" y="700"/>
                </a:cubicBezTo>
                <a:cubicBezTo>
                  <a:pt x="399" y="701"/>
                  <a:pt x="401" y="700"/>
                  <a:pt x="406" y="698"/>
                </a:cubicBezTo>
                <a:cubicBezTo>
                  <a:pt x="407" y="697"/>
                  <a:pt x="409" y="697"/>
                  <a:pt x="411" y="697"/>
                </a:cubicBezTo>
                <a:cubicBezTo>
                  <a:pt x="412" y="695"/>
                  <a:pt x="416" y="690"/>
                  <a:pt x="419" y="692"/>
                </a:cubicBezTo>
                <a:cubicBezTo>
                  <a:pt x="422" y="693"/>
                  <a:pt x="422" y="696"/>
                  <a:pt x="425" y="697"/>
                </a:cubicBezTo>
                <a:cubicBezTo>
                  <a:pt x="427" y="697"/>
                  <a:pt x="430" y="697"/>
                  <a:pt x="432" y="697"/>
                </a:cubicBezTo>
                <a:cubicBezTo>
                  <a:pt x="441" y="699"/>
                  <a:pt x="444" y="696"/>
                  <a:pt x="449" y="693"/>
                </a:cubicBezTo>
                <a:cubicBezTo>
                  <a:pt x="451" y="692"/>
                  <a:pt x="453" y="691"/>
                  <a:pt x="454" y="690"/>
                </a:cubicBezTo>
                <a:cubicBezTo>
                  <a:pt x="455" y="689"/>
                  <a:pt x="456" y="688"/>
                  <a:pt x="457" y="687"/>
                </a:cubicBezTo>
                <a:cubicBezTo>
                  <a:pt x="457" y="686"/>
                  <a:pt x="457" y="686"/>
                  <a:pt x="456" y="685"/>
                </a:cubicBezTo>
                <a:cubicBezTo>
                  <a:pt x="456" y="685"/>
                  <a:pt x="456" y="685"/>
                  <a:pt x="455" y="684"/>
                </a:cubicBezTo>
                <a:close/>
                <a:moveTo>
                  <a:pt x="577" y="367"/>
                </a:moveTo>
                <a:cubicBezTo>
                  <a:pt x="581" y="367"/>
                  <a:pt x="583" y="368"/>
                  <a:pt x="585" y="369"/>
                </a:cubicBezTo>
                <a:cubicBezTo>
                  <a:pt x="584" y="370"/>
                  <a:pt x="581" y="369"/>
                  <a:pt x="579" y="370"/>
                </a:cubicBezTo>
                <a:cubicBezTo>
                  <a:pt x="578" y="369"/>
                  <a:pt x="576" y="368"/>
                  <a:pt x="575" y="368"/>
                </a:cubicBezTo>
                <a:cubicBezTo>
                  <a:pt x="575" y="367"/>
                  <a:pt x="576" y="367"/>
                  <a:pt x="577" y="367"/>
                </a:cubicBezTo>
                <a:close/>
                <a:moveTo>
                  <a:pt x="390" y="381"/>
                </a:moveTo>
                <a:cubicBezTo>
                  <a:pt x="388" y="381"/>
                  <a:pt x="388" y="382"/>
                  <a:pt x="387" y="381"/>
                </a:cubicBezTo>
                <a:cubicBezTo>
                  <a:pt x="386" y="381"/>
                  <a:pt x="386" y="380"/>
                  <a:pt x="385" y="380"/>
                </a:cubicBezTo>
                <a:cubicBezTo>
                  <a:pt x="385" y="378"/>
                  <a:pt x="385" y="377"/>
                  <a:pt x="386" y="376"/>
                </a:cubicBezTo>
                <a:cubicBezTo>
                  <a:pt x="386" y="376"/>
                  <a:pt x="386" y="376"/>
                  <a:pt x="387" y="375"/>
                </a:cubicBezTo>
                <a:cubicBezTo>
                  <a:pt x="388" y="375"/>
                  <a:pt x="388" y="375"/>
                  <a:pt x="388" y="376"/>
                </a:cubicBezTo>
                <a:cubicBezTo>
                  <a:pt x="389" y="376"/>
                  <a:pt x="389" y="377"/>
                  <a:pt x="390" y="378"/>
                </a:cubicBezTo>
                <a:cubicBezTo>
                  <a:pt x="390" y="380"/>
                  <a:pt x="390" y="380"/>
                  <a:pt x="390" y="381"/>
                </a:cubicBezTo>
                <a:close/>
                <a:moveTo>
                  <a:pt x="653" y="382"/>
                </a:moveTo>
                <a:cubicBezTo>
                  <a:pt x="655" y="382"/>
                  <a:pt x="655" y="383"/>
                  <a:pt x="656" y="383"/>
                </a:cubicBezTo>
                <a:cubicBezTo>
                  <a:pt x="657" y="384"/>
                  <a:pt x="657" y="384"/>
                  <a:pt x="658" y="386"/>
                </a:cubicBezTo>
                <a:cubicBezTo>
                  <a:pt x="658" y="386"/>
                  <a:pt x="658" y="387"/>
                  <a:pt x="657" y="388"/>
                </a:cubicBezTo>
                <a:cubicBezTo>
                  <a:pt x="657" y="388"/>
                  <a:pt x="656" y="389"/>
                  <a:pt x="655" y="389"/>
                </a:cubicBezTo>
                <a:cubicBezTo>
                  <a:pt x="650" y="389"/>
                  <a:pt x="651" y="385"/>
                  <a:pt x="653" y="382"/>
                </a:cubicBezTo>
                <a:close/>
                <a:moveTo>
                  <a:pt x="663" y="360"/>
                </a:moveTo>
                <a:cubicBezTo>
                  <a:pt x="664" y="360"/>
                  <a:pt x="664" y="360"/>
                  <a:pt x="665" y="360"/>
                </a:cubicBezTo>
                <a:cubicBezTo>
                  <a:pt x="666" y="361"/>
                  <a:pt x="666" y="361"/>
                  <a:pt x="667" y="362"/>
                </a:cubicBezTo>
                <a:cubicBezTo>
                  <a:pt x="667" y="364"/>
                  <a:pt x="663" y="368"/>
                  <a:pt x="660" y="366"/>
                </a:cubicBezTo>
                <a:cubicBezTo>
                  <a:pt x="657" y="365"/>
                  <a:pt x="657" y="364"/>
                  <a:pt x="655" y="363"/>
                </a:cubicBezTo>
                <a:cubicBezTo>
                  <a:pt x="656" y="360"/>
                  <a:pt x="660" y="361"/>
                  <a:pt x="663" y="360"/>
                </a:cubicBezTo>
                <a:close/>
                <a:moveTo>
                  <a:pt x="661" y="514"/>
                </a:moveTo>
                <a:lnTo>
                  <a:pt x="661" y="515"/>
                </a:lnTo>
                <a:lnTo>
                  <a:pt x="661" y="506"/>
                </a:lnTo>
                <a:cubicBezTo>
                  <a:pt x="661" y="506"/>
                  <a:pt x="662" y="507"/>
                  <a:pt x="662" y="507"/>
                </a:cubicBezTo>
                <a:cubicBezTo>
                  <a:pt x="663" y="510"/>
                  <a:pt x="664" y="513"/>
                  <a:pt x="661" y="514"/>
                </a:cubicBezTo>
                <a:close/>
                <a:moveTo>
                  <a:pt x="660" y="471"/>
                </a:moveTo>
                <a:cubicBezTo>
                  <a:pt x="659" y="469"/>
                  <a:pt x="660" y="464"/>
                  <a:pt x="660" y="461"/>
                </a:cubicBezTo>
                <a:cubicBezTo>
                  <a:pt x="662" y="464"/>
                  <a:pt x="660" y="468"/>
                  <a:pt x="660" y="471"/>
                </a:cubicBezTo>
                <a:close/>
                <a:moveTo>
                  <a:pt x="587" y="654"/>
                </a:moveTo>
                <a:cubicBezTo>
                  <a:pt x="594" y="652"/>
                  <a:pt x="600" y="657"/>
                  <a:pt x="605" y="658"/>
                </a:cubicBezTo>
                <a:cubicBezTo>
                  <a:pt x="609" y="659"/>
                  <a:pt x="614" y="659"/>
                  <a:pt x="618" y="659"/>
                </a:cubicBezTo>
                <a:cubicBezTo>
                  <a:pt x="620" y="660"/>
                  <a:pt x="624" y="663"/>
                  <a:pt x="626" y="664"/>
                </a:cubicBezTo>
                <a:cubicBezTo>
                  <a:pt x="628" y="664"/>
                  <a:pt x="628" y="664"/>
                  <a:pt x="629" y="663"/>
                </a:cubicBezTo>
                <a:cubicBezTo>
                  <a:pt x="629" y="659"/>
                  <a:pt x="626" y="658"/>
                  <a:pt x="626" y="653"/>
                </a:cubicBezTo>
                <a:cubicBezTo>
                  <a:pt x="626" y="652"/>
                  <a:pt x="626" y="652"/>
                  <a:pt x="627" y="651"/>
                </a:cubicBezTo>
                <a:cubicBezTo>
                  <a:pt x="628" y="651"/>
                  <a:pt x="629" y="650"/>
                  <a:pt x="631" y="650"/>
                </a:cubicBezTo>
                <a:cubicBezTo>
                  <a:pt x="632" y="649"/>
                  <a:pt x="635" y="650"/>
                  <a:pt x="636" y="650"/>
                </a:cubicBezTo>
                <a:cubicBezTo>
                  <a:pt x="644" y="651"/>
                  <a:pt x="654" y="651"/>
                  <a:pt x="658" y="647"/>
                </a:cubicBezTo>
                <a:cubicBezTo>
                  <a:pt x="662" y="644"/>
                  <a:pt x="659" y="636"/>
                  <a:pt x="661" y="630"/>
                </a:cubicBezTo>
                <a:cubicBezTo>
                  <a:pt x="661" y="628"/>
                  <a:pt x="663" y="626"/>
                  <a:pt x="664" y="624"/>
                </a:cubicBezTo>
                <a:cubicBezTo>
                  <a:pt x="665" y="619"/>
                  <a:pt x="664" y="614"/>
                  <a:pt x="665" y="609"/>
                </a:cubicBezTo>
                <a:cubicBezTo>
                  <a:pt x="666" y="607"/>
                  <a:pt x="666" y="604"/>
                  <a:pt x="667" y="603"/>
                </a:cubicBezTo>
                <a:cubicBezTo>
                  <a:pt x="667" y="602"/>
                  <a:pt x="668" y="601"/>
                  <a:pt x="669" y="600"/>
                </a:cubicBezTo>
                <a:cubicBezTo>
                  <a:pt x="671" y="594"/>
                  <a:pt x="663" y="589"/>
                  <a:pt x="665" y="582"/>
                </a:cubicBezTo>
                <a:cubicBezTo>
                  <a:pt x="667" y="573"/>
                  <a:pt x="674" y="569"/>
                  <a:pt x="676" y="561"/>
                </a:cubicBezTo>
                <a:cubicBezTo>
                  <a:pt x="676" y="558"/>
                  <a:pt x="673" y="554"/>
                  <a:pt x="674" y="549"/>
                </a:cubicBezTo>
                <a:cubicBezTo>
                  <a:pt x="674" y="548"/>
                  <a:pt x="675" y="545"/>
                  <a:pt x="675" y="543"/>
                </a:cubicBezTo>
                <a:cubicBezTo>
                  <a:pt x="673" y="539"/>
                  <a:pt x="672" y="534"/>
                  <a:pt x="671" y="530"/>
                </a:cubicBezTo>
                <a:cubicBezTo>
                  <a:pt x="670" y="526"/>
                  <a:pt x="670" y="522"/>
                  <a:pt x="670" y="518"/>
                </a:cubicBezTo>
                <a:cubicBezTo>
                  <a:pt x="669" y="515"/>
                  <a:pt x="667" y="512"/>
                  <a:pt x="666" y="509"/>
                </a:cubicBezTo>
                <a:cubicBezTo>
                  <a:pt x="666" y="507"/>
                  <a:pt x="668" y="505"/>
                  <a:pt x="669" y="504"/>
                </a:cubicBezTo>
                <a:cubicBezTo>
                  <a:pt x="669" y="502"/>
                  <a:pt x="671" y="494"/>
                  <a:pt x="671" y="492"/>
                </a:cubicBezTo>
                <a:cubicBezTo>
                  <a:pt x="670" y="490"/>
                  <a:pt x="667" y="489"/>
                  <a:pt x="668" y="486"/>
                </a:cubicBezTo>
                <a:lnTo>
                  <a:pt x="669" y="469"/>
                </a:lnTo>
                <a:cubicBezTo>
                  <a:pt x="669" y="466"/>
                  <a:pt x="666" y="463"/>
                  <a:pt x="667" y="459"/>
                </a:cubicBezTo>
                <a:cubicBezTo>
                  <a:pt x="669" y="452"/>
                  <a:pt x="673" y="448"/>
                  <a:pt x="675" y="440"/>
                </a:cubicBezTo>
                <a:cubicBezTo>
                  <a:pt x="677" y="435"/>
                  <a:pt x="670" y="429"/>
                  <a:pt x="669" y="425"/>
                </a:cubicBezTo>
                <a:cubicBezTo>
                  <a:pt x="668" y="420"/>
                  <a:pt x="670" y="417"/>
                  <a:pt x="670" y="412"/>
                </a:cubicBezTo>
                <a:cubicBezTo>
                  <a:pt x="670" y="407"/>
                  <a:pt x="668" y="403"/>
                  <a:pt x="669" y="399"/>
                </a:cubicBezTo>
                <a:cubicBezTo>
                  <a:pt x="670" y="393"/>
                  <a:pt x="675" y="384"/>
                  <a:pt x="679" y="381"/>
                </a:cubicBezTo>
                <a:cubicBezTo>
                  <a:pt x="678" y="376"/>
                  <a:pt x="678" y="372"/>
                  <a:pt x="676" y="369"/>
                </a:cubicBezTo>
                <a:cubicBezTo>
                  <a:pt x="675" y="367"/>
                  <a:pt x="674" y="366"/>
                  <a:pt x="673" y="364"/>
                </a:cubicBezTo>
                <a:cubicBezTo>
                  <a:pt x="673" y="362"/>
                  <a:pt x="674" y="357"/>
                  <a:pt x="675" y="356"/>
                </a:cubicBezTo>
                <a:cubicBezTo>
                  <a:pt x="674" y="354"/>
                  <a:pt x="674" y="355"/>
                  <a:pt x="673" y="354"/>
                </a:cubicBezTo>
                <a:cubicBezTo>
                  <a:pt x="669" y="354"/>
                  <a:pt x="667" y="356"/>
                  <a:pt x="663" y="355"/>
                </a:cubicBezTo>
                <a:cubicBezTo>
                  <a:pt x="657" y="353"/>
                  <a:pt x="653" y="351"/>
                  <a:pt x="647" y="355"/>
                </a:cubicBezTo>
                <a:cubicBezTo>
                  <a:pt x="647" y="357"/>
                  <a:pt x="648" y="360"/>
                  <a:pt x="649" y="361"/>
                </a:cubicBezTo>
                <a:cubicBezTo>
                  <a:pt x="649" y="363"/>
                  <a:pt x="648" y="363"/>
                  <a:pt x="648" y="363"/>
                </a:cubicBezTo>
                <a:cubicBezTo>
                  <a:pt x="643" y="363"/>
                  <a:pt x="644" y="360"/>
                  <a:pt x="641" y="359"/>
                </a:cubicBezTo>
                <a:cubicBezTo>
                  <a:pt x="638" y="358"/>
                  <a:pt x="636" y="358"/>
                  <a:pt x="633" y="357"/>
                </a:cubicBezTo>
                <a:cubicBezTo>
                  <a:pt x="632" y="356"/>
                  <a:pt x="631" y="355"/>
                  <a:pt x="629" y="354"/>
                </a:cubicBezTo>
                <a:cubicBezTo>
                  <a:pt x="626" y="352"/>
                  <a:pt x="622" y="352"/>
                  <a:pt x="618" y="352"/>
                </a:cubicBezTo>
                <a:cubicBezTo>
                  <a:pt x="616" y="354"/>
                  <a:pt x="607" y="355"/>
                  <a:pt x="603" y="354"/>
                </a:cubicBezTo>
                <a:cubicBezTo>
                  <a:pt x="602" y="354"/>
                  <a:pt x="600" y="354"/>
                  <a:pt x="599" y="354"/>
                </a:cubicBezTo>
                <a:cubicBezTo>
                  <a:pt x="597" y="355"/>
                  <a:pt x="596" y="358"/>
                  <a:pt x="594" y="359"/>
                </a:cubicBezTo>
                <a:cubicBezTo>
                  <a:pt x="591" y="360"/>
                  <a:pt x="586" y="360"/>
                  <a:pt x="582" y="359"/>
                </a:cubicBezTo>
                <a:cubicBezTo>
                  <a:pt x="581" y="359"/>
                  <a:pt x="580" y="357"/>
                  <a:pt x="579" y="357"/>
                </a:cubicBezTo>
                <a:cubicBezTo>
                  <a:pt x="576" y="356"/>
                  <a:pt x="574" y="358"/>
                  <a:pt x="573" y="358"/>
                </a:cubicBezTo>
                <a:cubicBezTo>
                  <a:pt x="569" y="358"/>
                  <a:pt x="566" y="356"/>
                  <a:pt x="562" y="357"/>
                </a:cubicBezTo>
                <a:cubicBezTo>
                  <a:pt x="559" y="358"/>
                  <a:pt x="548" y="359"/>
                  <a:pt x="546" y="359"/>
                </a:cubicBezTo>
                <a:cubicBezTo>
                  <a:pt x="544" y="358"/>
                  <a:pt x="543" y="357"/>
                  <a:pt x="541" y="357"/>
                </a:cubicBezTo>
                <a:cubicBezTo>
                  <a:pt x="541" y="357"/>
                  <a:pt x="542" y="358"/>
                  <a:pt x="542" y="358"/>
                </a:cubicBezTo>
                <a:cubicBezTo>
                  <a:pt x="530" y="355"/>
                  <a:pt x="520" y="354"/>
                  <a:pt x="520" y="354"/>
                </a:cubicBezTo>
                <a:cubicBezTo>
                  <a:pt x="520" y="354"/>
                  <a:pt x="520" y="354"/>
                  <a:pt x="520" y="354"/>
                </a:cubicBezTo>
                <a:cubicBezTo>
                  <a:pt x="519" y="354"/>
                  <a:pt x="518" y="353"/>
                  <a:pt x="517" y="353"/>
                </a:cubicBezTo>
                <a:cubicBezTo>
                  <a:pt x="515" y="352"/>
                  <a:pt x="510" y="354"/>
                  <a:pt x="508" y="354"/>
                </a:cubicBezTo>
                <a:cubicBezTo>
                  <a:pt x="496" y="354"/>
                  <a:pt x="486" y="354"/>
                  <a:pt x="475" y="356"/>
                </a:cubicBezTo>
                <a:cubicBezTo>
                  <a:pt x="469" y="358"/>
                  <a:pt x="461" y="352"/>
                  <a:pt x="454" y="354"/>
                </a:cubicBezTo>
                <a:cubicBezTo>
                  <a:pt x="450" y="355"/>
                  <a:pt x="449" y="360"/>
                  <a:pt x="445" y="361"/>
                </a:cubicBezTo>
                <a:cubicBezTo>
                  <a:pt x="441" y="362"/>
                  <a:pt x="439" y="360"/>
                  <a:pt x="437" y="359"/>
                </a:cubicBezTo>
                <a:cubicBezTo>
                  <a:pt x="431" y="357"/>
                  <a:pt x="426" y="356"/>
                  <a:pt x="420" y="355"/>
                </a:cubicBezTo>
                <a:cubicBezTo>
                  <a:pt x="411" y="353"/>
                  <a:pt x="406" y="358"/>
                  <a:pt x="401" y="360"/>
                </a:cubicBezTo>
                <a:cubicBezTo>
                  <a:pt x="396" y="362"/>
                  <a:pt x="391" y="358"/>
                  <a:pt x="387" y="360"/>
                </a:cubicBezTo>
                <a:cubicBezTo>
                  <a:pt x="383" y="362"/>
                  <a:pt x="380" y="368"/>
                  <a:pt x="379" y="373"/>
                </a:cubicBezTo>
                <a:lnTo>
                  <a:pt x="379" y="377"/>
                </a:lnTo>
                <a:cubicBezTo>
                  <a:pt x="378" y="380"/>
                  <a:pt x="374" y="382"/>
                  <a:pt x="373" y="385"/>
                </a:cubicBezTo>
                <a:cubicBezTo>
                  <a:pt x="372" y="388"/>
                  <a:pt x="374" y="390"/>
                  <a:pt x="373" y="393"/>
                </a:cubicBezTo>
                <a:cubicBezTo>
                  <a:pt x="372" y="398"/>
                  <a:pt x="369" y="405"/>
                  <a:pt x="372" y="409"/>
                </a:cubicBezTo>
                <a:cubicBezTo>
                  <a:pt x="374" y="412"/>
                  <a:pt x="379" y="414"/>
                  <a:pt x="380" y="417"/>
                </a:cubicBezTo>
                <a:cubicBezTo>
                  <a:pt x="380" y="419"/>
                  <a:pt x="375" y="426"/>
                  <a:pt x="375" y="428"/>
                </a:cubicBezTo>
                <a:cubicBezTo>
                  <a:pt x="374" y="431"/>
                  <a:pt x="377" y="434"/>
                  <a:pt x="377" y="436"/>
                </a:cubicBezTo>
                <a:cubicBezTo>
                  <a:pt x="378" y="439"/>
                  <a:pt x="378" y="442"/>
                  <a:pt x="378" y="444"/>
                </a:cubicBezTo>
                <a:cubicBezTo>
                  <a:pt x="379" y="448"/>
                  <a:pt x="376" y="451"/>
                  <a:pt x="377" y="455"/>
                </a:cubicBezTo>
                <a:cubicBezTo>
                  <a:pt x="377" y="457"/>
                  <a:pt x="379" y="460"/>
                  <a:pt x="379" y="462"/>
                </a:cubicBezTo>
                <a:cubicBezTo>
                  <a:pt x="381" y="466"/>
                  <a:pt x="377" y="470"/>
                  <a:pt x="377" y="473"/>
                </a:cubicBezTo>
                <a:cubicBezTo>
                  <a:pt x="376" y="478"/>
                  <a:pt x="379" y="483"/>
                  <a:pt x="377" y="486"/>
                </a:cubicBezTo>
                <a:cubicBezTo>
                  <a:pt x="377" y="490"/>
                  <a:pt x="376" y="500"/>
                  <a:pt x="378" y="502"/>
                </a:cubicBezTo>
                <a:cubicBezTo>
                  <a:pt x="379" y="503"/>
                  <a:pt x="382" y="503"/>
                  <a:pt x="384" y="503"/>
                </a:cubicBezTo>
                <a:lnTo>
                  <a:pt x="385" y="509"/>
                </a:lnTo>
                <a:cubicBezTo>
                  <a:pt x="383" y="510"/>
                  <a:pt x="382" y="512"/>
                  <a:pt x="380" y="514"/>
                </a:cubicBezTo>
                <a:cubicBezTo>
                  <a:pt x="379" y="516"/>
                  <a:pt x="378" y="518"/>
                  <a:pt x="377" y="520"/>
                </a:cubicBezTo>
                <a:lnTo>
                  <a:pt x="377" y="524"/>
                </a:lnTo>
                <a:cubicBezTo>
                  <a:pt x="377" y="525"/>
                  <a:pt x="376" y="527"/>
                  <a:pt x="376" y="528"/>
                </a:cubicBezTo>
                <a:cubicBezTo>
                  <a:pt x="375" y="530"/>
                  <a:pt x="377" y="533"/>
                  <a:pt x="377" y="534"/>
                </a:cubicBezTo>
                <a:cubicBezTo>
                  <a:pt x="377" y="535"/>
                  <a:pt x="377" y="537"/>
                  <a:pt x="377" y="538"/>
                </a:cubicBezTo>
                <a:cubicBezTo>
                  <a:pt x="378" y="540"/>
                  <a:pt x="380" y="541"/>
                  <a:pt x="382" y="543"/>
                </a:cubicBezTo>
                <a:cubicBezTo>
                  <a:pt x="382" y="544"/>
                  <a:pt x="383" y="546"/>
                  <a:pt x="383" y="547"/>
                </a:cubicBezTo>
                <a:cubicBezTo>
                  <a:pt x="384" y="548"/>
                  <a:pt x="384" y="548"/>
                  <a:pt x="385" y="549"/>
                </a:cubicBezTo>
                <a:cubicBezTo>
                  <a:pt x="386" y="551"/>
                  <a:pt x="387" y="554"/>
                  <a:pt x="388" y="555"/>
                </a:cubicBezTo>
                <a:cubicBezTo>
                  <a:pt x="388" y="561"/>
                  <a:pt x="385" y="562"/>
                  <a:pt x="383" y="566"/>
                </a:cubicBezTo>
                <a:cubicBezTo>
                  <a:pt x="382" y="569"/>
                  <a:pt x="383" y="572"/>
                  <a:pt x="382" y="574"/>
                </a:cubicBezTo>
                <a:cubicBezTo>
                  <a:pt x="380" y="576"/>
                  <a:pt x="377" y="577"/>
                  <a:pt x="375" y="579"/>
                </a:cubicBezTo>
                <a:cubicBezTo>
                  <a:pt x="374" y="579"/>
                  <a:pt x="374" y="581"/>
                  <a:pt x="373" y="581"/>
                </a:cubicBezTo>
                <a:cubicBezTo>
                  <a:pt x="373" y="590"/>
                  <a:pt x="382" y="597"/>
                  <a:pt x="380" y="605"/>
                </a:cubicBezTo>
                <a:cubicBezTo>
                  <a:pt x="378" y="610"/>
                  <a:pt x="375" y="612"/>
                  <a:pt x="374" y="616"/>
                </a:cubicBezTo>
                <a:cubicBezTo>
                  <a:pt x="373" y="619"/>
                  <a:pt x="375" y="624"/>
                  <a:pt x="375" y="627"/>
                </a:cubicBezTo>
                <a:lnTo>
                  <a:pt x="375" y="630"/>
                </a:lnTo>
                <a:cubicBezTo>
                  <a:pt x="376" y="632"/>
                  <a:pt x="378" y="634"/>
                  <a:pt x="377" y="636"/>
                </a:cubicBezTo>
                <a:cubicBezTo>
                  <a:pt x="377" y="639"/>
                  <a:pt x="371" y="643"/>
                  <a:pt x="374" y="648"/>
                </a:cubicBezTo>
                <a:cubicBezTo>
                  <a:pt x="374" y="650"/>
                  <a:pt x="381" y="654"/>
                  <a:pt x="383" y="655"/>
                </a:cubicBezTo>
                <a:lnTo>
                  <a:pt x="388" y="655"/>
                </a:lnTo>
                <a:cubicBezTo>
                  <a:pt x="390" y="655"/>
                  <a:pt x="391" y="656"/>
                  <a:pt x="392" y="657"/>
                </a:cubicBezTo>
                <a:cubicBezTo>
                  <a:pt x="394" y="659"/>
                  <a:pt x="398" y="659"/>
                  <a:pt x="401" y="660"/>
                </a:cubicBezTo>
                <a:cubicBezTo>
                  <a:pt x="405" y="661"/>
                  <a:pt x="410" y="659"/>
                  <a:pt x="414" y="659"/>
                </a:cubicBezTo>
                <a:cubicBezTo>
                  <a:pt x="417" y="658"/>
                  <a:pt x="421" y="659"/>
                  <a:pt x="423" y="659"/>
                </a:cubicBezTo>
                <a:cubicBezTo>
                  <a:pt x="426" y="660"/>
                  <a:pt x="430" y="659"/>
                  <a:pt x="433" y="660"/>
                </a:cubicBezTo>
                <a:lnTo>
                  <a:pt x="438" y="664"/>
                </a:lnTo>
                <a:cubicBezTo>
                  <a:pt x="441" y="664"/>
                  <a:pt x="443" y="664"/>
                  <a:pt x="445" y="663"/>
                </a:cubicBezTo>
                <a:cubicBezTo>
                  <a:pt x="446" y="662"/>
                  <a:pt x="447" y="661"/>
                  <a:pt x="448" y="660"/>
                </a:cubicBezTo>
                <a:cubicBezTo>
                  <a:pt x="451" y="658"/>
                  <a:pt x="455" y="658"/>
                  <a:pt x="458" y="657"/>
                </a:cubicBezTo>
                <a:cubicBezTo>
                  <a:pt x="459" y="657"/>
                  <a:pt x="469" y="657"/>
                  <a:pt x="469" y="657"/>
                </a:cubicBezTo>
                <a:cubicBezTo>
                  <a:pt x="472" y="657"/>
                  <a:pt x="476" y="660"/>
                  <a:pt x="480" y="659"/>
                </a:cubicBezTo>
                <a:cubicBezTo>
                  <a:pt x="484" y="658"/>
                  <a:pt x="486" y="656"/>
                  <a:pt x="490" y="655"/>
                </a:cubicBezTo>
                <a:cubicBezTo>
                  <a:pt x="496" y="654"/>
                  <a:pt x="499" y="658"/>
                  <a:pt x="503" y="659"/>
                </a:cubicBezTo>
                <a:cubicBezTo>
                  <a:pt x="506" y="659"/>
                  <a:pt x="509" y="659"/>
                  <a:pt x="512" y="659"/>
                </a:cubicBezTo>
                <a:cubicBezTo>
                  <a:pt x="517" y="660"/>
                  <a:pt x="522" y="658"/>
                  <a:pt x="527" y="659"/>
                </a:cubicBezTo>
                <a:cubicBezTo>
                  <a:pt x="528" y="659"/>
                  <a:pt x="531" y="660"/>
                  <a:pt x="532" y="660"/>
                </a:cubicBezTo>
                <a:cubicBezTo>
                  <a:pt x="535" y="660"/>
                  <a:pt x="537" y="660"/>
                  <a:pt x="539" y="660"/>
                </a:cubicBezTo>
                <a:cubicBezTo>
                  <a:pt x="548" y="660"/>
                  <a:pt x="554" y="661"/>
                  <a:pt x="561" y="659"/>
                </a:cubicBezTo>
                <a:cubicBezTo>
                  <a:pt x="566" y="657"/>
                  <a:pt x="572" y="655"/>
                  <a:pt x="577" y="658"/>
                </a:cubicBezTo>
                <a:cubicBezTo>
                  <a:pt x="583" y="658"/>
                  <a:pt x="583" y="655"/>
                  <a:pt x="587" y="654"/>
                </a:cubicBezTo>
                <a:close/>
                <a:moveTo>
                  <a:pt x="551" y="684"/>
                </a:moveTo>
                <a:lnTo>
                  <a:pt x="548" y="686"/>
                </a:lnTo>
                <a:cubicBezTo>
                  <a:pt x="548" y="687"/>
                  <a:pt x="548" y="689"/>
                  <a:pt x="548" y="690"/>
                </a:cubicBezTo>
                <a:cubicBezTo>
                  <a:pt x="547" y="691"/>
                  <a:pt x="545" y="693"/>
                  <a:pt x="544" y="694"/>
                </a:cubicBezTo>
                <a:cubicBezTo>
                  <a:pt x="542" y="695"/>
                  <a:pt x="541" y="695"/>
                  <a:pt x="538" y="695"/>
                </a:cubicBezTo>
                <a:cubicBezTo>
                  <a:pt x="537" y="694"/>
                  <a:pt x="535" y="692"/>
                  <a:pt x="534" y="690"/>
                </a:cubicBezTo>
                <a:cubicBezTo>
                  <a:pt x="534" y="689"/>
                  <a:pt x="534" y="687"/>
                  <a:pt x="534" y="686"/>
                </a:cubicBezTo>
                <a:cubicBezTo>
                  <a:pt x="529" y="686"/>
                  <a:pt x="525" y="684"/>
                  <a:pt x="521" y="686"/>
                </a:cubicBezTo>
                <a:cubicBezTo>
                  <a:pt x="518" y="687"/>
                  <a:pt x="517" y="691"/>
                  <a:pt x="512" y="690"/>
                </a:cubicBezTo>
                <a:cubicBezTo>
                  <a:pt x="510" y="689"/>
                  <a:pt x="509" y="687"/>
                  <a:pt x="507" y="687"/>
                </a:cubicBezTo>
                <a:cubicBezTo>
                  <a:pt x="506" y="686"/>
                  <a:pt x="504" y="687"/>
                  <a:pt x="503" y="688"/>
                </a:cubicBezTo>
                <a:cubicBezTo>
                  <a:pt x="500" y="689"/>
                  <a:pt x="497" y="687"/>
                  <a:pt x="495" y="687"/>
                </a:cubicBezTo>
                <a:cubicBezTo>
                  <a:pt x="494" y="686"/>
                  <a:pt x="493" y="687"/>
                  <a:pt x="492" y="687"/>
                </a:cubicBezTo>
                <a:cubicBezTo>
                  <a:pt x="491" y="687"/>
                  <a:pt x="491" y="688"/>
                  <a:pt x="491" y="688"/>
                </a:cubicBezTo>
                <a:cubicBezTo>
                  <a:pt x="491" y="691"/>
                  <a:pt x="495" y="691"/>
                  <a:pt x="497" y="692"/>
                </a:cubicBezTo>
                <a:cubicBezTo>
                  <a:pt x="499" y="693"/>
                  <a:pt x="500" y="695"/>
                  <a:pt x="502" y="696"/>
                </a:cubicBezTo>
                <a:cubicBezTo>
                  <a:pt x="503" y="696"/>
                  <a:pt x="505" y="696"/>
                  <a:pt x="507" y="697"/>
                </a:cubicBezTo>
                <a:cubicBezTo>
                  <a:pt x="508" y="697"/>
                  <a:pt x="511" y="700"/>
                  <a:pt x="512" y="701"/>
                </a:cubicBezTo>
                <a:cubicBezTo>
                  <a:pt x="519" y="701"/>
                  <a:pt x="531" y="702"/>
                  <a:pt x="538" y="700"/>
                </a:cubicBezTo>
                <a:cubicBezTo>
                  <a:pt x="543" y="699"/>
                  <a:pt x="548" y="701"/>
                  <a:pt x="553" y="701"/>
                </a:cubicBezTo>
                <a:cubicBezTo>
                  <a:pt x="553" y="701"/>
                  <a:pt x="554" y="701"/>
                  <a:pt x="554" y="700"/>
                </a:cubicBezTo>
                <a:cubicBezTo>
                  <a:pt x="555" y="697"/>
                  <a:pt x="555" y="692"/>
                  <a:pt x="557" y="689"/>
                </a:cubicBezTo>
                <a:cubicBezTo>
                  <a:pt x="557" y="687"/>
                  <a:pt x="556" y="686"/>
                  <a:pt x="556" y="685"/>
                </a:cubicBezTo>
                <a:cubicBezTo>
                  <a:pt x="554" y="685"/>
                  <a:pt x="553" y="684"/>
                  <a:pt x="551" y="684"/>
                </a:cubicBezTo>
                <a:close/>
                <a:moveTo>
                  <a:pt x="22" y="494"/>
                </a:moveTo>
                <a:cubicBezTo>
                  <a:pt x="21" y="492"/>
                  <a:pt x="17" y="492"/>
                  <a:pt x="16" y="490"/>
                </a:cubicBezTo>
                <a:cubicBezTo>
                  <a:pt x="14" y="489"/>
                  <a:pt x="16" y="488"/>
                  <a:pt x="13" y="487"/>
                </a:cubicBezTo>
                <a:cubicBezTo>
                  <a:pt x="12" y="486"/>
                  <a:pt x="11" y="486"/>
                  <a:pt x="9" y="486"/>
                </a:cubicBezTo>
                <a:cubicBezTo>
                  <a:pt x="9" y="487"/>
                  <a:pt x="9" y="487"/>
                  <a:pt x="8" y="487"/>
                </a:cubicBezTo>
                <a:cubicBezTo>
                  <a:pt x="7" y="487"/>
                  <a:pt x="6" y="488"/>
                  <a:pt x="6" y="488"/>
                </a:cubicBezTo>
                <a:cubicBezTo>
                  <a:pt x="6" y="491"/>
                  <a:pt x="5" y="494"/>
                  <a:pt x="5" y="497"/>
                </a:cubicBezTo>
                <a:cubicBezTo>
                  <a:pt x="4" y="501"/>
                  <a:pt x="5" y="505"/>
                  <a:pt x="4" y="508"/>
                </a:cubicBezTo>
                <a:cubicBezTo>
                  <a:pt x="3" y="511"/>
                  <a:pt x="4" y="515"/>
                  <a:pt x="4" y="517"/>
                </a:cubicBezTo>
                <a:cubicBezTo>
                  <a:pt x="5" y="521"/>
                  <a:pt x="3" y="527"/>
                  <a:pt x="3" y="530"/>
                </a:cubicBezTo>
                <a:cubicBezTo>
                  <a:pt x="1" y="535"/>
                  <a:pt x="4" y="545"/>
                  <a:pt x="6" y="546"/>
                </a:cubicBezTo>
                <a:lnTo>
                  <a:pt x="6" y="547"/>
                </a:lnTo>
                <a:cubicBezTo>
                  <a:pt x="8" y="544"/>
                  <a:pt x="13" y="543"/>
                  <a:pt x="14" y="540"/>
                </a:cubicBezTo>
                <a:cubicBezTo>
                  <a:pt x="15" y="539"/>
                  <a:pt x="15" y="538"/>
                  <a:pt x="16" y="536"/>
                </a:cubicBezTo>
                <a:cubicBezTo>
                  <a:pt x="17" y="533"/>
                  <a:pt x="20" y="532"/>
                  <a:pt x="23" y="530"/>
                </a:cubicBezTo>
                <a:cubicBezTo>
                  <a:pt x="24" y="525"/>
                  <a:pt x="22" y="523"/>
                  <a:pt x="21" y="518"/>
                </a:cubicBezTo>
                <a:lnTo>
                  <a:pt x="21" y="511"/>
                </a:lnTo>
                <a:cubicBezTo>
                  <a:pt x="21" y="509"/>
                  <a:pt x="20" y="508"/>
                  <a:pt x="19" y="507"/>
                </a:cubicBezTo>
                <a:cubicBezTo>
                  <a:pt x="19" y="502"/>
                  <a:pt x="26" y="498"/>
                  <a:pt x="22" y="494"/>
                </a:cubicBezTo>
                <a:close/>
                <a:moveTo>
                  <a:pt x="13" y="318"/>
                </a:moveTo>
                <a:cubicBezTo>
                  <a:pt x="16" y="317"/>
                  <a:pt x="15" y="313"/>
                  <a:pt x="17" y="310"/>
                </a:cubicBezTo>
                <a:cubicBezTo>
                  <a:pt x="17" y="305"/>
                  <a:pt x="13" y="301"/>
                  <a:pt x="9" y="305"/>
                </a:cubicBezTo>
                <a:cubicBezTo>
                  <a:pt x="7" y="304"/>
                  <a:pt x="7" y="304"/>
                  <a:pt x="5" y="303"/>
                </a:cubicBezTo>
                <a:cubicBezTo>
                  <a:pt x="4" y="305"/>
                  <a:pt x="3" y="310"/>
                  <a:pt x="5" y="312"/>
                </a:cubicBezTo>
                <a:cubicBezTo>
                  <a:pt x="7" y="314"/>
                  <a:pt x="11" y="315"/>
                  <a:pt x="13" y="318"/>
                </a:cubicBezTo>
                <a:close/>
                <a:moveTo>
                  <a:pt x="20" y="144"/>
                </a:moveTo>
                <a:lnTo>
                  <a:pt x="20" y="146"/>
                </a:lnTo>
                <a:cubicBezTo>
                  <a:pt x="22" y="146"/>
                  <a:pt x="22" y="145"/>
                  <a:pt x="24" y="144"/>
                </a:cubicBezTo>
                <a:cubicBezTo>
                  <a:pt x="23" y="143"/>
                  <a:pt x="23" y="143"/>
                  <a:pt x="23" y="142"/>
                </a:cubicBezTo>
                <a:cubicBezTo>
                  <a:pt x="21" y="142"/>
                  <a:pt x="21" y="143"/>
                  <a:pt x="20" y="144"/>
                </a:cubicBezTo>
                <a:close/>
                <a:moveTo>
                  <a:pt x="30" y="98"/>
                </a:moveTo>
                <a:lnTo>
                  <a:pt x="30" y="100"/>
                </a:lnTo>
                <a:lnTo>
                  <a:pt x="31" y="100"/>
                </a:lnTo>
                <a:cubicBezTo>
                  <a:pt x="31" y="98"/>
                  <a:pt x="31" y="99"/>
                  <a:pt x="30" y="98"/>
                </a:cubicBezTo>
                <a:close/>
                <a:moveTo>
                  <a:pt x="22" y="100"/>
                </a:moveTo>
                <a:cubicBezTo>
                  <a:pt x="23" y="99"/>
                  <a:pt x="22" y="99"/>
                  <a:pt x="22" y="98"/>
                </a:cubicBezTo>
                <a:cubicBezTo>
                  <a:pt x="21" y="98"/>
                  <a:pt x="20" y="98"/>
                  <a:pt x="19" y="98"/>
                </a:cubicBezTo>
                <a:cubicBezTo>
                  <a:pt x="18" y="98"/>
                  <a:pt x="18" y="98"/>
                  <a:pt x="18" y="98"/>
                </a:cubicBezTo>
                <a:cubicBezTo>
                  <a:pt x="17" y="99"/>
                  <a:pt x="17" y="101"/>
                  <a:pt x="18" y="101"/>
                </a:cubicBezTo>
                <a:cubicBezTo>
                  <a:pt x="18" y="102"/>
                  <a:pt x="19" y="103"/>
                  <a:pt x="20" y="102"/>
                </a:cubicBezTo>
                <a:cubicBezTo>
                  <a:pt x="21" y="102"/>
                  <a:pt x="22" y="101"/>
                  <a:pt x="22" y="100"/>
                </a:cubicBezTo>
                <a:close/>
                <a:moveTo>
                  <a:pt x="20" y="161"/>
                </a:moveTo>
                <a:cubicBezTo>
                  <a:pt x="20" y="163"/>
                  <a:pt x="20" y="162"/>
                  <a:pt x="21" y="163"/>
                </a:cubicBezTo>
                <a:cubicBezTo>
                  <a:pt x="25" y="163"/>
                  <a:pt x="33" y="155"/>
                  <a:pt x="30" y="150"/>
                </a:cubicBezTo>
                <a:cubicBezTo>
                  <a:pt x="29" y="148"/>
                  <a:pt x="28" y="148"/>
                  <a:pt x="26" y="148"/>
                </a:cubicBezTo>
                <a:cubicBezTo>
                  <a:pt x="26" y="148"/>
                  <a:pt x="26" y="148"/>
                  <a:pt x="26" y="148"/>
                </a:cubicBezTo>
                <a:cubicBezTo>
                  <a:pt x="25" y="154"/>
                  <a:pt x="23" y="157"/>
                  <a:pt x="20" y="160"/>
                </a:cubicBezTo>
                <a:cubicBezTo>
                  <a:pt x="20" y="161"/>
                  <a:pt x="20" y="161"/>
                  <a:pt x="20" y="161"/>
                </a:cubicBezTo>
                <a:close/>
                <a:moveTo>
                  <a:pt x="5" y="394"/>
                </a:moveTo>
                <a:cubicBezTo>
                  <a:pt x="5" y="395"/>
                  <a:pt x="7" y="396"/>
                  <a:pt x="7" y="397"/>
                </a:cubicBezTo>
                <a:cubicBezTo>
                  <a:pt x="8" y="401"/>
                  <a:pt x="8" y="404"/>
                  <a:pt x="11" y="406"/>
                </a:cubicBezTo>
                <a:cubicBezTo>
                  <a:pt x="12" y="406"/>
                  <a:pt x="11" y="406"/>
                  <a:pt x="12" y="406"/>
                </a:cubicBezTo>
                <a:cubicBezTo>
                  <a:pt x="12" y="406"/>
                  <a:pt x="13" y="406"/>
                  <a:pt x="13" y="405"/>
                </a:cubicBezTo>
                <a:cubicBezTo>
                  <a:pt x="14" y="403"/>
                  <a:pt x="16" y="392"/>
                  <a:pt x="15" y="389"/>
                </a:cubicBezTo>
                <a:cubicBezTo>
                  <a:pt x="15" y="389"/>
                  <a:pt x="15" y="387"/>
                  <a:pt x="14" y="386"/>
                </a:cubicBezTo>
                <a:cubicBezTo>
                  <a:pt x="18" y="383"/>
                  <a:pt x="20" y="379"/>
                  <a:pt x="23" y="376"/>
                </a:cubicBezTo>
                <a:cubicBezTo>
                  <a:pt x="23" y="374"/>
                  <a:pt x="23" y="373"/>
                  <a:pt x="22" y="372"/>
                </a:cubicBezTo>
                <a:cubicBezTo>
                  <a:pt x="20" y="367"/>
                  <a:pt x="14" y="372"/>
                  <a:pt x="11" y="370"/>
                </a:cubicBezTo>
                <a:cubicBezTo>
                  <a:pt x="7" y="368"/>
                  <a:pt x="9" y="362"/>
                  <a:pt x="6" y="360"/>
                </a:cubicBezTo>
                <a:cubicBezTo>
                  <a:pt x="6" y="358"/>
                  <a:pt x="7" y="358"/>
                  <a:pt x="8" y="356"/>
                </a:cubicBezTo>
                <a:cubicBezTo>
                  <a:pt x="10" y="357"/>
                  <a:pt x="11" y="359"/>
                  <a:pt x="11" y="362"/>
                </a:cubicBezTo>
                <a:cubicBezTo>
                  <a:pt x="13" y="362"/>
                  <a:pt x="15" y="363"/>
                  <a:pt x="16" y="365"/>
                </a:cubicBezTo>
                <a:cubicBezTo>
                  <a:pt x="19" y="364"/>
                  <a:pt x="18" y="363"/>
                  <a:pt x="19" y="361"/>
                </a:cubicBezTo>
                <a:cubicBezTo>
                  <a:pt x="22" y="354"/>
                  <a:pt x="17" y="352"/>
                  <a:pt x="17" y="345"/>
                </a:cubicBezTo>
                <a:cubicBezTo>
                  <a:pt x="16" y="345"/>
                  <a:pt x="16" y="345"/>
                  <a:pt x="15" y="344"/>
                </a:cubicBezTo>
                <a:cubicBezTo>
                  <a:pt x="14" y="346"/>
                  <a:pt x="8" y="347"/>
                  <a:pt x="6" y="346"/>
                </a:cubicBezTo>
                <a:cubicBezTo>
                  <a:pt x="5" y="347"/>
                  <a:pt x="5" y="347"/>
                  <a:pt x="5" y="347"/>
                </a:cubicBezTo>
                <a:cubicBezTo>
                  <a:pt x="4" y="350"/>
                  <a:pt x="4" y="354"/>
                  <a:pt x="5" y="357"/>
                </a:cubicBezTo>
                <a:cubicBezTo>
                  <a:pt x="5" y="358"/>
                  <a:pt x="6" y="359"/>
                  <a:pt x="6" y="360"/>
                </a:cubicBezTo>
                <a:cubicBezTo>
                  <a:pt x="5" y="363"/>
                  <a:pt x="0" y="377"/>
                  <a:pt x="1" y="380"/>
                </a:cubicBezTo>
                <a:cubicBezTo>
                  <a:pt x="2" y="382"/>
                  <a:pt x="3" y="384"/>
                  <a:pt x="3" y="386"/>
                </a:cubicBezTo>
                <a:cubicBezTo>
                  <a:pt x="4" y="389"/>
                  <a:pt x="4" y="392"/>
                  <a:pt x="5" y="394"/>
                </a:cubicBezTo>
                <a:close/>
                <a:moveTo>
                  <a:pt x="29" y="93"/>
                </a:moveTo>
                <a:cubicBezTo>
                  <a:pt x="31" y="93"/>
                  <a:pt x="31" y="93"/>
                  <a:pt x="31" y="92"/>
                </a:cubicBezTo>
                <a:cubicBezTo>
                  <a:pt x="32" y="90"/>
                  <a:pt x="28" y="86"/>
                  <a:pt x="28" y="83"/>
                </a:cubicBezTo>
                <a:cubicBezTo>
                  <a:pt x="27" y="81"/>
                  <a:pt x="30" y="78"/>
                  <a:pt x="30" y="74"/>
                </a:cubicBezTo>
                <a:cubicBezTo>
                  <a:pt x="29" y="74"/>
                  <a:pt x="29" y="74"/>
                  <a:pt x="29" y="74"/>
                </a:cubicBezTo>
                <a:cubicBezTo>
                  <a:pt x="27" y="75"/>
                  <a:pt x="25" y="76"/>
                  <a:pt x="24" y="77"/>
                </a:cubicBezTo>
                <a:cubicBezTo>
                  <a:pt x="23" y="78"/>
                  <a:pt x="24" y="79"/>
                  <a:pt x="23" y="81"/>
                </a:cubicBezTo>
                <a:cubicBezTo>
                  <a:pt x="23" y="83"/>
                  <a:pt x="21" y="85"/>
                  <a:pt x="20" y="87"/>
                </a:cubicBezTo>
                <a:cubicBezTo>
                  <a:pt x="22" y="89"/>
                  <a:pt x="23" y="91"/>
                  <a:pt x="24" y="92"/>
                </a:cubicBezTo>
                <a:cubicBezTo>
                  <a:pt x="26" y="93"/>
                  <a:pt x="27" y="93"/>
                  <a:pt x="29" y="93"/>
                </a:cubicBezTo>
                <a:close/>
                <a:moveTo>
                  <a:pt x="49" y="294"/>
                </a:moveTo>
                <a:cubicBezTo>
                  <a:pt x="50" y="294"/>
                  <a:pt x="51" y="294"/>
                  <a:pt x="51" y="294"/>
                </a:cubicBezTo>
                <a:lnTo>
                  <a:pt x="51" y="290"/>
                </a:lnTo>
                <a:cubicBezTo>
                  <a:pt x="51" y="290"/>
                  <a:pt x="50" y="290"/>
                  <a:pt x="49" y="290"/>
                </a:cubicBezTo>
                <a:cubicBezTo>
                  <a:pt x="49" y="290"/>
                  <a:pt x="49" y="290"/>
                  <a:pt x="48" y="291"/>
                </a:cubicBezTo>
                <a:cubicBezTo>
                  <a:pt x="48" y="292"/>
                  <a:pt x="48" y="292"/>
                  <a:pt x="48" y="293"/>
                </a:cubicBezTo>
                <a:lnTo>
                  <a:pt x="48" y="294"/>
                </a:lnTo>
                <a:cubicBezTo>
                  <a:pt x="49" y="294"/>
                  <a:pt x="49" y="294"/>
                  <a:pt x="49" y="294"/>
                </a:cubicBezTo>
                <a:close/>
                <a:moveTo>
                  <a:pt x="14" y="166"/>
                </a:moveTo>
                <a:cubicBezTo>
                  <a:pt x="15" y="166"/>
                  <a:pt x="15" y="166"/>
                  <a:pt x="16" y="165"/>
                </a:cubicBezTo>
                <a:cubicBezTo>
                  <a:pt x="16" y="165"/>
                  <a:pt x="17" y="164"/>
                  <a:pt x="17" y="163"/>
                </a:cubicBezTo>
                <a:cubicBezTo>
                  <a:pt x="17" y="160"/>
                  <a:pt x="15" y="157"/>
                  <a:pt x="13" y="156"/>
                </a:cubicBezTo>
                <a:cubicBezTo>
                  <a:pt x="12" y="157"/>
                  <a:pt x="11" y="161"/>
                  <a:pt x="12" y="163"/>
                </a:cubicBezTo>
                <a:cubicBezTo>
                  <a:pt x="13" y="165"/>
                  <a:pt x="13" y="165"/>
                  <a:pt x="14" y="166"/>
                </a:cubicBezTo>
                <a:close/>
                <a:moveTo>
                  <a:pt x="32" y="69"/>
                </a:moveTo>
                <a:cubicBezTo>
                  <a:pt x="34" y="69"/>
                  <a:pt x="35" y="68"/>
                  <a:pt x="37" y="67"/>
                </a:cubicBezTo>
                <a:cubicBezTo>
                  <a:pt x="37" y="63"/>
                  <a:pt x="38" y="58"/>
                  <a:pt x="41" y="56"/>
                </a:cubicBezTo>
                <a:cubicBezTo>
                  <a:pt x="45" y="53"/>
                  <a:pt x="49" y="53"/>
                  <a:pt x="52" y="49"/>
                </a:cubicBezTo>
                <a:cubicBezTo>
                  <a:pt x="57" y="43"/>
                  <a:pt x="61" y="36"/>
                  <a:pt x="69" y="32"/>
                </a:cubicBezTo>
                <a:cubicBezTo>
                  <a:pt x="72" y="31"/>
                  <a:pt x="80" y="32"/>
                  <a:pt x="83" y="30"/>
                </a:cubicBezTo>
                <a:lnTo>
                  <a:pt x="85" y="28"/>
                </a:lnTo>
                <a:cubicBezTo>
                  <a:pt x="85" y="25"/>
                  <a:pt x="84" y="25"/>
                  <a:pt x="83" y="24"/>
                </a:cubicBezTo>
                <a:lnTo>
                  <a:pt x="80" y="24"/>
                </a:lnTo>
                <a:cubicBezTo>
                  <a:pt x="78" y="25"/>
                  <a:pt x="74" y="24"/>
                  <a:pt x="71" y="25"/>
                </a:cubicBezTo>
                <a:cubicBezTo>
                  <a:pt x="68" y="26"/>
                  <a:pt x="66" y="29"/>
                  <a:pt x="64" y="30"/>
                </a:cubicBezTo>
                <a:cubicBezTo>
                  <a:pt x="58" y="33"/>
                  <a:pt x="51" y="33"/>
                  <a:pt x="47" y="36"/>
                </a:cubicBezTo>
                <a:cubicBezTo>
                  <a:pt x="45" y="37"/>
                  <a:pt x="46" y="38"/>
                  <a:pt x="45" y="39"/>
                </a:cubicBezTo>
                <a:cubicBezTo>
                  <a:pt x="45" y="40"/>
                  <a:pt x="43" y="41"/>
                  <a:pt x="43" y="41"/>
                </a:cubicBezTo>
                <a:cubicBezTo>
                  <a:pt x="39" y="48"/>
                  <a:pt x="37" y="55"/>
                  <a:pt x="32" y="59"/>
                </a:cubicBezTo>
                <a:cubicBezTo>
                  <a:pt x="32" y="61"/>
                  <a:pt x="31" y="66"/>
                  <a:pt x="32" y="68"/>
                </a:cubicBezTo>
                <a:lnTo>
                  <a:pt x="32" y="69"/>
                </a:lnTo>
                <a:close/>
                <a:moveTo>
                  <a:pt x="6" y="292"/>
                </a:moveTo>
                <a:cubicBezTo>
                  <a:pt x="6" y="294"/>
                  <a:pt x="6" y="295"/>
                  <a:pt x="7" y="296"/>
                </a:cubicBezTo>
                <a:cubicBezTo>
                  <a:pt x="12" y="296"/>
                  <a:pt x="16" y="292"/>
                  <a:pt x="19" y="290"/>
                </a:cubicBezTo>
                <a:cubicBezTo>
                  <a:pt x="19" y="287"/>
                  <a:pt x="17" y="286"/>
                  <a:pt x="18" y="282"/>
                </a:cubicBezTo>
                <a:cubicBezTo>
                  <a:pt x="18" y="280"/>
                  <a:pt x="19" y="277"/>
                  <a:pt x="20" y="274"/>
                </a:cubicBezTo>
                <a:lnTo>
                  <a:pt x="20" y="271"/>
                </a:lnTo>
                <a:cubicBezTo>
                  <a:pt x="20" y="270"/>
                  <a:pt x="22" y="268"/>
                  <a:pt x="22" y="267"/>
                </a:cubicBezTo>
                <a:cubicBezTo>
                  <a:pt x="22" y="265"/>
                  <a:pt x="22" y="263"/>
                  <a:pt x="22" y="262"/>
                </a:cubicBezTo>
                <a:cubicBezTo>
                  <a:pt x="21" y="260"/>
                  <a:pt x="17" y="260"/>
                  <a:pt x="16" y="260"/>
                </a:cubicBezTo>
                <a:cubicBezTo>
                  <a:pt x="12" y="258"/>
                  <a:pt x="11" y="255"/>
                  <a:pt x="7" y="253"/>
                </a:cubicBezTo>
                <a:cubicBezTo>
                  <a:pt x="7" y="256"/>
                  <a:pt x="5" y="260"/>
                  <a:pt x="6" y="262"/>
                </a:cubicBezTo>
                <a:cubicBezTo>
                  <a:pt x="6" y="264"/>
                  <a:pt x="9" y="266"/>
                  <a:pt x="10" y="267"/>
                </a:cubicBezTo>
                <a:cubicBezTo>
                  <a:pt x="9" y="270"/>
                  <a:pt x="7" y="269"/>
                  <a:pt x="5" y="271"/>
                </a:cubicBezTo>
                <a:cubicBezTo>
                  <a:pt x="5" y="277"/>
                  <a:pt x="5" y="282"/>
                  <a:pt x="6" y="287"/>
                </a:cubicBezTo>
                <a:cubicBezTo>
                  <a:pt x="7" y="289"/>
                  <a:pt x="7" y="291"/>
                  <a:pt x="6" y="292"/>
                </a:cubicBezTo>
                <a:close/>
                <a:moveTo>
                  <a:pt x="13" y="196"/>
                </a:moveTo>
                <a:cubicBezTo>
                  <a:pt x="13" y="195"/>
                  <a:pt x="14" y="195"/>
                  <a:pt x="14" y="194"/>
                </a:cubicBezTo>
                <a:cubicBezTo>
                  <a:pt x="14" y="186"/>
                  <a:pt x="13" y="187"/>
                  <a:pt x="17" y="181"/>
                </a:cubicBezTo>
                <a:cubicBezTo>
                  <a:pt x="19" y="181"/>
                  <a:pt x="20" y="181"/>
                  <a:pt x="21" y="182"/>
                </a:cubicBezTo>
                <a:cubicBezTo>
                  <a:pt x="25" y="182"/>
                  <a:pt x="24" y="177"/>
                  <a:pt x="26" y="175"/>
                </a:cubicBezTo>
                <a:cubicBezTo>
                  <a:pt x="25" y="171"/>
                  <a:pt x="22" y="171"/>
                  <a:pt x="20" y="168"/>
                </a:cubicBezTo>
                <a:lnTo>
                  <a:pt x="19" y="168"/>
                </a:lnTo>
                <a:cubicBezTo>
                  <a:pt x="19" y="170"/>
                  <a:pt x="20" y="173"/>
                  <a:pt x="19" y="175"/>
                </a:cubicBezTo>
                <a:cubicBezTo>
                  <a:pt x="18" y="178"/>
                  <a:pt x="13" y="177"/>
                  <a:pt x="11" y="180"/>
                </a:cubicBezTo>
                <a:cubicBezTo>
                  <a:pt x="9" y="184"/>
                  <a:pt x="10" y="190"/>
                  <a:pt x="11" y="195"/>
                </a:cubicBezTo>
                <a:lnTo>
                  <a:pt x="13" y="196"/>
                </a:lnTo>
                <a:close/>
                <a:moveTo>
                  <a:pt x="5" y="337"/>
                </a:moveTo>
                <a:cubicBezTo>
                  <a:pt x="7" y="337"/>
                  <a:pt x="11" y="336"/>
                  <a:pt x="13" y="334"/>
                </a:cubicBezTo>
                <a:cubicBezTo>
                  <a:pt x="16" y="335"/>
                  <a:pt x="15" y="337"/>
                  <a:pt x="17" y="339"/>
                </a:cubicBezTo>
                <a:cubicBezTo>
                  <a:pt x="18" y="339"/>
                  <a:pt x="18" y="339"/>
                  <a:pt x="18" y="339"/>
                </a:cubicBezTo>
                <a:cubicBezTo>
                  <a:pt x="20" y="334"/>
                  <a:pt x="20" y="326"/>
                  <a:pt x="18" y="322"/>
                </a:cubicBezTo>
                <a:lnTo>
                  <a:pt x="16" y="321"/>
                </a:lnTo>
                <a:cubicBezTo>
                  <a:pt x="15" y="323"/>
                  <a:pt x="9" y="325"/>
                  <a:pt x="8" y="324"/>
                </a:cubicBezTo>
                <a:cubicBezTo>
                  <a:pt x="4" y="324"/>
                  <a:pt x="4" y="325"/>
                  <a:pt x="3" y="326"/>
                </a:cubicBezTo>
                <a:cubicBezTo>
                  <a:pt x="2" y="328"/>
                  <a:pt x="2" y="331"/>
                  <a:pt x="3" y="333"/>
                </a:cubicBezTo>
                <a:cubicBezTo>
                  <a:pt x="3" y="335"/>
                  <a:pt x="4" y="336"/>
                  <a:pt x="5" y="337"/>
                </a:cubicBezTo>
                <a:close/>
                <a:moveTo>
                  <a:pt x="84" y="57"/>
                </a:moveTo>
                <a:cubicBezTo>
                  <a:pt x="85" y="56"/>
                  <a:pt x="85" y="56"/>
                  <a:pt x="86" y="56"/>
                </a:cubicBezTo>
                <a:cubicBezTo>
                  <a:pt x="90" y="56"/>
                  <a:pt x="91" y="57"/>
                  <a:pt x="94" y="59"/>
                </a:cubicBezTo>
                <a:cubicBezTo>
                  <a:pt x="90" y="60"/>
                  <a:pt x="87" y="61"/>
                  <a:pt x="84" y="61"/>
                </a:cubicBezTo>
                <a:cubicBezTo>
                  <a:pt x="84" y="59"/>
                  <a:pt x="83" y="59"/>
                  <a:pt x="84" y="57"/>
                </a:cubicBezTo>
                <a:close/>
                <a:moveTo>
                  <a:pt x="102" y="55"/>
                </a:moveTo>
                <a:cubicBezTo>
                  <a:pt x="108" y="55"/>
                  <a:pt x="111" y="55"/>
                  <a:pt x="114" y="57"/>
                </a:cubicBezTo>
                <a:cubicBezTo>
                  <a:pt x="113" y="60"/>
                  <a:pt x="110" y="60"/>
                  <a:pt x="109" y="62"/>
                </a:cubicBezTo>
                <a:cubicBezTo>
                  <a:pt x="105" y="62"/>
                  <a:pt x="103" y="60"/>
                  <a:pt x="99" y="60"/>
                </a:cubicBezTo>
                <a:lnTo>
                  <a:pt x="99" y="59"/>
                </a:lnTo>
                <a:cubicBezTo>
                  <a:pt x="99" y="56"/>
                  <a:pt x="101" y="56"/>
                  <a:pt x="102" y="55"/>
                </a:cubicBezTo>
                <a:close/>
                <a:moveTo>
                  <a:pt x="265" y="331"/>
                </a:moveTo>
                <a:lnTo>
                  <a:pt x="294" y="333"/>
                </a:lnTo>
                <a:cubicBezTo>
                  <a:pt x="296" y="334"/>
                  <a:pt x="297" y="335"/>
                  <a:pt x="299" y="336"/>
                </a:cubicBezTo>
                <a:cubicBezTo>
                  <a:pt x="298" y="335"/>
                  <a:pt x="297" y="335"/>
                  <a:pt x="295" y="335"/>
                </a:cubicBezTo>
                <a:cubicBezTo>
                  <a:pt x="295" y="334"/>
                  <a:pt x="294" y="334"/>
                  <a:pt x="294" y="333"/>
                </a:cubicBezTo>
                <a:cubicBezTo>
                  <a:pt x="287" y="332"/>
                  <a:pt x="280" y="332"/>
                  <a:pt x="273" y="332"/>
                </a:cubicBezTo>
                <a:cubicBezTo>
                  <a:pt x="270" y="332"/>
                  <a:pt x="268" y="331"/>
                  <a:pt x="265" y="331"/>
                </a:cubicBezTo>
                <a:lnTo>
                  <a:pt x="266" y="331"/>
                </a:lnTo>
                <a:cubicBezTo>
                  <a:pt x="267" y="332"/>
                  <a:pt x="267" y="332"/>
                  <a:pt x="267" y="334"/>
                </a:cubicBezTo>
                <a:cubicBezTo>
                  <a:pt x="262" y="337"/>
                  <a:pt x="258" y="334"/>
                  <a:pt x="254" y="333"/>
                </a:cubicBezTo>
                <a:cubicBezTo>
                  <a:pt x="250" y="332"/>
                  <a:pt x="247" y="333"/>
                  <a:pt x="244" y="333"/>
                </a:cubicBezTo>
                <a:lnTo>
                  <a:pt x="265" y="331"/>
                </a:lnTo>
                <a:close/>
                <a:moveTo>
                  <a:pt x="280" y="63"/>
                </a:moveTo>
                <a:cubicBezTo>
                  <a:pt x="282" y="62"/>
                  <a:pt x="284" y="61"/>
                  <a:pt x="285" y="59"/>
                </a:cubicBezTo>
                <a:cubicBezTo>
                  <a:pt x="287" y="59"/>
                  <a:pt x="289" y="60"/>
                  <a:pt x="291" y="60"/>
                </a:cubicBezTo>
                <a:cubicBezTo>
                  <a:pt x="288" y="62"/>
                  <a:pt x="284" y="61"/>
                  <a:pt x="281" y="63"/>
                </a:cubicBezTo>
                <a:lnTo>
                  <a:pt x="280" y="63"/>
                </a:lnTo>
                <a:close/>
                <a:moveTo>
                  <a:pt x="308" y="59"/>
                </a:moveTo>
                <a:cubicBezTo>
                  <a:pt x="308" y="59"/>
                  <a:pt x="308" y="59"/>
                  <a:pt x="309" y="59"/>
                </a:cubicBezTo>
                <a:lnTo>
                  <a:pt x="309" y="60"/>
                </a:lnTo>
                <a:cubicBezTo>
                  <a:pt x="308" y="60"/>
                  <a:pt x="307" y="60"/>
                  <a:pt x="307" y="59"/>
                </a:cubicBezTo>
                <a:cubicBezTo>
                  <a:pt x="305" y="59"/>
                  <a:pt x="304" y="60"/>
                  <a:pt x="304" y="59"/>
                </a:cubicBezTo>
                <a:lnTo>
                  <a:pt x="308" y="59"/>
                </a:lnTo>
                <a:close/>
                <a:moveTo>
                  <a:pt x="324" y="322"/>
                </a:moveTo>
                <a:cubicBezTo>
                  <a:pt x="324" y="323"/>
                  <a:pt x="325" y="323"/>
                  <a:pt x="326" y="324"/>
                </a:cubicBezTo>
                <a:cubicBezTo>
                  <a:pt x="327" y="322"/>
                  <a:pt x="328" y="319"/>
                  <a:pt x="328" y="317"/>
                </a:cubicBezTo>
                <a:cubicBezTo>
                  <a:pt x="323" y="313"/>
                  <a:pt x="327" y="308"/>
                  <a:pt x="328" y="302"/>
                </a:cubicBezTo>
                <a:cubicBezTo>
                  <a:pt x="328" y="304"/>
                  <a:pt x="327" y="306"/>
                  <a:pt x="327" y="307"/>
                </a:cubicBezTo>
                <a:cubicBezTo>
                  <a:pt x="328" y="307"/>
                  <a:pt x="328" y="307"/>
                  <a:pt x="328" y="307"/>
                </a:cubicBezTo>
                <a:cubicBezTo>
                  <a:pt x="330" y="306"/>
                  <a:pt x="330" y="306"/>
                  <a:pt x="331" y="305"/>
                </a:cubicBezTo>
                <a:cubicBezTo>
                  <a:pt x="331" y="305"/>
                  <a:pt x="331" y="305"/>
                  <a:pt x="331" y="305"/>
                </a:cubicBezTo>
                <a:lnTo>
                  <a:pt x="331" y="298"/>
                </a:lnTo>
                <a:cubicBezTo>
                  <a:pt x="331" y="298"/>
                  <a:pt x="331" y="298"/>
                  <a:pt x="331" y="297"/>
                </a:cubicBezTo>
                <a:cubicBezTo>
                  <a:pt x="331" y="297"/>
                  <a:pt x="330" y="297"/>
                  <a:pt x="330" y="296"/>
                </a:cubicBezTo>
                <a:cubicBezTo>
                  <a:pt x="329" y="297"/>
                  <a:pt x="329" y="299"/>
                  <a:pt x="328" y="301"/>
                </a:cubicBezTo>
                <a:lnTo>
                  <a:pt x="332" y="283"/>
                </a:lnTo>
                <a:cubicBezTo>
                  <a:pt x="334" y="288"/>
                  <a:pt x="332" y="294"/>
                  <a:pt x="331" y="297"/>
                </a:cubicBezTo>
                <a:cubicBezTo>
                  <a:pt x="332" y="299"/>
                  <a:pt x="332" y="303"/>
                  <a:pt x="331" y="305"/>
                </a:cubicBezTo>
                <a:lnTo>
                  <a:pt x="331" y="309"/>
                </a:lnTo>
                <a:cubicBezTo>
                  <a:pt x="330" y="312"/>
                  <a:pt x="329" y="315"/>
                  <a:pt x="328" y="317"/>
                </a:cubicBezTo>
                <a:cubicBezTo>
                  <a:pt x="330" y="319"/>
                  <a:pt x="331" y="320"/>
                  <a:pt x="332" y="320"/>
                </a:cubicBezTo>
                <a:cubicBezTo>
                  <a:pt x="331" y="322"/>
                  <a:pt x="329" y="322"/>
                  <a:pt x="328" y="324"/>
                </a:cubicBezTo>
                <a:cubicBezTo>
                  <a:pt x="327" y="324"/>
                  <a:pt x="326" y="324"/>
                  <a:pt x="326" y="324"/>
                </a:cubicBezTo>
                <a:cubicBezTo>
                  <a:pt x="325" y="326"/>
                  <a:pt x="323" y="328"/>
                  <a:pt x="322" y="330"/>
                </a:cubicBezTo>
                <a:cubicBezTo>
                  <a:pt x="323" y="326"/>
                  <a:pt x="324" y="322"/>
                  <a:pt x="324" y="322"/>
                </a:cubicBezTo>
                <a:close/>
                <a:moveTo>
                  <a:pt x="331" y="225"/>
                </a:moveTo>
                <a:cubicBezTo>
                  <a:pt x="333" y="226"/>
                  <a:pt x="338" y="231"/>
                  <a:pt x="336" y="234"/>
                </a:cubicBezTo>
                <a:cubicBezTo>
                  <a:pt x="335" y="236"/>
                  <a:pt x="333" y="236"/>
                  <a:pt x="331" y="237"/>
                </a:cubicBezTo>
                <a:cubicBezTo>
                  <a:pt x="331" y="236"/>
                  <a:pt x="330" y="236"/>
                  <a:pt x="329" y="235"/>
                </a:cubicBezTo>
                <a:cubicBezTo>
                  <a:pt x="329" y="232"/>
                  <a:pt x="331" y="229"/>
                  <a:pt x="331" y="225"/>
                </a:cubicBezTo>
                <a:close/>
                <a:moveTo>
                  <a:pt x="77" y="65"/>
                </a:moveTo>
                <a:cubicBezTo>
                  <a:pt x="73" y="67"/>
                  <a:pt x="71" y="70"/>
                  <a:pt x="68" y="72"/>
                </a:cubicBezTo>
                <a:cubicBezTo>
                  <a:pt x="68" y="72"/>
                  <a:pt x="68" y="72"/>
                  <a:pt x="67" y="72"/>
                </a:cubicBezTo>
                <a:cubicBezTo>
                  <a:pt x="67" y="71"/>
                  <a:pt x="67" y="71"/>
                  <a:pt x="66" y="70"/>
                </a:cubicBezTo>
                <a:cubicBezTo>
                  <a:pt x="66" y="67"/>
                  <a:pt x="66" y="65"/>
                  <a:pt x="68" y="63"/>
                </a:cubicBezTo>
                <a:cubicBezTo>
                  <a:pt x="72" y="63"/>
                  <a:pt x="74" y="64"/>
                  <a:pt x="77" y="64"/>
                </a:cubicBezTo>
                <a:lnTo>
                  <a:pt x="77" y="65"/>
                </a:lnTo>
                <a:close/>
                <a:moveTo>
                  <a:pt x="74" y="50"/>
                </a:moveTo>
                <a:cubicBezTo>
                  <a:pt x="73" y="51"/>
                  <a:pt x="72" y="53"/>
                  <a:pt x="71" y="53"/>
                </a:cubicBezTo>
                <a:cubicBezTo>
                  <a:pt x="68" y="55"/>
                  <a:pt x="65" y="56"/>
                  <a:pt x="63" y="57"/>
                </a:cubicBezTo>
                <a:cubicBezTo>
                  <a:pt x="61" y="58"/>
                  <a:pt x="60" y="61"/>
                  <a:pt x="58" y="62"/>
                </a:cubicBezTo>
                <a:cubicBezTo>
                  <a:pt x="57" y="62"/>
                  <a:pt x="56" y="63"/>
                  <a:pt x="55" y="63"/>
                </a:cubicBezTo>
                <a:cubicBezTo>
                  <a:pt x="53" y="70"/>
                  <a:pt x="58" y="74"/>
                  <a:pt x="60" y="79"/>
                </a:cubicBezTo>
                <a:cubicBezTo>
                  <a:pt x="61" y="83"/>
                  <a:pt x="57" y="85"/>
                  <a:pt x="56" y="87"/>
                </a:cubicBezTo>
                <a:cubicBezTo>
                  <a:pt x="55" y="89"/>
                  <a:pt x="55" y="92"/>
                  <a:pt x="55" y="95"/>
                </a:cubicBezTo>
                <a:cubicBezTo>
                  <a:pt x="55" y="95"/>
                  <a:pt x="56" y="95"/>
                  <a:pt x="56" y="95"/>
                </a:cubicBezTo>
                <a:lnTo>
                  <a:pt x="56" y="99"/>
                </a:lnTo>
                <a:cubicBezTo>
                  <a:pt x="55" y="98"/>
                  <a:pt x="55" y="96"/>
                  <a:pt x="55" y="95"/>
                </a:cubicBezTo>
                <a:cubicBezTo>
                  <a:pt x="55" y="95"/>
                  <a:pt x="54" y="95"/>
                  <a:pt x="54" y="95"/>
                </a:cubicBezTo>
                <a:cubicBezTo>
                  <a:pt x="52" y="97"/>
                  <a:pt x="48" y="100"/>
                  <a:pt x="46" y="103"/>
                </a:cubicBezTo>
                <a:cubicBezTo>
                  <a:pt x="45" y="105"/>
                  <a:pt x="46" y="108"/>
                  <a:pt x="45" y="109"/>
                </a:cubicBezTo>
                <a:cubicBezTo>
                  <a:pt x="45" y="114"/>
                  <a:pt x="49" y="119"/>
                  <a:pt x="55" y="121"/>
                </a:cubicBezTo>
                <a:lnTo>
                  <a:pt x="54" y="126"/>
                </a:lnTo>
                <a:cubicBezTo>
                  <a:pt x="54" y="128"/>
                  <a:pt x="54" y="130"/>
                  <a:pt x="54" y="132"/>
                </a:cubicBezTo>
                <a:lnTo>
                  <a:pt x="57" y="150"/>
                </a:lnTo>
                <a:cubicBezTo>
                  <a:pt x="57" y="151"/>
                  <a:pt x="57" y="151"/>
                  <a:pt x="57" y="152"/>
                </a:cubicBezTo>
                <a:lnTo>
                  <a:pt x="58" y="163"/>
                </a:lnTo>
                <a:cubicBezTo>
                  <a:pt x="58" y="163"/>
                  <a:pt x="58" y="164"/>
                  <a:pt x="58" y="164"/>
                </a:cubicBezTo>
                <a:cubicBezTo>
                  <a:pt x="58" y="168"/>
                  <a:pt x="58" y="173"/>
                  <a:pt x="57" y="177"/>
                </a:cubicBezTo>
                <a:cubicBezTo>
                  <a:pt x="57" y="179"/>
                  <a:pt x="55" y="181"/>
                  <a:pt x="54" y="183"/>
                </a:cubicBezTo>
                <a:cubicBezTo>
                  <a:pt x="53" y="187"/>
                  <a:pt x="53" y="189"/>
                  <a:pt x="51" y="191"/>
                </a:cubicBezTo>
                <a:cubicBezTo>
                  <a:pt x="51" y="193"/>
                  <a:pt x="54" y="197"/>
                  <a:pt x="56" y="198"/>
                </a:cubicBezTo>
                <a:cubicBezTo>
                  <a:pt x="55" y="201"/>
                  <a:pt x="55" y="203"/>
                  <a:pt x="54" y="205"/>
                </a:cubicBezTo>
                <a:cubicBezTo>
                  <a:pt x="54" y="207"/>
                  <a:pt x="54" y="210"/>
                  <a:pt x="53" y="212"/>
                </a:cubicBezTo>
                <a:lnTo>
                  <a:pt x="53" y="219"/>
                </a:lnTo>
                <a:cubicBezTo>
                  <a:pt x="53" y="225"/>
                  <a:pt x="53" y="231"/>
                  <a:pt x="54" y="236"/>
                </a:cubicBezTo>
                <a:lnTo>
                  <a:pt x="53" y="247"/>
                </a:lnTo>
                <a:lnTo>
                  <a:pt x="54" y="261"/>
                </a:lnTo>
                <a:cubicBezTo>
                  <a:pt x="53" y="261"/>
                  <a:pt x="52" y="260"/>
                  <a:pt x="51" y="260"/>
                </a:cubicBezTo>
                <a:cubicBezTo>
                  <a:pt x="51" y="259"/>
                  <a:pt x="51" y="259"/>
                  <a:pt x="50" y="260"/>
                </a:cubicBezTo>
                <a:cubicBezTo>
                  <a:pt x="48" y="262"/>
                  <a:pt x="50" y="264"/>
                  <a:pt x="50" y="266"/>
                </a:cubicBezTo>
                <a:cubicBezTo>
                  <a:pt x="51" y="268"/>
                  <a:pt x="50" y="270"/>
                  <a:pt x="51" y="271"/>
                </a:cubicBezTo>
                <a:cubicBezTo>
                  <a:pt x="51" y="272"/>
                  <a:pt x="51" y="271"/>
                  <a:pt x="52" y="272"/>
                </a:cubicBezTo>
                <a:cubicBezTo>
                  <a:pt x="52" y="272"/>
                  <a:pt x="54" y="271"/>
                  <a:pt x="55" y="271"/>
                </a:cubicBezTo>
                <a:lnTo>
                  <a:pt x="55" y="276"/>
                </a:lnTo>
                <a:cubicBezTo>
                  <a:pt x="54" y="287"/>
                  <a:pt x="50" y="298"/>
                  <a:pt x="51" y="309"/>
                </a:cubicBezTo>
                <a:cubicBezTo>
                  <a:pt x="52" y="310"/>
                  <a:pt x="51" y="312"/>
                  <a:pt x="50" y="313"/>
                </a:cubicBezTo>
                <a:cubicBezTo>
                  <a:pt x="52" y="311"/>
                  <a:pt x="54" y="310"/>
                  <a:pt x="57" y="309"/>
                </a:cubicBezTo>
                <a:lnTo>
                  <a:pt x="56" y="321"/>
                </a:lnTo>
                <a:cubicBezTo>
                  <a:pt x="55" y="320"/>
                  <a:pt x="54" y="319"/>
                  <a:pt x="53" y="319"/>
                </a:cubicBezTo>
                <a:cubicBezTo>
                  <a:pt x="53" y="319"/>
                  <a:pt x="52" y="319"/>
                  <a:pt x="51" y="319"/>
                </a:cubicBezTo>
                <a:cubicBezTo>
                  <a:pt x="51" y="319"/>
                  <a:pt x="51" y="319"/>
                  <a:pt x="50" y="318"/>
                </a:cubicBezTo>
                <a:cubicBezTo>
                  <a:pt x="49" y="316"/>
                  <a:pt x="49" y="315"/>
                  <a:pt x="50" y="313"/>
                </a:cubicBezTo>
                <a:cubicBezTo>
                  <a:pt x="49" y="314"/>
                  <a:pt x="48" y="315"/>
                  <a:pt x="47" y="316"/>
                </a:cubicBezTo>
                <a:cubicBezTo>
                  <a:pt x="43" y="323"/>
                  <a:pt x="46" y="328"/>
                  <a:pt x="50" y="332"/>
                </a:cubicBezTo>
                <a:cubicBezTo>
                  <a:pt x="50" y="331"/>
                  <a:pt x="50" y="330"/>
                  <a:pt x="50" y="329"/>
                </a:cubicBezTo>
                <a:lnTo>
                  <a:pt x="52" y="329"/>
                </a:lnTo>
                <a:cubicBezTo>
                  <a:pt x="53" y="330"/>
                  <a:pt x="54" y="331"/>
                  <a:pt x="56" y="332"/>
                </a:cubicBezTo>
                <a:cubicBezTo>
                  <a:pt x="57" y="333"/>
                  <a:pt x="57" y="334"/>
                  <a:pt x="57" y="335"/>
                </a:cubicBezTo>
                <a:cubicBezTo>
                  <a:pt x="58" y="335"/>
                  <a:pt x="59" y="336"/>
                  <a:pt x="60" y="337"/>
                </a:cubicBezTo>
                <a:cubicBezTo>
                  <a:pt x="65" y="337"/>
                  <a:pt x="69" y="336"/>
                  <a:pt x="75" y="336"/>
                </a:cubicBezTo>
                <a:cubicBezTo>
                  <a:pt x="75" y="336"/>
                  <a:pt x="76" y="336"/>
                  <a:pt x="76" y="336"/>
                </a:cubicBezTo>
                <a:cubicBezTo>
                  <a:pt x="74" y="335"/>
                  <a:pt x="71" y="334"/>
                  <a:pt x="69" y="333"/>
                </a:cubicBezTo>
                <a:lnTo>
                  <a:pt x="80" y="333"/>
                </a:lnTo>
                <a:cubicBezTo>
                  <a:pt x="78" y="334"/>
                  <a:pt x="77" y="335"/>
                  <a:pt x="76" y="336"/>
                </a:cubicBezTo>
                <a:cubicBezTo>
                  <a:pt x="76" y="336"/>
                  <a:pt x="76" y="336"/>
                  <a:pt x="76" y="336"/>
                </a:cubicBezTo>
                <a:lnTo>
                  <a:pt x="75" y="336"/>
                </a:lnTo>
                <a:cubicBezTo>
                  <a:pt x="75" y="337"/>
                  <a:pt x="75" y="337"/>
                  <a:pt x="74" y="337"/>
                </a:cubicBezTo>
                <a:cubicBezTo>
                  <a:pt x="69" y="339"/>
                  <a:pt x="60" y="338"/>
                  <a:pt x="54" y="337"/>
                </a:cubicBezTo>
                <a:cubicBezTo>
                  <a:pt x="53" y="336"/>
                  <a:pt x="51" y="334"/>
                  <a:pt x="50" y="332"/>
                </a:cubicBezTo>
                <a:cubicBezTo>
                  <a:pt x="49" y="335"/>
                  <a:pt x="50" y="336"/>
                  <a:pt x="51" y="339"/>
                </a:cubicBezTo>
                <a:cubicBezTo>
                  <a:pt x="53" y="340"/>
                  <a:pt x="54" y="341"/>
                  <a:pt x="55" y="341"/>
                </a:cubicBezTo>
                <a:cubicBezTo>
                  <a:pt x="58" y="342"/>
                  <a:pt x="61" y="340"/>
                  <a:pt x="63" y="340"/>
                </a:cubicBezTo>
                <a:cubicBezTo>
                  <a:pt x="66" y="340"/>
                  <a:pt x="69" y="340"/>
                  <a:pt x="71" y="341"/>
                </a:cubicBezTo>
                <a:cubicBezTo>
                  <a:pt x="75" y="341"/>
                  <a:pt x="81" y="339"/>
                  <a:pt x="84" y="339"/>
                </a:cubicBezTo>
                <a:cubicBezTo>
                  <a:pt x="88" y="338"/>
                  <a:pt x="90" y="340"/>
                  <a:pt x="93" y="339"/>
                </a:cubicBezTo>
                <a:cubicBezTo>
                  <a:pt x="96" y="339"/>
                  <a:pt x="99" y="338"/>
                  <a:pt x="103" y="337"/>
                </a:cubicBezTo>
                <a:cubicBezTo>
                  <a:pt x="109" y="336"/>
                  <a:pt x="113" y="338"/>
                  <a:pt x="116" y="339"/>
                </a:cubicBezTo>
                <a:cubicBezTo>
                  <a:pt x="119" y="340"/>
                  <a:pt x="122" y="340"/>
                  <a:pt x="124" y="340"/>
                </a:cubicBezTo>
                <a:cubicBezTo>
                  <a:pt x="129" y="341"/>
                  <a:pt x="134" y="339"/>
                  <a:pt x="137" y="338"/>
                </a:cubicBezTo>
                <a:cubicBezTo>
                  <a:pt x="145" y="338"/>
                  <a:pt x="153" y="339"/>
                  <a:pt x="162" y="339"/>
                </a:cubicBezTo>
                <a:cubicBezTo>
                  <a:pt x="174" y="339"/>
                  <a:pt x="190" y="340"/>
                  <a:pt x="201" y="337"/>
                </a:cubicBezTo>
                <a:cubicBezTo>
                  <a:pt x="205" y="337"/>
                  <a:pt x="210" y="337"/>
                  <a:pt x="213" y="336"/>
                </a:cubicBezTo>
                <a:cubicBezTo>
                  <a:pt x="217" y="336"/>
                  <a:pt x="218" y="339"/>
                  <a:pt x="221" y="340"/>
                </a:cubicBezTo>
                <a:cubicBezTo>
                  <a:pt x="223" y="341"/>
                  <a:pt x="226" y="340"/>
                  <a:pt x="228" y="339"/>
                </a:cubicBezTo>
                <a:cubicBezTo>
                  <a:pt x="227" y="338"/>
                  <a:pt x="226" y="338"/>
                  <a:pt x="225" y="338"/>
                </a:cubicBezTo>
                <a:cubicBezTo>
                  <a:pt x="223" y="337"/>
                  <a:pt x="221" y="336"/>
                  <a:pt x="219" y="335"/>
                </a:cubicBezTo>
                <a:lnTo>
                  <a:pt x="234" y="334"/>
                </a:lnTo>
                <a:cubicBezTo>
                  <a:pt x="235" y="334"/>
                  <a:pt x="235" y="334"/>
                  <a:pt x="235" y="335"/>
                </a:cubicBezTo>
                <a:cubicBezTo>
                  <a:pt x="233" y="336"/>
                  <a:pt x="231" y="337"/>
                  <a:pt x="228" y="339"/>
                </a:cubicBezTo>
                <a:cubicBezTo>
                  <a:pt x="234" y="340"/>
                  <a:pt x="240" y="339"/>
                  <a:pt x="246" y="340"/>
                </a:cubicBezTo>
                <a:cubicBezTo>
                  <a:pt x="252" y="341"/>
                  <a:pt x="259" y="342"/>
                  <a:pt x="265" y="343"/>
                </a:cubicBezTo>
                <a:lnTo>
                  <a:pt x="283" y="343"/>
                </a:lnTo>
                <a:cubicBezTo>
                  <a:pt x="291" y="345"/>
                  <a:pt x="301" y="345"/>
                  <a:pt x="308" y="342"/>
                </a:cubicBezTo>
                <a:cubicBezTo>
                  <a:pt x="310" y="341"/>
                  <a:pt x="312" y="340"/>
                  <a:pt x="313" y="339"/>
                </a:cubicBezTo>
                <a:cubicBezTo>
                  <a:pt x="313" y="339"/>
                  <a:pt x="313" y="339"/>
                  <a:pt x="314" y="339"/>
                </a:cubicBezTo>
                <a:cubicBezTo>
                  <a:pt x="314" y="339"/>
                  <a:pt x="315" y="340"/>
                  <a:pt x="316" y="340"/>
                </a:cubicBezTo>
                <a:cubicBezTo>
                  <a:pt x="320" y="340"/>
                  <a:pt x="320" y="337"/>
                  <a:pt x="322" y="336"/>
                </a:cubicBezTo>
                <a:cubicBezTo>
                  <a:pt x="325" y="335"/>
                  <a:pt x="328" y="337"/>
                  <a:pt x="331" y="336"/>
                </a:cubicBezTo>
                <a:cubicBezTo>
                  <a:pt x="334" y="335"/>
                  <a:pt x="337" y="331"/>
                  <a:pt x="339" y="328"/>
                </a:cubicBezTo>
                <a:cubicBezTo>
                  <a:pt x="339" y="324"/>
                  <a:pt x="336" y="321"/>
                  <a:pt x="333" y="319"/>
                </a:cubicBezTo>
                <a:cubicBezTo>
                  <a:pt x="334" y="315"/>
                  <a:pt x="336" y="312"/>
                  <a:pt x="337" y="308"/>
                </a:cubicBezTo>
                <a:cubicBezTo>
                  <a:pt x="338" y="303"/>
                  <a:pt x="337" y="299"/>
                  <a:pt x="338" y="294"/>
                </a:cubicBezTo>
                <a:cubicBezTo>
                  <a:pt x="339" y="290"/>
                  <a:pt x="341" y="287"/>
                  <a:pt x="342" y="282"/>
                </a:cubicBezTo>
                <a:cubicBezTo>
                  <a:pt x="343" y="279"/>
                  <a:pt x="342" y="269"/>
                  <a:pt x="341" y="266"/>
                </a:cubicBezTo>
                <a:cubicBezTo>
                  <a:pt x="340" y="264"/>
                  <a:pt x="338" y="261"/>
                  <a:pt x="339" y="258"/>
                </a:cubicBezTo>
                <a:cubicBezTo>
                  <a:pt x="340" y="254"/>
                  <a:pt x="342" y="250"/>
                  <a:pt x="343" y="246"/>
                </a:cubicBezTo>
                <a:cubicBezTo>
                  <a:pt x="343" y="240"/>
                  <a:pt x="344" y="235"/>
                  <a:pt x="344" y="229"/>
                </a:cubicBezTo>
                <a:cubicBezTo>
                  <a:pt x="344" y="228"/>
                  <a:pt x="345" y="227"/>
                  <a:pt x="345" y="225"/>
                </a:cubicBezTo>
                <a:cubicBezTo>
                  <a:pt x="344" y="224"/>
                  <a:pt x="342" y="222"/>
                  <a:pt x="340" y="221"/>
                </a:cubicBezTo>
                <a:cubicBezTo>
                  <a:pt x="340" y="215"/>
                  <a:pt x="342" y="214"/>
                  <a:pt x="346" y="212"/>
                </a:cubicBezTo>
                <a:cubicBezTo>
                  <a:pt x="346" y="210"/>
                  <a:pt x="345" y="208"/>
                  <a:pt x="346" y="205"/>
                </a:cubicBezTo>
                <a:cubicBezTo>
                  <a:pt x="346" y="203"/>
                  <a:pt x="349" y="198"/>
                  <a:pt x="348" y="194"/>
                </a:cubicBezTo>
                <a:cubicBezTo>
                  <a:pt x="346" y="190"/>
                  <a:pt x="344" y="186"/>
                  <a:pt x="343" y="182"/>
                </a:cubicBezTo>
                <a:cubicBezTo>
                  <a:pt x="343" y="180"/>
                  <a:pt x="343" y="178"/>
                  <a:pt x="343" y="175"/>
                </a:cubicBezTo>
                <a:cubicBezTo>
                  <a:pt x="342" y="174"/>
                  <a:pt x="341" y="171"/>
                  <a:pt x="341" y="170"/>
                </a:cubicBezTo>
                <a:cubicBezTo>
                  <a:pt x="341" y="166"/>
                  <a:pt x="341" y="161"/>
                  <a:pt x="341" y="157"/>
                </a:cubicBezTo>
                <a:cubicBezTo>
                  <a:pt x="341" y="156"/>
                  <a:pt x="339" y="155"/>
                  <a:pt x="339" y="154"/>
                </a:cubicBezTo>
                <a:cubicBezTo>
                  <a:pt x="338" y="152"/>
                  <a:pt x="340" y="149"/>
                  <a:pt x="341" y="147"/>
                </a:cubicBezTo>
                <a:cubicBezTo>
                  <a:pt x="342" y="143"/>
                  <a:pt x="342" y="138"/>
                  <a:pt x="343" y="133"/>
                </a:cubicBezTo>
                <a:lnTo>
                  <a:pt x="343" y="127"/>
                </a:lnTo>
                <a:cubicBezTo>
                  <a:pt x="343" y="118"/>
                  <a:pt x="342" y="112"/>
                  <a:pt x="341" y="105"/>
                </a:cubicBezTo>
                <a:cubicBezTo>
                  <a:pt x="340" y="100"/>
                  <a:pt x="343" y="93"/>
                  <a:pt x="342" y="88"/>
                </a:cubicBezTo>
                <a:cubicBezTo>
                  <a:pt x="341" y="86"/>
                  <a:pt x="340" y="81"/>
                  <a:pt x="339" y="78"/>
                </a:cubicBezTo>
                <a:cubicBezTo>
                  <a:pt x="338" y="76"/>
                  <a:pt x="336" y="75"/>
                  <a:pt x="335" y="73"/>
                </a:cubicBezTo>
                <a:cubicBezTo>
                  <a:pt x="332" y="73"/>
                  <a:pt x="331" y="73"/>
                  <a:pt x="330" y="74"/>
                </a:cubicBezTo>
                <a:cubicBezTo>
                  <a:pt x="328" y="71"/>
                  <a:pt x="325" y="68"/>
                  <a:pt x="322" y="66"/>
                </a:cubicBezTo>
                <a:cubicBezTo>
                  <a:pt x="322" y="64"/>
                  <a:pt x="322" y="64"/>
                  <a:pt x="322" y="63"/>
                </a:cubicBezTo>
                <a:cubicBezTo>
                  <a:pt x="323" y="62"/>
                  <a:pt x="324" y="61"/>
                  <a:pt x="325" y="61"/>
                </a:cubicBezTo>
                <a:cubicBezTo>
                  <a:pt x="332" y="61"/>
                  <a:pt x="329" y="69"/>
                  <a:pt x="334" y="71"/>
                </a:cubicBezTo>
                <a:lnTo>
                  <a:pt x="335" y="71"/>
                </a:lnTo>
                <a:cubicBezTo>
                  <a:pt x="336" y="69"/>
                  <a:pt x="344" y="60"/>
                  <a:pt x="340" y="55"/>
                </a:cubicBezTo>
                <a:cubicBezTo>
                  <a:pt x="339" y="51"/>
                  <a:pt x="335" y="53"/>
                  <a:pt x="330" y="52"/>
                </a:cubicBezTo>
                <a:cubicBezTo>
                  <a:pt x="330" y="52"/>
                  <a:pt x="329" y="51"/>
                  <a:pt x="328" y="51"/>
                </a:cubicBezTo>
                <a:cubicBezTo>
                  <a:pt x="325" y="52"/>
                  <a:pt x="324" y="56"/>
                  <a:pt x="319" y="55"/>
                </a:cubicBezTo>
                <a:cubicBezTo>
                  <a:pt x="313" y="53"/>
                  <a:pt x="310" y="49"/>
                  <a:pt x="304" y="48"/>
                </a:cubicBezTo>
                <a:cubicBezTo>
                  <a:pt x="301" y="47"/>
                  <a:pt x="299" y="50"/>
                  <a:pt x="296" y="50"/>
                </a:cubicBezTo>
                <a:cubicBezTo>
                  <a:pt x="292" y="51"/>
                  <a:pt x="287" y="48"/>
                  <a:pt x="286" y="46"/>
                </a:cubicBezTo>
                <a:cubicBezTo>
                  <a:pt x="280" y="46"/>
                  <a:pt x="279" y="50"/>
                  <a:pt x="275" y="51"/>
                </a:cubicBezTo>
                <a:cubicBezTo>
                  <a:pt x="271" y="53"/>
                  <a:pt x="265" y="54"/>
                  <a:pt x="260" y="56"/>
                </a:cubicBezTo>
                <a:cubicBezTo>
                  <a:pt x="252" y="58"/>
                  <a:pt x="251" y="51"/>
                  <a:pt x="246" y="50"/>
                </a:cubicBezTo>
                <a:cubicBezTo>
                  <a:pt x="242" y="49"/>
                  <a:pt x="239" y="52"/>
                  <a:pt x="234" y="50"/>
                </a:cubicBezTo>
                <a:cubicBezTo>
                  <a:pt x="233" y="50"/>
                  <a:pt x="230" y="49"/>
                  <a:pt x="229" y="49"/>
                </a:cubicBezTo>
                <a:cubicBezTo>
                  <a:pt x="220" y="47"/>
                  <a:pt x="217" y="53"/>
                  <a:pt x="211" y="55"/>
                </a:cubicBezTo>
                <a:cubicBezTo>
                  <a:pt x="207" y="56"/>
                  <a:pt x="203" y="54"/>
                  <a:pt x="199" y="54"/>
                </a:cubicBezTo>
                <a:cubicBezTo>
                  <a:pt x="196" y="53"/>
                  <a:pt x="194" y="55"/>
                  <a:pt x="191" y="55"/>
                </a:cubicBezTo>
                <a:cubicBezTo>
                  <a:pt x="192" y="56"/>
                  <a:pt x="192" y="56"/>
                  <a:pt x="193" y="57"/>
                </a:cubicBezTo>
                <a:cubicBezTo>
                  <a:pt x="186" y="55"/>
                  <a:pt x="179" y="54"/>
                  <a:pt x="174" y="54"/>
                </a:cubicBezTo>
                <a:cubicBezTo>
                  <a:pt x="177" y="54"/>
                  <a:pt x="179" y="53"/>
                  <a:pt x="182" y="53"/>
                </a:cubicBezTo>
                <a:cubicBezTo>
                  <a:pt x="184" y="54"/>
                  <a:pt x="187" y="56"/>
                  <a:pt x="190" y="56"/>
                </a:cubicBezTo>
                <a:cubicBezTo>
                  <a:pt x="190" y="56"/>
                  <a:pt x="191" y="55"/>
                  <a:pt x="191" y="55"/>
                </a:cubicBezTo>
                <a:cubicBezTo>
                  <a:pt x="190" y="52"/>
                  <a:pt x="187" y="49"/>
                  <a:pt x="178" y="49"/>
                </a:cubicBezTo>
                <a:cubicBezTo>
                  <a:pt x="176" y="51"/>
                  <a:pt x="173" y="50"/>
                  <a:pt x="171" y="52"/>
                </a:cubicBezTo>
                <a:cubicBezTo>
                  <a:pt x="170" y="53"/>
                  <a:pt x="168" y="54"/>
                  <a:pt x="167" y="54"/>
                </a:cubicBezTo>
                <a:cubicBezTo>
                  <a:pt x="163" y="55"/>
                  <a:pt x="161" y="55"/>
                  <a:pt x="161" y="55"/>
                </a:cubicBezTo>
                <a:lnTo>
                  <a:pt x="160" y="55"/>
                </a:lnTo>
                <a:cubicBezTo>
                  <a:pt x="155" y="55"/>
                  <a:pt x="151" y="55"/>
                  <a:pt x="149" y="55"/>
                </a:cubicBezTo>
                <a:cubicBezTo>
                  <a:pt x="147" y="54"/>
                  <a:pt x="147" y="52"/>
                  <a:pt x="146" y="50"/>
                </a:cubicBezTo>
                <a:cubicBezTo>
                  <a:pt x="145" y="49"/>
                  <a:pt x="144" y="49"/>
                  <a:pt x="143" y="48"/>
                </a:cubicBezTo>
                <a:cubicBezTo>
                  <a:pt x="139" y="48"/>
                  <a:pt x="136" y="50"/>
                  <a:pt x="132" y="51"/>
                </a:cubicBezTo>
                <a:cubicBezTo>
                  <a:pt x="129" y="52"/>
                  <a:pt x="127" y="51"/>
                  <a:pt x="124" y="52"/>
                </a:cubicBezTo>
                <a:cubicBezTo>
                  <a:pt x="121" y="53"/>
                  <a:pt x="116" y="55"/>
                  <a:pt x="112" y="54"/>
                </a:cubicBezTo>
                <a:cubicBezTo>
                  <a:pt x="110" y="54"/>
                  <a:pt x="107" y="52"/>
                  <a:pt x="105" y="52"/>
                </a:cubicBezTo>
                <a:cubicBezTo>
                  <a:pt x="104" y="52"/>
                  <a:pt x="103" y="52"/>
                  <a:pt x="103" y="52"/>
                </a:cubicBezTo>
                <a:cubicBezTo>
                  <a:pt x="101" y="52"/>
                  <a:pt x="99" y="52"/>
                  <a:pt x="98" y="51"/>
                </a:cubicBezTo>
                <a:cubicBezTo>
                  <a:pt x="95" y="50"/>
                  <a:pt x="90" y="48"/>
                  <a:pt x="86" y="49"/>
                </a:cubicBezTo>
                <a:cubicBezTo>
                  <a:pt x="84" y="49"/>
                  <a:pt x="82" y="51"/>
                  <a:pt x="79" y="51"/>
                </a:cubicBezTo>
                <a:cubicBezTo>
                  <a:pt x="77" y="51"/>
                  <a:pt x="76" y="51"/>
                  <a:pt x="74" y="50"/>
                </a:cubicBezTo>
                <a:close/>
                <a:moveTo>
                  <a:pt x="10" y="211"/>
                </a:moveTo>
                <a:cubicBezTo>
                  <a:pt x="13" y="211"/>
                  <a:pt x="13" y="210"/>
                  <a:pt x="14" y="209"/>
                </a:cubicBezTo>
                <a:cubicBezTo>
                  <a:pt x="14" y="207"/>
                  <a:pt x="14" y="207"/>
                  <a:pt x="13" y="205"/>
                </a:cubicBezTo>
                <a:cubicBezTo>
                  <a:pt x="13" y="205"/>
                  <a:pt x="12" y="205"/>
                  <a:pt x="11" y="205"/>
                </a:cubicBezTo>
                <a:cubicBezTo>
                  <a:pt x="11" y="205"/>
                  <a:pt x="11" y="205"/>
                  <a:pt x="10" y="206"/>
                </a:cubicBezTo>
                <a:cubicBezTo>
                  <a:pt x="10" y="207"/>
                  <a:pt x="9" y="209"/>
                  <a:pt x="10" y="210"/>
                </a:cubicBezTo>
                <a:cubicBezTo>
                  <a:pt x="10" y="211"/>
                  <a:pt x="10" y="211"/>
                  <a:pt x="10" y="211"/>
                </a:cubicBezTo>
                <a:close/>
                <a:moveTo>
                  <a:pt x="18" y="226"/>
                </a:moveTo>
                <a:cubicBezTo>
                  <a:pt x="20" y="225"/>
                  <a:pt x="21" y="227"/>
                  <a:pt x="23" y="226"/>
                </a:cubicBezTo>
                <a:cubicBezTo>
                  <a:pt x="23" y="225"/>
                  <a:pt x="23" y="225"/>
                  <a:pt x="23" y="224"/>
                </a:cubicBezTo>
                <a:cubicBezTo>
                  <a:pt x="23" y="223"/>
                  <a:pt x="22" y="223"/>
                  <a:pt x="22" y="223"/>
                </a:cubicBezTo>
                <a:cubicBezTo>
                  <a:pt x="17" y="222"/>
                  <a:pt x="13" y="222"/>
                  <a:pt x="9" y="221"/>
                </a:cubicBezTo>
                <a:cubicBezTo>
                  <a:pt x="9" y="221"/>
                  <a:pt x="9" y="221"/>
                  <a:pt x="9" y="221"/>
                </a:cubicBezTo>
                <a:cubicBezTo>
                  <a:pt x="9" y="222"/>
                  <a:pt x="8" y="223"/>
                  <a:pt x="8" y="224"/>
                </a:cubicBezTo>
                <a:cubicBezTo>
                  <a:pt x="9" y="225"/>
                  <a:pt x="9" y="226"/>
                  <a:pt x="9" y="226"/>
                </a:cubicBezTo>
                <a:cubicBezTo>
                  <a:pt x="13" y="227"/>
                  <a:pt x="14" y="226"/>
                  <a:pt x="18" y="226"/>
                </a:cubicBezTo>
                <a:close/>
                <a:moveTo>
                  <a:pt x="10" y="249"/>
                </a:moveTo>
                <a:cubicBezTo>
                  <a:pt x="10" y="248"/>
                  <a:pt x="10" y="247"/>
                  <a:pt x="9" y="247"/>
                </a:cubicBezTo>
                <a:cubicBezTo>
                  <a:pt x="9" y="247"/>
                  <a:pt x="9" y="246"/>
                  <a:pt x="9" y="246"/>
                </a:cubicBezTo>
                <a:lnTo>
                  <a:pt x="7" y="246"/>
                </a:lnTo>
                <a:cubicBezTo>
                  <a:pt x="7" y="247"/>
                  <a:pt x="6" y="247"/>
                  <a:pt x="6" y="248"/>
                </a:cubicBezTo>
                <a:cubicBezTo>
                  <a:pt x="6" y="250"/>
                  <a:pt x="6" y="250"/>
                  <a:pt x="7" y="251"/>
                </a:cubicBezTo>
                <a:cubicBezTo>
                  <a:pt x="9" y="251"/>
                  <a:pt x="9" y="250"/>
                  <a:pt x="10" y="249"/>
                </a:cubicBezTo>
                <a:close/>
                <a:moveTo>
                  <a:pt x="612" y="321"/>
                </a:moveTo>
                <a:lnTo>
                  <a:pt x="579" y="321"/>
                </a:lnTo>
                <a:cubicBezTo>
                  <a:pt x="574" y="321"/>
                  <a:pt x="643" y="321"/>
                  <a:pt x="612" y="321"/>
                </a:cubicBezTo>
                <a:close/>
                <a:moveTo>
                  <a:pt x="99" y="98"/>
                </a:moveTo>
                <a:cubicBezTo>
                  <a:pt x="98" y="108"/>
                  <a:pt x="97" y="120"/>
                  <a:pt x="97" y="135"/>
                </a:cubicBezTo>
                <a:cubicBezTo>
                  <a:pt x="96" y="150"/>
                  <a:pt x="96" y="168"/>
                  <a:pt x="96" y="188"/>
                </a:cubicBezTo>
                <a:cubicBezTo>
                  <a:pt x="96" y="208"/>
                  <a:pt x="96" y="226"/>
                  <a:pt x="96" y="241"/>
                </a:cubicBezTo>
                <a:cubicBezTo>
                  <a:pt x="97" y="256"/>
                  <a:pt x="97" y="269"/>
                  <a:pt x="97" y="279"/>
                </a:cubicBezTo>
                <a:cubicBezTo>
                  <a:pt x="97" y="282"/>
                  <a:pt x="98" y="286"/>
                  <a:pt x="100" y="291"/>
                </a:cubicBezTo>
                <a:cubicBezTo>
                  <a:pt x="102" y="295"/>
                  <a:pt x="107" y="299"/>
                  <a:pt x="113" y="302"/>
                </a:cubicBezTo>
                <a:cubicBezTo>
                  <a:pt x="119" y="305"/>
                  <a:pt x="124" y="307"/>
                  <a:pt x="129" y="307"/>
                </a:cubicBezTo>
                <a:cubicBezTo>
                  <a:pt x="135" y="307"/>
                  <a:pt x="139" y="307"/>
                  <a:pt x="142" y="306"/>
                </a:cubicBezTo>
                <a:lnTo>
                  <a:pt x="255" y="306"/>
                </a:lnTo>
                <a:cubicBezTo>
                  <a:pt x="255" y="306"/>
                  <a:pt x="256" y="306"/>
                  <a:pt x="257" y="306"/>
                </a:cubicBezTo>
                <a:cubicBezTo>
                  <a:pt x="258" y="306"/>
                  <a:pt x="258" y="306"/>
                  <a:pt x="259" y="306"/>
                </a:cubicBezTo>
                <a:cubicBezTo>
                  <a:pt x="260" y="306"/>
                  <a:pt x="261" y="306"/>
                  <a:pt x="262" y="306"/>
                </a:cubicBezTo>
                <a:cubicBezTo>
                  <a:pt x="263" y="306"/>
                  <a:pt x="264" y="306"/>
                  <a:pt x="264" y="306"/>
                </a:cubicBezTo>
                <a:lnTo>
                  <a:pt x="294" y="306"/>
                </a:lnTo>
                <a:cubicBezTo>
                  <a:pt x="295" y="306"/>
                  <a:pt x="296" y="306"/>
                  <a:pt x="297" y="306"/>
                </a:cubicBezTo>
                <a:cubicBezTo>
                  <a:pt x="299" y="305"/>
                  <a:pt x="300" y="305"/>
                  <a:pt x="302" y="304"/>
                </a:cubicBezTo>
                <a:cubicBezTo>
                  <a:pt x="304" y="303"/>
                  <a:pt x="306" y="302"/>
                  <a:pt x="307" y="301"/>
                </a:cubicBezTo>
                <a:cubicBezTo>
                  <a:pt x="309" y="300"/>
                  <a:pt x="310" y="299"/>
                  <a:pt x="311" y="298"/>
                </a:cubicBezTo>
                <a:cubicBezTo>
                  <a:pt x="313" y="296"/>
                  <a:pt x="315" y="293"/>
                  <a:pt x="317" y="290"/>
                </a:cubicBezTo>
                <a:cubicBezTo>
                  <a:pt x="319" y="286"/>
                  <a:pt x="320" y="282"/>
                  <a:pt x="320" y="277"/>
                </a:cubicBezTo>
                <a:cubicBezTo>
                  <a:pt x="321" y="272"/>
                  <a:pt x="321" y="268"/>
                  <a:pt x="321" y="264"/>
                </a:cubicBezTo>
                <a:cubicBezTo>
                  <a:pt x="320" y="261"/>
                  <a:pt x="321" y="258"/>
                  <a:pt x="321" y="255"/>
                </a:cubicBezTo>
                <a:lnTo>
                  <a:pt x="321" y="174"/>
                </a:lnTo>
                <a:cubicBezTo>
                  <a:pt x="321" y="172"/>
                  <a:pt x="321" y="171"/>
                  <a:pt x="321" y="169"/>
                </a:cubicBezTo>
                <a:cubicBezTo>
                  <a:pt x="321" y="167"/>
                  <a:pt x="321" y="164"/>
                  <a:pt x="321" y="162"/>
                </a:cubicBezTo>
                <a:cubicBezTo>
                  <a:pt x="321" y="159"/>
                  <a:pt x="321" y="157"/>
                  <a:pt x="321" y="155"/>
                </a:cubicBezTo>
                <a:cubicBezTo>
                  <a:pt x="321" y="153"/>
                  <a:pt x="321" y="151"/>
                  <a:pt x="321" y="150"/>
                </a:cubicBezTo>
                <a:lnTo>
                  <a:pt x="321" y="111"/>
                </a:lnTo>
                <a:cubicBezTo>
                  <a:pt x="321" y="110"/>
                  <a:pt x="321" y="108"/>
                  <a:pt x="321" y="106"/>
                </a:cubicBezTo>
                <a:cubicBezTo>
                  <a:pt x="320" y="104"/>
                  <a:pt x="320" y="102"/>
                  <a:pt x="319" y="100"/>
                </a:cubicBezTo>
                <a:cubicBezTo>
                  <a:pt x="318" y="97"/>
                  <a:pt x="317" y="95"/>
                  <a:pt x="316" y="93"/>
                </a:cubicBezTo>
                <a:cubicBezTo>
                  <a:pt x="315" y="91"/>
                  <a:pt x="314" y="89"/>
                  <a:pt x="313" y="88"/>
                </a:cubicBezTo>
                <a:cubicBezTo>
                  <a:pt x="309" y="85"/>
                  <a:pt x="305" y="83"/>
                  <a:pt x="300" y="82"/>
                </a:cubicBezTo>
                <a:cubicBezTo>
                  <a:pt x="294" y="80"/>
                  <a:pt x="288" y="79"/>
                  <a:pt x="281" y="80"/>
                </a:cubicBezTo>
                <a:cubicBezTo>
                  <a:pt x="274" y="80"/>
                  <a:pt x="267" y="80"/>
                  <a:pt x="262" y="81"/>
                </a:cubicBezTo>
                <a:cubicBezTo>
                  <a:pt x="257" y="81"/>
                  <a:pt x="252" y="81"/>
                  <a:pt x="249" y="80"/>
                </a:cubicBezTo>
                <a:lnTo>
                  <a:pt x="192" y="80"/>
                </a:lnTo>
                <a:cubicBezTo>
                  <a:pt x="191" y="80"/>
                  <a:pt x="189" y="80"/>
                  <a:pt x="186" y="80"/>
                </a:cubicBezTo>
                <a:cubicBezTo>
                  <a:pt x="184" y="80"/>
                  <a:pt x="181" y="80"/>
                  <a:pt x="178" y="80"/>
                </a:cubicBezTo>
                <a:cubicBezTo>
                  <a:pt x="174" y="80"/>
                  <a:pt x="171" y="80"/>
                  <a:pt x="169" y="80"/>
                </a:cubicBezTo>
                <a:cubicBezTo>
                  <a:pt x="167" y="80"/>
                  <a:pt x="165" y="80"/>
                  <a:pt x="163" y="80"/>
                </a:cubicBezTo>
                <a:lnTo>
                  <a:pt x="120" y="80"/>
                </a:lnTo>
                <a:cubicBezTo>
                  <a:pt x="119" y="80"/>
                  <a:pt x="117" y="80"/>
                  <a:pt x="115" y="81"/>
                </a:cubicBezTo>
                <a:cubicBezTo>
                  <a:pt x="112" y="81"/>
                  <a:pt x="110" y="83"/>
                  <a:pt x="107" y="85"/>
                </a:cubicBezTo>
                <a:cubicBezTo>
                  <a:pt x="104" y="88"/>
                  <a:pt x="102" y="90"/>
                  <a:pt x="101" y="92"/>
                </a:cubicBezTo>
                <a:cubicBezTo>
                  <a:pt x="100" y="94"/>
                  <a:pt x="99" y="96"/>
                  <a:pt x="99" y="98"/>
                </a:cubicBezTo>
                <a:close/>
                <a:moveTo>
                  <a:pt x="231" y="96"/>
                </a:moveTo>
                <a:cubicBezTo>
                  <a:pt x="231" y="98"/>
                  <a:pt x="231" y="102"/>
                  <a:pt x="231" y="106"/>
                </a:cubicBezTo>
                <a:cubicBezTo>
                  <a:pt x="231" y="110"/>
                  <a:pt x="231" y="115"/>
                  <a:pt x="231" y="120"/>
                </a:cubicBezTo>
                <a:cubicBezTo>
                  <a:pt x="231" y="126"/>
                  <a:pt x="231" y="131"/>
                  <a:pt x="231" y="135"/>
                </a:cubicBezTo>
                <a:cubicBezTo>
                  <a:pt x="231" y="140"/>
                  <a:pt x="231" y="143"/>
                  <a:pt x="231" y="146"/>
                </a:cubicBezTo>
                <a:cubicBezTo>
                  <a:pt x="224" y="146"/>
                  <a:pt x="216" y="146"/>
                  <a:pt x="206" y="146"/>
                </a:cubicBezTo>
                <a:cubicBezTo>
                  <a:pt x="196" y="145"/>
                  <a:pt x="184" y="145"/>
                  <a:pt x="171" y="145"/>
                </a:cubicBezTo>
                <a:cubicBezTo>
                  <a:pt x="157" y="145"/>
                  <a:pt x="146" y="145"/>
                  <a:pt x="136" y="145"/>
                </a:cubicBezTo>
                <a:cubicBezTo>
                  <a:pt x="126" y="145"/>
                  <a:pt x="117" y="145"/>
                  <a:pt x="110" y="144"/>
                </a:cubicBezTo>
                <a:lnTo>
                  <a:pt x="110" y="121"/>
                </a:lnTo>
                <a:cubicBezTo>
                  <a:pt x="110" y="120"/>
                  <a:pt x="110" y="118"/>
                  <a:pt x="110" y="116"/>
                </a:cubicBezTo>
                <a:cubicBezTo>
                  <a:pt x="110" y="114"/>
                  <a:pt x="111" y="112"/>
                  <a:pt x="111" y="109"/>
                </a:cubicBezTo>
                <a:cubicBezTo>
                  <a:pt x="111" y="107"/>
                  <a:pt x="112" y="104"/>
                  <a:pt x="112" y="102"/>
                </a:cubicBezTo>
                <a:cubicBezTo>
                  <a:pt x="113" y="101"/>
                  <a:pt x="114" y="99"/>
                  <a:pt x="114" y="98"/>
                </a:cubicBezTo>
                <a:lnTo>
                  <a:pt x="120" y="94"/>
                </a:lnTo>
                <a:cubicBezTo>
                  <a:pt x="126" y="94"/>
                  <a:pt x="134" y="94"/>
                  <a:pt x="143" y="94"/>
                </a:cubicBezTo>
                <a:cubicBezTo>
                  <a:pt x="152" y="94"/>
                  <a:pt x="163" y="94"/>
                  <a:pt x="176" y="94"/>
                </a:cubicBezTo>
                <a:cubicBezTo>
                  <a:pt x="188" y="94"/>
                  <a:pt x="199" y="94"/>
                  <a:pt x="208" y="95"/>
                </a:cubicBezTo>
                <a:cubicBezTo>
                  <a:pt x="217" y="95"/>
                  <a:pt x="225" y="95"/>
                  <a:pt x="231" y="96"/>
                </a:cubicBezTo>
                <a:close/>
                <a:moveTo>
                  <a:pt x="122" y="265"/>
                </a:moveTo>
                <a:lnTo>
                  <a:pt x="122" y="269"/>
                </a:lnTo>
                <a:cubicBezTo>
                  <a:pt x="122" y="269"/>
                  <a:pt x="123" y="270"/>
                  <a:pt x="123" y="270"/>
                </a:cubicBezTo>
                <a:cubicBezTo>
                  <a:pt x="123" y="271"/>
                  <a:pt x="124" y="271"/>
                  <a:pt x="124" y="272"/>
                </a:cubicBezTo>
                <a:cubicBezTo>
                  <a:pt x="125" y="273"/>
                  <a:pt x="125" y="273"/>
                  <a:pt x="126" y="274"/>
                </a:cubicBezTo>
                <a:cubicBezTo>
                  <a:pt x="127" y="274"/>
                  <a:pt x="127" y="275"/>
                  <a:pt x="128" y="275"/>
                </a:cubicBezTo>
                <a:cubicBezTo>
                  <a:pt x="133" y="275"/>
                  <a:pt x="139" y="275"/>
                  <a:pt x="146" y="275"/>
                </a:cubicBezTo>
                <a:cubicBezTo>
                  <a:pt x="153" y="275"/>
                  <a:pt x="162" y="275"/>
                  <a:pt x="172" y="276"/>
                </a:cubicBezTo>
                <a:cubicBezTo>
                  <a:pt x="181" y="276"/>
                  <a:pt x="190" y="276"/>
                  <a:pt x="197" y="276"/>
                </a:cubicBezTo>
                <a:cubicBezTo>
                  <a:pt x="205" y="275"/>
                  <a:pt x="211" y="275"/>
                  <a:pt x="216" y="275"/>
                </a:cubicBezTo>
                <a:lnTo>
                  <a:pt x="218" y="273"/>
                </a:lnTo>
                <a:cubicBezTo>
                  <a:pt x="218" y="273"/>
                  <a:pt x="218" y="272"/>
                  <a:pt x="219" y="272"/>
                </a:cubicBezTo>
                <a:cubicBezTo>
                  <a:pt x="219" y="271"/>
                  <a:pt x="219" y="271"/>
                  <a:pt x="219" y="270"/>
                </a:cubicBezTo>
                <a:cubicBezTo>
                  <a:pt x="219" y="269"/>
                  <a:pt x="220" y="269"/>
                  <a:pt x="220" y="268"/>
                </a:cubicBezTo>
                <a:cubicBezTo>
                  <a:pt x="220" y="268"/>
                  <a:pt x="220" y="267"/>
                  <a:pt x="220" y="267"/>
                </a:cubicBezTo>
                <a:lnTo>
                  <a:pt x="216" y="261"/>
                </a:lnTo>
                <a:cubicBezTo>
                  <a:pt x="211" y="261"/>
                  <a:pt x="205" y="261"/>
                  <a:pt x="197" y="261"/>
                </a:cubicBezTo>
                <a:cubicBezTo>
                  <a:pt x="190" y="261"/>
                  <a:pt x="181" y="261"/>
                  <a:pt x="171" y="261"/>
                </a:cubicBezTo>
                <a:cubicBezTo>
                  <a:pt x="161" y="261"/>
                  <a:pt x="152" y="261"/>
                  <a:pt x="144" y="262"/>
                </a:cubicBezTo>
                <a:cubicBezTo>
                  <a:pt x="137" y="262"/>
                  <a:pt x="131" y="263"/>
                  <a:pt x="126" y="263"/>
                </a:cubicBezTo>
                <a:lnTo>
                  <a:pt x="122" y="265"/>
                </a:lnTo>
                <a:close/>
                <a:moveTo>
                  <a:pt x="149" y="176"/>
                </a:moveTo>
                <a:cubicBezTo>
                  <a:pt x="146" y="175"/>
                  <a:pt x="142" y="176"/>
                  <a:pt x="138" y="178"/>
                </a:cubicBezTo>
                <a:cubicBezTo>
                  <a:pt x="133" y="180"/>
                  <a:pt x="130" y="184"/>
                  <a:pt x="127" y="189"/>
                </a:cubicBezTo>
                <a:cubicBezTo>
                  <a:pt x="124" y="195"/>
                  <a:pt x="122" y="200"/>
                  <a:pt x="122" y="205"/>
                </a:cubicBezTo>
                <a:cubicBezTo>
                  <a:pt x="122" y="210"/>
                  <a:pt x="122" y="214"/>
                  <a:pt x="122" y="216"/>
                </a:cubicBezTo>
                <a:cubicBezTo>
                  <a:pt x="122" y="218"/>
                  <a:pt x="123" y="221"/>
                  <a:pt x="124" y="225"/>
                </a:cubicBezTo>
                <a:cubicBezTo>
                  <a:pt x="124" y="229"/>
                  <a:pt x="127" y="233"/>
                  <a:pt x="130" y="237"/>
                </a:cubicBezTo>
                <a:cubicBezTo>
                  <a:pt x="133" y="242"/>
                  <a:pt x="137" y="244"/>
                  <a:pt x="141" y="246"/>
                </a:cubicBezTo>
                <a:cubicBezTo>
                  <a:pt x="145" y="247"/>
                  <a:pt x="148" y="248"/>
                  <a:pt x="151" y="248"/>
                </a:cubicBezTo>
                <a:lnTo>
                  <a:pt x="194" y="248"/>
                </a:lnTo>
                <a:cubicBezTo>
                  <a:pt x="195" y="248"/>
                  <a:pt x="197" y="247"/>
                  <a:pt x="200" y="246"/>
                </a:cubicBezTo>
                <a:cubicBezTo>
                  <a:pt x="202" y="246"/>
                  <a:pt x="205" y="244"/>
                  <a:pt x="208" y="241"/>
                </a:cubicBezTo>
                <a:cubicBezTo>
                  <a:pt x="211" y="239"/>
                  <a:pt x="213" y="236"/>
                  <a:pt x="215" y="233"/>
                </a:cubicBezTo>
                <a:cubicBezTo>
                  <a:pt x="216" y="231"/>
                  <a:pt x="217" y="228"/>
                  <a:pt x="218" y="226"/>
                </a:cubicBezTo>
                <a:cubicBezTo>
                  <a:pt x="218" y="224"/>
                  <a:pt x="218" y="221"/>
                  <a:pt x="219" y="218"/>
                </a:cubicBezTo>
                <a:cubicBezTo>
                  <a:pt x="219" y="214"/>
                  <a:pt x="219" y="210"/>
                  <a:pt x="219" y="206"/>
                </a:cubicBezTo>
                <a:cubicBezTo>
                  <a:pt x="219" y="201"/>
                  <a:pt x="218" y="197"/>
                  <a:pt x="217" y="194"/>
                </a:cubicBezTo>
                <a:cubicBezTo>
                  <a:pt x="216" y="190"/>
                  <a:pt x="215" y="188"/>
                  <a:pt x="214" y="185"/>
                </a:cubicBezTo>
                <a:cubicBezTo>
                  <a:pt x="210" y="182"/>
                  <a:pt x="206" y="179"/>
                  <a:pt x="200" y="177"/>
                </a:cubicBezTo>
                <a:cubicBezTo>
                  <a:pt x="195" y="175"/>
                  <a:pt x="189" y="174"/>
                  <a:pt x="181" y="174"/>
                </a:cubicBezTo>
                <a:cubicBezTo>
                  <a:pt x="174" y="174"/>
                  <a:pt x="168" y="174"/>
                  <a:pt x="163" y="175"/>
                </a:cubicBezTo>
                <a:cubicBezTo>
                  <a:pt x="157" y="176"/>
                  <a:pt x="153" y="176"/>
                  <a:pt x="149" y="176"/>
                </a:cubicBezTo>
                <a:close/>
                <a:moveTo>
                  <a:pt x="124" y="113"/>
                </a:moveTo>
                <a:cubicBezTo>
                  <a:pt x="124" y="113"/>
                  <a:pt x="124" y="114"/>
                  <a:pt x="124" y="114"/>
                </a:cubicBezTo>
                <a:cubicBezTo>
                  <a:pt x="124" y="115"/>
                  <a:pt x="124" y="116"/>
                  <a:pt x="124" y="116"/>
                </a:cubicBezTo>
                <a:cubicBezTo>
                  <a:pt x="124" y="117"/>
                  <a:pt x="124" y="118"/>
                  <a:pt x="124" y="119"/>
                </a:cubicBezTo>
                <a:cubicBezTo>
                  <a:pt x="124" y="120"/>
                  <a:pt x="124" y="120"/>
                  <a:pt x="124" y="121"/>
                </a:cubicBezTo>
                <a:cubicBezTo>
                  <a:pt x="124" y="121"/>
                  <a:pt x="124" y="122"/>
                  <a:pt x="124" y="122"/>
                </a:cubicBezTo>
                <a:cubicBezTo>
                  <a:pt x="124" y="123"/>
                  <a:pt x="125" y="123"/>
                  <a:pt x="125" y="124"/>
                </a:cubicBezTo>
                <a:cubicBezTo>
                  <a:pt x="126" y="125"/>
                  <a:pt x="127" y="125"/>
                  <a:pt x="128" y="126"/>
                </a:cubicBezTo>
                <a:cubicBezTo>
                  <a:pt x="128" y="126"/>
                  <a:pt x="129" y="126"/>
                  <a:pt x="130" y="127"/>
                </a:cubicBezTo>
                <a:lnTo>
                  <a:pt x="173" y="127"/>
                </a:lnTo>
                <a:cubicBezTo>
                  <a:pt x="173" y="127"/>
                  <a:pt x="174" y="127"/>
                  <a:pt x="175" y="127"/>
                </a:cubicBezTo>
                <a:cubicBezTo>
                  <a:pt x="176" y="127"/>
                  <a:pt x="177" y="127"/>
                  <a:pt x="178" y="127"/>
                </a:cubicBezTo>
                <a:cubicBezTo>
                  <a:pt x="179" y="127"/>
                  <a:pt x="179" y="127"/>
                  <a:pt x="180" y="127"/>
                </a:cubicBezTo>
                <a:cubicBezTo>
                  <a:pt x="181" y="127"/>
                  <a:pt x="182" y="127"/>
                  <a:pt x="182" y="127"/>
                </a:cubicBezTo>
                <a:lnTo>
                  <a:pt x="214" y="127"/>
                </a:lnTo>
                <a:cubicBezTo>
                  <a:pt x="214" y="126"/>
                  <a:pt x="214" y="126"/>
                  <a:pt x="215" y="126"/>
                </a:cubicBezTo>
                <a:cubicBezTo>
                  <a:pt x="215" y="125"/>
                  <a:pt x="216" y="125"/>
                  <a:pt x="217" y="124"/>
                </a:cubicBezTo>
                <a:cubicBezTo>
                  <a:pt x="217" y="123"/>
                  <a:pt x="218" y="123"/>
                  <a:pt x="218" y="122"/>
                </a:cubicBezTo>
                <a:cubicBezTo>
                  <a:pt x="219" y="122"/>
                  <a:pt x="219" y="121"/>
                  <a:pt x="220" y="121"/>
                </a:cubicBezTo>
                <a:lnTo>
                  <a:pt x="220" y="117"/>
                </a:lnTo>
                <a:lnTo>
                  <a:pt x="216" y="113"/>
                </a:lnTo>
                <a:cubicBezTo>
                  <a:pt x="214" y="113"/>
                  <a:pt x="213" y="113"/>
                  <a:pt x="211" y="112"/>
                </a:cubicBezTo>
                <a:cubicBezTo>
                  <a:pt x="209" y="112"/>
                  <a:pt x="207" y="112"/>
                  <a:pt x="204" y="111"/>
                </a:cubicBezTo>
                <a:cubicBezTo>
                  <a:pt x="202" y="111"/>
                  <a:pt x="200" y="111"/>
                  <a:pt x="198" y="111"/>
                </a:cubicBezTo>
                <a:cubicBezTo>
                  <a:pt x="196" y="111"/>
                  <a:pt x="195" y="111"/>
                  <a:pt x="194" y="111"/>
                </a:cubicBezTo>
                <a:cubicBezTo>
                  <a:pt x="190" y="112"/>
                  <a:pt x="185" y="112"/>
                  <a:pt x="180" y="111"/>
                </a:cubicBezTo>
                <a:cubicBezTo>
                  <a:pt x="174" y="111"/>
                  <a:pt x="167" y="111"/>
                  <a:pt x="159" y="111"/>
                </a:cubicBezTo>
                <a:cubicBezTo>
                  <a:pt x="151" y="110"/>
                  <a:pt x="144" y="110"/>
                  <a:pt x="139" y="111"/>
                </a:cubicBezTo>
                <a:cubicBezTo>
                  <a:pt x="133" y="111"/>
                  <a:pt x="128" y="112"/>
                  <a:pt x="124" y="113"/>
                </a:cubicBezTo>
                <a:close/>
                <a:moveTo>
                  <a:pt x="249" y="238"/>
                </a:moveTo>
                <a:lnTo>
                  <a:pt x="225" y="291"/>
                </a:lnTo>
                <a:cubicBezTo>
                  <a:pt x="221" y="291"/>
                  <a:pt x="217" y="291"/>
                  <a:pt x="211" y="291"/>
                </a:cubicBezTo>
                <a:cubicBezTo>
                  <a:pt x="205" y="291"/>
                  <a:pt x="198" y="291"/>
                  <a:pt x="190" y="291"/>
                </a:cubicBezTo>
                <a:cubicBezTo>
                  <a:pt x="182" y="291"/>
                  <a:pt x="175" y="291"/>
                  <a:pt x="169" y="291"/>
                </a:cubicBezTo>
                <a:cubicBezTo>
                  <a:pt x="163" y="291"/>
                  <a:pt x="157" y="291"/>
                  <a:pt x="153" y="291"/>
                </a:cubicBezTo>
                <a:cubicBezTo>
                  <a:pt x="151" y="290"/>
                  <a:pt x="148" y="290"/>
                  <a:pt x="144" y="291"/>
                </a:cubicBezTo>
                <a:cubicBezTo>
                  <a:pt x="141" y="291"/>
                  <a:pt x="137" y="292"/>
                  <a:pt x="132" y="292"/>
                </a:cubicBezTo>
                <a:cubicBezTo>
                  <a:pt x="127" y="292"/>
                  <a:pt x="123" y="291"/>
                  <a:pt x="119" y="289"/>
                </a:cubicBezTo>
                <a:cubicBezTo>
                  <a:pt x="116" y="288"/>
                  <a:pt x="113" y="285"/>
                  <a:pt x="110" y="283"/>
                </a:cubicBezTo>
                <a:cubicBezTo>
                  <a:pt x="110" y="280"/>
                  <a:pt x="110" y="276"/>
                  <a:pt x="110" y="272"/>
                </a:cubicBezTo>
                <a:cubicBezTo>
                  <a:pt x="110" y="267"/>
                  <a:pt x="110" y="262"/>
                  <a:pt x="110" y="256"/>
                </a:cubicBezTo>
                <a:cubicBezTo>
                  <a:pt x="110" y="251"/>
                  <a:pt x="110" y="245"/>
                  <a:pt x="110" y="241"/>
                </a:cubicBezTo>
                <a:cubicBezTo>
                  <a:pt x="110" y="237"/>
                  <a:pt x="110" y="233"/>
                  <a:pt x="110" y="230"/>
                </a:cubicBezTo>
                <a:lnTo>
                  <a:pt x="110" y="201"/>
                </a:lnTo>
                <a:cubicBezTo>
                  <a:pt x="110" y="200"/>
                  <a:pt x="110" y="199"/>
                  <a:pt x="110" y="198"/>
                </a:cubicBezTo>
                <a:cubicBezTo>
                  <a:pt x="110" y="197"/>
                  <a:pt x="110" y="196"/>
                  <a:pt x="110" y="195"/>
                </a:cubicBezTo>
                <a:cubicBezTo>
                  <a:pt x="110" y="194"/>
                  <a:pt x="110" y="193"/>
                  <a:pt x="110" y="193"/>
                </a:cubicBezTo>
                <a:cubicBezTo>
                  <a:pt x="110" y="192"/>
                  <a:pt x="110" y="191"/>
                  <a:pt x="110" y="191"/>
                </a:cubicBezTo>
                <a:lnTo>
                  <a:pt x="110" y="160"/>
                </a:lnTo>
                <a:lnTo>
                  <a:pt x="149" y="160"/>
                </a:lnTo>
                <a:cubicBezTo>
                  <a:pt x="154" y="160"/>
                  <a:pt x="160" y="160"/>
                  <a:pt x="166" y="160"/>
                </a:cubicBezTo>
                <a:cubicBezTo>
                  <a:pt x="173" y="160"/>
                  <a:pt x="181" y="159"/>
                  <a:pt x="190" y="159"/>
                </a:cubicBezTo>
                <a:cubicBezTo>
                  <a:pt x="199" y="159"/>
                  <a:pt x="207" y="160"/>
                  <a:pt x="214" y="160"/>
                </a:cubicBezTo>
                <a:cubicBezTo>
                  <a:pt x="221" y="161"/>
                  <a:pt x="227" y="161"/>
                  <a:pt x="231" y="162"/>
                </a:cubicBezTo>
                <a:lnTo>
                  <a:pt x="229" y="174"/>
                </a:lnTo>
                <a:cubicBezTo>
                  <a:pt x="229" y="177"/>
                  <a:pt x="230" y="182"/>
                  <a:pt x="230" y="187"/>
                </a:cubicBezTo>
                <a:cubicBezTo>
                  <a:pt x="231" y="192"/>
                  <a:pt x="232" y="199"/>
                  <a:pt x="235" y="206"/>
                </a:cubicBezTo>
                <a:cubicBezTo>
                  <a:pt x="237" y="213"/>
                  <a:pt x="239" y="219"/>
                  <a:pt x="242" y="224"/>
                </a:cubicBezTo>
                <a:cubicBezTo>
                  <a:pt x="245" y="230"/>
                  <a:pt x="247" y="234"/>
                  <a:pt x="249" y="238"/>
                </a:cubicBezTo>
                <a:close/>
                <a:moveTo>
                  <a:pt x="202" y="228"/>
                </a:moveTo>
                <a:lnTo>
                  <a:pt x="196" y="232"/>
                </a:lnTo>
                <a:cubicBezTo>
                  <a:pt x="195" y="232"/>
                  <a:pt x="195" y="232"/>
                  <a:pt x="194" y="232"/>
                </a:cubicBezTo>
                <a:cubicBezTo>
                  <a:pt x="193" y="232"/>
                  <a:pt x="192" y="232"/>
                  <a:pt x="190" y="232"/>
                </a:cubicBezTo>
                <a:cubicBezTo>
                  <a:pt x="189" y="232"/>
                  <a:pt x="188" y="232"/>
                  <a:pt x="187" y="232"/>
                </a:cubicBezTo>
                <a:cubicBezTo>
                  <a:pt x="186" y="232"/>
                  <a:pt x="185" y="232"/>
                  <a:pt x="184" y="232"/>
                </a:cubicBezTo>
                <a:cubicBezTo>
                  <a:pt x="182" y="232"/>
                  <a:pt x="179" y="232"/>
                  <a:pt x="176" y="233"/>
                </a:cubicBezTo>
                <a:cubicBezTo>
                  <a:pt x="172" y="233"/>
                  <a:pt x="168" y="233"/>
                  <a:pt x="163" y="233"/>
                </a:cubicBezTo>
                <a:cubicBezTo>
                  <a:pt x="158" y="233"/>
                  <a:pt x="154" y="233"/>
                  <a:pt x="150" y="233"/>
                </a:cubicBezTo>
                <a:cubicBezTo>
                  <a:pt x="147" y="232"/>
                  <a:pt x="144" y="231"/>
                  <a:pt x="142" y="230"/>
                </a:cubicBezTo>
                <a:cubicBezTo>
                  <a:pt x="142" y="230"/>
                  <a:pt x="141" y="229"/>
                  <a:pt x="141" y="229"/>
                </a:cubicBezTo>
                <a:cubicBezTo>
                  <a:pt x="141" y="229"/>
                  <a:pt x="141" y="229"/>
                  <a:pt x="141" y="228"/>
                </a:cubicBezTo>
                <a:cubicBezTo>
                  <a:pt x="140" y="228"/>
                  <a:pt x="140" y="228"/>
                  <a:pt x="140" y="228"/>
                </a:cubicBezTo>
                <a:cubicBezTo>
                  <a:pt x="140" y="228"/>
                  <a:pt x="140" y="228"/>
                  <a:pt x="140" y="228"/>
                </a:cubicBezTo>
                <a:cubicBezTo>
                  <a:pt x="139" y="226"/>
                  <a:pt x="138" y="223"/>
                  <a:pt x="137" y="219"/>
                </a:cubicBezTo>
                <a:cubicBezTo>
                  <a:pt x="137" y="215"/>
                  <a:pt x="136" y="211"/>
                  <a:pt x="137" y="206"/>
                </a:cubicBezTo>
                <a:cubicBezTo>
                  <a:pt x="137" y="202"/>
                  <a:pt x="139" y="198"/>
                  <a:pt x="141" y="195"/>
                </a:cubicBezTo>
                <a:cubicBezTo>
                  <a:pt x="143" y="193"/>
                  <a:pt x="145" y="190"/>
                  <a:pt x="147" y="189"/>
                </a:cubicBezTo>
                <a:lnTo>
                  <a:pt x="196" y="189"/>
                </a:lnTo>
                <a:cubicBezTo>
                  <a:pt x="197" y="189"/>
                  <a:pt x="197" y="190"/>
                  <a:pt x="198" y="191"/>
                </a:cubicBezTo>
                <a:cubicBezTo>
                  <a:pt x="199" y="191"/>
                  <a:pt x="200" y="192"/>
                  <a:pt x="201" y="193"/>
                </a:cubicBezTo>
                <a:cubicBezTo>
                  <a:pt x="202" y="194"/>
                  <a:pt x="202" y="196"/>
                  <a:pt x="203" y="196"/>
                </a:cubicBezTo>
                <a:cubicBezTo>
                  <a:pt x="203" y="197"/>
                  <a:pt x="204" y="198"/>
                  <a:pt x="204" y="199"/>
                </a:cubicBezTo>
                <a:cubicBezTo>
                  <a:pt x="204" y="201"/>
                  <a:pt x="204" y="203"/>
                  <a:pt x="204" y="205"/>
                </a:cubicBezTo>
                <a:cubicBezTo>
                  <a:pt x="204" y="207"/>
                  <a:pt x="204" y="210"/>
                  <a:pt x="204" y="214"/>
                </a:cubicBezTo>
                <a:cubicBezTo>
                  <a:pt x="204" y="217"/>
                  <a:pt x="204" y="220"/>
                  <a:pt x="204" y="222"/>
                </a:cubicBezTo>
                <a:cubicBezTo>
                  <a:pt x="203" y="224"/>
                  <a:pt x="203" y="227"/>
                  <a:pt x="202" y="228"/>
                </a:cubicBezTo>
                <a:close/>
                <a:moveTo>
                  <a:pt x="258" y="220"/>
                </a:moveTo>
                <a:cubicBezTo>
                  <a:pt x="256" y="217"/>
                  <a:pt x="253" y="212"/>
                  <a:pt x="251" y="207"/>
                </a:cubicBezTo>
                <a:cubicBezTo>
                  <a:pt x="249" y="202"/>
                  <a:pt x="247" y="196"/>
                  <a:pt x="247" y="189"/>
                </a:cubicBezTo>
                <a:cubicBezTo>
                  <a:pt x="246" y="183"/>
                  <a:pt x="245" y="177"/>
                  <a:pt x="245" y="172"/>
                </a:cubicBezTo>
                <a:cubicBezTo>
                  <a:pt x="245" y="167"/>
                  <a:pt x="245" y="163"/>
                  <a:pt x="245" y="160"/>
                </a:cubicBezTo>
                <a:cubicBezTo>
                  <a:pt x="248" y="160"/>
                  <a:pt x="253" y="160"/>
                  <a:pt x="258" y="160"/>
                </a:cubicBezTo>
                <a:cubicBezTo>
                  <a:pt x="263" y="160"/>
                  <a:pt x="269" y="160"/>
                  <a:pt x="276" y="160"/>
                </a:cubicBezTo>
                <a:cubicBezTo>
                  <a:pt x="283" y="160"/>
                  <a:pt x="289" y="161"/>
                  <a:pt x="294" y="161"/>
                </a:cubicBezTo>
                <a:cubicBezTo>
                  <a:pt x="299" y="161"/>
                  <a:pt x="304" y="162"/>
                  <a:pt x="307" y="162"/>
                </a:cubicBezTo>
                <a:cubicBezTo>
                  <a:pt x="307" y="162"/>
                  <a:pt x="307" y="163"/>
                  <a:pt x="307" y="163"/>
                </a:cubicBezTo>
                <a:cubicBezTo>
                  <a:pt x="307" y="164"/>
                  <a:pt x="307" y="165"/>
                  <a:pt x="307" y="166"/>
                </a:cubicBezTo>
                <a:cubicBezTo>
                  <a:pt x="307" y="167"/>
                  <a:pt x="307" y="168"/>
                  <a:pt x="306" y="168"/>
                </a:cubicBezTo>
                <a:cubicBezTo>
                  <a:pt x="306" y="169"/>
                  <a:pt x="306" y="169"/>
                  <a:pt x="305" y="170"/>
                </a:cubicBezTo>
                <a:cubicBezTo>
                  <a:pt x="302" y="172"/>
                  <a:pt x="299" y="175"/>
                  <a:pt x="295" y="179"/>
                </a:cubicBezTo>
                <a:cubicBezTo>
                  <a:pt x="291" y="183"/>
                  <a:pt x="286" y="188"/>
                  <a:pt x="282" y="193"/>
                </a:cubicBezTo>
                <a:cubicBezTo>
                  <a:pt x="277" y="199"/>
                  <a:pt x="273" y="204"/>
                  <a:pt x="270" y="208"/>
                </a:cubicBezTo>
                <a:cubicBezTo>
                  <a:pt x="267" y="212"/>
                  <a:pt x="264" y="216"/>
                  <a:pt x="262" y="218"/>
                </a:cubicBezTo>
                <a:lnTo>
                  <a:pt x="258" y="220"/>
                </a:lnTo>
                <a:close/>
                <a:moveTo>
                  <a:pt x="245" y="144"/>
                </a:moveTo>
                <a:lnTo>
                  <a:pt x="245" y="137"/>
                </a:lnTo>
                <a:cubicBezTo>
                  <a:pt x="245" y="137"/>
                  <a:pt x="246" y="137"/>
                  <a:pt x="247" y="137"/>
                </a:cubicBezTo>
                <a:cubicBezTo>
                  <a:pt x="248" y="137"/>
                  <a:pt x="249" y="136"/>
                  <a:pt x="251" y="136"/>
                </a:cubicBezTo>
                <a:cubicBezTo>
                  <a:pt x="252" y="136"/>
                  <a:pt x="253" y="136"/>
                  <a:pt x="254" y="136"/>
                </a:cubicBezTo>
                <a:cubicBezTo>
                  <a:pt x="255" y="135"/>
                  <a:pt x="256" y="135"/>
                  <a:pt x="257" y="135"/>
                </a:cubicBezTo>
                <a:cubicBezTo>
                  <a:pt x="259" y="136"/>
                  <a:pt x="263" y="136"/>
                  <a:pt x="268" y="136"/>
                </a:cubicBezTo>
                <a:cubicBezTo>
                  <a:pt x="273" y="135"/>
                  <a:pt x="278" y="133"/>
                  <a:pt x="283" y="129"/>
                </a:cubicBezTo>
                <a:cubicBezTo>
                  <a:pt x="288" y="126"/>
                  <a:pt x="292" y="122"/>
                  <a:pt x="293" y="117"/>
                </a:cubicBezTo>
                <a:cubicBezTo>
                  <a:pt x="294" y="113"/>
                  <a:pt x="295" y="109"/>
                  <a:pt x="294" y="105"/>
                </a:cubicBezTo>
                <a:cubicBezTo>
                  <a:pt x="293" y="105"/>
                  <a:pt x="291" y="104"/>
                  <a:pt x="290" y="104"/>
                </a:cubicBezTo>
                <a:cubicBezTo>
                  <a:pt x="289" y="103"/>
                  <a:pt x="287" y="103"/>
                  <a:pt x="286" y="103"/>
                </a:cubicBezTo>
                <a:cubicBezTo>
                  <a:pt x="285" y="103"/>
                  <a:pt x="283" y="104"/>
                  <a:pt x="282" y="104"/>
                </a:cubicBezTo>
                <a:cubicBezTo>
                  <a:pt x="281" y="105"/>
                  <a:pt x="281" y="105"/>
                  <a:pt x="280" y="105"/>
                </a:cubicBezTo>
                <a:cubicBezTo>
                  <a:pt x="280" y="106"/>
                  <a:pt x="279" y="106"/>
                  <a:pt x="279" y="107"/>
                </a:cubicBezTo>
                <a:cubicBezTo>
                  <a:pt x="279" y="107"/>
                  <a:pt x="279" y="108"/>
                  <a:pt x="279" y="110"/>
                </a:cubicBezTo>
                <a:cubicBezTo>
                  <a:pt x="279" y="111"/>
                  <a:pt x="279" y="112"/>
                  <a:pt x="280" y="113"/>
                </a:cubicBezTo>
                <a:cubicBezTo>
                  <a:pt x="280" y="114"/>
                  <a:pt x="280" y="114"/>
                  <a:pt x="280" y="115"/>
                </a:cubicBezTo>
                <a:lnTo>
                  <a:pt x="276" y="119"/>
                </a:lnTo>
                <a:cubicBezTo>
                  <a:pt x="274" y="119"/>
                  <a:pt x="272" y="120"/>
                  <a:pt x="270" y="120"/>
                </a:cubicBezTo>
                <a:cubicBezTo>
                  <a:pt x="267" y="120"/>
                  <a:pt x="265" y="121"/>
                  <a:pt x="261" y="121"/>
                </a:cubicBezTo>
                <a:cubicBezTo>
                  <a:pt x="258" y="121"/>
                  <a:pt x="255" y="121"/>
                  <a:pt x="253" y="121"/>
                </a:cubicBezTo>
                <a:cubicBezTo>
                  <a:pt x="250" y="121"/>
                  <a:pt x="248" y="121"/>
                  <a:pt x="247" y="121"/>
                </a:cubicBezTo>
                <a:cubicBezTo>
                  <a:pt x="246" y="120"/>
                  <a:pt x="246" y="118"/>
                  <a:pt x="246" y="116"/>
                </a:cubicBezTo>
                <a:cubicBezTo>
                  <a:pt x="245" y="114"/>
                  <a:pt x="245" y="111"/>
                  <a:pt x="245" y="108"/>
                </a:cubicBezTo>
                <a:cubicBezTo>
                  <a:pt x="245" y="105"/>
                  <a:pt x="245" y="103"/>
                  <a:pt x="246" y="101"/>
                </a:cubicBezTo>
                <a:cubicBezTo>
                  <a:pt x="246" y="99"/>
                  <a:pt x="246" y="97"/>
                  <a:pt x="247" y="96"/>
                </a:cubicBezTo>
                <a:cubicBezTo>
                  <a:pt x="248" y="95"/>
                  <a:pt x="249" y="95"/>
                  <a:pt x="250" y="95"/>
                </a:cubicBezTo>
                <a:cubicBezTo>
                  <a:pt x="252" y="94"/>
                  <a:pt x="254" y="94"/>
                  <a:pt x="256" y="94"/>
                </a:cubicBezTo>
                <a:cubicBezTo>
                  <a:pt x="258" y="94"/>
                  <a:pt x="259" y="94"/>
                  <a:pt x="261" y="94"/>
                </a:cubicBezTo>
                <a:cubicBezTo>
                  <a:pt x="262" y="94"/>
                  <a:pt x="263" y="94"/>
                  <a:pt x="264" y="94"/>
                </a:cubicBezTo>
                <a:cubicBezTo>
                  <a:pt x="267" y="94"/>
                  <a:pt x="270" y="94"/>
                  <a:pt x="273" y="94"/>
                </a:cubicBezTo>
                <a:cubicBezTo>
                  <a:pt x="277" y="94"/>
                  <a:pt x="281" y="94"/>
                  <a:pt x="286" y="93"/>
                </a:cubicBezTo>
                <a:cubicBezTo>
                  <a:pt x="292" y="93"/>
                  <a:pt x="296" y="94"/>
                  <a:pt x="299" y="96"/>
                </a:cubicBezTo>
                <a:cubicBezTo>
                  <a:pt x="303" y="98"/>
                  <a:pt x="305" y="101"/>
                  <a:pt x="307" y="103"/>
                </a:cubicBezTo>
                <a:lnTo>
                  <a:pt x="307" y="146"/>
                </a:lnTo>
                <a:cubicBezTo>
                  <a:pt x="304" y="146"/>
                  <a:pt x="299" y="146"/>
                  <a:pt x="294" y="146"/>
                </a:cubicBezTo>
                <a:cubicBezTo>
                  <a:pt x="289" y="146"/>
                  <a:pt x="283" y="146"/>
                  <a:pt x="276" y="146"/>
                </a:cubicBezTo>
                <a:cubicBezTo>
                  <a:pt x="269" y="146"/>
                  <a:pt x="263" y="146"/>
                  <a:pt x="258" y="145"/>
                </a:cubicBezTo>
                <a:cubicBezTo>
                  <a:pt x="253" y="145"/>
                  <a:pt x="248" y="145"/>
                  <a:pt x="245" y="144"/>
                </a:cubicBezTo>
                <a:close/>
                <a:moveTo>
                  <a:pt x="241" y="291"/>
                </a:moveTo>
                <a:lnTo>
                  <a:pt x="262" y="248"/>
                </a:lnTo>
                <a:cubicBezTo>
                  <a:pt x="265" y="250"/>
                  <a:pt x="268" y="252"/>
                  <a:pt x="271" y="255"/>
                </a:cubicBezTo>
                <a:cubicBezTo>
                  <a:pt x="275" y="258"/>
                  <a:pt x="279" y="260"/>
                  <a:pt x="284" y="262"/>
                </a:cubicBezTo>
                <a:cubicBezTo>
                  <a:pt x="289" y="264"/>
                  <a:pt x="293" y="266"/>
                  <a:pt x="296" y="267"/>
                </a:cubicBezTo>
                <a:cubicBezTo>
                  <a:pt x="300" y="268"/>
                  <a:pt x="303" y="268"/>
                  <a:pt x="305" y="269"/>
                </a:cubicBezTo>
                <a:cubicBezTo>
                  <a:pt x="305" y="270"/>
                  <a:pt x="305" y="272"/>
                  <a:pt x="305" y="273"/>
                </a:cubicBezTo>
                <a:cubicBezTo>
                  <a:pt x="305" y="275"/>
                  <a:pt x="305" y="278"/>
                  <a:pt x="305" y="281"/>
                </a:cubicBezTo>
                <a:cubicBezTo>
                  <a:pt x="305" y="283"/>
                  <a:pt x="305" y="285"/>
                  <a:pt x="304" y="287"/>
                </a:cubicBezTo>
                <a:cubicBezTo>
                  <a:pt x="302" y="289"/>
                  <a:pt x="301" y="290"/>
                  <a:pt x="299" y="291"/>
                </a:cubicBezTo>
                <a:cubicBezTo>
                  <a:pt x="296" y="291"/>
                  <a:pt x="292" y="291"/>
                  <a:pt x="287" y="291"/>
                </a:cubicBezTo>
                <a:cubicBezTo>
                  <a:pt x="282" y="291"/>
                  <a:pt x="277" y="291"/>
                  <a:pt x="270" y="291"/>
                </a:cubicBezTo>
                <a:cubicBezTo>
                  <a:pt x="264" y="291"/>
                  <a:pt x="258" y="291"/>
                  <a:pt x="253" y="291"/>
                </a:cubicBezTo>
                <a:cubicBezTo>
                  <a:pt x="248" y="291"/>
                  <a:pt x="244" y="291"/>
                  <a:pt x="241" y="291"/>
                </a:cubicBezTo>
                <a:close/>
                <a:moveTo>
                  <a:pt x="307" y="234"/>
                </a:moveTo>
                <a:lnTo>
                  <a:pt x="305" y="253"/>
                </a:lnTo>
                <a:cubicBezTo>
                  <a:pt x="303" y="253"/>
                  <a:pt x="301" y="252"/>
                  <a:pt x="298" y="251"/>
                </a:cubicBezTo>
                <a:cubicBezTo>
                  <a:pt x="295" y="249"/>
                  <a:pt x="292" y="247"/>
                  <a:pt x="288" y="245"/>
                </a:cubicBezTo>
                <a:cubicBezTo>
                  <a:pt x="284" y="243"/>
                  <a:pt x="280" y="241"/>
                  <a:pt x="277" y="239"/>
                </a:cubicBezTo>
                <a:cubicBezTo>
                  <a:pt x="275" y="237"/>
                  <a:pt x="272" y="235"/>
                  <a:pt x="270" y="234"/>
                </a:cubicBezTo>
                <a:cubicBezTo>
                  <a:pt x="272" y="231"/>
                  <a:pt x="274" y="228"/>
                  <a:pt x="277" y="224"/>
                </a:cubicBezTo>
                <a:cubicBezTo>
                  <a:pt x="280" y="221"/>
                  <a:pt x="283" y="216"/>
                  <a:pt x="286" y="212"/>
                </a:cubicBezTo>
                <a:cubicBezTo>
                  <a:pt x="290" y="207"/>
                  <a:pt x="294" y="202"/>
                  <a:pt x="297" y="199"/>
                </a:cubicBezTo>
                <a:cubicBezTo>
                  <a:pt x="301" y="195"/>
                  <a:pt x="304" y="192"/>
                  <a:pt x="307" y="189"/>
                </a:cubicBezTo>
                <a:lnTo>
                  <a:pt x="305" y="228"/>
                </a:lnTo>
                <a:lnTo>
                  <a:pt x="307" y="234"/>
                </a:lnTo>
                <a:close/>
                <a:moveTo>
                  <a:pt x="406" y="244"/>
                </a:moveTo>
                <a:cubicBezTo>
                  <a:pt x="405" y="247"/>
                  <a:pt x="405" y="250"/>
                  <a:pt x="405" y="255"/>
                </a:cubicBezTo>
                <a:cubicBezTo>
                  <a:pt x="404" y="259"/>
                  <a:pt x="403" y="265"/>
                  <a:pt x="402" y="271"/>
                </a:cubicBezTo>
                <a:cubicBezTo>
                  <a:pt x="401" y="277"/>
                  <a:pt x="400" y="283"/>
                  <a:pt x="399" y="287"/>
                </a:cubicBezTo>
                <a:cubicBezTo>
                  <a:pt x="398" y="292"/>
                  <a:pt x="397" y="295"/>
                  <a:pt x="396" y="298"/>
                </a:cubicBezTo>
                <a:cubicBezTo>
                  <a:pt x="396" y="299"/>
                  <a:pt x="396" y="299"/>
                  <a:pt x="396" y="300"/>
                </a:cubicBezTo>
                <a:cubicBezTo>
                  <a:pt x="396" y="300"/>
                  <a:pt x="397" y="301"/>
                  <a:pt x="398" y="302"/>
                </a:cubicBezTo>
                <a:cubicBezTo>
                  <a:pt x="398" y="303"/>
                  <a:pt x="399" y="304"/>
                  <a:pt x="400" y="305"/>
                </a:cubicBezTo>
                <a:cubicBezTo>
                  <a:pt x="401" y="305"/>
                  <a:pt x="401" y="306"/>
                  <a:pt x="402" y="306"/>
                </a:cubicBezTo>
                <a:lnTo>
                  <a:pt x="408" y="304"/>
                </a:lnTo>
                <a:cubicBezTo>
                  <a:pt x="410" y="301"/>
                  <a:pt x="412" y="297"/>
                  <a:pt x="414" y="292"/>
                </a:cubicBezTo>
                <a:cubicBezTo>
                  <a:pt x="416" y="287"/>
                  <a:pt x="417" y="281"/>
                  <a:pt x="418" y="275"/>
                </a:cubicBezTo>
                <a:cubicBezTo>
                  <a:pt x="419" y="268"/>
                  <a:pt x="419" y="263"/>
                  <a:pt x="419" y="258"/>
                </a:cubicBezTo>
                <a:cubicBezTo>
                  <a:pt x="419" y="253"/>
                  <a:pt x="419" y="249"/>
                  <a:pt x="419" y="246"/>
                </a:cubicBezTo>
                <a:lnTo>
                  <a:pt x="419" y="228"/>
                </a:lnTo>
                <a:cubicBezTo>
                  <a:pt x="419" y="226"/>
                  <a:pt x="419" y="223"/>
                  <a:pt x="419" y="220"/>
                </a:cubicBezTo>
                <a:cubicBezTo>
                  <a:pt x="419" y="216"/>
                  <a:pt x="419" y="212"/>
                  <a:pt x="419" y="208"/>
                </a:cubicBezTo>
                <a:cubicBezTo>
                  <a:pt x="419" y="203"/>
                  <a:pt x="419" y="199"/>
                  <a:pt x="419" y="196"/>
                </a:cubicBezTo>
                <a:cubicBezTo>
                  <a:pt x="419" y="192"/>
                  <a:pt x="419" y="189"/>
                  <a:pt x="419" y="187"/>
                </a:cubicBezTo>
                <a:lnTo>
                  <a:pt x="416" y="183"/>
                </a:lnTo>
                <a:cubicBezTo>
                  <a:pt x="415" y="183"/>
                  <a:pt x="414" y="183"/>
                  <a:pt x="413" y="184"/>
                </a:cubicBezTo>
                <a:cubicBezTo>
                  <a:pt x="412" y="184"/>
                  <a:pt x="411" y="184"/>
                  <a:pt x="410" y="185"/>
                </a:cubicBezTo>
                <a:cubicBezTo>
                  <a:pt x="409" y="185"/>
                  <a:pt x="408" y="186"/>
                  <a:pt x="407" y="187"/>
                </a:cubicBezTo>
                <a:cubicBezTo>
                  <a:pt x="407" y="188"/>
                  <a:pt x="406" y="189"/>
                  <a:pt x="406" y="189"/>
                </a:cubicBezTo>
                <a:lnTo>
                  <a:pt x="406" y="244"/>
                </a:lnTo>
                <a:close/>
                <a:moveTo>
                  <a:pt x="396" y="162"/>
                </a:moveTo>
                <a:lnTo>
                  <a:pt x="396" y="166"/>
                </a:lnTo>
                <a:cubicBezTo>
                  <a:pt x="396" y="166"/>
                  <a:pt x="397" y="167"/>
                  <a:pt x="397" y="167"/>
                </a:cubicBezTo>
                <a:cubicBezTo>
                  <a:pt x="397" y="167"/>
                  <a:pt x="398" y="168"/>
                  <a:pt x="398" y="169"/>
                </a:cubicBezTo>
                <a:cubicBezTo>
                  <a:pt x="398" y="169"/>
                  <a:pt x="399" y="170"/>
                  <a:pt x="399" y="170"/>
                </a:cubicBezTo>
                <a:cubicBezTo>
                  <a:pt x="399" y="171"/>
                  <a:pt x="400" y="171"/>
                  <a:pt x="400" y="172"/>
                </a:cubicBezTo>
                <a:lnTo>
                  <a:pt x="429" y="172"/>
                </a:lnTo>
                <a:lnTo>
                  <a:pt x="431" y="250"/>
                </a:lnTo>
                <a:lnTo>
                  <a:pt x="429" y="255"/>
                </a:lnTo>
                <a:lnTo>
                  <a:pt x="431" y="261"/>
                </a:lnTo>
                <a:lnTo>
                  <a:pt x="429" y="287"/>
                </a:lnTo>
                <a:lnTo>
                  <a:pt x="431" y="294"/>
                </a:lnTo>
                <a:lnTo>
                  <a:pt x="429" y="298"/>
                </a:lnTo>
                <a:cubicBezTo>
                  <a:pt x="429" y="299"/>
                  <a:pt x="429" y="299"/>
                  <a:pt x="429" y="300"/>
                </a:cubicBezTo>
                <a:cubicBezTo>
                  <a:pt x="430" y="300"/>
                  <a:pt x="430" y="301"/>
                  <a:pt x="430" y="301"/>
                </a:cubicBezTo>
                <a:cubicBezTo>
                  <a:pt x="431" y="302"/>
                  <a:pt x="431" y="302"/>
                  <a:pt x="432" y="303"/>
                </a:cubicBezTo>
                <a:cubicBezTo>
                  <a:pt x="432" y="303"/>
                  <a:pt x="433" y="304"/>
                  <a:pt x="433" y="304"/>
                </a:cubicBezTo>
                <a:cubicBezTo>
                  <a:pt x="434" y="304"/>
                  <a:pt x="435" y="305"/>
                  <a:pt x="436" y="305"/>
                </a:cubicBezTo>
                <a:cubicBezTo>
                  <a:pt x="437" y="305"/>
                  <a:pt x="438" y="305"/>
                  <a:pt x="440" y="305"/>
                </a:cubicBezTo>
                <a:cubicBezTo>
                  <a:pt x="441" y="305"/>
                  <a:pt x="442" y="304"/>
                  <a:pt x="443" y="303"/>
                </a:cubicBezTo>
                <a:cubicBezTo>
                  <a:pt x="444" y="302"/>
                  <a:pt x="444" y="301"/>
                  <a:pt x="445" y="300"/>
                </a:cubicBezTo>
                <a:cubicBezTo>
                  <a:pt x="445" y="293"/>
                  <a:pt x="445" y="284"/>
                  <a:pt x="445" y="273"/>
                </a:cubicBezTo>
                <a:cubicBezTo>
                  <a:pt x="445" y="263"/>
                  <a:pt x="445" y="250"/>
                  <a:pt x="445" y="236"/>
                </a:cubicBezTo>
                <a:cubicBezTo>
                  <a:pt x="445" y="222"/>
                  <a:pt x="445" y="209"/>
                  <a:pt x="445" y="198"/>
                </a:cubicBezTo>
                <a:cubicBezTo>
                  <a:pt x="445" y="188"/>
                  <a:pt x="445" y="179"/>
                  <a:pt x="445" y="172"/>
                </a:cubicBezTo>
                <a:lnTo>
                  <a:pt x="476" y="168"/>
                </a:lnTo>
                <a:lnTo>
                  <a:pt x="478" y="166"/>
                </a:lnTo>
                <a:lnTo>
                  <a:pt x="478" y="162"/>
                </a:lnTo>
                <a:cubicBezTo>
                  <a:pt x="477" y="161"/>
                  <a:pt x="476" y="161"/>
                  <a:pt x="475" y="160"/>
                </a:cubicBezTo>
                <a:cubicBezTo>
                  <a:pt x="474" y="159"/>
                  <a:pt x="473" y="158"/>
                  <a:pt x="472" y="158"/>
                </a:cubicBezTo>
                <a:cubicBezTo>
                  <a:pt x="471" y="157"/>
                  <a:pt x="470" y="156"/>
                  <a:pt x="469" y="156"/>
                </a:cubicBezTo>
                <a:cubicBezTo>
                  <a:pt x="468" y="156"/>
                  <a:pt x="467" y="156"/>
                  <a:pt x="466" y="156"/>
                </a:cubicBezTo>
                <a:lnTo>
                  <a:pt x="445" y="156"/>
                </a:lnTo>
                <a:lnTo>
                  <a:pt x="443" y="84"/>
                </a:lnTo>
                <a:lnTo>
                  <a:pt x="441" y="80"/>
                </a:lnTo>
                <a:cubicBezTo>
                  <a:pt x="440" y="80"/>
                  <a:pt x="439" y="80"/>
                  <a:pt x="438" y="80"/>
                </a:cubicBezTo>
                <a:cubicBezTo>
                  <a:pt x="437" y="80"/>
                  <a:pt x="436" y="81"/>
                  <a:pt x="435" y="81"/>
                </a:cubicBezTo>
                <a:cubicBezTo>
                  <a:pt x="434" y="81"/>
                  <a:pt x="433" y="82"/>
                  <a:pt x="432" y="82"/>
                </a:cubicBezTo>
                <a:cubicBezTo>
                  <a:pt x="431" y="82"/>
                  <a:pt x="430" y="82"/>
                  <a:pt x="429" y="82"/>
                </a:cubicBezTo>
                <a:cubicBezTo>
                  <a:pt x="429" y="82"/>
                  <a:pt x="429" y="83"/>
                  <a:pt x="429" y="83"/>
                </a:cubicBezTo>
                <a:cubicBezTo>
                  <a:pt x="429" y="84"/>
                  <a:pt x="429" y="85"/>
                  <a:pt x="429" y="86"/>
                </a:cubicBezTo>
                <a:cubicBezTo>
                  <a:pt x="429" y="87"/>
                  <a:pt x="429" y="88"/>
                  <a:pt x="429" y="88"/>
                </a:cubicBezTo>
                <a:cubicBezTo>
                  <a:pt x="429" y="89"/>
                  <a:pt x="429" y="89"/>
                  <a:pt x="429" y="90"/>
                </a:cubicBezTo>
                <a:lnTo>
                  <a:pt x="429" y="109"/>
                </a:lnTo>
                <a:cubicBezTo>
                  <a:pt x="429" y="110"/>
                  <a:pt x="429" y="111"/>
                  <a:pt x="429" y="112"/>
                </a:cubicBezTo>
                <a:cubicBezTo>
                  <a:pt x="429" y="113"/>
                  <a:pt x="429" y="114"/>
                  <a:pt x="429" y="115"/>
                </a:cubicBezTo>
                <a:cubicBezTo>
                  <a:pt x="429" y="116"/>
                  <a:pt x="429" y="118"/>
                  <a:pt x="429" y="119"/>
                </a:cubicBezTo>
                <a:cubicBezTo>
                  <a:pt x="429" y="120"/>
                  <a:pt x="429" y="120"/>
                  <a:pt x="429" y="121"/>
                </a:cubicBezTo>
                <a:lnTo>
                  <a:pt x="429" y="156"/>
                </a:lnTo>
                <a:cubicBezTo>
                  <a:pt x="428" y="156"/>
                  <a:pt x="426" y="156"/>
                  <a:pt x="424" y="156"/>
                </a:cubicBezTo>
                <a:cubicBezTo>
                  <a:pt x="422" y="156"/>
                  <a:pt x="420" y="157"/>
                  <a:pt x="417" y="157"/>
                </a:cubicBezTo>
                <a:cubicBezTo>
                  <a:pt x="415" y="157"/>
                  <a:pt x="413" y="157"/>
                  <a:pt x="411" y="157"/>
                </a:cubicBezTo>
                <a:cubicBezTo>
                  <a:pt x="409" y="157"/>
                  <a:pt x="407" y="156"/>
                  <a:pt x="406" y="156"/>
                </a:cubicBezTo>
                <a:lnTo>
                  <a:pt x="398" y="160"/>
                </a:lnTo>
                <a:lnTo>
                  <a:pt x="396" y="162"/>
                </a:lnTo>
                <a:close/>
                <a:moveTo>
                  <a:pt x="396" y="86"/>
                </a:moveTo>
                <a:lnTo>
                  <a:pt x="396" y="90"/>
                </a:lnTo>
                <a:lnTo>
                  <a:pt x="398" y="90"/>
                </a:lnTo>
                <a:lnTo>
                  <a:pt x="408" y="142"/>
                </a:lnTo>
                <a:cubicBezTo>
                  <a:pt x="408" y="143"/>
                  <a:pt x="409" y="143"/>
                  <a:pt x="410" y="143"/>
                </a:cubicBezTo>
                <a:cubicBezTo>
                  <a:pt x="411" y="144"/>
                  <a:pt x="412" y="144"/>
                  <a:pt x="413" y="144"/>
                </a:cubicBezTo>
                <a:cubicBezTo>
                  <a:pt x="414" y="144"/>
                  <a:pt x="415" y="144"/>
                  <a:pt x="415" y="143"/>
                </a:cubicBezTo>
                <a:cubicBezTo>
                  <a:pt x="416" y="143"/>
                  <a:pt x="417" y="143"/>
                  <a:pt x="417" y="142"/>
                </a:cubicBezTo>
                <a:lnTo>
                  <a:pt x="419" y="139"/>
                </a:lnTo>
                <a:cubicBezTo>
                  <a:pt x="419" y="135"/>
                  <a:pt x="418" y="131"/>
                  <a:pt x="417" y="127"/>
                </a:cubicBezTo>
                <a:cubicBezTo>
                  <a:pt x="417" y="122"/>
                  <a:pt x="416" y="116"/>
                  <a:pt x="415" y="110"/>
                </a:cubicBezTo>
                <a:cubicBezTo>
                  <a:pt x="414" y="104"/>
                  <a:pt x="413" y="99"/>
                  <a:pt x="412" y="94"/>
                </a:cubicBezTo>
                <a:cubicBezTo>
                  <a:pt x="410" y="89"/>
                  <a:pt x="409" y="85"/>
                  <a:pt x="408" y="82"/>
                </a:cubicBezTo>
                <a:cubicBezTo>
                  <a:pt x="407" y="82"/>
                  <a:pt x="407" y="81"/>
                  <a:pt x="406" y="81"/>
                </a:cubicBezTo>
                <a:cubicBezTo>
                  <a:pt x="406" y="81"/>
                  <a:pt x="405" y="81"/>
                  <a:pt x="404" y="81"/>
                </a:cubicBezTo>
                <a:cubicBezTo>
                  <a:pt x="403" y="81"/>
                  <a:pt x="402" y="82"/>
                  <a:pt x="401" y="82"/>
                </a:cubicBezTo>
                <a:cubicBezTo>
                  <a:pt x="401" y="82"/>
                  <a:pt x="400" y="82"/>
                  <a:pt x="400" y="82"/>
                </a:cubicBezTo>
                <a:lnTo>
                  <a:pt x="396" y="86"/>
                </a:lnTo>
                <a:close/>
                <a:moveTo>
                  <a:pt x="466" y="84"/>
                </a:moveTo>
                <a:cubicBezTo>
                  <a:pt x="465" y="87"/>
                  <a:pt x="463" y="90"/>
                  <a:pt x="462" y="94"/>
                </a:cubicBezTo>
                <a:cubicBezTo>
                  <a:pt x="460" y="98"/>
                  <a:pt x="459" y="103"/>
                  <a:pt x="458" y="110"/>
                </a:cubicBezTo>
                <a:cubicBezTo>
                  <a:pt x="457" y="116"/>
                  <a:pt x="457" y="121"/>
                  <a:pt x="456" y="125"/>
                </a:cubicBezTo>
                <a:cubicBezTo>
                  <a:pt x="456" y="130"/>
                  <a:pt x="455" y="134"/>
                  <a:pt x="455" y="137"/>
                </a:cubicBezTo>
                <a:lnTo>
                  <a:pt x="456" y="142"/>
                </a:lnTo>
                <a:cubicBezTo>
                  <a:pt x="457" y="143"/>
                  <a:pt x="458" y="143"/>
                  <a:pt x="459" y="143"/>
                </a:cubicBezTo>
                <a:cubicBezTo>
                  <a:pt x="459" y="144"/>
                  <a:pt x="460" y="144"/>
                  <a:pt x="461" y="144"/>
                </a:cubicBezTo>
                <a:cubicBezTo>
                  <a:pt x="462" y="144"/>
                  <a:pt x="463" y="144"/>
                  <a:pt x="464" y="143"/>
                </a:cubicBezTo>
                <a:cubicBezTo>
                  <a:pt x="465" y="143"/>
                  <a:pt x="466" y="143"/>
                  <a:pt x="466" y="142"/>
                </a:cubicBezTo>
                <a:cubicBezTo>
                  <a:pt x="467" y="139"/>
                  <a:pt x="468" y="135"/>
                  <a:pt x="469" y="130"/>
                </a:cubicBezTo>
                <a:cubicBezTo>
                  <a:pt x="471" y="126"/>
                  <a:pt x="472" y="120"/>
                  <a:pt x="473" y="114"/>
                </a:cubicBezTo>
                <a:cubicBezTo>
                  <a:pt x="474" y="108"/>
                  <a:pt x="475" y="103"/>
                  <a:pt x="476" y="98"/>
                </a:cubicBezTo>
                <a:cubicBezTo>
                  <a:pt x="477" y="93"/>
                  <a:pt x="477" y="89"/>
                  <a:pt x="478" y="86"/>
                </a:cubicBezTo>
                <a:lnTo>
                  <a:pt x="474" y="82"/>
                </a:lnTo>
                <a:cubicBezTo>
                  <a:pt x="474" y="82"/>
                  <a:pt x="473" y="82"/>
                  <a:pt x="473" y="82"/>
                </a:cubicBezTo>
                <a:cubicBezTo>
                  <a:pt x="472" y="82"/>
                  <a:pt x="472" y="81"/>
                  <a:pt x="471" y="81"/>
                </a:cubicBezTo>
                <a:cubicBezTo>
                  <a:pt x="470" y="81"/>
                  <a:pt x="470" y="81"/>
                  <a:pt x="469" y="81"/>
                </a:cubicBezTo>
                <a:cubicBezTo>
                  <a:pt x="469" y="81"/>
                  <a:pt x="469" y="82"/>
                  <a:pt x="468" y="82"/>
                </a:cubicBezTo>
                <a:cubicBezTo>
                  <a:pt x="468" y="82"/>
                  <a:pt x="468" y="82"/>
                  <a:pt x="468" y="82"/>
                </a:cubicBezTo>
                <a:cubicBezTo>
                  <a:pt x="468" y="82"/>
                  <a:pt x="468" y="82"/>
                  <a:pt x="467" y="82"/>
                </a:cubicBezTo>
                <a:cubicBezTo>
                  <a:pt x="467" y="82"/>
                  <a:pt x="467" y="83"/>
                  <a:pt x="466" y="83"/>
                </a:cubicBezTo>
                <a:cubicBezTo>
                  <a:pt x="466" y="83"/>
                  <a:pt x="466" y="84"/>
                  <a:pt x="466" y="84"/>
                </a:cubicBezTo>
                <a:close/>
                <a:moveTo>
                  <a:pt x="455" y="195"/>
                </a:moveTo>
                <a:lnTo>
                  <a:pt x="455" y="257"/>
                </a:lnTo>
                <a:cubicBezTo>
                  <a:pt x="455" y="258"/>
                  <a:pt x="455" y="260"/>
                  <a:pt x="455" y="261"/>
                </a:cubicBezTo>
                <a:cubicBezTo>
                  <a:pt x="455" y="263"/>
                  <a:pt x="455" y="265"/>
                  <a:pt x="455" y="267"/>
                </a:cubicBezTo>
                <a:cubicBezTo>
                  <a:pt x="456" y="270"/>
                  <a:pt x="456" y="272"/>
                  <a:pt x="456" y="274"/>
                </a:cubicBezTo>
                <a:cubicBezTo>
                  <a:pt x="456" y="276"/>
                  <a:pt x="456" y="278"/>
                  <a:pt x="456" y="279"/>
                </a:cubicBezTo>
                <a:cubicBezTo>
                  <a:pt x="457" y="280"/>
                  <a:pt x="458" y="282"/>
                  <a:pt x="458" y="285"/>
                </a:cubicBezTo>
                <a:cubicBezTo>
                  <a:pt x="459" y="287"/>
                  <a:pt x="460" y="290"/>
                  <a:pt x="461" y="294"/>
                </a:cubicBezTo>
                <a:cubicBezTo>
                  <a:pt x="463" y="297"/>
                  <a:pt x="464" y="300"/>
                  <a:pt x="466" y="301"/>
                </a:cubicBezTo>
                <a:cubicBezTo>
                  <a:pt x="468" y="303"/>
                  <a:pt x="470" y="304"/>
                  <a:pt x="472" y="304"/>
                </a:cubicBezTo>
                <a:lnTo>
                  <a:pt x="476" y="302"/>
                </a:lnTo>
                <a:lnTo>
                  <a:pt x="478" y="300"/>
                </a:lnTo>
                <a:cubicBezTo>
                  <a:pt x="477" y="297"/>
                  <a:pt x="476" y="294"/>
                  <a:pt x="474" y="289"/>
                </a:cubicBezTo>
                <a:cubicBezTo>
                  <a:pt x="473" y="285"/>
                  <a:pt x="472" y="280"/>
                  <a:pt x="471" y="274"/>
                </a:cubicBezTo>
                <a:cubicBezTo>
                  <a:pt x="470" y="268"/>
                  <a:pt x="469" y="263"/>
                  <a:pt x="469" y="259"/>
                </a:cubicBezTo>
                <a:cubicBezTo>
                  <a:pt x="468" y="254"/>
                  <a:pt x="468" y="251"/>
                  <a:pt x="468" y="248"/>
                </a:cubicBezTo>
                <a:lnTo>
                  <a:pt x="468" y="203"/>
                </a:lnTo>
                <a:cubicBezTo>
                  <a:pt x="468" y="202"/>
                  <a:pt x="468" y="201"/>
                  <a:pt x="468" y="199"/>
                </a:cubicBezTo>
                <a:cubicBezTo>
                  <a:pt x="468" y="198"/>
                  <a:pt x="468" y="197"/>
                  <a:pt x="468" y="195"/>
                </a:cubicBezTo>
                <a:cubicBezTo>
                  <a:pt x="468" y="193"/>
                  <a:pt x="468" y="192"/>
                  <a:pt x="468" y="191"/>
                </a:cubicBezTo>
                <a:cubicBezTo>
                  <a:pt x="468" y="189"/>
                  <a:pt x="468" y="188"/>
                  <a:pt x="468" y="187"/>
                </a:cubicBezTo>
                <a:lnTo>
                  <a:pt x="466" y="185"/>
                </a:lnTo>
                <a:cubicBezTo>
                  <a:pt x="466" y="185"/>
                  <a:pt x="465" y="185"/>
                  <a:pt x="465" y="184"/>
                </a:cubicBezTo>
                <a:cubicBezTo>
                  <a:pt x="465" y="184"/>
                  <a:pt x="464" y="184"/>
                  <a:pt x="463" y="184"/>
                </a:cubicBezTo>
                <a:cubicBezTo>
                  <a:pt x="463" y="183"/>
                  <a:pt x="462" y="183"/>
                  <a:pt x="462" y="183"/>
                </a:cubicBezTo>
                <a:cubicBezTo>
                  <a:pt x="461" y="183"/>
                  <a:pt x="461" y="183"/>
                  <a:pt x="460" y="183"/>
                </a:cubicBezTo>
                <a:lnTo>
                  <a:pt x="455" y="187"/>
                </a:lnTo>
                <a:cubicBezTo>
                  <a:pt x="454" y="188"/>
                  <a:pt x="454" y="188"/>
                  <a:pt x="454" y="188"/>
                </a:cubicBezTo>
                <a:cubicBezTo>
                  <a:pt x="454" y="189"/>
                  <a:pt x="454" y="190"/>
                  <a:pt x="454" y="190"/>
                </a:cubicBezTo>
                <a:cubicBezTo>
                  <a:pt x="454" y="191"/>
                  <a:pt x="454" y="192"/>
                  <a:pt x="454" y="193"/>
                </a:cubicBezTo>
                <a:cubicBezTo>
                  <a:pt x="454" y="194"/>
                  <a:pt x="455" y="194"/>
                  <a:pt x="455" y="195"/>
                </a:cubicBezTo>
                <a:close/>
                <a:moveTo>
                  <a:pt x="486" y="296"/>
                </a:moveTo>
                <a:lnTo>
                  <a:pt x="486" y="300"/>
                </a:lnTo>
                <a:lnTo>
                  <a:pt x="488" y="304"/>
                </a:lnTo>
                <a:cubicBezTo>
                  <a:pt x="488" y="304"/>
                  <a:pt x="488" y="305"/>
                  <a:pt x="489" y="305"/>
                </a:cubicBezTo>
                <a:cubicBezTo>
                  <a:pt x="490" y="305"/>
                  <a:pt x="491" y="306"/>
                  <a:pt x="492" y="306"/>
                </a:cubicBezTo>
                <a:cubicBezTo>
                  <a:pt x="493" y="306"/>
                  <a:pt x="493" y="306"/>
                  <a:pt x="494" y="306"/>
                </a:cubicBezTo>
                <a:cubicBezTo>
                  <a:pt x="495" y="306"/>
                  <a:pt x="495" y="306"/>
                  <a:pt x="495" y="306"/>
                </a:cubicBezTo>
                <a:cubicBezTo>
                  <a:pt x="496" y="306"/>
                  <a:pt x="496" y="305"/>
                  <a:pt x="496" y="305"/>
                </a:cubicBezTo>
                <a:cubicBezTo>
                  <a:pt x="497" y="304"/>
                  <a:pt x="497" y="304"/>
                  <a:pt x="497" y="303"/>
                </a:cubicBezTo>
                <a:cubicBezTo>
                  <a:pt x="498" y="303"/>
                  <a:pt x="498" y="302"/>
                  <a:pt x="498" y="301"/>
                </a:cubicBezTo>
                <a:cubicBezTo>
                  <a:pt x="499" y="301"/>
                  <a:pt x="499" y="301"/>
                  <a:pt x="499" y="300"/>
                </a:cubicBezTo>
                <a:cubicBezTo>
                  <a:pt x="501" y="297"/>
                  <a:pt x="503" y="293"/>
                  <a:pt x="507" y="289"/>
                </a:cubicBezTo>
                <a:cubicBezTo>
                  <a:pt x="510" y="284"/>
                  <a:pt x="515" y="280"/>
                  <a:pt x="521" y="276"/>
                </a:cubicBezTo>
                <a:cubicBezTo>
                  <a:pt x="527" y="272"/>
                  <a:pt x="532" y="269"/>
                  <a:pt x="537" y="267"/>
                </a:cubicBezTo>
                <a:cubicBezTo>
                  <a:pt x="541" y="265"/>
                  <a:pt x="545" y="264"/>
                  <a:pt x="548" y="263"/>
                </a:cubicBezTo>
                <a:cubicBezTo>
                  <a:pt x="549" y="264"/>
                  <a:pt x="550" y="265"/>
                  <a:pt x="550" y="266"/>
                </a:cubicBezTo>
                <a:cubicBezTo>
                  <a:pt x="551" y="268"/>
                  <a:pt x="553" y="269"/>
                  <a:pt x="554" y="270"/>
                </a:cubicBezTo>
                <a:cubicBezTo>
                  <a:pt x="556" y="272"/>
                  <a:pt x="557" y="273"/>
                  <a:pt x="558" y="275"/>
                </a:cubicBezTo>
                <a:cubicBezTo>
                  <a:pt x="560" y="276"/>
                  <a:pt x="561" y="278"/>
                  <a:pt x="562" y="279"/>
                </a:cubicBezTo>
                <a:cubicBezTo>
                  <a:pt x="565" y="280"/>
                  <a:pt x="569" y="283"/>
                  <a:pt x="574" y="286"/>
                </a:cubicBezTo>
                <a:cubicBezTo>
                  <a:pt x="578" y="289"/>
                  <a:pt x="584" y="293"/>
                  <a:pt x="590" y="297"/>
                </a:cubicBezTo>
                <a:cubicBezTo>
                  <a:pt x="596" y="300"/>
                  <a:pt x="602" y="303"/>
                  <a:pt x="606" y="304"/>
                </a:cubicBezTo>
                <a:cubicBezTo>
                  <a:pt x="611" y="305"/>
                  <a:pt x="615" y="305"/>
                  <a:pt x="618" y="304"/>
                </a:cubicBezTo>
                <a:lnTo>
                  <a:pt x="620" y="300"/>
                </a:lnTo>
                <a:cubicBezTo>
                  <a:pt x="620" y="300"/>
                  <a:pt x="619" y="300"/>
                  <a:pt x="619" y="299"/>
                </a:cubicBezTo>
                <a:cubicBezTo>
                  <a:pt x="619" y="299"/>
                  <a:pt x="619" y="298"/>
                  <a:pt x="618" y="297"/>
                </a:cubicBezTo>
                <a:cubicBezTo>
                  <a:pt x="618" y="297"/>
                  <a:pt x="618" y="296"/>
                  <a:pt x="618" y="296"/>
                </a:cubicBezTo>
                <a:cubicBezTo>
                  <a:pt x="618" y="295"/>
                  <a:pt x="618" y="295"/>
                  <a:pt x="618" y="294"/>
                </a:cubicBezTo>
                <a:cubicBezTo>
                  <a:pt x="618" y="294"/>
                  <a:pt x="618" y="294"/>
                  <a:pt x="617" y="293"/>
                </a:cubicBezTo>
                <a:cubicBezTo>
                  <a:pt x="617" y="293"/>
                  <a:pt x="616" y="292"/>
                  <a:pt x="615" y="292"/>
                </a:cubicBezTo>
                <a:cubicBezTo>
                  <a:pt x="615" y="291"/>
                  <a:pt x="614" y="291"/>
                  <a:pt x="614" y="291"/>
                </a:cubicBezTo>
                <a:cubicBezTo>
                  <a:pt x="613" y="291"/>
                  <a:pt x="613" y="291"/>
                  <a:pt x="612" y="291"/>
                </a:cubicBezTo>
                <a:cubicBezTo>
                  <a:pt x="609" y="290"/>
                  <a:pt x="606" y="289"/>
                  <a:pt x="601" y="287"/>
                </a:cubicBezTo>
                <a:cubicBezTo>
                  <a:pt x="597" y="285"/>
                  <a:pt x="592" y="283"/>
                  <a:pt x="587" y="280"/>
                </a:cubicBezTo>
                <a:cubicBezTo>
                  <a:pt x="581" y="276"/>
                  <a:pt x="576" y="273"/>
                  <a:pt x="573" y="270"/>
                </a:cubicBezTo>
                <a:cubicBezTo>
                  <a:pt x="569" y="266"/>
                  <a:pt x="566" y="264"/>
                  <a:pt x="564" y="261"/>
                </a:cubicBezTo>
                <a:lnTo>
                  <a:pt x="562" y="257"/>
                </a:lnTo>
                <a:cubicBezTo>
                  <a:pt x="563" y="257"/>
                  <a:pt x="564" y="257"/>
                  <a:pt x="565" y="257"/>
                </a:cubicBezTo>
                <a:cubicBezTo>
                  <a:pt x="567" y="257"/>
                  <a:pt x="569" y="257"/>
                  <a:pt x="570" y="257"/>
                </a:cubicBezTo>
                <a:cubicBezTo>
                  <a:pt x="572" y="257"/>
                  <a:pt x="574" y="257"/>
                  <a:pt x="576" y="257"/>
                </a:cubicBezTo>
                <a:cubicBezTo>
                  <a:pt x="577" y="257"/>
                  <a:pt x="578" y="257"/>
                  <a:pt x="579" y="257"/>
                </a:cubicBezTo>
                <a:lnTo>
                  <a:pt x="614" y="257"/>
                </a:lnTo>
                <a:cubicBezTo>
                  <a:pt x="615" y="257"/>
                  <a:pt x="615" y="257"/>
                  <a:pt x="616" y="256"/>
                </a:cubicBezTo>
                <a:cubicBezTo>
                  <a:pt x="616" y="256"/>
                  <a:pt x="617" y="255"/>
                  <a:pt x="617" y="254"/>
                </a:cubicBezTo>
                <a:cubicBezTo>
                  <a:pt x="618" y="254"/>
                  <a:pt x="618" y="253"/>
                  <a:pt x="619" y="253"/>
                </a:cubicBezTo>
                <a:cubicBezTo>
                  <a:pt x="619" y="252"/>
                  <a:pt x="620" y="252"/>
                  <a:pt x="620" y="252"/>
                </a:cubicBezTo>
                <a:cubicBezTo>
                  <a:pt x="620" y="251"/>
                  <a:pt x="620" y="250"/>
                  <a:pt x="620" y="249"/>
                </a:cubicBezTo>
                <a:cubicBezTo>
                  <a:pt x="620" y="248"/>
                  <a:pt x="619" y="247"/>
                  <a:pt x="619" y="246"/>
                </a:cubicBezTo>
                <a:cubicBezTo>
                  <a:pt x="618" y="245"/>
                  <a:pt x="618" y="244"/>
                  <a:pt x="618" y="243"/>
                </a:cubicBezTo>
                <a:cubicBezTo>
                  <a:pt x="617" y="243"/>
                  <a:pt x="617" y="242"/>
                  <a:pt x="616" y="242"/>
                </a:cubicBezTo>
                <a:lnTo>
                  <a:pt x="583" y="242"/>
                </a:lnTo>
                <a:cubicBezTo>
                  <a:pt x="581" y="242"/>
                  <a:pt x="579" y="242"/>
                  <a:pt x="577" y="242"/>
                </a:cubicBezTo>
                <a:cubicBezTo>
                  <a:pt x="574" y="241"/>
                  <a:pt x="571" y="241"/>
                  <a:pt x="568" y="241"/>
                </a:cubicBezTo>
                <a:cubicBezTo>
                  <a:pt x="564" y="241"/>
                  <a:pt x="561" y="242"/>
                  <a:pt x="558" y="242"/>
                </a:cubicBezTo>
                <a:cubicBezTo>
                  <a:pt x="556" y="243"/>
                  <a:pt x="554" y="243"/>
                  <a:pt x="552" y="244"/>
                </a:cubicBezTo>
                <a:cubicBezTo>
                  <a:pt x="551" y="242"/>
                  <a:pt x="550" y="240"/>
                  <a:pt x="549" y="238"/>
                </a:cubicBezTo>
                <a:cubicBezTo>
                  <a:pt x="548" y="236"/>
                  <a:pt x="547" y="233"/>
                  <a:pt x="546" y="230"/>
                </a:cubicBezTo>
                <a:cubicBezTo>
                  <a:pt x="545" y="228"/>
                  <a:pt x="545" y="225"/>
                  <a:pt x="544" y="223"/>
                </a:cubicBezTo>
                <a:cubicBezTo>
                  <a:pt x="544" y="221"/>
                  <a:pt x="544" y="220"/>
                  <a:pt x="544" y="218"/>
                </a:cubicBezTo>
                <a:cubicBezTo>
                  <a:pt x="545" y="219"/>
                  <a:pt x="546" y="219"/>
                  <a:pt x="547" y="219"/>
                </a:cubicBezTo>
                <a:cubicBezTo>
                  <a:pt x="548" y="220"/>
                  <a:pt x="549" y="220"/>
                  <a:pt x="551" y="220"/>
                </a:cubicBezTo>
                <a:cubicBezTo>
                  <a:pt x="553" y="220"/>
                  <a:pt x="555" y="220"/>
                  <a:pt x="556" y="220"/>
                </a:cubicBezTo>
                <a:cubicBezTo>
                  <a:pt x="558" y="220"/>
                  <a:pt x="559" y="220"/>
                  <a:pt x="560" y="220"/>
                </a:cubicBezTo>
                <a:cubicBezTo>
                  <a:pt x="564" y="218"/>
                  <a:pt x="569" y="215"/>
                  <a:pt x="572" y="211"/>
                </a:cubicBezTo>
                <a:cubicBezTo>
                  <a:pt x="576" y="207"/>
                  <a:pt x="579" y="201"/>
                  <a:pt x="580" y="194"/>
                </a:cubicBezTo>
                <a:cubicBezTo>
                  <a:pt x="581" y="187"/>
                  <a:pt x="581" y="181"/>
                  <a:pt x="580" y="176"/>
                </a:cubicBezTo>
                <a:cubicBezTo>
                  <a:pt x="580" y="171"/>
                  <a:pt x="579" y="167"/>
                  <a:pt x="579" y="164"/>
                </a:cubicBezTo>
                <a:cubicBezTo>
                  <a:pt x="580" y="163"/>
                  <a:pt x="580" y="162"/>
                  <a:pt x="581" y="161"/>
                </a:cubicBezTo>
                <a:cubicBezTo>
                  <a:pt x="581" y="160"/>
                  <a:pt x="582" y="159"/>
                  <a:pt x="583" y="157"/>
                </a:cubicBezTo>
                <a:cubicBezTo>
                  <a:pt x="585" y="156"/>
                  <a:pt x="586" y="155"/>
                  <a:pt x="587" y="154"/>
                </a:cubicBezTo>
                <a:cubicBezTo>
                  <a:pt x="588" y="153"/>
                  <a:pt x="588" y="152"/>
                  <a:pt x="589" y="152"/>
                </a:cubicBezTo>
                <a:cubicBezTo>
                  <a:pt x="590" y="152"/>
                  <a:pt x="591" y="152"/>
                  <a:pt x="593" y="152"/>
                </a:cubicBezTo>
                <a:cubicBezTo>
                  <a:pt x="595" y="152"/>
                  <a:pt x="597" y="153"/>
                  <a:pt x="599" y="154"/>
                </a:cubicBezTo>
                <a:cubicBezTo>
                  <a:pt x="601" y="156"/>
                  <a:pt x="603" y="157"/>
                  <a:pt x="604" y="159"/>
                </a:cubicBezTo>
                <a:cubicBezTo>
                  <a:pt x="605" y="161"/>
                  <a:pt x="606" y="163"/>
                  <a:pt x="607" y="164"/>
                </a:cubicBezTo>
                <a:cubicBezTo>
                  <a:pt x="606" y="165"/>
                  <a:pt x="605" y="167"/>
                  <a:pt x="604" y="170"/>
                </a:cubicBezTo>
                <a:cubicBezTo>
                  <a:pt x="603" y="172"/>
                  <a:pt x="601" y="175"/>
                  <a:pt x="600" y="178"/>
                </a:cubicBezTo>
                <a:cubicBezTo>
                  <a:pt x="599" y="182"/>
                  <a:pt x="598" y="185"/>
                  <a:pt x="598" y="187"/>
                </a:cubicBezTo>
                <a:cubicBezTo>
                  <a:pt x="597" y="189"/>
                  <a:pt x="597" y="191"/>
                  <a:pt x="597" y="193"/>
                </a:cubicBezTo>
                <a:cubicBezTo>
                  <a:pt x="597" y="195"/>
                  <a:pt x="597" y="197"/>
                  <a:pt x="597" y="200"/>
                </a:cubicBezTo>
                <a:cubicBezTo>
                  <a:pt x="598" y="202"/>
                  <a:pt x="599" y="206"/>
                  <a:pt x="600" y="209"/>
                </a:cubicBezTo>
                <a:cubicBezTo>
                  <a:pt x="601" y="213"/>
                  <a:pt x="603" y="216"/>
                  <a:pt x="605" y="219"/>
                </a:cubicBezTo>
                <a:cubicBezTo>
                  <a:pt x="607" y="221"/>
                  <a:pt x="609" y="223"/>
                  <a:pt x="610" y="224"/>
                </a:cubicBezTo>
                <a:cubicBezTo>
                  <a:pt x="611" y="224"/>
                  <a:pt x="611" y="224"/>
                  <a:pt x="612" y="224"/>
                </a:cubicBezTo>
                <a:cubicBezTo>
                  <a:pt x="613" y="224"/>
                  <a:pt x="613" y="224"/>
                  <a:pt x="614" y="223"/>
                </a:cubicBezTo>
                <a:cubicBezTo>
                  <a:pt x="615" y="223"/>
                  <a:pt x="616" y="223"/>
                  <a:pt x="617" y="223"/>
                </a:cubicBezTo>
                <a:cubicBezTo>
                  <a:pt x="617" y="222"/>
                  <a:pt x="618" y="222"/>
                  <a:pt x="618" y="222"/>
                </a:cubicBezTo>
                <a:cubicBezTo>
                  <a:pt x="619" y="222"/>
                  <a:pt x="619" y="221"/>
                  <a:pt x="619" y="220"/>
                </a:cubicBezTo>
                <a:cubicBezTo>
                  <a:pt x="619" y="219"/>
                  <a:pt x="620" y="219"/>
                  <a:pt x="620" y="218"/>
                </a:cubicBezTo>
                <a:cubicBezTo>
                  <a:pt x="620" y="217"/>
                  <a:pt x="620" y="216"/>
                  <a:pt x="620" y="216"/>
                </a:cubicBezTo>
                <a:cubicBezTo>
                  <a:pt x="620" y="215"/>
                  <a:pt x="620" y="215"/>
                  <a:pt x="620" y="215"/>
                </a:cubicBezTo>
                <a:cubicBezTo>
                  <a:pt x="618" y="213"/>
                  <a:pt x="616" y="211"/>
                  <a:pt x="614" y="209"/>
                </a:cubicBezTo>
                <a:cubicBezTo>
                  <a:pt x="612" y="206"/>
                  <a:pt x="611" y="203"/>
                  <a:pt x="611" y="199"/>
                </a:cubicBezTo>
                <a:cubicBezTo>
                  <a:pt x="610" y="196"/>
                  <a:pt x="610" y="192"/>
                  <a:pt x="611" y="189"/>
                </a:cubicBezTo>
                <a:cubicBezTo>
                  <a:pt x="612" y="186"/>
                  <a:pt x="613" y="183"/>
                  <a:pt x="614" y="181"/>
                </a:cubicBezTo>
                <a:cubicBezTo>
                  <a:pt x="617" y="179"/>
                  <a:pt x="619" y="175"/>
                  <a:pt x="619" y="169"/>
                </a:cubicBezTo>
                <a:cubicBezTo>
                  <a:pt x="620" y="164"/>
                  <a:pt x="619" y="158"/>
                  <a:pt x="615" y="151"/>
                </a:cubicBezTo>
                <a:cubicBezTo>
                  <a:pt x="611" y="145"/>
                  <a:pt x="606" y="141"/>
                  <a:pt x="600" y="140"/>
                </a:cubicBezTo>
                <a:cubicBezTo>
                  <a:pt x="595" y="139"/>
                  <a:pt x="591" y="139"/>
                  <a:pt x="587" y="140"/>
                </a:cubicBezTo>
                <a:cubicBezTo>
                  <a:pt x="582" y="142"/>
                  <a:pt x="578" y="145"/>
                  <a:pt x="574" y="149"/>
                </a:cubicBezTo>
                <a:cubicBezTo>
                  <a:pt x="570" y="153"/>
                  <a:pt x="567" y="159"/>
                  <a:pt x="566" y="166"/>
                </a:cubicBezTo>
                <a:cubicBezTo>
                  <a:pt x="565" y="173"/>
                  <a:pt x="565" y="180"/>
                  <a:pt x="565" y="186"/>
                </a:cubicBezTo>
                <a:cubicBezTo>
                  <a:pt x="566" y="191"/>
                  <a:pt x="566" y="196"/>
                  <a:pt x="566" y="199"/>
                </a:cubicBezTo>
                <a:cubicBezTo>
                  <a:pt x="565" y="199"/>
                  <a:pt x="564" y="200"/>
                  <a:pt x="563" y="200"/>
                </a:cubicBezTo>
                <a:cubicBezTo>
                  <a:pt x="563" y="201"/>
                  <a:pt x="562" y="202"/>
                  <a:pt x="561" y="203"/>
                </a:cubicBezTo>
                <a:cubicBezTo>
                  <a:pt x="560" y="204"/>
                  <a:pt x="559" y="205"/>
                  <a:pt x="558" y="205"/>
                </a:cubicBezTo>
                <a:cubicBezTo>
                  <a:pt x="557" y="206"/>
                  <a:pt x="557" y="206"/>
                  <a:pt x="556" y="207"/>
                </a:cubicBezTo>
                <a:cubicBezTo>
                  <a:pt x="555" y="206"/>
                  <a:pt x="554" y="206"/>
                  <a:pt x="553" y="206"/>
                </a:cubicBezTo>
                <a:cubicBezTo>
                  <a:pt x="552" y="205"/>
                  <a:pt x="551" y="205"/>
                  <a:pt x="550" y="205"/>
                </a:cubicBezTo>
                <a:cubicBezTo>
                  <a:pt x="549" y="204"/>
                  <a:pt x="548" y="203"/>
                  <a:pt x="547" y="203"/>
                </a:cubicBezTo>
                <a:cubicBezTo>
                  <a:pt x="546" y="202"/>
                  <a:pt x="545" y="202"/>
                  <a:pt x="544" y="201"/>
                </a:cubicBezTo>
                <a:cubicBezTo>
                  <a:pt x="543" y="199"/>
                  <a:pt x="542" y="196"/>
                  <a:pt x="541" y="193"/>
                </a:cubicBezTo>
                <a:cubicBezTo>
                  <a:pt x="540" y="190"/>
                  <a:pt x="539" y="186"/>
                  <a:pt x="539" y="182"/>
                </a:cubicBezTo>
                <a:cubicBezTo>
                  <a:pt x="539" y="178"/>
                  <a:pt x="539" y="174"/>
                  <a:pt x="539" y="170"/>
                </a:cubicBezTo>
                <a:cubicBezTo>
                  <a:pt x="539" y="167"/>
                  <a:pt x="539" y="164"/>
                  <a:pt x="538" y="162"/>
                </a:cubicBezTo>
                <a:cubicBezTo>
                  <a:pt x="538" y="157"/>
                  <a:pt x="536" y="152"/>
                  <a:pt x="531" y="147"/>
                </a:cubicBezTo>
                <a:cubicBezTo>
                  <a:pt x="527" y="141"/>
                  <a:pt x="521" y="139"/>
                  <a:pt x="513" y="139"/>
                </a:cubicBezTo>
                <a:cubicBezTo>
                  <a:pt x="504" y="140"/>
                  <a:pt x="498" y="143"/>
                  <a:pt x="493" y="148"/>
                </a:cubicBezTo>
                <a:cubicBezTo>
                  <a:pt x="489" y="153"/>
                  <a:pt x="486" y="159"/>
                  <a:pt x="486" y="164"/>
                </a:cubicBezTo>
                <a:cubicBezTo>
                  <a:pt x="486" y="165"/>
                  <a:pt x="486" y="167"/>
                  <a:pt x="487" y="170"/>
                </a:cubicBezTo>
                <a:cubicBezTo>
                  <a:pt x="487" y="172"/>
                  <a:pt x="488" y="175"/>
                  <a:pt x="490" y="178"/>
                </a:cubicBezTo>
                <a:cubicBezTo>
                  <a:pt x="491" y="182"/>
                  <a:pt x="493" y="185"/>
                  <a:pt x="493" y="187"/>
                </a:cubicBezTo>
                <a:cubicBezTo>
                  <a:pt x="494" y="189"/>
                  <a:pt x="495" y="191"/>
                  <a:pt x="495" y="193"/>
                </a:cubicBezTo>
                <a:cubicBezTo>
                  <a:pt x="495" y="194"/>
                  <a:pt x="495" y="196"/>
                  <a:pt x="495" y="198"/>
                </a:cubicBezTo>
                <a:cubicBezTo>
                  <a:pt x="495" y="200"/>
                  <a:pt x="494" y="202"/>
                  <a:pt x="493" y="205"/>
                </a:cubicBezTo>
                <a:cubicBezTo>
                  <a:pt x="492" y="207"/>
                  <a:pt x="490" y="210"/>
                  <a:pt x="489" y="212"/>
                </a:cubicBezTo>
                <a:cubicBezTo>
                  <a:pt x="488" y="214"/>
                  <a:pt x="487" y="215"/>
                  <a:pt x="486" y="216"/>
                </a:cubicBezTo>
                <a:cubicBezTo>
                  <a:pt x="486" y="217"/>
                  <a:pt x="486" y="217"/>
                  <a:pt x="486" y="218"/>
                </a:cubicBezTo>
                <a:cubicBezTo>
                  <a:pt x="486" y="219"/>
                  <a:pt x="486" y="219"/>
                  <a:pt x="487" y="220"/>
                </a:cubicBezTo>
                <a:cubicBezTo>
                  <a:pt x="487" y="221"/>
                  <a:pt x="487" y="222"/>
                  <a:pt x="487" y="223"/>
                </a:cubicBezTo>
                <a:cubicBezTo>
                  <a:pt x="488" y="223"/>
                  <a:pt x="488" y="224"/>
                  <a:pt x="488" y="224"/>
                </a:cubicBezTo>
                <a:lnTo>
                  <a:pt x="495" y="224"/>
                </a:lnTo>
                <a:cubicBezTo>
                  <a:pt x="496" y="224"/>
                  <a:pt x="497" y="223"/>
                  <a:pt x="499" y="222"/>
                </a:cubicBezTo>
                <a:cubicBezTo>
                  <a:pt x="500" y="221"/>
                  <a:pt x="501" y="220"/>
                  <a:pt x="502" y="218"/>
                </a:cubicBezTo>
                <a:cubicBezTo>
                  <a:pt x="503" y="217"/>
                  <a:pt x="503" y="215"/>
                  <a:pt x="504" y="214"/>
                </a:cubicBezTo>
                <a:cubicBezTo>
                  <a:pt x="504" y="213"/>
                  <a:pt x="505" y="212"/>
                  <a:pt x="505" y="211"/>
                </a:cubicBezTo>
                <a:cubicBezTo>
                  <a:pt x="507" y="208"/>
                  <a:pt x="508" y="205"/>
                  <a:pt x="509" y="201"/>
                </a:cubicBezTo>
                <a:cubicBezTo>
                  <a:pt x="510" y="197"/>
                  <a:pt x="509" y="192"/>
                  <a:pt x="508" y="187"/>
                </a:cubicBezTo>
                <a:cubicBezTo>
                  <a:pt x="507" y="182"/>
                  <a:pt x="505" y="177"/>
                  <a:pt x="503" y="174"/>
                </a:cubicBezTo>
                <a:cubicBezTo>
                  <a:pt x="502" y="170"/>
                  <a:pt x="500" y="166"/>
                  <a:pt x="499" y="164"/>
                </a:cubicBezTo>
                <a:cubicBezTo>
                  <a:pt x="500" y="163"/>
                  <a:pt x="500" y="162"/>
                  <a:pt x="501" y="160"/>
                </a:cubicBezTo>
                <a:cubicBezTo>
                  <a:pt x="501" y="159"/>
                  <a:pt x="502" y="158"/>
                  <a:pt x="504" y="157"/>
                </a:cubicBezTo>
                <a:cubicBezTo>
                  <a:pt x="505" y="155"/>
                  <a:pt x="506" y="154"/>
                  <a:pt x="508" y="154"/>
                </a:cubicBezTo>
                <a:cubicBezTo>
                  <a:pt x="509" y="153"/>
                  <a:pt x="510" y="152"/>
                  <a:pt x="511" y="152"/>
                </a:cubicBezTo>
                <a:cubicBezTo>
                  <a:pt x="512" y="152"/>
                  <a:pt x="513" y="152"/>
                  <a:pt x="515" y="153"/>
                </a:cubicBezTo>
                <a:cubicBezTo>
                  <a:pt x="517" y="153"/>
                  <a:pt x="518" y="154"/>
                  <a:pt x="520" y="155"/>
                </a:cubicBezTo>
                <a:cubicBezTo>
                  <a:pt x="522" y="156"/>
                  <a:pt x="524" y="158"/>
                  <a:pt x="525" y="159"/>
                </a:cubicBezTo>
                <a:cubicBezTo>
                  <a:pt x="526" y="161"/>
                  <a:pt x="526" y="163"/>
                  <a:pt x="527" y="164"/>
                </a:cubicBezTo>
                <a:lnTo>
                  <a:pt x="527" y="189"/>
                </a:lnTo>
                <a:cubicBezTo>
                  <a:pt x="527" y="190"/>
                  <a:pt x="527" y="191"/>
                  <a:pt x="527" y="193"/>
                </a:cubicBezTo>
                <a:cubicBezTo>
                  <a:pt x="527" y="194"/>
                  <a:pt x="527" y="196"/>
                  <a:pt x="527" y="198"/>
                </a:cubicBezTo>
                <a:cubicBezTo>
                  <a:pt x="527" y="200"/>
                  <a:pt x="527" y="202"/>
                  <a:pt x="527" y="203"/>
                </a:cubicBezTo>
                <a:cubicBezTo>
                  <a:pt x="527" y="205"/>
                  <a:pt x="527" y="206"/>
                  <a:pt x="527" y="207"/>
                </a:cubicBezTo>
                <a:cubicBezTo>
                  <a:pt x="527" y="209"/>
                  <a:pt x="527" y="212"/>
                  <a:pt x="528" y="215"/>
                </a:cubicBezTo>
                <a:cubicBezTo>
                  <a:pt x="528" y="219"/>
                  <a:pt x="529" y="223"/>
                  <a:pt x="530" y="227"/>
                </a:cubicBezTo>
                <a:cubicBezTo>
                  <a:pt x="531" y="232"/>
                  <a:pt x="532" y="236"/>
                  <a:pt x="533" y="239"/>
                </a:cubicBezTo>
                <a:cubicBezTo>
                  <a:pt x="534" y="243"/>
                  <a:pt x="535" y="245"/>
                  <a:pt x="536" y="248"/>
                </a:cubicBezTo>
                <a:cubicBezTo>
                  <a:pt x="532" y="249"/>
                  <a:pt x="528" y="251"/>
                  <a:pt x="522" y="254"/>
                </a:cubicBezTo>
                <a:cubicBezTo>
                  <a:pt x="517" y="257"/>
                  <a:pt x="512" y="261"/>
                  <a:pt x="506" y="267"/>
                </a:cubicBezTo>
                <a:cubicBezTo>
                  <a:pt x="500" y="273"/>
                  <a:pt x="496" y="278"/>
                  <a:pt x="493" y="283"/>
                </a:cubicBezTo>
                <a:cubicBezTo>
                  <a:pt x="490" y="288"/>
                  <a:pt x="487" y="293"/>
                  <a:pt x="486" y="296"/>
                </a:cubicBezTo>
                <a:close/>
                <a:moveTo>
                  <a:pt x="486" y="117"/>
                </a:moveTo>
                <a:cubicBezTo>
                  <a:pt x="486" y="117"/>
                  <a:pt x="486" y="118"/>
                  <a:pt x="485" y="118"/>
                </a:cubicBezTo>
                <a:cubicBezTo>
                  <a:pt x="485" y="119"/>
                  <a:pt x="485" y="119"/>
                  <a:pt x="485" y="120"/>
                </a:cubicBezTo>
                <a:cubicBezTo>
                  <a:pt x="485" y="121"/>
                  <a:pt x="485" y="121"/>
                  <a:pt x="485" y="122"/>
                </a:cubicBezTo>
                <a:cubicBezTo>
                  <a:pt x="485" y="122"/>
                  <a:pt x="485" y="123"/>
                  <a:pt x="486" y="123"/>
                </a:cubicBezTo>
                <a:cubicBezTo>
                  <a:pt x="486" y="123"/>
                  <a:pt x="486" y="123"/>
                  <a:pt x="486" y="123"/>
                </a:cubicBezTo>
                <a:cubicBezTo>
                  <a:pt x="486" y="123"/>
                  <a:pt x="486" y="124"/>
                  <a:pt x="487" y="124"/>
                </a:cubicBezTo>
                <a:cubicBezTo>
                  <a:pt x="487" y="125"/>
                  <a:pt x="488" y="125"/>
                  <a:pt x="488" y="126"/>
                </a:cubicBezTo>
                <a:cubicBezTo>
                  <a:pt x="489" y="126"/>
                  <a:pt x="489" y="126"/>
                  <a:pt x="490" y="127"/>
                </a:cubicBezTo>
                <a:cubicBezTo>
                  <a:pt x="493" y="127"/>
                  <a:pt x="497" y="126"/>
                  <a:pt x="502" y="126"/>
                </a:cubicBezTo>
                <a:cubicBezTo>
                  <a:pt x="507" y="125"/>
                  <a:pt x="513" y="124"/>
                  <a:pt x="520" y="122"/>
                </a:cubicBezTo>
                <a:cubicBezTo>
                  <a:pt x="527" y="121"/>
                  <a:pt x="533" y="119"/>
                  <a:pt x="539" y="118"/>
                </a:cubicBezTo>
                <a:cubicBezTo>
                  <a:pt x="544" y="117"/>
                  <a:pt x="548" y="116"/>
                  <a:pt x="552" y="115"/>
                </a:cubicBezTo>
                <a:cubicBezTo>
                  <a:pt x="556" y="116"/>
                  <a:pt x="560" y="117"/>
                  <a:pt x="566" y="118"/>
                </a:cubicBezTo>
                <a:cubicBezTo>
                  <a:pt x="571" y="119"/>
                  <a:pt x="578" y="121"/>
                  <a:pt x="585" y="122"/>
                </a:cubicBezTo>
                <a:cubicBezTo>
                  <a:pt x="593" y="124"/>
                  <a:pt x="599" y="125"/>
                  <a:pt x="605" y="126"/>
                </a:cubicBezTo>
                <a:cubicBezTo>
                  <a:pt x="610" y="126"/>
                  <a:pt x="615" y="127"/>
                  <a:pt x="618" y="127"/>
                </a:cubicBezTo>
                <a:lnTo>
                  <a:pt x="620" y="121"/>
                </a:lnTo>
                <a:cubicBezTo>
                  <a:pt x="620" y="121"/>
                  <a:pt x="619" y="120"/>
                  <a:pt x="619" y="120"/>
                </a:cubicBezTo>
                <a:cubicBezTo>
                  <a:pt x="619" y="119"/>
                  <a:pt x="618" y="118"/>
                  <a:pt x="618" y="117"/>
                </a:cubicBezTo>
                <a:cubicBezTo>
                  <a:pt x="618" y="116"/>
                  <a:pt x="617" y="115"/>
                  <a:pt x="616" y="115"/>
                </a:cubicBezTo>
                <a:cubicBezTo>
                  <a:pt x="616" y="114"/>
                  <a:pt x="615" y="113"/>
                  <a:pt x="614" y="113"/>
                </a:cubicBezTo>
                <a:cubicBezTo>
                  <a:pt x="611" y="113"/>
                  <a:pt x="608" y="112"/>
                  <a:pt x="603" y="111"/>
                </a:cubicBezTo>
                <a:cubicBezTo>
                  <a:pt x="599" y="110"/>
                  <a:pt x="593" y="109"/>
                  <a:pt x="587" y="107"/>
                </a:cubicBezTo>
                <a:cubicBezTo>
                  <a:pt x="581" y="106"/>
                  <a:pt x="576" y="105"/>
                  <a:pt x="571" y="104"/>
                </a:cubicBezTo>
                <a:cubicBezTo>
                  <a:pt x="566" y="103"/>
                  <a:pt x="563" y="102"/>
                  <a:pt x="560" y="101"/>
                </a:cubicBezTo>
                <a:cubicBezTo>
                  <a:pt x="560" y="101"/>
                  <a:pt x="560" y="99"/>
                  <a:pt x="560" y="98"/>
                </a:cubicBezTo>
                <a:cubicBezTo>
                  <a:pt x="560" y="96"/>
                  <a:pt x="560" y="94"/>
                  <a:pt x="560" y="92"/>
                </a:cubicBezTo>
                <a:cubicBezTo>
                  <a:pt x="561" y="89"/>
                  <a:pt x="561" y="87"/>
                  <a:pt x="560" y="86"/>
                </a:cubicBezTo>
                <a:cubicBezTo>
                  <a:pt x="560" y="84"/>
                  <a:pt x="560" y="83"/>
                  <a:pt x="560" y="82"/>
                </a:cubicBezTo>
                <a:cubicBezTo>
                  <a:pt x="559" y="82"/>
                  <a:pt x="558" y="81"/>
                  <a:pt x="558" y="81"/>
                </a:cubicBezTo>
                <a:cubicBezTo>
                  <a:pt x="557" y="81"/>
                  <a:pt x="556" y="80"/>
                  <a:pt x="555" y="80"/>
                </a:cubicBezTo>
                <a:cubicBezTo>
                  <a:pt x="554" y="80"/>
                  <a:pt x="554" y="80"/>
                  <a:pt x="553" y="80"/>
                </a:cubicBezTo>
                <a:cubicBezTo>
                  <a:pt x="553" y="80"/>
                  <a:pt x="552" y="80"/>
                  <a:pt x="552" y="80"/>
                </a:cubicBezTo>
                <a:lnTo>
                  <a:pt x="548" y="84"/>
                </a:lnTo>
                <a:cubicBezTo>
                  <a:pt x="548" y="85"/>
                  <a:pt x="547" y="86"/>
                  <a:pt x="547" y="88"/>
                </a:cubicBezTo>
                <a:cubicBezTo>
                  <a:pt x="547" y="89"/>
                  <a:pt x="547" y="91"/>
                  <a:pt x="546" y="93"/>
                </a:cubicBezTo>
                <a:cubicBezTo>
                  <a:pt x="546" y="95"/>
                  <a:pt x="546" y="97"/>
                  <a:pt x="546" y="99"/>
                </a:cubicBezTo>
                <a:cubicBezTo>
                  <a:pt x="546" y="101"/>
                  <a:pt x="546" y="102"/>
                  <a:pt x="546" y="103"/>
                </a:cubicBezTo>
                <a:cubicBezTo>
                  <a:pt x="543" y="104"/>
                  <a:pt x="538" y="105"/>
                  <a:pt x="533" y="105"/>
                </a:cubicBezTo>
                <a:cubicBezTo>
                  <a:pt x="528" y="106"/>
                  <a:pt x="522" y="107"/>
                  <a:pt x="515" y="108"/>
                </a:cubicBezTo>
                <a:cubicBezTo>
                  <a:pt x="509" y="109"/>
                  <a:pt x="503" y="111"/>
                  <a:pt x="498" y="112"/>
                </a:cubicBezTo>
                <a:cubicBezTo>
                  <a:pt x="493" y="114"/>
                  <a:pt x="489" y="115"/>
                  <a:pt x="486" y="117"/>
                </a:cubicBezTo>
                <a:close/>
                <a:moveTo>
                  <a:pt x="95" y="416"/>
                </a:moveTo>
                <a:lnTo>
                  <a:pt x="95" y="424"/>
                </a:lnTo>
                <a:lnTo>
                  <a:pt x="97" y="449"/>
                </a:lnTo>
                <a:lnTo>
                  <a:pt x="95" y="453"/>
                </a:lnTo>
                <a:lnTo>
                  <a:pt x="97" y="469"/>
                </a:lnTo>
                <a:cubicBezTo>
                  <a:pt x="97" y="470"/>
                  <a:pt x="97" y="471"/>
                  <a:pt x="97" y="473"/>
                </a:cubicBezTo>
                <a:cubicBezTo>
                  <a:pt x="97" y="474"/>
                  <a:pt x="97" y="476"/>
                  <a:pt x="97" y="479"/>
                </a:cubicBezTo>
                <a:cubicBezTo>
                  <a:pt x="97" y="481"/>
                  <a:pt x="97" y="483"/>
                  <a:pt x="97" y="485"/>
                </a:cubicBezTo>
                <a:cubicBezTo>
                  <a:pt x="97" y="487"/>
                  <a:pt x="97" y="489"/>
                  <a:pt x="97" y="490"/>
                </a:cubicBezTo>
                <a:cubicBezTo>
                  <a:pt x="97" y="491"/>
                  <a:pt x="98" y="492"/>
                  <a:pt x="98" y="493"/>
                </a:cubicBezTo>
                <a:cubicBezTo>
                  <a:pt x="99" y="494"/>
                  <a:pt x="100" y="495"/>
                  <a:pt x="101" y="497"/>
                </a:cubicBezTo>
                <a:cubicBezTo>
                  <a:pt x="102" y="499"/>
                  <a:pt x="103" y="501"/>
                  <a:pt x="104" y="502"/>
                </a:cubicBezTo>
                <a:cubicBezTo>
                  <a:pt x="105" y="503"/>
                  <a:pt x="106" y="505"/>
                  <a:pt x="106" y="506"/>
                </a:cubicBezTo>
                <a:cubicBezTo>
                  <a:pt x="107" y="506"/>
                  <a:pt x="107" y="506"/>
                  <a:pt x="108" y="506"/>
                </a:cubicBezTo>
                <a:cubicBezTo>
                  <a:pt x="108" y="506"/>
                  <a:pt x="109" y="506"/>
                  <a:pt x="109" y="506"/>
                </a:cubicBezTo>
                <a:cubicBezTo>
                  <a:pt x="110" y="506"/>
                  <a:pt x="111" y="506"/>
                  <a:pt x="111" y="507"/>
                </a:cubicBezTo>
                <a:cubicBezTo>
                  <a:pt x="112" y="507"/>
                  <a:pt x="112" y="507"/>
                  <a:pt x="112" y="508"/>
                </a:cubicBezTo>
                <a:cubicBezTo>
                  <a:pt x="117" y="508"/>
                  <a:pt x="123" y="508"/>
                  <a:pt x="131" y="508"/>
                </a:cubicBezTo>
                <a:cubicBezTo>
                  <a:pt x="138" y="508"/>
                  <a:pt x="146" y="508"/>
                  <a:pt x="156" y="507"/>
                </a:cubicBezTo>
                <a:cubicBezTo>
                  <a:pt x="166" y="507"/>
                  <a:pt x="174" y="506"/>
                  <a:pt x="182" y="506"/>
                </a:cubicBezTo>
                <a:cubicBezTo>
                  <a:pt x="189" y="506"/>
                  <a:pt x="195" y="506"/>
                  <a:pt x="200" y="506"/>
                </a:cubicBezTo>
                <a:lnTo>
                  <a:pt x="202" y="512"/>
                </a:lnTo>
                <a:lnTo>
                  <a:pt x="202" y="527"/>
                </a:lnTo>
                <a:cubicBezTo>
                  <a:pt x="203" y="531"/>
                  <a:pt x="205" y="534"/>
                  <a:pt x="208" y="538"/>
                </a:cubicBezTo>
                <a:cubicBezTo>
                  <a:pt x="210" y="541"/>
                  <a:pt x="214" y="543"/>
                  <a:pt x="220" y="545"/>
                </a:cubicBezTo>
                <a:cubicBezTo>
                  <a:pt x="225" y="546"/>
                  <a:pt x="229" y="546"/>
                  <a:pt x="233" y="546"/>
                </a:cubicBezTo>
                <a:cubicBezTo>
                  <a:pt x="237" y="545"/>
                  <a:pt x="241" y="545"/>
                  <a:pt x="243" y="545"/>
                </a:cubicBezTo>
                <a:cubicBezTo>
                  <a:pt x="246" y="545"/>
                  <a:pt x="250" y="545"/>
                  <a:pt x="255" y="545"/>
                </a:cubicBezTo>
                <a:cubicBezTo>
                  <a:pt x="260" y="545"/>
                  <a:pt x="266" y="545"/>
                  <a:pt x="273" y="545"/>
                </a:cubicBezTo>
                <a:cubicBezTo>
                  <a:pt x="280" y="545"/>
                  <a:pt x="286" y="545"/>
                  <a:pt x="291" y="545"/>
                </a:cubicBezTo>
                <a:cubicBezTo>
                  <a:pt x="296" y="545"/>
                  <a:pt x="300" y="546"/>
                  <a:pt x="303" y="547"/>
                </a:cubicBezTo>
                <a:lnTo>
                  <a:pt x="307" y="554"/>
                </a:lnTo>
                <a:cubicBezTo>
                  <a:pt x="307" y="555"/>
                  <a:pt x="307" y="555"/>
                  <a:pt x="307" y="556"/>
                </a:cubicBezTo>
                <a:cubicBezTo>
                  <a:pt x="307" y="557"/>
                  <a:pt x="307" y="557"/>
                  <a:pt x="307" y="558"/>
                </a:cubicBezTo>
                <a:cubicBezTo>
                  <a:pt x="307" y="559"/>
                  <a:pt x="307" y="560"/>
                  <a:pt x="307" y="561"/>
                </a:cubicBezTo>
                <a:cubicBezTo>
                  <a:pt x="307" y="561"/>
                  <a:pt x="307" y="562"/>
                  <a:pt x="307" y="562"/>
                </a:cubicBezTo>
                <a:lnTo>
                  <a:pt x="299" y="570"/>
                </a:lnTo>
                <a:cubicBezTo>
                  <a:pt x="296" y="570"/>
                  <a:pt x="292" y="570"/>
                  <a:pt x="287" y="570"/>
                </a:cubicBezTo>
                <a:cubicBezTo>
                  <a:pt x="282" y="570"/>
                  <a:pt x="276" y="570"/>
                  <a:pt x="269" y="570"/>
                </a:cubicBezTo>
                <a:cubicBezTo>
                  <a:pt x="262" y="570"/>
                  <a:pt x="256" y="571"/>
                  <a:pt x="251" y="571"/>
                </a:cubicBezTo>
                <a:cubicBezTo>
                  <a:pt x="246" y="571"/>
                  <a:pt x="242" y="572"/>
                  <a:pt x="239" y="572"/>
                </a:cubicBezTo>
                <a:cubicBezTo>
                  <a:pt x="237" y="571"/>
                  <a:pt x="234" y="570"/>
                  <a:pt x="230" y="570"/>
                </a:cubicBezTo>
                <a:cubicBezTo>
                  <a:pt x="227" y="570"/>
                  <a:pt x="223" y="571"/>
                  <a:pt x="218" y="573"/>
                </a:cubicBezTo>
                <a:cubicBezTo>
                  <a:pt x="213" y="575"/>
                  <a:pt x="210" y="578"/>
                  <a:pt x="208" y="582"/>
                </a:cubicBezTo>
                <a:cubicBezTo>
                  <a:pt x="205" y="585"/>
                  <a:pt x="204" y="588"/>
                  <a:pt x="204" y="591"/>
                </a:cubicBezTo>
                <a:lnTo>
                  <a:pt x="204" y="626"/>
                </a:lnTo>
                <a:lnTo>
                  <a:pt x="210" y="630"/>
                </a:lnTo>
                <a:lnTo>
                  <a:pt x="214" y="630"/>
                </a:lnTo>
                <a:lnTo>
                  <a:pt x="220" y="625"/>
                </a:lnTo>
                <a:cubicBezTo>
                  <a:pt x="219" y="623"/>
                  <a:pt x="219" y="620"/>
                  <a:pt x="219" y="617"/>
                </a:cubicBezTo>
                <a:cubicBezTo>
                  <a:pt x="219" y="615"/>
                  <a:pt x="219" y="612"/>
                  <a:pt x="219" y="608"/>
                </a:cubicBezTo>
                <a:cubicBezTo>
                  <a:pt x="219" y="604"/>
                  <a:pt x="218" y="601"/>
                  <a:pt x="218" y="598"/>
                </a:cubicBezTo>
                <a:cubicBezTo>
                  <a:pt x="218" y="596"/>
                  <a:pt x="218" y="593"/>
                  <a:pt x="218" y="591"/>
                </a:cubicBezTo>
                <a:lnTo>
                  <a:pt x="225" y="586"/>
                </a:lnTo>
                <a:cubicBezTo>
                  <a:pt x="229" y="585"/>
                  <a:pt x="234" y="585"/>
                  <a:pt x="240" y="585"/>
                </a:cubicBezTo>
                <a:cubicBezTo>
                  <a:pt x="246" y="584"/>
                  <a:pt x="253" y="584"/>
                  <a:pt x="262" y="584"/>
                </a:cubicBezTo>
                <a:cubicBezTo>
                  <a:pt x="270" y="584"/>
                  <a:pt x="277" y="584"/>
                  <a:pt x="284" y="584"/>
                </a:cubicBezTo>
                <a:cubicBezTo>
                  <a:pt x="290" y="584"/>
                  <a:pt x="295" y="584"/>
                  <a:pt x="299" y="584"/>
                </a:cubicBezTo>
                <a:cubicBezTo>
                  <a:pt x="304" y="583"/>
                  <a:pt x="309" y="580"/>
                  <a:pt x="314" y="576"/>
                </a:cubicBezTo>
                <a:cubicBezTo>
                  <a:pt x="318" y="572"/>
                  <a:pt x="321" y="566"/>
                  <a:pt x="322" y="558"/>
                </a:cubicBezTo>
                <a:cubicBezTo>
                  <a:pt x="322" y="550"/>
                  <a:pt x="320" y="544"/>
                  <a:pt x="315" y="540"/>
                </a:cubicBezTo>
                <a:cubicBezTo>
                  <a:pt x="311" y="535"/>
                  <a:pt x="306" y="532"/>
                  <a:pt x="301" y="531"/>
                </a:cubicBezTo>
                <a:cubicBezTo>
                  <a:pt x="297" y="531"/>
                  <a:pt x="292" y="530"/>
                  <a:pt x="285" y="530"/>
                </a:cubicBezTo>
                <a:cubicBezTo>
                  <a:pt x="279" y="530"/>
                  <a:pt x="271" y="530"/>
                  <a:pt x="262" y="530"/>
                </a:cubicBezTo>
                <a:cubicBezTo>
                  <a:pt x="253" y="530"/>
                  <a:pt x="245" y="531"/>
                  <a:pt x="239" y="531"/>
                </a:cubicBezTo>
                <a:cubicBezTo>
                  <a:pt x="232" y="531"/>
                  <a:pt x="226" y="531"/>
                  <a:pt x="221" y="531"/>
                </a:cubicBezTo>
                <a:lnTo>
                  <a:pt x="218" y="523"/>
                </a:lnTo>
                <a:lnTo>
                  <a:pt x="218" y="506"/>
                </a:lnTo>
                <a:cubicBezTo>
                  <a:pt x="220" y="506"/>
                  <a:pt x="224" y="506"/>
                  <a:pt x="229" y="506"/>
                </a:cubicBezTo>
                <a:cubicBezTo>
                  <a:pt x="233" y="506"/>
                  <a:pt x="239" y="506"/>
                  <a:pt x="245" y="505"/>
                </a:cubicBezTo>
                <a:cubicBezTo>
                  <a:pt x="251" y="505"/>
                  <a:pt x="257" y="505"/>
                  <a:pt x="262" y="505"/>
                </a:cubicBezTo>
                <a:cubicBezTo>
                  <a:pt x="267" y="504"/>
                  <a:pt x="271" y="504"/>
                  <a:pt x="274" y="504"/>
                </a:cubicBezTo>
                <a:cubicBezTo>
                  <a:pt x="276" y="504"/>
                  <a:pt x="280" y="504"/>
                  <a:pt x="284" y="504"/>
                </a:cubicBezTo>
                <a:cubicBezTo>
                  <a:pt x="288" y="505"/>
                  <a:pt x="294" y="505"/>
                  <a:pt x="300" y="504"/>
                </a:cubicBezTo>
                <a:cubicBezTo>
                  <a:pt x="306" y="503"/>
                  <a:pt x="310" y="501"/>
                  <a:pt x="314" y="497"/>
                </a:cubicBezTo>
                <a:cubicBezTo>
                  <a:pt x="317" y="494"/>
                  <a:pt x="320" y="490"/>
                  <a:pt x="321" y="486"/>
                </a:cubicBezTo>
                <a:cubicBezTo>
                  <a:pt x="321" y="482"/>
                  <a:pt x="321" y="477"/>
                  <a:pt x="322" y="470"/>
                </a:cubicBezTo>
                <a:cubicBezTo>
                  <a:pt x="322" y="464"/>
                  <a:pt x="322" y="456"/>
                  <a:pt x="322" y="447"/>
                </a:cubicBezTo>
                <a:cubicBezTo>
                  <a:pt x="321" y="438"/>
                  <a:pt x="321" y="431"/>
                  <a:pt x="321" y="424"/>
                </a:cubicBezTo>
                <a:cubicBezTo>
                  <a:pt x="321" y="418"/>
                  <a:pt x="321" y="412"/>
                  <a:pt x="321" y="408"/>
                </a:cubicBezTo>
                <a:lnTo>
                  <a:pt x="315" y="404"/>
                </a:lnTo>
                <a:lnTo>
                  <a:pt x="311" y="404"/>
                </a:lnTo>
                <a:lnTo>
                  <a:pt x="305" y="410"/>
                </a:lnTo>
                <a:lnTo>
                  <a:pt x="305" y="436"/>
                </a:lnTo>
                <a:cubicBezTo>
                  <a:pt x="300" y="436"/>
                  <a:pt x="294" y="436"/>
                  <a:pt x="287" y="436"/>
                </a:cubicBezTo>
                <a:cubicBezTo>
                  <a:pt x="279" y="436"/>
                  <a:pt x="270" y="437"/>
                  <a:pt x="260" y="437"/>
                </a:cubicBezTo>
                <a:cubicBezTo>
                  <a:pt x="250" y="438"/>
                  <a:pt x="242" y="438"/>
                  <a:pt x="234" y="438"/>
                </a:cubicBezTo>
                <a:cubicBezTo>
                  <a:pt x="227" y="438"/>
                  <a:pt x="220" y="438"/>
                  <a:pt x="216" y="437"/>
                </a:cubicBezTo>
                <a:cubicBezTo>
                  <a:pt x="216" y="436"/>
                  <a:pt x="216" y="434"/>
                  <a:pt x="216" y="432"/>
                </a:cubicBezTo>
                <a:cubicBezTo>
                  <a:pt x="216" y="429"/>
                  <a:pt x="216" y="427"/>
                  <a:pt x="216" y="424"/>
                </a:cubicBezTo>
                <a:cubicBezTo>
                  <a:pt x="216" y="421"/>
                  <a:pt x="216" y="419"/>
                  <a:pt x="216" y="417"/>
                </a:cubicBezTo>
                <a:cubicBezTo>
                  <a:pt x="216" y="415"/>
                  <a:pt x="216" y="413"/>
                  <a:pt x="216" y="412"/>
                </a:cubicBezTo>
                <a:lnTo>
                  <a:pt x="210" y="406"/>
                </a:lnTo>
                <a:cubicBezTo>
                  <a:pt x="209" y="406"/>
                  <a:pt x="208" y="406"/>
                  <a:pt x="208" y="406"/>
                </a:cubicBezTo>
                <a:cubicBezTo>
                  <a:pt x="207" y="407"/>
                  <a:pt x="206" y="407"/>
                  <a:pt x="205" y="407"/>
                </a:cubicBezTo>
                <a:cubicBezTo>
                  <a:pt x="204" y="408"/>
                  <a:pt x="204" y="408"/>
                  <a:pt x="203" y="408"/>
                </a:cubicBezTo>
                <a:cubicBezTo>
                  <a:pt x="203" y="408"/>
                  <a:pt x="202" y="408"/>
                  <a:pt x="202" y="408"/>
                </a:cubicBezTo>
                <a:lnTo>
                  <a:pt x="200" y="412"/>
                </a:lnTo>
                <a:lnTo>
                  <a:pt x="202" y="422"/>
                </a:lnTo>
                <a:lnTo>
                  <a:pt x="200" y="424"/>
                </a:lnTo>
                <a:lnTo>
                  <a:pt x="202" y="437"/>
                </a:lnTo>
                <a:cubicBezTo>
                  <a:pt x="197" y="437"/>
                  <a:pt x="190" y="438"/>
                  <a:pt x="183" y="438"/>
                </a:cubicBezTo>
                <a:cubicBezTo>
                  <a:pt x="175" y="438"/>
                  <a:pt x="166" y="439"/>
                  <a:pt x="156" y="439"/>
                </a:cubicBezTo>
                <a:cubicBezTo>
                  <a:pt x="146" y="440"/>
                  <a:pt x="137" y="440"/>
                  <a:pt x="130" y="440"/>
                </a:cubicBezTo>
                <a:cubicBezTo>
                  <a:pt x="122" y="440"/>
                  <a:pt x="116" y="440"/>
                  <a:pt x="110" y="439"/>
                </a:cubicBezTo>
                <a:cubicBezTo>
                  <a:pt x="110" y="438"/>
                  <a:pt x="110" y="436"/>
                  <a:pt x="110" y="434"/>
                </a:cubicBezTo>
                <a:cubicBezTo>
                  <a:pt x="110" y="431"/>
                  <a:pt x="110" y="429"/>
                  <a:pt x="110" y="426"/>
                </a:cubicBezTo>
                <a:cubicBezTo>
                  <a:pt x="110" y="423"/>
                  <a:pt x="110" y="421"/>
                  <a:pt x="110" y="419"/>
                </a:cubicBezTo>
                <a:cubicBezTo>
                  <a:pt x="110" y="417"/>
                  <a:pt x="110" y="415"/>
                  <a:pt x="110" y="414"/>
                </a:cubicBezTo>
                <a:lnTo>
                  <a:pt x="106" y="408"/>
                </a:lnTo>
                <a:lnTo>
                  <a:pt x="101" y="408"/>
                </a:lnTo>
                <a:lnTo>
                  <a:pt x="95" y="416"/>
                </a:lnTo>
                <a:close/>
                <a:moveTo>
                  <a:pt x="202" y="453"/>
                </a:moveTo>
                <a:lnTo>
                  <a:pt x="202" y="492"/>
                </a:lnTo>
                <a:cubicBezTo>
                  <a:pt x="200" y="492"/>
                  <a:pt x="198" y="492"/>
                  <a:pt x="196" y="492"/>
                </a:cubicBezTo>
                <a:cubicBezTo>
                  <a:pt x="193" y="492"/>
                  <a:pt x="190" y="492"/>
                  <a:pt x="187" y="492"/>
                </a:cubicBezTo>
                <a:cubicBezTo>
                  <a:pt x="184" y="492"/>
                  <a:pt x="181" y="492"/>
                  <a:pt x="178" y="492"/>
                </a:cubicBezTo>
                <a:cubicBezTo>
                  <a:pt x="175" y="492"/>
                  <a:pt x="173" y="492"/>
                  <a:pt x="171" y="492"/>
                </a:cubicBezTo>
                <a:cubicBezTo>
                  <a:pt x="168" y="492"/>
                  <a:pt x="163" y="492"/>
                  <a:pt x="159" y="492"/>
                </a:cubicBezTo>
                <a:cubicBezTo>
                  <a:pt x="154" y="492"/>
                  <a:pt x="148" y="493"/>
                  <a:pt x="142" y="493"/>
                </a:cubicBezTo>
                <a:cubicBezTo>
                  <a:pt x="135" y="493"/>
                  <a:pt x="129" y="493"/>
                  <a:pt x="124" y="492"/>
                </a:cubicBezTo>
                <a:cubicBezTo>
                  <a:pt x="120" y="491"/>
                  <a:pt x="116" y="490"/>
                  <a:pt x="112" y="488"/>
                </a:cubicBezTo>
                <a:cubicBezTo>
                  <a:pt x="112" y="486"/>
                  <a:pt x="112" y="484"/>
                  <a:pt x="111" y="481"/>
                </a:cubicBezTo>
                <a:cubicBezTo>
                  <a:pt x="111" y="478"/>
                  <a:pt x="111" y="475"/>
                  <a:pt x="111" y="471"/>
                </a:cubicBezTo>
                <a:cubicBezTo>
                  <a:pt x="111" y="467"/>
                  <a:pt x="111" y="464"/>
                  <a:pt x="111" y="461"/>
                </a:cubicBezTo>
                <a:cubicBezTo>
                  <a:pt x="112" y="459"/>
                  <a:pt x="112" y="457"/>
                  <a:pt x="112" y="455"/>
                </a:cubicBezTo>
                <a:lnTo>
                  <a:pt x="202" y="453"/>
                </a:lnTo>
                <a:close/>
                <a:moveTo>
                  <a:pt x="243" y="492"/>
                </a:moveTo>
                <a:lnTo>
                  <a:pt x="223" y="492"/>
                </a:lnTo>
                <a:cubicBezTo>
                  <a:pt x="223" y="492"/>
                  <a:pt x="222" y="491"/>
                  <a:pt x="221" y="491"/>
                </a:cubicBezTo>
                <a:cubicBezTo>
                  <a:pt x="220" y="491"/>
                  <a:pt x="220" y="491"/>
                  <a:pt x="219" y="491"/>
                </a:cubicBezTo>
                <a:cubicBezTo>
                  <a:pt x="218" y="491"/>
                  <a:pt x="217" y="491"/>
                  <a:pt x="217" y="491"/>
                </a:cubicBezTo>
                <a:cubicBezTo>
                  <a:pt x="216" y="491"/>
                  <a:pt x="216" y="490"/>
                  <a:pt x="216" y="490"/>
                </a:cubicBezTo>
                <a:lnTo>
                  <a:pt x="216" y="451"/>
                </a:lnTo>
                <a:cubicBezTo>
                  <a:pt x="221" y="451"/>
                  <a:pt x="227" y="451"/>
                  <a:pt x="235" y="451"/>
                </a:cubicBezTo>
                <a:cubicBezTo>
                  <a:pt x="242" y="451"/>
                  <a:pt x="251" y="451"/>
                  <a:pt x="261" y="450"/>
                </a:cubicBezTo>
                <a:cubicBezTo>
                  <a:pt x="271" y="450"/>
                  <a:pt x="280" y="450"/>
                  <a:pt x="288" y="450"/>
                </a:cubicBezTo>
                <a:cubicBezTo>
                  <a:pt x="296" y="451"/>
                  <a:pt x="302" y="451"/>
                  <a:pt x="307" y="451"/>
                </a:cubicBezTo>
                <a:lnTo>
                  <a:pt x="307" y="473"/>
                </a:lnTo>
                <a:cubicBezTo>
                  <a:pt x="307" y="473"/>
                  <a:pt x="307" y="474"/>
                  <a:pt x="307" y="475"/>
                </a:cubicBezTo>
                <a:cubicBezTo>
                  <a:pt x="307" y="476"/>
                  <a:pt x="307" y="476"/>
                  <a:pt x="307" y="477"/>
                </a:cubicBezTo>
                <a:cubicBezTo>
                  <a:pt x="307" y="478"/>
                  <a:pt x="307" y="479"/>
                  <a:pt x="307" y="480"/>
                </a:cubicBezTo>
                <a:cubicBezTo>
                  <a:pt x="307" y="481"/>
                  <a:pt x="307" y="482"/>
                  <a:pt x="307" y="482"/>
                </a:cubicBezTo>
                <a:lnTo>
                  <a:pt x="301" y="490"/>
                </a:lnTo>
                <a:cubicBezTo>
                  <a:pt x="298" y="490"/>
                  <a:pt x="294" y="490"/>
                  <a:pt x="289" y="490"/>
                </a:cubicBezTo>
                <a:cubicBezTo>
                  <a:pt x="284" y="490"/>
                  <a:pt x="279" y="490"/>
                  <a:pt x="272" y="490"/>
                </a:cubicBezTo>
                <a:cubicBezTo>
                  <a:pt x="266" y="490"/>
                  <a:pt x="260" y="491"/>
                  <a:pt x="255" y="491"/>
                </a:cubicBezTo>
                <a:cubicBezTo>
                  <a:pt x="250" y="491"/>
                  <a:pt x="246" y="492"/>
                  <a:pt x="243" y="492"/>
                </a:cubicBezTo>
                <a:close/>
                <a:moveTo>
                  <a:pt x="417" y="543"/>
                </a:moveTo>
                <a:cubicBezTo>
                  <a:pt x="413" y="544"/>
                  <a:pt x="409" y="546"/>
                  <a:pt x="404" y="550"/>
                </a:cubicBezTo>
                <a:cubicBezTo>
                  <a:pt x="400" y="554"/>
                  <a:pt x="397" y="559"/>
                  <a:pt x="396" y="565"/>
                </a:cubicBezTo>
                <a:cubicBezTo>
                  <a:pt x="394" y="572"/>
                  <a:pt x="393" y="578"/>
                  <a:pt x="394" y="583"/>
                </a:cubicBezTo>
                <a:cubicBezTo>
                  <a:pt x="394" y="588"/>
                  <a:pt x="394" y="592"/>
                  <a:pt x="394" y="595"/>
                </a:cubicBezTo>
                <a:cubicBezTo>
                  <a:pt x="393" y="598"/>
                  <a:pt x="394" y="601"/>
                  <a:pt x="394" y="606"/>
                </a:cubicBezTo>
                <a:cubicBezTo>
                  <a:pt x="395" y="611"/>
                  <a:pt x="398" y="615"/>
                  <a:pt x="402" y="620"/>
                </a:cubicBezTo>
                <a:cubicBezTo>
                  <a:pt x="406" y="625"/>
                  <a:pt x="411" y="628"/>
                  <a:pt x="415" y="629"/>
                </a:cubicBezTo>
                <a:cubicBezTo>
                  <a:pt x="420" y="631"/>
                  <a:pt x="424" y="631"/>
                  <a:pt x="427" y="630"/>
                </a:cubicBezTo>
                <a:lnTo>
                  <a:pt x="451" y="630"/>
                </a:lnTo>
                <a:cubicBezTo>
                  <a:pt x="454" y="630"/>
                  <a:pt x="458" y="630"/>
                  <a:pt x="463" y="630"/>
                </a:cubicBezTo>
                <a:cubicBezTo>
                  <a:pt x="468" y="629"/>
                  <a:pt x="473" y="629"/>
                  <a:pt x="480" y="630"/>
                </a:cubicBezTo>
                <a:cubicBezTo>
                  <a:pt x="486" y="630"/>
                  <a:pt x="492" y="630"/>
                  <a:pt x="497" y="630"/>
                </a:cubicBezTo>
                <a:cubicBezTo>
                  <a:pt x="502" y="630"/>
                  <a:pt x="506" y="630"/>
                  <a:pt x="509" y="630"/>
                </a:cubicBezTo>
                <a:cubicBezTo>
                  <a:pt x="512" y="630"/>
                  <a:pt x="516" y="630"/>
                  <a:pt x="522" y="630"/>
                </a:cubicBezTo>
                <a:cubicBezTo>
                  <a:pt x="527" y="630"/>
                  <a:pt x="532" y="630"/>
                  <a:pt x="539" y="630"/>
                </a:cubicBezTo>
                <a:cubicBezTo>
                  <a:pt x="546" y="630"/>
                  <a:pt x="552" y="629"/>
                  <a:pt x="557" y="627"/>
                </a:cubicBezTo>
                <a:cubicBezTo>
                  <a:pt x="562" y="625"/>
                  <a:pt x="566" y="622"/>
                  <a:pt x="569" y="619"/>
                </a:cubicBezTo>
                <a:cubicBezTo>
                  <a:pt x="571" y="616"/>
                  <a:pt x="573" y="612"/>
                  <a:pt x="574" y="608"/>
                </a:cubicBezTo>
                <a:cubicBezTo>
                  <a:pt x="575" y="604"/>
                  <a:pt x="575" y="599"/>
                  <a:pt x="575" y="593"/>
                </a:cubicBezTo>
                <a:cubicBezTo>
                  <a:pt x="575" y="588"/>
                  <a:pt x="575" y="583"/>
                  <a:pt x="575" y="579"/>
                </a:cubicBezTo>
                <a:cubicBezTo>
                  <a:pt x="575" y="575"/>
                  <a:pt x="575" y="571"/>
                  <a:pt x="575" y="568"/>
                </a:cubicBezTo>
                <a:cubicBezTo>
                  <a:pt x="574" y="562"/>
                  <a:pt x="571" y="557"/>
                  <a:pt x="567" y="553"/>
                </a:cubicBezTo>
                <a:cubicBezTo>
                  <a:pt x="563" y="548"/>
                  <a:pt x="557" y="545"/>
                  <a:pt x="549" y="544"/>
                </a:cubicBezTo>
                <a:cubicBezTo>
                  <a:pt x="540" y="542"/>
                  <a:pt x="533" y="542"/>
                  <a:pt x="527" y="542"/>
                </a:cubicBezTo>
                <a:cubicBezTo>
                  <a:pt x="521" y="543"/>
                  <a:pt x="516" y="543"/>
                  <a:pt x="513" y="543"/>
                </a:cubicBezTo>
                <a:lnTo>
                  <a:pt x="513" y="537"/>
                </a:lnTo>
                <a:cubicBezTo>
                  <a:pt x="514" y="537"/>
                  <a:pt x="515" y="536"/>
                  <a:pt x="516" y="536"/>
                </a:cubicBezTo>
                <a:cubicBezTo>
                  <a:pt x="518" y="536"/>
                  <a:pt x="519" y="536"/>
                  <a:pt x="521" y="536"/>
                </a:cubicBezTo>
                <a:cubicBezTo>
                  <a:pt x="522" y="536"/>
                  <a:pt x="524" y="536"/>
                  <a:pt x="525" y="536"/>
                </a:cubicBezTo>
                <a:cubicBezTo>
                  <a:pt x="526" y="535"/>
                  <a:pt x="528" y="535"/>
                  <a:pt x="529" y="535"/>
                </a:cubicBezTo>
                <a:lnTo>
                  <a:pt x="531" y="529"/>
                </a:lnTo>
                <a:cubicBezTo>
                  <a:pt x="530" y="529"/>
                  <a:pt x="530" y="528"/>
                  <a:pt x="530" y="528"/>
                </a:cubicBezTo>
                <a:cubicBezTo>
                  <a:pt x="529" y="527"/>
                  <a:pt x="529" y="526"/>
                  <a:pt x="529" y="525"/>
                </a:cubicBezTo>
                <a:cubicBezTo>
                  <a:pt x="528" y="524"/>
                  <a:pt x="528" y="523"/>
                  <a:pt x="528" y="523"/>
                </a:cubicBezTo>
                <a:cubicBezTo>
                  <a:pt x="527" y="522"/>
                  <a:pt x="527" y="522"/>
                  <a:pt x="527" y="521"/>
                </a:cubicBezTo>
                <a:cubicBezTo>
                  <a:pt x="519" y="521"/>
                  <a:pt x="511" y="521"/>
                  <a:pt x="500" y="521"/>
                </a:cubicBezTo>
                <a:cubicBezTo>
                  <a:pt x="489" y="521"/>
                  <a:pt x="477" y="521"/>
                  <a:pt x="463" y="521"/>
                </a:cubicBezTo>
                <a:cubicBezTo>
                  <a:pt x="449" y="520"/>
                  <a:pt x="437" y="520"/>
                  <a:pt x="427" y="521"/>
                </a:cubicBezTo>
                <a:cubicBezTo>
                  <a:pt x="416" y="521"/>
                  <a:pt x="407" y="521"/>
                  <a:pt x="400" y="521"/>
                </a:cubicBezTo>
                <a:cubicBezTo>
                  <a:pt x="400" y="522"/>
                  <a:pt x="399" y="522"/>
                  <a:pt x="399" y="522"/>
                </a:cubicBezTo>
                <a:cubicBezTo>
                  <a:pt x="398" y="523"/>
                  <a:pt x="398" y="523"/>
                  <a:pt x="397" y="523"/>
                </a:cubicBezTo>
                <a:cubicBezTo>
                  <a:pt x="397" y="524"/>
                  <a:pt x="396" y="524"/>
                  <a:pt x="396" y="525"/>
                </a:cubicBezTo>
                <a:cubicBezTo>
                  <a:pt x="396" y="526"/>
                  <a:pt x="396" y="526"/>
                  <a:pt x="396" y="527"/>
                </a:cubicBezTo>
                <a:lnTo>
                  <a:pt x="396" y="529"/>
                </a:lnTo>
                <a:lnTo>
                  <a:pt x="398" y="535"/>
                </a:lnTo>
                <a:lnTo>
                  <a:pt x="402" y="537"/>
                </a:lnTo>
                <a:cubicBezTo>
                  <a:pt x="405" y="537"/>
                  <a:pt x="409" y="536"/>
                  <a:pt x="413" y="536"/>
                </a:cubicBezTo>
                <a:cubicBezTo>
                  <a:pt x="418" y="536"/>
                  <a:pt x="423" y="535"/>
                  <a:pt x="429" y="535"/>
                </a:cubicBezTo>
                <a:cubicBezTo>
                  <a:pt x="435" y="535"/>
                  <a:pt x="441" y="536"/>
                  <a:pt x="445" y="536"/>
                </a:cubicBezTo>
                <a:cubicBezTo>
                  <a:pt x="450" y="536"/>
                  <a:pt x="454" y="537"/>
                  <a:pt x="456" y="537"/>
                </a:cubicBezTo>
                <a:lnTo>
                  <a:pt x="456" y="543"/>
                </a:lnTo>
                <a:cubicBezTo>
                  <a:pt x="454" y="543"/>
                  <a:pt x="451" y="543"/>
                  <a:pt x="448" y="543"/>
                </a:cubicBezTo>
                <a:cubicBezTo>
                  <a:pt x="445" y="543"/>
                  <a:pt x="441" y="543"/>
                  <a:pt x="437" y="543"/>
                </a:cubicBezTo>
                <a:cubicBezTo>
                  <a:pt x="433" y="543"/>
                  <a:pt x="429" y="543"/>
                  <a:pt x="426" y="543"/>
                </a:cubicBezTo>
                <a:cubicBezTo>
                  <a:pt x="423" y="543"/>
                  <a:pt x="420" y="543"/>
                  <a:pt x="417" y="543"/>
                </a:cubicBezTo>
                <a:close/>
                <a:moveTo>
                  <a:pt x="396" y="434"/>
                </a:moveTo>
                <a:cubicBezTo>
                  <a:pt x="396" y="436"/>
                  <a:pt x="396" y="440"/>
                  <a:pt x="396" y="445"/>
                </a:cubicBezTo>
                <a:cubicBezTo>
                  <a:pt x="396" y="449"/>
                  <a:pt x="395" y="455"/>
                  <a:pt x="395" y="461"/>
                </a:cubicBezTo>
                <a:cubicBezTo>
                  <a:pt x="395" y="467"/>
                  <a:pt x="395" y="472"/>
                  <a:pt x="395" y="477"/>
                </a:cubicBezTo>
                <a:cubicBezTo>
                  <a:pt x="395" y="481"/>
                  <a:pt x="396" y="485"/>
                  <a:pt x="396" y="488"/>
                </a:cubicBezTo>
                <a:cubicBezTo>
                  <a:pt x="396" y="491"/>
                  <a:pt x="397" y="494"/>
                  <a:pt x="399" y="498"/>
                </a:cubicBezTo>
                <a:cubicBezTo>
                  <a:pt x="401" y="502"/>
                  <a:pt x="404" y="506"/>
                  <a:pt x="408" y="509"/>
                </a:cubicBezTo>
                <a:cubicBezTo>
                  <a:pt x="413" y="512"/>
                  <a:pt x="418" y="514"/>
                  <a:pt x="422" y="514"/>
                </a:cubicBezTo>
                <a:cubicBezTo>
                  <a:pt x="426" y="514"/>
                  <a:pt x="429" y="514"/>
                  <a:pt x="431" y="513"/>
                </a:cubicBezTo>
                <a:lnTo>
                  <a:pt x="486" y="513"/>
                </a:lnTo>
                <a:cubicBezTo>
                  <a:pt x="486" y="513"/>
                  <a:pt x="487" y="513"/>
                  <a:pt x="488" y="513"/>
                </a:cubicBezTo>
                <a:cubicBezTo>
                  <a:pt x="489" y="513"/>
                  <a:pt x="491" y="513"/>
                  <a:pt x="493" y="513"/>
                </a:cubicBezTo>
                <a:cubicBezTo>
                  <a:pt x="495" y="513"/>
                  <a:pt x="496" y="513"/>
                  <a:pt x="498" y="513"/>
                </a:cubicBezTo>
                <a:cubicBezTo>
                  <a:pt x="499" y="513"/>
                  <a:pt x="500" y="513"/>
                  <a:pt x="501" y="513"/>
                </a:cubicBezTo>
                <a:lnTo>
                  <a:pt x="527" y="513"/>
                </a:lnTo>
                <a:cubicBezTo>
                  <a:pt x="527" y="513"/>
                  <a:pt x="527" y="513"/>
                  <a:pt x="528" y="512"/>
                </a:cubicBezTo>
                <a:cubicBezTo>
                  <a:pt x="528" y="512"/>
                  <a:pt x="528" y="511"/>
                  <a:pt x="529" y="511"/>
                </a:cubicBezTo>
                <a:cubicBezTo>
                  <a:pt x="529" y="510"/>
                  <a:pt x="529" y="509"/>
                  <a:pt x="530" y="509"/>
                </a:cubicBezTo>
                <a:cubicBezTo>
                  <a:pt x="530" y="508"/>
                  <a:pt x="530" y="508"/>
                  <a:pt x="531" y="508"/>
                </a:cubicBezTo>
                <a:cubicBezTo>
                  <a:pt x="531" y="507"/>
                  <a:pt x="531" y="507"/>
                  <a:pt x="531" y="506"/>
                </a:cubicBezTo>
                <a:cubicBezTo>
                  <a:pt x="531" y="505"/>
                  <a:pt x="530" y="505"/>
                  <a:pt x="530" y="504"/>
                </a:cubicBezTo>
                <a:cubicBezTo>
                  <a:pt x="530" y="503"/>
                  <a:pt x="529" y="502"/>
                  <a:pt x="529" y="501"/>
                </a:cubicBezTo>
                <a:cubicBezTo>
                  <a:pt x="528" y="501"/>
                  <a:pt x="527" y="500"/>
                  <a:pt x="527" y="500"/>
                </a:cubicBezTo>
                <a:cubicBezTo>
                  <a:pt x="526" y="499"/>
                  <a:pt x="525" y="499"/>
                  <a:pt x="524" y="499"/>
                </a:cubicBezTo>
                <a:cubicBezTo>
                  <a:pt x="523" y="499"/>
                  <a:pt x="522" y="498"/>
                  <a:pt x="521" y="498"/>
                </a:cubicBezTo>
                <a:cubicBezTo>
                  <a:pt x="519" y="498"/>
                  <a:pt x="518" y="498"/>
                  <a:pt x="517" y="498"/>
                </a:cubicBezTo>
                <a:cubicBezTo>
                  <a:pt x="516" y="498"/>
                  <a:pt x="516" y="498"/>
                  <a:pt x="515" y="498"/>
                </a:cubicBezTo>
                <a:lnTo>
                  <a:pt x="464" y="498"/>
                </a:lnTo>
                <a:cubicBezTo>
                  <a:pt x="461" y="498"/>
                  <a:pt x="458" y="498"/>
                  <a:pt x="454" y="498"/>
                </a:cubicBezTo>
                <a:cubicBezTo>
                  <a:pt x="449" y="498"/>
                  <a:pt x="444" y="498"/>
                  <a:pt x="439" y="498"/>
                </a:cubicBezTo>
                <a:cubicBezTo>
                  <a:pt x="433" y="498"/>
                  <a:pt x="429" y="498"/>
                  <a:pt x="424" y="498"/>
                </a:cubicBezTo>
                <a:cubicBezTo>
                  <a:pt x="420" y="497"/>
                  <a:pt x="417" y="497"/>
                  <a:pt x="414" y="496"/>
                </a:cubicBezTo>
                <a:lnTo>
                  <a:pt x="410" y="490"/>
                </a:lnTo>
                <a:cubicBezTo>
                  <a:pt x="410" y="489"/>
                  <a:pt x="410" y="487"/>
                  <a:pt x="410" y="485"/>
                </a:cubicBezTo>
                <a:cubicBezTo>
                  <a:pt x="410" y="483"/>
                  <a:pt x="410" y="481"/>
                  <a:pt x="410" y="478"/>
                </a:cubicBezTo>
                <a:cubicBezTo>
                  <a:pt x="410" y="476"/>
                  <a:pt x="410" y="474"/>
                  <a:pt x="410" y="472"/>
                </a:cubicBezTo>
                <a:cubicBezTo>
                  <a:pt x="410" y="470"/>
                  <a:pt x="410" y="468"/>
                  <a:pt x="410" y="467"/>
                </a:cubicBezTo>
                <a:lnTo>
                  <a:pt x="410" y="434"/>
                </a:lnTo>
                <a:cubicBezTo>
                  <a:pt x="410" y="433"/>
                  <a:pt x="410" y="432"/>
                  <a:pt x="410" y="431"/>
                </a:cubicBezTo>
                <a:cubicBezTo>
                  <a:pt x="410" y="430"/>
                  <a:pt x="410" y="429"/>
                  <a:pt x="411" y="428"/>
                </a:cubicBezTo>
                <a:cubicBezTo>
                  <a:pt x="411" y="426"/>
                  <a:pt x="412" y="425"/>
                  <a:pt x="412" y="424"/>
                </a:cubicBezTo>
                <a:cubicBezTo>
                  <a:pt x="413" y="423"/>
                  <a:pt x="413" y="423"/>
                  <a:pt x="414" y="422"/>
                </a:cubicBezTo>
                <a:cubicBezTo>
                  <a:pt x="415" y="421"/>
                  <a:pt x="417" y="420"/>
                  <a:pt x="418" y="419"/>
                </a:cubicBezTo>
                <a:cubicBezTo>
                  <a:pt x="420" y="418"/>
                  <a:pt x="423" y="418"/>
                  <a:pt x="425" y="418"/>
                </a:cubicBezTo>
                <a:cubicBezTo>
                  <a:pt x="428" y="418"/>
                  <a:pt x="430" y="418"/>
                  <a:pt x="432" y="418"/>
                </a:cubicBezTo>
                <a:cubicBezTo>
                  <a:pt x="434" y="418"/>
                  <a:pt x="436" y="418"/>
                  <a:pt x="437" y="418"/>
                </a:cubicBezTo>
                <a:lnTo>
                  <a:pt x="468" y="418"/>
                </a:lnTo>
                <a:lnTo>
                  <a:pt x="466" y="426"/>
                </a:lnTo>
                <a:cubicBezTo>
                  <a:pt x="464" y="426"/>
                  <a:pt x="460" y="427"/>
                  <a:pt x="457" y="427"/>
                </a:cubicBezTo>
                <a:cubicBezTo>
                  <a:pt x="453" y="428"/>
                  <a:pt x="449" y="428"/>
                  <a:pt x="444" y="428"/>
                </a:cubicBezTo>
                <a:cubicBezTo>
                  <a:pt x="439" y="429"/>
                  <a:pt x="435" y="430"/>
                  <a:pt x="431" y="431"/>
                </a:cubicBezTo>
                <a:cubicBezTo>
                  <a:pt x="427" y="432"/>
                  <a:pt x="424" y="434"/>
                  <a:pt x="421" y="436"/>
                </a:cubicBezTo>
                <a:lnTo>
                  <a:pt x="421" y="439"/>
                </a:lnTo>
                <a:lnTo>
                  <a:pt x="425" y="445"/>
                </a:lnTo>
                <a:cubicBezTo>
                  <a:pt x="428" y="445"/>
                  <a:pt x="431" y="445"/>
                  <a:pt x="434" y="445"/>
                </a:cubicBezTo>
                <a:cubicBezTo>
                  <a:pt x="438" y="445"/>
                  <a:pt x="442" y="445"/>
                  <a:pt x="447" y="444"/>
                </a:cubicBezTo>
                <a:cubicBezTo>
                  <a:pt x="452" y="444"/>
                  <a:pt x="456" y="444"/>
                  <a:pt x="459" y="444"/>
                </a:cubicBezTo>
                <a:cubicBezTo>
                  <a:pt x="463" y="443"/>
                  <a:pt x="466" y="443"/>
                  <a:pt x="468" y="443"/>
                </a:cubicBezTo>
                <a:lnTo>
                  <a:pt x="468" y="453"/>
                </a:lnTo>
                <a:cubicBezTo>
                  <a:pt x="466" y="453"/>
                  <a:pt x="462" y="453"/>
                  <a:pt x="459" y="453"/>
                </a:cubicBezTo>
                <a:cubicBezTo>
                  <a:pt x="455" y="453"/>
                  <a:pt x="451" y="453"/>
                  <a:pt x="446" y="453"/>
                </a:cubicBezTo>
                <a:cubicBezTo>
                  <a:pt x="441" y="452"/>
                  <a:pt x="437" y="452"/>
                  <a:pt x="433" y="453"/>
                </a:cubicBezTo>
                <a:cubicBezTo>
                  <a:pt x="429" y="453"/>
                  <a:pt x="426" y="454"/>
                  <a:pt x="423" y="455"/>
                </a:cubicBezTo>
                <a:cubicBezTo>
                  <a:pt x="423" y="455"/>
                  <a:pt x="423" y="456"/>
                  <a:pt x="423" y="456"/>
                </a:cubicBezTo>
                <a:cubicBezTo>
                  <a:pt x="422" y="457"/>
                  <a:pt x="422" y="458"/>
                  <a:pt x="423" y="459"/>
                </a:cubicBezTo>
                <a:cubicBezTo>
                  <a:pt x="423" y="460"/>
                  <a:pt x="423" y="461"/>
                  <a:pt x="423" y="461"/>
                </a:cubicBezTo>
                <a:cubicBezTo>
                  <a:pt x="423" y="462"/>
                  <a:pt x="423" y="462"/>
                  <a:pt x="423" y="463"/>
                </a:cubicBezTo>
                <a:cubicBezTo>
                  <a:pt x="423" y="463"/>
                  <a:pt x="423" y="464"/>
                  <a:pt x="424" y="464"/>
                </a:cubicBezTo>
                <a:cubicBezTo>
                  <a:pt x="424" y="464"/>
                  <a:pt x="424" y="465"/>
                  <a:pt x="425" y="466"/>
                </a:cubicBezTo>
                <a:cubicBezTo>
                  <a:pt x="425" y="466"/>
                  <a:pt x="426" y="467"/>
                  <a:pt x="426" y="467"/>
                </a:cubicBezTo>
                <a:cubicBezTo>
                  <a:pt x="427" y="468"/>
                  <a:pt x="427" y="468"/>
                  <a:pt x="427" y="469"/>
                </a:cubicBezTo>
                <a:cubicBezTo>
                  <a:pt x="428" y="468"/>
                  <a:pt x="430" y="468"/>
                  <a:pt x="431" y="468"/>
                </a:cubicBezTo>
                <a:cubicBezTo>
                  <a:pt x="433" y="468"/>
                  <a:pt x="435" y="468"/>
                  <a:pt x="437" y="468"/>
                </a:cubicBezTo>
                <a:cubicBezTo>
                  <a:pt x="440" y="468"/>
                  <a:pt x="442" y="468"/>
                  <a:pt x="444" y="468"/>
                </a:cubicBezTo>
                <a:cubicBezTo>
                  <a:pt x="446" y="469"/>
                  <a:pt x="447" y="469"/>
                  <a:pt x="449" y="469"/>
                </a:cubicBezTo>
                <a:lnTo>
                  <a:pt x="429" y="478"/>
                </a:lnTo>
                <a:lnTo>
                  <a:pt x="427" y="480"/>
                </a:lnTo>
                <a:lnTo>
                  <a:pt x="427" y="486"/>
                </a:lnTo>
                <a:lnTo>
                  <a:pt x="431" y="490"/>
                </a:lnTo>
                <a:lnTo>
                  <a:pt x="437" y="492"/>
                </a:lnTo>
                <a:lnTo>
                  <a:pt x="478" y="473"/>
                </a:lnTo>
                <a:cubicBezTo>
                  <a:pt x="480" y="474"/>
                  <a:pt x="483" y="475"/>
                  <a:pt x="486" y="476"/>
                </a:cubicBezTo>
                <a:cubicBezTo>
                  <a:pt x="490" y="478"/>
                  <a:pt x="494" y="480"/>
                  <a:pt x="498" y="482"/>
                </a:cubicBezTo>
                <a:cubicBezTo>
                  <a:pt x="503" y="485"/>
                  <a:pt x="507" y="486"/>
                  <a:pt x="510" y="488"/>
                </a:cubicBezTo>
                <a:cubicBezTo>
                  <a:pt x="514" y="490"/>
                  <a:pt x="517" y="491"/>
                  <a:pt x="519" y="492"/>
                </a:cubicBezTo>
                <a:cubicBezTo>
                  <a:pt x="519" y="492"/>
                  <a:pt x="520" y="492"/>
                  <a:pt x="521" y="491"/>
                </a:cubicBezTo>
                <a:cubicBezTo>
                  <a:pt x="522" y="491"/>
                  <a:pt x="523" y="490"/>
                  <a:pt x="524" y="489"/>
                </a:cubicBezTo>
                <a:cubicBezTo>
                  <a:pt x="525" y="487"/>
                  <a:pt x="526" y="486"/>
                  <a:pt x="526" y="485"/>
                </a:cubicBezTo>
                <a:cubicBezTo>
                  <a:pt x="526" y="484"/>
                  <a:pt x="527" y="483"/>
                  <a:pt x="527" y="482"/>
                </a:cubicBezTo>
                <a:cubicBezTo>
                  <a:pt x="526" y="481"/>
                  <a:pt x="524" y="479"/>
                  <a:pt x="522" y="477"/>
                </a:cubicBezTo>
                <a:cubicBezTo>
                  <a:pt x="521" y="476"/>
                  <a:pt x="518" y="474"/>
                  <a:pt x="516" y="473"/>
                </a:cubicBezTo>
                <a:cubicBezTo>
                  <a:pt x="513" y="472"/>
                  <a:pt x="510" y="471"/>
                  <a:pt x="508" y="471"/>
                </a:cubicBezTo>
                <a:cubicBezTo>
                  <a:pt x="506" y="470"/>
                  <a:pt x="505" y="469"/>
                  <a:pt x="503" y="469"/>
                </a:cubicBezTo>
                <a:cubicBezTo>
                  <a:pt x="505" y="469"/>
                  <a:pt x="506" y="469"/>
                  <a:pt x="508" y="469"/>
                </a:cubicBezTo>
                <a:cubicBezTo>
                  <a:pt x="510" y="469"/>
                  <a:pt x="512" y="469"/>
                  <a:pt x="515" y="469"/>
                </a:cubicBezTo>
                <a:cubicBezTo>
                  <a:pt x="518" y="469"/>
                  <a:pt x="520" y="469"/>
                  <a:pt x="522" y="469"/>
                </a:cubicBezTo>
                <a:cubicBezTo>
                  <a:pt x="524" y="469"/>
                  <a:pt x="525" y="469"/>
                  <a:pt x="527" y="469"/>
                </a:cubicBezTo>
                <a:cubicBezTo>
                  <a:pt x="527" y="468"/>
                  <a:pt x="527" y="468"/>
                  <a:pt x="528" y="467"/>
                </a:cubicBezTo>
                <a:cubicBezTo>
                  <a:pt x="528" y="467"/>
                  <a:pt x="529" y="466"/>
                  <a:pt x="529" y="466"/>
                </a:cubicBezTo>
                <a:cubicBezTo>
                  <a:pt x="530" y="465"/>
                  <a:pt x="530" y="465"/>
                  <a:pt x="530" y="465"/>
                </a:cubicBezTo>
                <a:cubicBezTo>
                  <a:pt x="530" y="465"/>
                  <a:pt x="531" y="465"/>
                  <a:pt x="531" y="465"/>
                </a:cubicBezTo>
                <a:lnTo>
                  <a:pt x="531" y="459"/>
                </a:lnTo>
                <a:lnTo>
                  <a:pt x="525" y="455"/>
                </a:lnTo>
                <a:cubicBezTo>
                  <a:pt x="524" y="455"/>
                  <a:pt x="523" y="455"/>
                  <a:pt x="521" y="455"/>
                </a:cubicBezTo>
                <a:cubicBezTo>
                  <a:pt x="520" y="455"/>
                  <a:pt x="519" y="455"/>
                  <a:pt x="517" y="455"/>
                </a:cubicBezTo>
                <a:cubicBezTo>
                  <a:pt x="515" y="455"/>
                  <a:pt x="514" y="455"/>
                  <a:pt x="512" y="455"/>
                </a:cubicBezTo>
                <a:cubicBezTo>
                  <a:pt x="511" y="455"/>
                  <a:pt x="510" y="455"/>
                  <a:pt x="509" y="455"/>
                </a:cubicBezTo>
                <a:lnTo>
                  <a:pt x="484" y="455"/>
                </a:lnTo>
                <a:lnTo>
                  <a:pt x="484" y="441"/>
                </a:lnTo>
                <a:cubicBezTo>
                  <a:pt x="486" y="441"/>
                  <a:pt x="489" y="441"/>
                  <a:pt x="492" y="441"/>
                </a:cubicBezTo>
                <a:cubicBezTo>
                  <a:pt x="496" y="441"/>
                  <a:pt x="500" y="442"/>
                  <a:pt x="504" y="443"/>
                </a:cubicBezTo>
                <a:cubicBezTo>
                  <a:pt x="509" y="443"/>
                  <a:pt x="513" y="444"/>
                  <a:pt x="517" y="444"/>
                </a:cubicBezTo>
                <a:cubicBezTo>
                  <a:pt x="521" y="445"/>
                  <a:pt x="524" y="445"/>
                  <a:pt x="527" y="445"/>
                </a:cubicBezTo>
                <a:cubicBezTo>
                  <a:pt x="527" y="445"/>
                  <a:pt x="527" y="445"/>
                  <a:pt x="528" y="445"/>
                </a:cubicBezTo>
                <a:cubicBezTo>
                  <a:pt x="528" y="445"/>
                  <a:pt x="529" y="444"/>
                  <a:pt x="530" y="444"/>
                </a:cubicBezTo>
                <a:cubicBezTo>
                  <a:pt x="530" y="444"/>
                  <a:pt x="531" y="443"/>
                  <a:pt x="531" y="443"/>
                </a:cubicBezTo>
                <a:cubicBezTo>
                  <a:pt x="532" y="442"/>
                  <a:pt x="532" y="442"/>
                  <a:pt x="532" y="441"/>
                </a:cubicBezTo>
                <a:lnTo>
                  <a:pt x="532" y="436"/>
                </a:lnTo>
                <a:cubicBezTo>
                  <a:pt x="532" y="436"/>
                  <a:pt x="532" y="436"/>
                  <a:pt x="531" y="436"/>
                </a:cubicBezTo>
                <a:cubicBezTo>
                  <a:pt x="531" y="436"/>
                  <a:pt x="531" y="435"/>
                  <a:pt x="531" y="435"/>
                </a:cubicBezTo>
                <a:cubicBezTo>
                  <a:pt x="531" y="435"/>
                  <a:pt x="531" y="435"/>
                  <a:pt x="531" y="435"/>
                </a:cubicBezTo>
                <a:cubicBezTo>
                  <a:pt x="531" y="434"/>
                  <a:pt x="531" y="434"/>
                  <a:pt x="531" y="434"/>
                </a:cubicBezTo>
                <a:cubicBezTo>
                  <a:pt x="528" y="432"/>
                  <a:pt x="525" y="431"/>
                  <a:pt x="521" y="430"/>
                </a:cubicBezTo>
                <a:cubicBezTo>
                  <a:pt x="517" y="429"/>
                  <a:pt x="512" y="429"/>
                  <a:pt x="507" y="428"/>
                </a:cubicBezTo>
                <a:cubicBezTo>
                  <a:pt x="502" y="428"/>
                  <a:pt x="497" y="428"/>
                  <a:pt x="493" y="427"/>
                </a:cubicBezTo>
                <a:cubicBezTo>
                  <a:pt x="490" y="427"/>
                  <a:pt x="486" y="426"/>
                  <a:pt x="484" y="426"/>
                </a:cubicBezTo>
                <a:lnTo>
                  <a:pt x="484" y="418"/>
                </a:lnTo>
                <a:cubicBezTo>
                  <a:pt x="484" y="418"/>
                  <a:pt x="484" y="418"/>
                  <a:pt x="485" y="418"/>
                </a:cubicBezTo>
                <a:cubicBezTo>
                  <a:pt x="485" y="418"/>
                  <a:pt x="486" y="418"/>
                  <a:pt x="487" y="418"/>
                </a:cubicBezTo>
                <a:cubicBezTo>
                  <a:pt x="488" y="418"/>
                  <a:pt x="489" y="418"/>
                  <a:pt x="489" y="418"/>
                </a:cubicBezTo>
                <a:cubicBezTo>
                  <a:pt x="490" y="418"/>
                  <a:pt x="491" y="418"/>
                  <a:pt x="492" y="418"/>
                </a:cubicBezTo>
                <a:cubicBezTo>
                  <a:pt x="494" y="418"/>
                  <a:pt x="497" y="418"/>
                  <a:pt x="500" y="418"/>
                </a:cubicBezTo>
                <a:cubicBezTo>
                  <a:pt x="503" y="418"/>
                  <a:pt x="507" y="419"/>
                  <a:pt x="512" y="419"/>
                </a:cubicBezTo>
                <a:cubicBezTo>
                  <a:pt x="517" y="419"/>
                  <a:pt x="521" y="419"/>
                  <a:pt x="524" y="418"/>
                </a:cubicBezTo>
                <a:cubicBezTo>
                  <a:pt x="527" y="417"/>
                  <a:pt x="530" y="416"/>
                  <a:pt x="532" y="414"/>
                </a:cubicBezTo>
                <a:lnTo>
                  <a:pt x="532" y="410"/>
                </a:lnTo>
                <a:lnTo>
                  <a:pt x="529" y="406"/>
                </a:lnTo>
                <a:lnTo>
                  <a:pt x="529" y="404"/>
                </a:lnTo>
                <a:cubicBezTo>
                  <a:pt x="522" y="404"/>
                  <a:pt x="514" y="404"/>
                  <a:pt x="504" y="403"/>
                </a:cubicBezTo>
                <a:cubicBezTo>
                  <a:pt x="494" y="403"/>
                  <a:pt x="483" y="403"/>
                  <a:pt x="470" y="403"/>
                </a:cubicBezTo>
                <a:cubicBezTo>
                  <a:pt x="457" y="403"/>
                  <a:pt x="446" y="404"/>
                  <a:pt x="436" y="404"/>
                </a:cubicBezTo>
                <a:cubicBezTo>
                  <a:pt x="426" y="405"/>
                  <a:pt x="418" y="406"/>
                  <a:pt x="412" y="406"/>
                </a:cubicBezTo>
                <a:cubicBezTo>
                  <a:pt x="410" y="407"/>
                  <a:pt x="408" y="409"/>
                  <a:pt x="406" y="410"/>
                </a:cubicBezTo>
                <a:cubicBezTo>
                  <a:pt x="404" y="412"/>
                  <a:pt x="402" y="414"/>
                  <a:pt x="400" y="417"/>
                </a:cubicBezTo>
                <a:cubicBezTo>
                  <a:pt x="398" y="420"/>
                  <a:pt x="397" y="422"/>
                  <a:pt x="397" y="425"/>
                </a:cubicBezTo>
                <a:cubicBezTo>
                  <a:pt x="396" y="427"/>
                  <a:pt x="396" y="428"/>
                  <a:pt x="396" y="430"/>
                </a:cubicBezTo>
                <a:lnTo>
                  <a:pt x="396" y="434"/>
                </a:lnTo>
                <a:close/>
                <a:moveTo>
                  <a:pt x="410" y="566"/>
                </a:moveTo>
                <a:cubicBezTo>
                  <a:pt x="412" y="563"/>
                  <a:pt x="415" y="561"/>
                  <a:pt x="419" y="559"/>
                </a:cubicBezTo>
                <a:cubicBezTo>
                  <a:pt x="422" y="557"/>
                  <a:pt x="427" y="556"/>
                  <a:pt x="432" y="556"/>
                </a:cubicBezTo>
                <a:cubicBezTo>
                  <a:pt x="438" y="557"/>
                  <a:pt x="442" y="557"/>
                  <a:pt x="446" y="558"/>
                </a:cubicBezTo>
                <a:cubicBezTo>
                  <a:pt x="451" y="558"/>
                  <a:pt x="454" y="559"/>
                  <a:pt x="456" y="558"/>
                </a:cubicBezTo>
                <a:cubicBezTo>
                  <a:pt x="456" y="559"/>
                  <a:pt x="456" y="559"/>
                  <a:pt x="455" y="560"/>
                </a:cubicBezTo>
                <a:cubicBezTo>
                  <a:pt x="455" y="560"/>
                  <a:pt x="455" y="561"/>
                  <a:pt x="454" y="562"/>
                </a:cubicBezTo>
                <a:cubicBezTo>
                  <a:pt x="454" y="563"/>
                  <a:pt x="453" y="564"/>
                  <a:pt x="453" y="565"/>
                </a:cubicBezTo>
                <a:cubicBezTo>
                  <a:pt x="452" y="565"/>
                  <a:pt x="451" y="566"/>
                  <a:pt x="451" y="566"/>
                </a:cubicBezTo>
                <a:cubicBezTo>
                  <a:pt x="448" y="566"/>
                  <a:pt x="446" y="566"/>
                  <a:pt x="442" y="566"/>
                </a:cubicBezTo>
                <a:cubicBezTo>
                  <a:pt x="439" y="566"/>
                  <a:pt x="435" y="566"/>
                  <a:pt x="430" y="566"/>
                </a:cubicBezTo>
                <a:cubicBezTo>
                  <a:pt x="426" y="566"/>
                  <a:pt x="422" y="566"/>
                  <a:pt x="418" y="566"/>
                </a:cubicBezTo>
                <a:cubicBezTo>
                  <a:pt x="415" y="566"/>
                  <a:pt x="412" y="566"/>
                  <a:pt x="410" y="566"/>
                </a:cubicBezTo>
                <a:close/>
                <a:moveTo>
                  <a:pt x="425" y="615"/>
                </a:moveTo>
                <a:cubicBezTo>
                  <a:pt x="422" y="615"/>
                  <a:pt x="418" y="614"/>
                  <a:pt x="416" y="613"/>
                </a:cubicBezTo>
                <a:cubicBezTo>
                  <a:pt x="413" y="611"/>
                  <a:pt x="411" y="607"/>
                  <a:pt x="410" y="602"/>
                </a:cubicBezTo>
                <a:cubicBezTo>
                  <a:pt x="410" y="597"/>
                  <a:pt x="409" y="593"/>
                  <a:pt x="410" y="589"/>
                </a:cubicBezTo>
                <a:cubicBezTo>
                  <a:pt x="410" y="585"/>
                  <a:pt x="410" y="582"/>
                  <a:pt x="410" y="580"/>
                </a:cubicBezTo>
                <a:cubicBezTo>
                  <a:pt x="412" y="580"/>
                  <a:pt x="415" y="580"/>
                  <a:pt x="418" y="580"/>
                </a:cubicBezTo>
                <a:cubicBezTo>
                  <a:pt x="422" y="580"/>
                  <a:pt x="426" y="580"/>
                  <a:pt x="430" y="580"/>
                </a:cubicBezTo>
                <a:cubicBezTo>
                  <a:pt x="435" y="580"/>
                  <a:pt x="439" y="580"/>
                  <a:pt x="443" y="580"/>
                </a:cubicBezTo>
                <a:cubicBezTo>
                  <a:pt x="447" y="580"/>
                  <a:pt x="450" y="580"/>
                  <a:pt x="453" y="580"/>
                </a:cubicBezTo>
                <a:cubicBezTo>
                  <a:pt x="454" y="579"/>
                  <a:pt x="456" y="578"/>
                  <a:pt x="458" y="577"/>
                </a:cubicBezTo>
                <a:cubicBezTo>
                  <a:pt x="460" y="575"/>
                  <a:pt x="462" y="574"/>
                  <a:pt x="465" y="571"/>
                </a:cubicBezTo>
                <a:cubicBezTo>
                  <a:pt x="467" y="569"/>
                  <a:pt x="469" y="566"/>
                  <a:pt x="470" y="564"/>
                </a:cubicBezTo>
                <a:cubicBezTo>
                  <a:pt x="471" y="562"/>
                  <a:pt x="472" y="560"/>
                  <a:pt x="472" y="558"/>
                </a:cubicBezTo>
                <a:lnTo>
                  <a:pt x="499" y="558"/>
                </a:lnTo>
                <a:cubicBezTo>
                  <a:pt x="499" y="560"/>
                  <a:pt x="500" y="561"/>
                  <a:pt x="500" y="563"/>
                </a:cubicBezTo>
                <a:cubicBezTo>
                  <a:pt x="501" y="566"/>
                  <a:pt x="502" y="568"/>
                  <a:pt x="504" y="570"/>
                </a:cubicBezTo>
                <a:cubicBezTo>
                  <a:pt x="507" y="573"/>
                  <a:pt x="509" y="575"/>
                  <a:pt x="511" y="577"/>
                </a:cubicBezTo>
                <a:cubicBezTo>
                  <a:pt x="513" y="578"/>
                  <a:pt x="515" y="579"/>
                  <a:pt x="517" y="580"/>
                </a:cubicBezTo>
                <a:cubicBezTo>
                  <a:pt x="519" y="580"/>
                  <a:pt x="522" y="580"/>
                  <a:pt x="526" y="580"/>
                </a:cubicBezTo>
                <a:cubicBezTo>
                  <a:pt x="529" y="581"/>
                  <a:pt x="534" y="581"/>
                  <a:pt x="539" y="581"/>
                </a:cubicBezTo>
                <a:cubicBezTo>
                  <a:pt x="544" y="581"/>
                  <a:pt x="548" y="581"/>
                  <a:pt x="552" y="582"/>
                </a:cubicBezTo>
                <a:cubicBezTo>
                  <a:pt x="556" y="582"/>
                  <a:pt x="559" y="583"/>
                  <a:pt x="562" y="584"/>
                </a:cubicBezTo>
                <a:cubicBezTo>
                  <a:pt x="562" y="585"/>
                  <a:pt x="562" y="586"/>
                  <a:pt x="562" y="587"/>
                </a:cubicBezTo>
                <a:cubicBezTo>
                  <a:pt x="562" y="589"/>
                  <a:pt x="562" y="590"/>
                  <a:pt x="562" y="592"/>
                </a:cubicBezTo>
                <a:cubicBezTo>
                  <a:pt x="562" y="594"/>
                  <a:pt x="562" y="596"/>
                  <a:pt x="562" y="597"/>
                </a:cubicBezTo>
                <a:cubicBezTo>
                  <a:pt x="562" y="599"/>
                  <a:pt x="562" y="600"/>
                  <a:pt x="562" y="601"/>
                </a:cubicBezTo>
                <a:cubicBezTo>
                  <a:pt x="562" y="604"/>
                  <a:pt x="561" y="607"/>
                  <a:pt x="559" y="610"/>
                </a:cubicBezTo>
                <a:cubicBezTo>
                  <a:pt x="556" y="613"/>
                  <a:pt x="553" y="615"/>
                  <a:pt x="548" y="616"/>
                </a:cubicBezTo>
                <a:cubicBezTo>
                  <a:pt x="543" y="616"/>
                  <a:pt x="538" y="617"/>
                  <a:pt x="535" y="616"/>
                </a:cubicBezTo>
                <a:cubicBezTo>
                  <a:pt x="531" y="616"/>
                  <a:pt x="528" y="616"/>
                  <a:pt x="527" y="617"/>
                </a:cubicBezTo>
                <a:cubicBezTo>
                  <a:pt x="527" y="613"/>
                  <a:pt x="525" y="609"/>
                  <a:pt x="523" y="604"/>
                </a:cubicBezTo>
                <a:cubicBezTo>
                  <a:pt x="521" y="600"/>
                  <a:pt x="516" y="596"/>
                  <a:pt x="510" y="593"/>
                </a:cubicBezTo>
                <a:cubicBezTo>
                  <a:pt x="504" y="590"/>
                  <a:pt x="498" y="588"/>
                  <a:pt x="493" y="588"/>
                </a:cubicBezTo>
                <a:cubicBezTo>
                  <a:pt x="488" y="588"/>
                  <a:pt x="484" y="589"/>
                  <a:pt x="482" y="589"/>
                </a:cubicBezTo>
                <a:cubicBezTo>
                  <a:pt x="480" y="588"/>
                  <a:pt x="476" y="588"/>
                  <a:pt x="472" y="588"/>
                </a:cubicBezTo>
                <a:cubicBezTo>
                  <a:pt x="467" y="588"/>
                  <a:pt x="463" y="590"/>
                  <a:pt x="457" y="593"/>
                </a:cubicBezTo>
                <a:cubicBezTo>
                  <a:pt x="452" y="597"/>
                  <a:pt x="449" y="600"/>
                  <a:pt x="447" y="604"/>
                </a:cubicBezTo>
                <a:cubicBezTo>
                  <a:pt x="445" y="608"/>
                  <a:pt x="444" y="612"/>
                  <a:pt x="445" y="615"/>
                </a:cubicBezTo>
                <a:cubicBezTo>
                  <a:pt x="443" y="615"/>
                  <a:pt x="442" y="615"/>
                  <a:pt x="440" y="615"/>
                </a:cubicBezTo>
                <a:cubicBezTo>
                  <a:pt x="438" y="615"/>
                  <a:pt x="436" y="615"/>
                  <a:pt x="434" y="615"/>
                </a:cubicBezTo>
                <a:cubicBezTo>
                  <a:pt x="432" y="615"/>
                  <a:pt x="430" y="615"/>
                  <a:pt x="429" y="615"/>
                </a:cubicBezTo>
                <a:cubicBezTo>
                  <a:pt x="427" y="615"/>
                  <a:pt x="426" y="615"/>
                  <a:pt x="425" y="615"/>
                </a:cubicBezTo>
                <a:close/>
                <a:moveTo>
                  <a:pt x="492" y="617"/>
                </a:moveTo>
                <a:lnTo>
                  <a:pt x="476" y="617"/>
                </a:lnTo>
                <a:cubicBezTo>
                  <a:pt x="475" y="617"/>
                  <a:pt x="474" y="617"/>
                  <a:pt x="472" y="616"/>
                </a:cubicBezTo>
                <a:cubicBezTo>
                  <a:pt x="471" y="616"/>
                  <a:pt x="469" y="616"/>
                  <a:pt x="467" y="616"/>
                </a:cubicBezTo>
                <a:cubicBezTo>
                  <a:pt x="465" y="615"/>
                  <a:pt x="464" y="615"/>
                  <a:pt x="462" y="614"/>
                </a:cubicBezTo>
                <a:cubicBezTo>
                  <a:pt x="461" y="614"/>
                  <a:pt x="459" y="613"/>
                  <a:pt x="458" y="613"/>
                </a:cubicBezTo>
                <a:cubicBezTo>
                  <a:pt x="459" y="613"/>
                  <a:pt x="459" y="612"/>
                  <a:pt x="459" y="612"/>
                </a:cubicBezTo>
                <a:cubicBezTo>
                  <a:pt x="460" y="611"/>
                  <a:pt x="460" y="611"/>
                  <a:pt x="460" y="610"/>
                </a:cubicBezTo>
                <a:cubicBezTo>
                  <a:pt x="461" y="609"/>
                  <a:pt x="461" y="608"/>
                  <a:pt x="461" y="607"/>
                </a:cubicBezTo>
                <a:cubicBezTo>
                  <a:pt x="462" y="606"/>
                  <a:pt x="462" y="606"/>
                  <a:pt x="462" y="605"/>
                </a:cubicBezTo>
                <a:cubicBezTo>
                  <a:pt x="465" y="604"/>
                  <a:pt x="468" y="603"/>
                  <a:pt x="471" y="603"/>
                </a:cubicBezTo>
                <a:cubicBezTo>
                  <a:pt x="475" y="602"/>
                  <a:pt x="479" y="602"/>
                  <a:pt x="484" y="602"/>
                </a:cubicBezTo>
                <a:cubicBezTo>
                  <a:pt x="489" y="602"/>
                  <a:pt x="493" y="603"/>
                  <a:pt x="496" y="604"/>
                </a:cubicBezTo>
                <a:cubicBezTo>
                  <a:pt x="500" y="604"/>
                  <a:pt x="503" y="605"/>
                  <a:pt x="505" y="605"/>
                </a:cubicBezTo>
                <a:cubicBezTo>
                  <a:pt x="506" y="605"/>
                  <a:pt x="506" y="606"/>
                  <a:pt x="507" y="606"/>
                </a:cubicBezTo>
                <a:cubicBezTo>
                  <a:pt x="507" y="607"/>
                  <a:pt x="508" y="607"/>
                  <a:pt x="509" y="608"/>
                </a:cubicBezTo>
                <a:cubicBezTo>
                  <a:pt x="510" y="609"/>
                  <a:pt x="510" y="610"/>
                  <a:pt x="511" y="611"/>
                </a:cubicBezTo>
                <a:cubicBezTo>
                  <a:pt x="511" y="611"/>
                  <a:pt x="511" y="612"/>
                  <a:pt x="511" y="613"/>
                </a:cubicBezTo>
                <a:lnTo>
                  <a:pt x="511" y="617"/>
                </a:lnTo>
                <a:cubicBezTo>
                  <a:pt x="510" y="617"/>
                  <a:pt x="509" y="617"/>
                  <a:pt x="507" y="617"/>
                </a:cubicBezTo>
                <a:cubicBezTo>
                  <a:pt x="506" y="617"/>
                  <a:pt x="504" y="617"/>
                  <a:pt x="501" y="617"/>
                </a:cubicBezTo>
                <a:cubicBezTo>
                  <a:pt x="499" y="617"/>
                  <a:pt x="497" y="617"/>
                  <a:pt x="495" y="617"/>
                </a:cubicBezTo>
                <a:cubicBezTo>
                  <a:pt x="494" y="617"/>
                  <a:pt x="493" y="617"/>
                  <a:pt x="492" y="617"/>
                </a:cubicBezTo>
                <a:close/>
                <a:moveTo>
                  <a:pt x="472" y="543"/>
                </a:moveTo>
                <a:lnTo>
                  <a:pt x="472" y="537"/>
                </a:lnTo>
                <a:cubicBezTo>
                  <a:pt x="473" y="537"/>
                  <a:pt x="475" y="537"/>
                  <a:pt x="477" y="537"/>
                </a:cubicBezTo>
                <a:cubicBezTo>
                  <a:pt x="479" y="537"/>
                  <a:pt x="482" y="537"/>
                  <a:pt x="485" y="537"/>
                </a:cubicBezTo>
                <a:cubicBezTo>
                  <a:pt x="488" y="537"/>
                  <a:pt x="490" y="537"/>
                  <a:pt x="492" y="537"/>
                </a:cubicBezTo>
                <a:cubicBezTo>
                  <a:pt x="494" y="537"/>
                  <a:pt x="496" y="537"/>
                  <a:pt x="497" y="537"/>
                </a:cubicBezTo>
                <a:lnTo>
                  <a:pt x="497" y="545"/>
                </a:lnTo>
                <a:lnTo>
                  <a:pt x="472" y="543"/>
                </a:lnTo>
                <a:close/>
                <a:moveTo>
                  <a:pt x="513" y="558"/>
                </a:moveTo>
                <a:lnTo>
                  <a:pt x="517" y="558"/>
                </a:lnTo>
                <a:lnTo>
                  <a:pt x="519" y="558"/>
                </a:lnTo>
                <a:cubicBezTo>
                  <a:pt x="521" y="559"/>
                  <a:pt x="523" y="559"/>
                  <a:pt x="526" y="559"/>
                </a:cubicBezTo>
                <a:cubicBezTo>
                  <a:pt x="529" y="558"/>
                  <a:pt x="533" y="558"/>
                  <a:pt x="538" y="558"/>
                </a:cubicBezTo>
                <a:cubicBezTo>
                  <a:pt x="542" y="558"/>
                  <a:pt x="546" y="558"/>
                  <a:pt x="549" y="559"/>
                </a:cubicBezTo>
                <a:cubicBezTo>
                  <a:pt x="553" y="560"/>
                  <a:pt x="556" y="561"/>
                  <a:pt x="558" y="562"/>
                </a:cubicBezTo>
                <a:lnTo>
                  <a:pt x="560" y="568"/>
                </a:lnTo>
                <a:cubicBezTo>
                  <a:pt x="557" y="567"/>
                  <a:pt x="554" y="567"/>
                  <a:pt x="550" y="567"/>
                </a:cubicBezTo>
                <a:cubicBezTo>
                  <a:pt x="546" y="567"/>
                  <a:pt x="542" y="567"/>
                  <a:pt x="537" y="567"/>
                </a:cubicBezTo>
                <a:cubicBezTo>
                  <a:pt x="532" y="568"/>
                  <a:pt x="527" y="568"/>
                  <a:pt x="524" y="567"/>
                </a:cubicBezTo>
                <a:cubicBezTo>
                  <a:pt x="520" y="566"/>
                  <a:pt x="517" y="564"/>
                  <a:pt x="515" y="562"/>
                </a:cubicBezTo>
                <a:lnTo>
                  <a:pt x="513" y="558"/>
                </a:lnTo>
                <a:close/>
                <a:moveTo>
                  <a:pt x="542" y="527"/>
                </a:moveTo>
                <a:lnTo>
                  <a:pt x="542" y="531"/>
                </a:lnTo>
                <a:cubicBezTo>
                  <a:pt x="542" y="531"/>
                  <a:pt x="542" y="532"/>
                  <a:pt x="542" y="532"/>
                </a:cubicBezTo>
                <a:cubicBezTo>
                  <a:pt x="543" y="533"/>
                  <a:pt x="543" y="533"/>
                  <a:pt x="544" y="534"/>
                </a:cubicBezTo>
                <a:cubicBezTo>
                  <a:pt x="544" y="535"/>
                  <a:pt x="545" y="535"/>
                  <a:pt x="546" y="536"/>
                </a:cubicBezTo>
                <a:cubicBezTo>
                  <a:pt x="547" y="536"/>
                  <a:pt x="547" y="537"/>
                  <a:pt x="548" y="537"/>
                </a:cubicBezTo>
                <a:lnTo>
                  <a:pt x="597" y="537"/>
                </a:lnTo>
                <a:lnTo>
                  <a:pt x="595" y="552"/>
                </a:lnTo>
                <a:cubicBezTo>
                  <a:pt x="595" y="554"/>
                  <a:pt x="595" y="557"/>
                  <a:pt x="595" y="560"/>
                </a:cubicBezTo>
                <a:cubicBezTo>
                  <a:pt x="595" y="563"/>
                  <a:pt x="595" y="566"/>
                  <a:pt x="596" y="570"/>
                </a:cubicBezTo>
                <a:cubicBezTo>
                  <a:pt x="596" y="574"/>
                  <a:pt x="596" y="577"/>
                  <a:pt x="597" y="580"/>
                </a:cubicBezTo>
                <a:cubicBezTo>
                  <a:pt x="597" y="583"/>
                  <a:pt x="597" y="586"/>
                  <a:pt x="597" y="588"/>
                </a:cubicBezTo>
                <a:cubicBezTo>
                  <a:pt x="597" y="590"/>
                  <a:pt x="598" y="593"/>
                  <a:pt x="598" y="597"/>
                </a:cubicBezTo>
                <a:cubicBezTo>
                  <a:pt x="599" y="600"/>
                  <a:pt x="599" y="605"/>
                  <a:pt x="600" y="610"/>
                </a:cubicBezTo>
                <a:cubicBezTo>
                  <a:pt x="601" y="615"/>
                  <a:pt x="602" y="619"/>
                  <a:pt x="604" y="622"/>
                </a:cubicBezTo>
                <a:cubicBezTo>
                  <a:pt x="606" y="626"/>
                  <a:pt x="608" y="628"/>
                  <a:pt x="610" y="630"/>
                </a:cubicBezTo>
                <a:lnTo>
                  <a:pt x="614" y="630"/>
                </a:lnTo>
                <a:cubicBezTo>
                  <a:pt x="615" y="630"/>
                  <a:pt x="615" y="630"/>
                  <a:pt x="616" y="629"/>
                </a:cubicBezTo>
                <a:cubicBezTo>
                  <a:pt x="616" y="629"/>
                  <a:pt x="617" y="629"/>
                  <a:pt x="617" y="628"/>
                </a:cubicBezTo>
                <a:cubicBezTo>
                  <a:pt x="618" y="628"/>
                  <a:pt x="618" y="628"/>
                  <a:pt x="619" y="627"/>
                </a:cubicBezTo>
                <a:cubicBezTo>
                  <a:pt x="619" y="627"/>
                  <a:pt x="620" y="627"/>
                  <a:pt x="620" y="626"/>
                </a:cubicBezTo>
                <a:cubicBezTo>
                  <a:pt x="619" y="622"/>
                  <a:pt x="617" y="616"/>
                  <a:pt x="616" y="608"/>
                </a:cubicBezTo>
                <a:cubicBezTo>
                  <a:pt x="614" y="601"/>
                  <a:pt x="612" y="592"/>
                  <a:pt x="611" y="583"/>
                </a:cubicBezTo>
                <a:cubicBezTo>
                  <a:pt x="610" y="573"/>
                  <a:pt x="610" y="565"/>
                  <a:pt x="610" y="558"/>
                </a:cubicBezTo>
                <a:cubicBezTo>
                  <a:pt x="611" y="551"/>
                  <a:pt x="611" y="545"/>
                  <a:pt x="612" y="541"/>
                </a:cubicBezTo>
                <a:cubicBezTo>
                  <a:pt x="612" y="537"/>
                  <a:pt x="612" y="533"/>
                  <a:pt x="613" y="528"/>
                </a:cubicBezTo>
                <a:cubicBezTo>
                  <a:pt x="614" y="522"/>
                  <a:pt x="616" y="516"/>
                  <a:pt x="617" y="510"/>
                </a:cubicBezTo>
                <a:cubicBezTo>
                  <a:pt x="618" y="503"/>
                  <a:pt x="619" y="497"/>
                  <a:pt x="618" y="492"/>
                </a:cubicBezTo>
                <a:cubicBezTo>
                  <a:pt x="618" y="486"/>
                  <a:pt x="616" y="482"/>
                  <a:pt x="614" y="478"/>
                </a:cubicBezTo>
                <a:cubicBezTo>
                  <a:pt x="613" y="476"/>
                  <a:pt x="611" y="474"/>
                  <a:pt x="609" y="472"/>
                </a:cubicBezTo>
                <a:cubicBezTo>
                  <a:pt x="606" y="470"/>
                  <a:pt x="603" y="469"/>
                  <a:pt x="600" y="468"/>
                </a:cubicBezTo>
                <a:cubicBezTo>
                  <a:pt x="596" y="467"/>
                  <a:pt x="593" y="467"/>
                  <a:pt x="591" y="465"/>
                </a:cubicBezTo>
                <a:cubicBezTo>
                  <a:pt x="588" y="464"/>
                  <a:pt x="586" y="463"/>
                  <a:pt x="585" y="461"/>
                </a:cubicBezTo>
                <a:lnTo>
                  <a:pt x="585" y="457"/>
                </a:lnTo>
                <a:cubicBezTo>
                  <a:pt x="585" y="457"/>
                  <a:pt x="585" y="456"/>
                  <a:pt x="585" y="456"/>
                </a:cubicBezTo>
                <a:cubicBezTo>
                  <a:pt x="585" y="455"/>
                  <a:pt x="586" y="455"/>
                  <a:pt x="586" y="454"/>
                </a:cubicBezTo>
                <a:cubicBezTo>
                  <a:pt x="587" y="453"/>
                  <a:pt x="587" y="453"/>
                  <a:pt x="588" y="452"/>
                </a:cubicBezTo>
                <a:cubicBezTo>
                  <a:pt x="588" y="452"/>
                  <a:pt x="589" y="451"/>
                  <a:pt x="589" y="451"/>
                </a:cubicBezTo>
                <a:cubicBezTo>
                  <a:pt x="590" y="451"/>
                  <a:pt x="591" y="451"/>
                  <a:pt x="592" y="450"/>
                </a:cubicBezTo>
                <a:cubicBezTo>
                  <a:pt x="594" y="450"/>
                  <a:pt x="595" y="450"/>
                  <a:pt x="597" y="450"/>
                </a:cubicBezTo>
                <a:cubicBezTo>
                  <a:pt x="598" y="451"/>
                  <a:pt x="600" y="451"/>
                  <a:pt x="601" y="451"/>
                </a:cubicBezTo>
                <a:cubicBezTo>
                  <a:pt x="602" y="451"/>
                  <a:pt x="604" y="451"/>
                  <a:pt x="605" y="451"/>
                </a:cubicBezTo>
                <a:cubicBezTo>
                  <a:pt x="605" y="451"/>
                  <a:pt x="606" y="450"/>
                  <a:pt x="607" y="450"/>
                </a:cubicBezTo>
                <a:cubicBezTo>
                  <a:pt x="608" y="449"/>
                  <a:pt x="609" y="448"/>
                  <a:pt x="610" y="447"/>
                </a:cubicBezTo>
                <a:cubicBezTo>
                  <a:pt x="612" y="446"/>
                  <a:pt x="613" y="445"/>
                  <a:pt x="614" y="445"/>
                </a:cubicBezTo>
                <a:cubicBezTo>
                  <a:pt x="615" y="444"/>
                  <a:pt x="616" y="444"/>
                  <a:pt x="616" y="443"/>
                </a:cubicBezTo>
                <a:cubicBezTo>
                  <a:pt x="618" y="441"/>
                  <a:pt x="619" y="438"/>
                  <a:pt x="620" y="434"/>
                </a:cubicBezTo>
                <a:cubicBezTo>
                  <a:pt x="622" y="430"/>
                  <a:pt x="621" y="425"/>
                  <a:pt x="620" y="420"/>
                </a:cubicBezTo>
                <a:cubicBezTo>
                  <a:pt x="618" y="415"/>
                  <a:pt x="616" y="411"/>
                  <a:pt x="612" y="409"/>
                </a:cubicBezTo>
                <a:cubicBezTo>
                  <a:pt x="609" y="406"/>
                  <a:pt x="606" y="405"/>
                  <a:pt x="603" y="404"/>
                </a:cubicBezTo>
                <a:cubicBezTo>
                  <a:pt x="600" y="404"/>
                  <a:pt x="596" y="404"/>
                  <a:pt x="591" y="404"/>
                </a:cubicBezTo>
                <a:cubicBezTo>
                  <a:pt x="587" y="403"/>
                  <a:pt x="581" y="403"/>
                  <a:pt x="575" y="404"/>
                </a:cubicBezTo>
                <a:cubicBezTo>
                  <a:pt x="569" y="404"/>
                  <a:pt x="564" y="406"/>
                  <a:pt x="559" y="408"/>
                </a:cubicBezTo>
                <a:cubicBezTo>
                  <a:pt x="555" y="410"/>
                  <a:pt x="551" y="413"/>
                  <a:pt x="548" y="416"/>
                </a:cubicBezTo>
                <a:cubicBezTo>
                  <a:pt x="547" y="417"/>
                  <a:pt x="547" y="418"/>
                  <a:pt x="546" y="419"/>
                </a:cubicBezTo>
                <a:cubicBezTo>
                  <a:pt x="545" y="421"/>
                  <a:pt x="544" y="422"/>
                  <a:pt x="544" y="424"/>
                </a:cubicBezTo>
                <a:cubicBezTo>
                  <a:pt x="543" y="425"/>
                  <a:pt x="543" y="427"/>
                  <a:pt x="542" y="428"/>
                </a:cubicBezTo>
                <a:cubicBezTo>
                  <a:pt x="542" y="429"/>
                  <a:pt x="542" y="431"/>
                  <a:pt x="542" y="432"/>
                </a:cubicBezTo>
                <a:lnTo>
                  <a:pt x="544" y="436"/>
                </a:lnTo>
                <a:cubicBezTo>
                  <a:pt x="544" y="438"/>
                  <a:pt x="544" y="441"/>
                  <a:pt x="543" y="444"/>
                </a:cubicBezTo>
                <a:cubicBezTo>
                  <a:pt x="543" y="447"/>
                  <a:pt x="543" y="451"/>
                  <a:pt x="542" y="456"/>
                </a:cubicBezTo>
                <a:cubicBezTo>
                  <a:pt x="542" y="461"/>
                  <a:pt x="542" y="465"/>
                  <a:pt x="542" y="469"/>
                </a:cubicBezTo>
                <a:cubicBezTo>
                  <a:pt x="542" y="473"/>
                  <a:pt x="542" y="476"/>
                  <a:pt x="542" y="478"/>
                </a:cubicBezTo>
                <a:lnTo>
                  <a:pt x="546" y="482"/>
                </a:lnTo>
                <a:lnTo>
                  <a:pt x="554" y="482"/>
                </a:lnTo>
                <a:cubicBezTo>
                  <a:pt x="554" y="482"/>
                  <a:pt x="555" y="482"/>
                  <a:pt x="555" y="481"/>
                </a:cubicBezTo>
                <a:cubicBezTo>
                  <a:pt x="555" y="481"/>
                  <a:pt x="555" y="481"/>
                  <a:pt x="556" y="480"/>
                </a:cubicBezTo>
                <a:cubicBezTo>
                  <a:pt x="556" y="480"/>
                  <a:pt x="556" y="480"/>
                  <a:pt x="556" y="479"/>
                </a:cubicBezTo>
                <a:cubicBezTo>
                  <a:pt x="556" y="479"/>
                  <a:pt x="556" y="479"/>
                  <a:pt x="556" y="478"/>
                </a:cubicBezTo>
                <a:cubicBezTo>
                  <a:pt x="557" y="475"/>
                  <a:pt x="557" y="472"/>
                  <a:pt x="558" y="468"/>
                </a:cubicBezTo>
                <a:cubicBezTo>
                  <a:pt x="558" y="463"/>
                  <a:pt x="558" y="459"/>
                  <a:pt x="558" y="453"/>
                </a:cubicBezTo>
                <a:cubicBezTo>
                  <a:pt x="558" y="448"/>
                  <a:pt x="558" y="443"/>
                  <a:pt x="558" y="439"/>
                </a:cubicBezTo>
                <a:cubicBezTo>
                  <a:pt x="558" y="436"/>
                  <a:pt x="558" y="432"/>
                  <a:pt x="558" y="430"/>
                </a:cubicBezTo>
                <a:cubicBezTo>
                  <a:pt x="558" y="429"/>
                  <a:pt x="559" y="428"/>
                  <a:pt x="559" y="427"/>
                </a:cubicBezTo>
                <a:cubicBezTo>
                  <a:pt x="560" y="426"/>
                  <a:pt x="560" y="425"/>
                  <a:pt x="561" y="424"/>
                </a:cubicBezTo>
                <a:cubicBezTo>
                  <a:pt x="562" y="423"/>
                  <a:pt x="563" y="422"/>
                  <a:pt x="563" y="421"/>
                </a:cubicBezTo>
                <a:cubicBezTo>
                  <a:pt x="564" y="421"/>
                  <a:pt x="565" y="420"/>
                  <a:pt x="566" y="420"/>
                </a:cubicBezTo>
                <a:cubicBezTo>
                  <a:pt x="568" y="420"/>
                  <a:pt x="570" y="420"/>
                  <a:pt x="573" y="420"/>
                </a:cubicBezTo>
                <a:cubicBezTo>
                  <a:pt x="576" y="420"/>
                  <a:pt x="579" y="420"/>
                  <a:pt x="583" y="420"/>
                </a:cubicBezTo>
                <a:cubicBezTo>
                  <a:pt x="587" y="420"/>
                  <a:pt x="590" y="419"/>
                  <a:pt x="593" y="419"/>
                </a:cubicBezTo>
                <a:cubicBezTo>
                  <a:pt x="596" y="419"/>
                  <a:pt x="599" y="420"/>
                  <a:pt x="601" y="420"/>
                </a:cubicBezTo>
                <a:lnTo>
                  <a:pt x="607" y="428"/>
                </a:lnTo>
                <a:cubicBezTo>
                  <a:pt x="606" y="428"/>
                  <a:pt x="606" y="429"/>
                  <a:pt x="606" y="429"/>
                </a:cubicBezTo>
                <a:cubicBezTo>
                  <a:pt x="605" y="430"/>
                  <a:pt x="605" y="431"/>
                  <a:pt x="604" y="432"/>
                </a:cubicBezTo>
                <a:cubicBezTo>
                  <a:pt x="604" y="433"/>
                  <a:pt x="603" y="433"/>
                  <a:pt x="603" y="434"/>
                </a:cubicBezTo>
                <a:cubicBezTo>
                  <a:pt x="602" y="435"/>
                  <a:pt x="601" y="435"/>
                  <a:pt x="601" y="436"/>
                </a:cubicBezTo>
                <a:lnTo>
                  <a:pt x="587" y="436"/>
                </a:lnTo>
                <a:cubicBezTo>
                  <a:pt x="586" y="436"/>
                  <a:pt x="584" y="438"/>
                  <a:pt x="582" y="439"/>
                </a:cubicBezTo>
                <a:cubicBezTo>
                  <a:pt x="580" y="441"/>
                  <a:pt x="578" y="443"/>
                  <a:pt x="575" y="445"/>
                </a:cubicBezTo>
                <a:cubicBezTo>
                  <a:pt x="573" y="447"/>
                  <a:pt x="572" y="449"/>
                  <a:pt x="571" y="451"/>
                </a:cubicBezTo>
                <a:cubicBezTo>
                  <a:pt x="570" y="453"/>
                  <a:pt x="569" y="455"/>
                  <a:pt x="569" y="457"/>
                </a:cubicBezTo>
                <a:cubicBezTo>
                  <a:pt x="569" y="459"/>
                  <a:pt x="569" y="462"/>
                  <a:pt x="570" y="465"/>
                </a:cubicBezTo>
                <a:cubicBezTo>
                  <a:pt x="571" y="469"/>
                  <a:pt x="573" y="472"/>
                  <a:pt x="577" y="476"/>
                </a:cubicBezTo>
                <a:cubicBezTo>
                  <a:pt x="580" y="480"/>
                  <a:pt x="584" y="482"/>
                  <a:pt x="588" y="483"/>
                </a:cubicBezTo>
                <a:cubicBezTo>
                  <a:pt x="592" y="483"/>
                  <a:pt x="595" y="483"/>
                  <a:pt x="597" y="482"/>
                </a:cubicBezTo>
                <a:cubicBezTo>
                  <a:pt x="597" y="482"/>
                  <a:pt x="598" y="482"/>
                  <a:pt x="599" y="483"/>
                </a:cubicBezTo>
                <a:cubicBezTo>
                  <a:pt x="600" y="483"/>
                  <a:pt x="601" y="484"/>
                  <a:pt x="602" y="485"/>
                </a:cubicBezTo>
                <a:cubicBezTo>
                  <a:pt x="604" y="486"/>
                  <a:pt x="604" y="487"/>
                  <a:pt x="605" y="489"/>
                </a:cubicBezTo>
                <a:cubicBezTo>
                  <a:pt x="606" y="490"/>
                  <a:pt x="606" y="491"/>
                  <a:pt x="607" y="492"/>
                </a:cubicBezTo>
                <a:lnTo>
                  <a:pt x="605" y="498"/>
                </a:lnTo>
                <a:cubicBezTo>
                  <a:pt x="603" y="498"/>
                  <a:pt x="602" y="498"/>
                  <a:pt x="600" y="498"/>
                </a:cubicBezTo>
                <a:cubicBezTo>
                  <a:pt x="598" y="498"/>
                  <a:pt x="595" y="498"/>
                  <a:pt x="593" y="498"/>
                </a:cubicBezTo>
                <a:cubicBezTo>
                  <a:pt x="590" y="498"/>
                  <a:pt x="588" y="498"/>
                  <a:pt x="586" y="498"/>
                </a:cubicBezTo>
                <a:cubicBezTo>
                  <a:pt x="584" y="498"/>
                  <a:pt x="583" y="498"/>
                  <a:pt x="581" y="498"/>
                </a:cubicBezTo>
                <a:cubicBezTo>
                  <a:pt x="579" y="499"/>
                  <a:pt x="576" y="499"/>
                  <a:pt x="573" y="499"/>
                </a:cubicBezTo>
                <a:cubicBezTo>
                  <a:pt x="569" y="499"/>
                  <a:pt x="565" y="499"/>
                  <a:pt x="561" y="499"/>
                </a:cubicBezTo>
                <a:cubicBezTo>
                  <a:pt x="557" y="498"/>
                  <a:pt x="553" y="499"/>
                  <a:pt x="550" y="500"/>
                </a:cubicBezTo>
                <a:cubicBezTo>
                  <a:pt x="547" y="501"/>
                  <a:pt x="544" y="502"/>
                  <a:pt x="542" y="504"/>
                </a:cubicBezTo>
                <a:lnTo>
                  <a:pt x="542" y="508"/>
                </a:lnTo>
                <a:cubicBezTo>
                  <a:pt x="543" y="508"/>
                  <a:pt x="543" y="508"/>
                  <a:pt x="543" y="509"/>
                </a:cubicBezTo>
                <a:cubicBezTo>
                  <a:pt x="544" y="509"/>
                  <a:pt x="544" y="510"/>
                  <a:pt x="544" y="511"/>
                </a:cubicBezTo>
                <a:cubicBezTo>
                  <a:pt x="545" y="511"/>
                  <a:pt x="545" y="512"/>
                  <a:pt x="545" y="512"/>
                </a:cubicBezTo>
                <a:cubicBezTo>
                  <a:pt x="545" y="513"/>
                  <a:pt x="546" y="513"/>
                  <a:pt x="546" y="513"/>
                </a:cubicBezTo>
                <a:cubicBezTo>
                  <a:pt x="549" y="513"/>
                  <a:pt x="553" y="513"/>
                  <a:pt x="557" y="513"/>
                </a:cubicBezTo>
                <a:cubicBezTo>
                  <a:pt x="562" y="513"/>
                  <a:pt x="567" y="513"/>
                  <a:pt x="573" y="513"/>
                </a:cubicBezTo>
                <a:cubicBezTo>
                  <a:pt x="580" y="513"/>
                  <a:pt x="585" y="513"/>
                  <a:pt x="589" y="513"/>
                </a:cubicBezTo>
                <a:cubicBezTo>
                  <a:pt x="594" y="513"/>
                  <a:pt x="598" y="513"/>
                  <a:pt x="601" y="513"/>
                </a:cubicBezTo>
                <a:lnTo>
                  <a:pt x="599" y="521"/>
                </a:lnTo>
                <a:lnTo>
                  <a:pt x="558" y="521"/>
                </a:lnTo>
                <a:cubicBezTo>
                  <a:pt x="557" y="521"/>
                  <a:pt x="556" y="521"/>
                  <a:pt x="555" y="521"/>
                </a:cubicBezTo>
                <a:cubicBezTo>
                  <a:pt x="554" y="521"/>
                  <a:pt x="553" y="521"/>
                  <a:pt x="552" y="521"/>
                </a:cubicBezTo>
                <a:cubicBezTo>
                  <a:pt x="551" y="521"/>
                  <a:pt x="550" y="521"/>
                  <a:pt x="550" y="521"/>
                </a:cubicBezTo>
                <a:cubicBezTo>
                  <a:pt x="549" y="521"/>
                  <a:pt x="548" y="521"/>
                  <a:pt x="548" y="521"/>
                </a:cubicBezTo>
                <a:cubicBezTo>
                  <a:pt x="547" y="522"/>
                  <a:pt x="547" y="522"/>
                  <a:pt x="546" y="522"/>
                </a:cubicBezTo>
                <a:cubicBezTo>
                  <a:pt x="545" y="523"/>
                  <a:pt x="545" y="523"/>
                  <a:pt x="544" y="523"/>
                </a:cubicBezTo>
                <a:cubicBezTo>
                  <a:pt x="544" y="524"/>
                  <a:pt x="544" y="524"/>
                  <a:pt x="543" y="525"/>
                </a:cubicBezTo>
                <a:cubicBezTo>
                  <a:pt x="543" y="526"/>
                  <a:pt x="543" y="526"/>
                  <a:pt x="542" y="527"/>
                </a:cubicBezTo>
                <a:close/>
              </a:path>
            </a:pathLst>
          </a:custGeom>
          <a:solidFill>
            <a:srgbClr val="C73E1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ea typeface="+mn-ea"/>
              <a:cs typeface="+mn-ea"/>
              <a:sym typeface="+mn-lt"/>
            </a:endParaRPr>
          </a:p>
        </p:txBody>
      </p:sp>
      <p:pic>
        <p:nvPicPr>
          <p:cNvPr id="7" name="图片 6"/>
          <p:cNvPicPr>
            <a:picLocks noChangeAspect="1"/>
          </p:cNvPicPr>
          <p:nvPr/>
        </p:nvPicPr>
        <p:blipFill>
          <a:blip r:embed="rId4" cstate="screen"/>
          <a:srcRect l="24005" t="17801" r="28731" b="28999"/>
          <a:stretch>
            <a:fillRect/>
          </a:stretch>
        </p:blipFill>
        <p:spPr bwMode="auto">
          <a:xfrm>
            <a:off x="2268538" y="615950"/>
            <a:ext cx="4319587"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p:cNvPicPr>
            <a:picLocks noChangeAspect="1"/>
          </p:cNvPicPr>
          <p:nvPr/>
        </p:nvPicPr>
        <p:blipFill>
          <a:blip r:embed="rId5" cstate="screen"/>
          <a:srcRect/>
          <a:stretch>
            <a:fillRect/>
          </a:stretch>
        </p:blipFill>
        <p:spPr bwMode="auto">
          <a:xfrm>
            <a:off x="1349375" y="1131888"/>
            <a:ext cx="5832475"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p:cNvPicPr>
          <p:nvPr/>
        </p:nvPicPr>
        <p:blipFill>
          <a:blip r:embed="rId6" cstate="screen"/>
          <a:srcRect/>
          <a:stretch>
            <a:fillRect/>
          </a:stretch>
        </p:blipFill>
        <p:spPr bwMode="auto">
          <a:xfrm>
            <a:off x="2627313" y="3363913"/>
            <a:ext cx="37449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Effect transition="in" filter="fade">
                                      <p:cBhvr>
                                        <p:cTn id="15" dur="1000"/>
                                        <p:tgtEl>
                                          <p:spTgt spid="8"/>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52" presetClass="entr" presetSubtype="0" fill="hold" grpId="0" nodeType="afterEffect">
                                  <p:stCondLst>
                                    <p:cond delay="0"/>
                                  </p:stCondLst>
                                  <p:childTnLst>
                                    <p:set>
                                      <p:cBhvr>
                                        <p:cTn id="24" dur="1" fill="hold">
                                          <p:stCondLst>
                                            <p:cond delay="0"/>
                                          </p:stCondLst>
                                        </p:cTn>
                                        <p:tgtEl>
                                          <p:spTgt spid="5128"/>
                                        </p:tgtEl>
                                        <p:attrNameLst>
                                          <p:attrName>style.visibility</p:attrName>
                                        </p:attrNameLst>
                                      </p:cBhvr>
                                      <p:to>
                                        <p:strVal val="visible"/>
                                      </p:to>
                                    </p:set>
                                    <p:animScale>
                                      <p:cBhvr>
                                        <p:cTn id="25" dur="1000" decel="50000" fill="hold">
                                          <p:stCondLst>
                                            <p:cond delay="0"/>
                                          </p:stCondLst>
                                        </p:cTn>
                                        <p:tgtEl>
                                          <p:spTgt spid="5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6" dur="1000" decel="50000" fill="hold">
                                          <p:stCondLst>
                                            <p:cond delay="0"/>
                                          </p:stCondLst>
                                        </p:cTn>
                                        <p:tgtEl>
                                          <p:spTgt spid="5128"/>
                                        </p:tgtEl>
                                        <p:attrNameLst>
                                          <p:attrName>ppt_x</p:attrName>
                                          <p:attrName>ppt_y</p:attrName>
                                        </p:attrNameLst>
                                      </p:cBhvr>
                                      <p:rCtr x="0" y="0"/>
                                    </p:animMotion>
                                    <p:animEffect transition="in" filter="fade">
                                      <p:cBhvr>
                                        <p:cTn id="27" dur="10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3" cstate="email">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05608" y="2453811"/>
            <a:ext cx="1940763" cy="2350187"/>
          </a:xfrm>
          <a:prstGeom prst="rect">
            <a:avLst/>
          </a:prstGeom>
        </p:spPr>
      </p:pic>
      <p:pic>
        <p:nvPicPr>
          <p:cNvPr id="20" name="图片 19"/>
          <p:cNvPicPr>
            <a:picLocks noChangeAspect="1"/>
          </p:cNvPicPr>
          <p:nvPr/>
        </p:nvPicPr>
        <p:blipFill>
          <a:blip r:embed="rId5" cstate="screen"/>
          <a:stretch>
            <a:fillRect/>
          </a:stretch>
        </p:blipFill>
        <p:spPr>
          <a:xfrm>
            <a:off x="1513493" y="488821"/>
            <a:ext cx="1104799" cy="1109487"/>
          </a:xfrm>
          <a:prstGeom prst="rect">
            <a:avLst/>
          </a:prstGeom>
        </p:spPr>
      </p:pic>
      <p:sp>
        <p:nvSpPr>
          <p:cNvPr id="21" name="Rectangle 3"/>
          <p:cNvSpPr>
            <a:spLocks noChangeArrowheads="1"/>
          </p:cNvSpPr>
          <p:nvPr/>
        </p:nvSpPr>
        <p:spPr bwMode="black">
          <a:xfrm>
            <a:off x="2460176" y="970145"/>
            <a:ext cx="2796298" cy="1107986"/>
          </a:xfrm>
          <a:prstGeom prst="rect">
            <a:avLst/>
          </a:prstGeom>
          <a:noFill/>
          <a:ln w="9525" algn="ctr">
            <a:noFill/>
            <a:miter lim="800000"/>
          </a:ln>
        </p:spPr>
        <p:txBody>
          <a:bodyPr wrap="square" lIns="68571" tIns="34285" rIns="68571" bIns="34285">
            <a:spAutoFit/>
          </a:bodyPr>
          <a:lstStyle/>
          <a:p>
            <a:pPr eaLnBrk="1" fontAlgn="auto" hangingPunct="1">
              <a:spcBef>
                <a:spcPct val="50000"/>
              </a:spcBef>
              <a:spcAft>
                <a:spcPts val="0"/>
              </a:spcAft>
              <a:defRPr/>
            </a:pPr>
            <a:r>
              <a:rPr lang="zh-CN" altLang="en-US" dirty="0">
                <a:solidFill>
                  <a:prstClr val="black"/>
                </a:solidFill>
                <a:latin typeface="+mn-lt"/>
                <a:ea typeface="+mn-ea"/>
                <a:cs typeface="+mn-ea"/>
                <a:sym typeface="+mn-lt"/>
              </a:rPr>
              <a:t>单击此处添加文本内容单击此处添加文本内容单击此处添加文本内容</a:t>
            </a:r>
            <a:endParaRPr lang="en-US" altLang="zh-CN" dirty="0">
              <a:solidFill>
                <a:prstClr val="black"/>
              </a:solidFill>
              <a:latin typeface="+mn-lt"/>
              <a:ea typeface="+mn-ea"/>
              <a:cs typeface="+mn-ea"/>
              <a:sym typeface="+mn-lt"/>
            </a:endParaRPr>
          </a:p>
          <a:p>
            <a:pPr eaLnBrk="1" fontAlgn="auto" hangingPunct="1">
              <a:spcBef>
                <a:spcPct val="50000"/>
              </a:spcBef>
              <a:spcAft>
                <a:spcPts val="0"/>
              </a:spcAft>
              <a:defRPr/>
            </a:pPr>
            <a:endParaRPr lang="en-US" altLang="zh-CN" sz="900" dirty="0">
              <a:solidFill>
                <a:prstClr val="black"/>
              </a:solidFill>
              <a:latin typeface="+mn-lt"/>
              <a:ea typeface="+mn-ea"/>
              <a:cs typeface="+mn-ea"/>
              <a:sym typeface="+mn-lt"/>
            </a:endParaRPr>
          </a:p>
        </p:txBody>
      </p:sp>
      <p:sp>
        <p:nvSpPr>
          <p:cNvPr id="22" name="TextBox 21"/>
          <p:cNvSpPr txBox="1"/>
          <p:nvPr/>
        </p:nvSpPr>
        <p:spPr>
          <a:xfrm>
            <a:off x="2460177" y="584609"/>
            <a:ext cx="2529623" cy="392391"/>
          </a:xfrm>
          <a:prstGeom prst="rect">
            <a:avLst/>
          </a:prstGeom>
          <a:noFill/>
        </p:spPr>
        <p:txBody>
          <a:bodyPr wrap="square" lIns="68571" tIns="34285" rIns="68571" bIns="34285" rtlCol="0">
            <a:spAutoFit/>
          </a:bodyPr>
          <a:lstStyle/>
          <a:p>
            <a:pPr defTabSz="914400" fontAlgn="auto">
              <a:spcBef>
                <a:spcPts val="0"/>
              </a:spcBef>
              <a:spcAft>
                <a:spcPts val="0"/>
              </a:spcAft>
            </a:pPr>
            <a:r>
              <a:rPr lang="en-US" altLang="zh-CN" sz="2100" b="1" dirty="0">
                <a:solidFill>
                  <a:prstClr val="black"/>
                </a:solidFill>
                <a:latin typeface="+mn-lt"/>
                <a:ea typeface="+mn-ea"/>
                <a:cs typeface="+mn-ea"/>
                <a:sym typeface="+mn-lt"/>
              </a:rPr>
              <a:t>01 </a:t>
            </a:r>
            <a:r>
              <a:rPr lang="zh-CN" altLang="en-US" sz="2100" b="1" dirty="0">
                <a:solidFill>
                  <a:prstClr val="black"/>
                </a:solidFill>
                <a:latin typeface="+mn-lt"/>
                <a:ea typeface="+mn-ea"/>
                <a:cs typeface="+mn-ea"/>
                <a:sym typeface="+mn-lt"/>
              </a:rPr>
              <a:t>此处添加标题</a:t>
            </a:r>
          </a:p>
        </p:txBody>
      </p:sp>
      <p:pic>
        <p:nvPicPr>
          <p:cNvPr id="23" name="图片 22"/>
          <p:cNvPicPr>
            <a:picLocks noChangeAspect="1"/>
          </p:cNvPicPr>
          <p:nvPr/>
        </p:nvPicPr>
        <p:blipFill>
          <a:blip r:embed="rId5" cstate="screen"/>
          <a:stretch>
            <a:fillRect/>
          </a:stretch>
        </p:blipFill>
        <p:spPr>
          <a:xfrm>
            <a:off x="4485020" y="1493393"/>
            <a:ext cx="1104799" cy="1109487"/>
          </a:xfrm>
          <a:prstGeom prst="rect">
            <a:avLst/>
          </a:prstGeom>
        </p:spPr>
      </p:pic>
      <p:sp>
        <p:nvSpPr>
          <p:cNvPr id="24" name="Rectangle 3"/>
          <p:cNvSpPr>
            <a:spLocks noChangeArrowheads="1"/>
          </p:cNvSpPr>
          <p:nvPr/>
        </p:nvSpPr>
        <p:spPr bwMode="black">
          <a:xfrm>
            <a:off x="5304094" y="2143381"/>
            <a:ext cx="2796298" cy="1107986"/>
          </a:xfrm>
          <a:prstGeom prst="rect">
            <a:avLst/>
          </a:prstGeom>
          <a:noFill/>
          <a:ln w="9525" algn="ctr">
            <a:noFill/>
            <a:miter lim="800000"/>
          </a:ln>
        </p:spPr>
        <p:txBody>
          <a:bodyPr wrap="square" lIns="68571" tIns="34285" rIns="68571" bIns="34285">
            <a:spAutoFit/>
          </a:bodyPr>
          <a:lstStyle/>
          <a:p>
            <a:pPr eaLnBrk="1" fontAlgn="auto" hangingPunct="1">
              <a:spcBef>
                <a:spcPct val="50000"/>
              </a:spcBef>
              <a:spcAft>
                <a:spcPts val="0"/>
              </a:spcAft>
              <a:defRPr/>
            </a:pPr>
            <a:r>
              <a:rPr lang="zh-CN" altLang="en-US" dirty="0">
                <a:solidFill>
                  <a:prstClr val="black"/>
                </a:solidFill>
                <a:latin typeface="+mn-lt"/>
                <a:ea typeface="+mn-ea"/>
                <a:cs typeface="+mn-ea"/>
                <a:sym typeface="+mn-lt"/>
              </a:rPr>
              <a:t>单击此处添加文本内容单击此处添加文本内容单击此处添加文本内容</a:t>
            </a:r>
            <a:endParaRPr lang="en-US" altLang="zh-CN" dirty="0">
              <a:solidFill>
                <a:prstClr val="black"/>
              </a:solidFill>
              <a:latin typeface="+mn-lt"/>
              <a:ea typeface="+mn-ea"/>
              <a:cs typeface="+mn-ea"/>
              <a:sym typeface="+mn-lt"/>
            </a:endParaRPr>
          </a:p>
          <a:p>
            <a:pPr eaLnBrk="1" fontAlgn="auto" hangingPunct="1">
              <a:spcBef>
                <a:spcPct val="50000"/>
              </a:spcBef>
              <a:spcAft>
                <a:spcPts val="0"/>
              </a:spcAft>
              <a:defRPr/>
            </a:pPr>
            <a:endParaRPr lang="en-US" altLang="zh-CN" sz="900" dirty="0">
              <a:solidFill>
                <a:prstClr val="black"/>
              </a:solidFill>
              <a:latin typeface="+mn-lt"/>
              <a:ea typeface="+mn-ea"/>
              <a:cs typeface="+mn-ea"/>
              <a:sym typeface="+mn-lt"/>
            </a:endParaRPr>
          </a:p>
        </p:txBody>
      </p:sp>
      <p:sp>
        <p:nvSpPr>
          <p:cNvPr id="25" name="TextBox 14"/>
          <p:cNvSpPr txBox="1"/>
          <p:nvPr/>
        </p:nvSpPr>
        <p:spPr>
          <a:xfrm>
            <a:off x="5304094" y="1757845"/>
            <a:ext cx="2529623" cy="392391"/>
          </a:xfrm>
          <a:prstGeom prst="rect">
            <a:avLst/>
          </a:prstGeom>
          <a:noFill/>
        </p:spPr>
        <p:txBody>
          <a:bodyPr wrap="square" lIns="68571" tIns="34285" rIns="68571" bIns="34285" rtlCol="0">
            <a:spAutoFit/>
          </a:bodyPr>
          <a:lstStyle/>
          <a:p>
            <a:pPr defTabSz="914400" fontAlgn="auto">
              <a:spcBef>
                <a:spcPts val="0"/>
              </a:spcBef>
              <a:spcAft>
                <a:spcPts val="0"/>
              </a:spcAft>
            </a:pPr>
            <a:r>
              <a:rPr lang="en-US" altLang="zh-CN" sz="2100" b="1" dirty="0">
                <a:solidFill>
                  <a:prstClr val="black"/>
                </a:solidFill>
                <a:latin typeface="+mn-lt"/>
                <a:ea typeface="+mn-ea"/>
                <a:cs typeface="+mn-ea"/>
                <a:sym typeface="+mn-lt"/>
              </a:rPr>
              <a:t>02 </a:t>
            </a:r>
            <a:r>
              <a:rPr lang="zh-CN" altLang="en-US" sz="2100" b="1" dirty="0">
                <a:solidFill>
                  <a:prstClr val="black"/>
                </a:solidFill>
                <a:latin typeface="+mn-lt"/>
                <a:ea typeface="+mn-ea"/>
                <a:cs typeface="+mn-ea"/>
                <a:sym typeface="+mn-lt"/>
              </a:rPr>
              <a:t>此处添加标题 </a:t>
            </a:r>
          </a:p>
        </p:txBody>
      </p:sp>
      <p:pic>
        <p:nvPicPr>
          <p:cNvPr id="26" name="图片 25"/>
          <p:cNvPicPr>
            <a:picLocks noChangeAspect="1"/>
          </p:cNvPicPr>
          <p:nvPr/>
        </p:nvPicPr>
        <p:blipFill>
          <a:blip r:embed="rId5" cstate="screen"/>
          <a:stretch>
            <a:fillRect/>
          </a:stretch>
        </p:blipFill>
        <p:spPr>
          <a:xfrm>
            <a:off x="1863727" y="2741890"/>
            <a:ext cx="1104799" cy="1109487"/>
          </a:xfrm>
          <a:prstGeom prst="rect">
            <a:avLst/>
          </a:prstGeom>
        </p:spPr>
      </p:pic>
      <p:sp>
        <p:nvSpPr>
          <p:cNvPr id="27" name="Rectangle 3"/>
          <p:cNvSpPr>
            <a:spLocks noChangeArrowheads="1"/>
          </p:cNvSpPr>
          <p:nvPr/>
        </p:nvSpPr>
        <p:spPr bwMode="black">
          <a:xfrm>
            <a:off x="2682801" y="3391877"/>
            <a:ext cx="2796298" cy="1107986"/>
          </a:xfrm>
          <a:prstGeom prst="rect">
            <a:avLst/>
          </a:prstGeom>
          <a:noFill/>
          <a:ln w="9525" algn="ctr">
            <a:noFill/>
            <a:miter lim="800000"/>
          </a:ln>
        </p:spPr>
        <p:txBody>
          <a:bodyPr wrap="square" lIns="68571" tIns="34285" rIns="68571" bIns="34285">
            <a:spAutoFit/>
          </a:bodyPr>
          <a:lstStyle/>
          <a:p>
            <a:pPr eaLnBrk="1" fontAlgn="auto" hangingPunct="1">
              <a:spcBef>
                <a:spcPct val="50000"/>
              </a:spcBef>
              <a:spcAft>
                <a:spcPts val="0"/>
              </a:spcAft>
              <a:defRPr/>
            </a:pPr>
            <a:r>
              <a:rPr lang="zh-CN" altLang="en-US" dirty="0">
                <a:solidFill>
                  <a:prstClr val="black"/>
                </a:solidFill>
                <a:latin typeface="+mn-lt"/>
                <a:ea typeface="+mn-ea"/>
                <a:cs typeface="+mn-ea"/>
                <a:sym typeface="+mn-lt"/>
              </a:rPr>
              <a:t>单击此处添加文本内容单击此处添加文本内容单击此处添加文本内容</a:t>
            </a:r>
            <a:endParaRPr lang="en-US" altLang="zh-CN" dirty="0">
              <a:solidFill>
                <a:prstClr val="black"/>
              </a:solidFill>
              <a:latin typeface="+mn-lt"/>
              <a:ea typeface="+mn-ea"/>
              <a:cs typeface="+mn-ea"/>
              <a:sym typeface="+mn-lt"/>
            </a:endParaRPr>
          </a:p>
          <a:p>
            <a:pPr eaLnBrk="1" fontAlgn="auto" hangingPunct="1">
              <a:spcBef>
                <a:spcPct val="50000"/>
              </a:spcBef>
              <a:spcAft>
                <a:spcPts val="0"/>
              </a:spcAft>
              <a:defRPr/>
            </a:pPr>
            <a:endParaRPr lang="en-US" altLang="zh-CN" sz="900" dirty="0">
              <a:solidFill>
                <a:prstClr val="black"/>
              </a:solidFill>
              <a:latin typeface="+mn-lt"/>
              <a:ea typeface="+mn-ea"/>
              <a:cs typeface="+mn-ea"/>
              <a:sym typeface="+mn-lt"/>
            </a:endParaRPr>
          </a:p>
        </p:txBody>
      </p:sp>
      <p:sp>
        <p:nvSpPr>
          <p:cNvPr id="28" name="TextBox 14"/>
          <p:cNvSpPr txBox="1"/>
          <p:nvPr/>
        </p:nvSpPr>
        <p:spPr>
          <a:xfrm>
            <a:off x="2682801" y="3006341"/>
            <a:ext cx="2529623" cy="392391"/>
          </a:xfrm>
          <a:prstGeom prst="rect">
            <a:avLst/>
          </a:prstGeom>
          <a:noFill/>
        </p:spPr>
        <p:txBody>
          <a:bodyPr wrap="square" lIns="68571" tIns="34285" rIns="68571" bIns="34285" rtlCol="0">
            <a:spAutoFit/>
          </a:bodyPr>
          <a:lstStyle/>
          <a:p>
            <a:pPr defTabSz="914400" fontAlgn="auto">
              <a:spcBef>
                <a:spcPts val="0"/>
              </a:spcBef>
              <a:spcAft>
                <a:spcPts val="0"/>
              </a:spcAft>
            </a:pPr>
            <a:r>
              <a:rPr lang="en-US" altLang="zh-CN" sz="2100" b="1" dirty="0">
                <a:solidFill>
                  <a:prstClr val="black"/>
                </a:solidFill>
                <a:latin typeface="+mn-lt"/>
                <a:ea typeface="+mn-ea"/>
                <a:cs typeface="+mn-ea"/>
                <a:sym typeface="+mn-lt"/>
              </a:rPr>
              <a:t>03 </a:t>
            </a:r>
            <a:r>
              <a:rPr lang="zh-CN" altLang="en-US" sz="2100" b="1" dirty="0">
                <a:solidFill>
                  <a:prstClr val="black"/>
                </a:solidFill>
                <a:latin typeface="+mn-lt"/>
                <a:ea typeface="+mn-ea"/>
                <a:cs typeface="+mn-ea"/>
                <a:sym typeface="+mn-lt"/>
              </a:rPr>
              <a:t>此处添加标题 </a:t>
            </a: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7"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anim calcmode="lin" valueType="num">
                                      <p:cBhvr>
                                        <p:cTn id="32" dur="500" fill="hold"/>
                                        <p:tgtEl>
                                          <p:spTgt spid="23"/>
                                        </p:tgtEl>
                                        <p:attrNameLst>
                                          <p:attrName>ppt_x</p:attrName>
                                        </p:attrNameLst>
                                      </p:cBhvr>
                                      <p:tavLst>
                                        <p:tav tm="0">
                                          <p:val>
                                            <p:strVal val="#ppt_x"/>
                                          </p:val>
                                        </p:tav>
                                        <p:tav tm="100000">
                                          <p:val>
                                            <p:strVal val="#ppt_x"/>
                                          </p:val>
                                        </p:tav>
                                      </p:tavLst>
                                    </p:anim>
                                    <p:anim calcmode="lin" valueType="num">
                                      <p:cBhvr>
                                        <p:cTn id="33" dur="500" fill="hold"/>
                                        <p:tgtEl>
                                          <p:spTgt spid="2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47" presetClass="entr" presetSubtype="0"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1000"/>
                                        <p:tgtEl>
                                          <p:spTgt spid="25"/>
                                        </p:tgtEl>
                                      </p:cBhvr>
                                    </p:animEffect>
                                    <p:anim calcmode="lin" valueType="num">
                                      <p:cBhvr>
                                        <p:cTn id="38" dur="1000" fill="hold"/>
                                        <p:tgtEl>
                                          <p:spTgt spid="25"/>
                                        </p:tgtEl>
                                        <p:attrNameLst>
                                          <p:attrName>ppt_x</p:attrName>
                                        </p:attrNameLst>
                                      </p:cBhvr>
                                      <p:tavLst>
                                        <p:tav tm="0">
                                          <p:val>
                                            <p:strVal val="#ppt_x"/>
                                          </p:val>
                                        </p:tav>
                                        <p:tav tm="100000">
                                          <p:val>
                                            <p:strVal val="#ppt_x"/>
                                          </p:val>
                                        </p:tav>
                                      </p:tavLst>
                                    </p:anim>
                                    <p:anim calcmode="lin" valueType="num">
                                      <p:cBhvr>
                                        <p:cTn id="39" dur="1000" fill="hold"/>
                                        <p:tgtEl>
                                          <p:spTgt spid="25"/>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10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anim calcmode="lin" valueType="num">
                                      <p:cBhvr>
                                        <p:cTn id="50" dur="500" fill="hold"/>
                                        <p:tgtEl>
                                          <p:spTgt spid="26"/>
                                        </p:tgtEl>
                                        <p:attrNameLst>
                                          <p:attrName>ppt_x</p:attrName>
                                        </p:attrNameLst>
                                      </p:cBhvr>
                                      <p:tavLst>
                                        <p:tav tm="0">
                                          <p:val>
                                            <p:strVal val="#ppt_x"/>
                                          </p:val>
                                        </p:tav>
                                        <p:tav tm="100000">
                                          <p:val>
                                            <p:strVal val="#ppt_x"/>
                                          </p:val>
                                        </p:tav>
                                      </p:tavLst>
                                    </p:anim>
                                    <p:anim calcmode="lin" valueType="num">
                                      <p:cBhvr>
                                        <p:cTn id="51" dur="500" fill="hold"/>
                                        <p:tgtEl>
                                          <p:spTgt spid="26"/>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7"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0"/>
                                        <p:tgtEl>
                                          <p:spTgt spid="27"/>
                                        </p:tgtEl>
                                      </p:cBhvr>
                                    </p:animEffect>
                                    <p:anim calcmode="lin" valueType="num">
                                      <p:cBhvr>
                                        <p:cTn id="62" dur="1000" fill="hold"/>
                                        <p:tgtEl>
                                          <p:spTgt spid="27"/>
                                        </p:tgtEl>
                                        <p:attrNameLst>
                                          <p:attrName>ppt_x</p:attrName>
                                        </p:attrNameLst>
                                      </p:cBhvr>
                                      <p:tavLst>
                                        <p:tav tm="0">
                                          <p:val>
                                            <p:strVal val="#ppt_x"/>
                                          </p:val>
                                        </p:tav>
                                        <p:tav tm="100000">
                                          <p:val>
                                            <p:strVal val="#ppt_x"/>
                                          </p:val>
                                        </p:tav>
                                      </p:tavLst>
                                    </p:anim>
                                    <p:anim calcmode="lin" valueType="num">
                                      <p:cBhvr>
                                        <p:cTn id="6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4" grpId="0"/>
      <p:bldP spid="25" grpId="0"/>
      <p:bldP spid="27"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3" cstate="screen"/>
          <a:stretch>
            <a:fillRect/>
          </a:stretch>
        </p:blipFill>
        <p:spPr>
          <a:xfrm>
            <a:off x="4525154" y="483518"/>
            <a:ext cx="2790900" cy="3988942"/>
          </a:xfrm>
          <a:prstGeom prst="rect">
            <a:avLst/>
          </a:prstGeom>
        </p:spPr>
      </p:pic>
      <p:pic>
        <p:nvPicPr>
          <p:cNvPr id="25" name="Picture 4" descr="C:\Users\Thinkpad\Desktop\PNG\1_0000_渐变映射-2-副本-9.png"/>
          <p:cNvPicPr>
            <a:picLocks noChangeAspect="1" noChangeArrowheads="1"/>
          </p:cNvPicPr>
          <p:nvPr/>
        </p:nvPicPr>
        <p:blipFill>
          <a:blip r:embed="rId4" cstate="screen"/>
          <a:srcRect/>
          <a:stretch>
            <a:fillRect/>
          </a:stretch>
        </p:blipFill>
        <p:spPr bwMode="auto">
          <a:xfrm>
            <a:off x="4010238" y="1342729"/>
            <a:ext cx="360007" cy="319052"/>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53"/>
          <p:cNvSpPr txBox="1">
            <a:spLocks noChangeArrowheads="1"/>
          </p:cNvSpPr>
          <p:nvPr/>
        </p:nvSpPr>
        <p:spPr bwMode="auto">
          <a:xfrm>
            <a:off x="2459879" y="1221475"/>
            <a:ext cx="1628263" cy="561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rtlCol="0">
            <a:spAutoFit/>
          </a:bodyPr>
          <a:lstStyle>
            <a:defPPr>
              <a:defRPr lang="zh-CN"/>
            </a:defPPr>
            <a:lvl1pPr>
              <a:lnSpc>
                <a:spcPct val="100000"/>
              </a:lnSpc>
              <a:defRPr sz="1600" b="0" kern="0" spc="-150">
                <a:solidFill>
                  <a:schemeClr val="tx1">
                    <a:lumMod val="95000"/>
                    <a:lumOff val="5000"/>
                  </a:schemeClr>
                </a:solidFill>
                <a:latin typeface="楷体" panose="02010609060101010101" charset="-122"/>
                <a:ea typeface="楷体" panose="02010609060101010101" charset="-122"/>
              </a:defRPr>
            </a:lvl1pPr>
          </a:lstStyle>
          <a:p>
            <a:pPr defTabSz="685800" fontAlgn="auto">
              <a:spcBef>
                <a:spcPts val="0"/>
              </a:spcBef>
              <a:spcAft>
                <a:spcPts val="0"/>
              </a:spcAft>
              <a:defRPr/>
            </a:pPr>
            <a:r>
              <a:rPr lang="zh-CN" altLang="en-US" spc="-112" dirty="0">
                <a:solidFill>
                  <a:prstClr val="black">
                    <a:lumMod val="95000"/>
                    <a:lumOff val="5000"/>
                  </a:prstClr>
                </a:solidFill>
                <a:latin typeface="+mn-lt"/>
                <a:ea typeface="+mn-ea"/>
                <a:cs typeface="+mn-ea"/>
                <a:sym typeface="+mn-lt"/>
              </a:rPr>
              <a:t>在此插入内容</a:t>
            </a:r>
            <a:endParaRPr lang="en-US" altLang="zh-CN" spc="-112" dirty="0">
              <a:solidFill>
                <a:prstClr val="black">
                  <a:lumMod val="95000"/>
                  <a:lumOff val="5000"/>
                </a:prstClr>
              </a:solidFill>
              <a:latin typeface="+mn-lt"/>
              <a:ea typeface="+mn-ea"/>
              <a:cs typeface="+mn-ea"/>
              <a:sym typeface="+mn-lt"/>
            </a:endParaRPr>
          </a:p>
          <a:p>
            <a:pPr defTabSz="685800" fontAlgn="auto">
              <a:spcBef>
                <a:spcPts val="0"/>
              </a:spcBef>
              <a:spcAft>
                <a:spcPts val="0"/>
              </a:spcAft>
              <a:defRPr/>
            </a:pPr>
            <a:r>
              <a:rPr lang="zh-CN" altLang="en-US" spc="-112" dirty="0">
                <a:solidFill>
                  <a:prstClr val="black">
                    <a:lumMod val="95000"/>
                    <a:lumOff val="5000"/>
                  </a:prstClr>
                </a:solidFill>
                <a:latin typeface="+mn-lt"/>
                <a:ea typeface="+mn-ea"/>
                <a:cs typeface="+mn-ea"/>
                <a:sym typeface="+mn-lt"/>
              </a:rPr>
              <a:t>在此插入内容</a:t>
            </a:r>
            <a:endParaRPr lang="en-US" altLang="zh-CN" spc="-112" dirty="0">
              <a:solidFill>
                <a:prstClr val="black">
                  <a:lumMod val="95000"/>
                  <a:lumOff val="5000"/>
                </a:prstClr>
              </a:solidFill>
              <a:latin typeface="+mn-lt"/>
              <a:ea typeface="+mn-ea"/>
              <a:cs typeface="+mn-ea"/>
              <a:sym typeface="+mn-lt"/>
            </a:endParaRPr>
          </a:p>
        </p:txBody>
      </p:sp>
      <p:pic>
        <p:nvPicPr>
          <p:cNvPr id="27" name="Picture 4" descr="C:\Users\Thinkpad\Desktop\PNG\1_0000_渐变映射-2-副本-9.png"/>
          <p:cNvPicPr>
            <a:picLocks noChangeAspect="1" noChangeArrowheads="1"/>
          </p:cNvPicPr>
          <p:nvPr/>
        </p:nvPicPr>
        <p:blipFill>
          <a:blip r:embed="rId4" cstate="screen"/>
          <a:srcRect/>
          <a:stretch>
            <a:fillRect/>
          </a:stretch>
        </p:blipFill>
        <p:spPr bwMode="auto">
          <a:xfrm>
            <a:off x="3599323" y="2477989"/>
            <a:ext cx="360007" cy="319052"/>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53"/>
          <p:cNvSpPr txBox="1">
            <a:spLocks noChangeArrowheads="1"/>
          </p:cNvSpPr>
          <p:nvPr/>
        </p:nvSpPr>
        <p:spPr bwMode="auto">
          <a:xfrm>
            <a:off x="1998055" y="2336326"/>
            <a:ext cx="1550359" cy="561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rtlCol="0">
            <a:spAutoFit/>
          </a:bodyPr>
          <a:lstStyle>
            <a:defPPr>
              <a:defRPr lang="zh-CN"/>
            </a:defPPr>
            <a:lvl1pPr>
              <a:lnSpc>
                <a:spcPct val="100000"/>
              </a:lnSpc>
              <a:defRPr sz="1600" b="0" kern="0" spc="-150">
                <a:solidFill>
                  <a:schemeClr val="tx1">
                    <a:lumMod val="95000"/>
                    <a:lumOff val="5000"/>
                  </a:schemeClr>
                </a:solidFill>
                <a:latin typeface="楷体" panose="02010609060101010101" charset="-122"/>
                <a:ea typeface="楷体" panose="02010609060101010101" charset="-122"/>
              </a:defRPr>
            </a:lvl1pPr>
          </a:lstStyle>
          <a:p>
            <a:pPr algn="ctr" defTabSz="685800" fontAlgn="auto">
              <a:spcBef>
                <a:spcPts val="0"/>
              </a:spcBef>
              <a:spcAft>
                <a:spcPts val="0"/>
              </a:spcAft>
              <a:defRPr/>
            </a:pPr>
            <a:r>
              <a:rPr lang="zh-CN" altLang="en-US" spc="-112" dirty="0">
                <a:solidFill>
                  <a:prstClr val="black">
                    <a:lumMod val="95000"/>
                    <a:lumOff val="5000"/>
                  </a:prstClr>
                </a:solidFill>
                <a:latin typeface="+mn-lt"/>
                <a:ea typeface="+mn-ea"/>
                <a:cs typeface="+mn-ea"/>
                <a:sym typeface="+mn-lt"/>
              </a:rPr>
              <a:t>在此插入内容</a:t>
            </a:r>
            <a:endParaRPr lang="en-US" altLang="zh-CN" spc="-112" dirty="0">
              <a:solidFill>
                <a:prstClr val="black">
                  <a:lumMod val="95000"/>
                  <a:lumOff val="5000"/>
                </a:prstClr>
              </a:solidFill>
              <a:latin typeface="+mn-lt"/>
              <a:ea typeface="+mn-ea"/>
              <a:cs typeface="+mn-ea"/>
              <a:sym typeface="+mn-lt"/>
            </a:endParaRPr>
          </a:p>
          <a:p>
            <a:pPr algn="ctr" defTabSz="685800" fontAlgn="auto">
              <a:spcBef>
                <a:spcPts val="0"/>
              </a:spcBef>
              <a:spcAft>
                <a:spcPts val="0"/>
              </a:spcAft>
              <a:defRPr/>
            </a:pPr>
            <a:r>
              <a:rPr lang="zh-CN" altLang="en-US" spc="-112" dirty="0">
                <a:solidFill>
                  <a:prstClr val="black">
                    <a:lumMod val="95000"/>
                    <a:lumOff val="5000"/>
                  </a:prstClr>
                </a:solidFill>
                <a:latin typeface="+mn-lt"/>
                <a:ea typeface="+mn-ea"/>
                <a:cs typeface="+mn-ea"/>
                <a:sym typeface="+mn-lt"/>
              </a:rPr>
              <a:t>在此插入内容</a:t>
            </a:r>
            <a:endParaRPr lang="en-US" altLang="zh-CN" spc="-112" dirty="0">
              <a:solidFill>
                <a:prstClr val="black">
                  <a:lumMod val="95000"/>
                  <a:lumOff val="5000"/>
                </a:prstClr>
              </a:solidFill>
              <a:latin typeface="+mn-lt"/>
              <a:ea typeface="+mn-ea"/>
              <a:cs typeface="+mn-ea"/>
              <a:sym typeface="+mn-lt"/>
            </a:endParaRPr>
          </a:p>
        </p:txBody>
      </p:sp>
      <p:pic>
        <p:nvPicPr>
          <p:cNvPr id="29" name="Picture 4" descr="C:\Users\Thinkpad\Desktop\PNG\1_0000_渐变映射-2-副本-9.png"/>
          <p:cNvPicPr>
            <a:picLocks noChangeAspect="1" noChangeArrowheads="1"/>
          </p:cNvPicPr>
          <p:nvPr/>
        </p:nvPicPr>
        <p:blipFill>
          <a:blip r:embed="rId4" cstate="screen"/>
          <a:srcRect/>
          <a:stretch>
            <a:fillRect/>
          </a:stretch>
        </p:blipFill>
        <p:spPr bwMode="auto">
          <a:xfrm>
            <a:off x="3188407" y="3613249"/>
            <a:ext cx="360007" cy="319052"/>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53"/>
          <p:cNvSpPr txBox="1">
            <a:spLocks noChangeArrowheads="1"/>
          </p:cNvSpPr>
          <p:nvPr/>
        </p:nvSpPr>
        <p:spPr bwMode="auto">
          <a:xfrm>
            <a:off x="1458326" y="3487294"/>
            <a:ext cx="1628263" cy="561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rtlCol="0">
            <a:spAutoFit/>
          </a:bodyPr>
          <a:lstStyle>
            <a:defPPr>
              <a:defRPr lang="zh-CN"/>
            </a:defPPr>
            <a:lvl1pPr>
              <a:lnSpc>
                <a:spcPct val="100000"/>
              </a:lnSpc>
              <a:defRPr sz="1600" b="0" kern="0" spc="-150">
                <a:solidFill>
                  <a:schemeClr val="tx1">
                    <a:lumMod val="95000"/>
                    <a:lumOff val="5000"/>
                  </a:schemeClr>
                </a:solidFill>
                <a:latin typeface="楷体" panose="02010609060101010101" charset="-122"/>
                <a:ea typeface="楷体" panose="02010609060101010101" charset="-122"/>
              </a:defRPr>
            </a:lvl1pPr>
          </a:lstStyle>
          <a:p>
            <a:pPr algn="ctr" defTabSz="685800" fontAlgn="auto">
              <a:spcBef>
                <a:spcPts val="0"/>
              </a:spcBef>
              <a:spcAft>
                <a:spcPts val="0"/>
              </a:spcAft>
              <a:defRPr/>
            </a:pPr>
            <a:r>
              <a:rPr lang="zh-CN" altLang="en-US" spc="-112" dirty="0">
                <a:solidFill>
                  <a:prstClr val="black">
                    <a:lumMod val="95000"/>
                    <a:lumOff val="5000"/>
                  </a:prstClr>
                </a:solidFill>
                <a:latin typeface="+mn-lt"/>
                <a:ea typeface="+mn-ea"/>
                <a:cs typeface="+mn-ea"/>
                <a:sym typeface="+mn-lt"/>
              </a:rPr>
              <a:t>在此插入内容</a:t>
            </a:r>
            <a:endParaRPr lang="en-US" altLang="zh-CN" spc="-112" dirty="0">
              <a:solidFill>
                <a:prstClr val="black">
                  <a:lumMod val="95000"/>
                  <a:lumOff val="5000"/>
                </a:prstClr>
              </a:solidFill>
              <a:latin typeface="+mn-lt"/>
              <a:ea typeface="+mn-ea"/>
              <a:cs typeface="+mn-ea"/>
              <a:sym typeface="+mn-lt"/>
            </a:endParaRPr>
          </a:p>
          <a:p>
            <a:pPr algn="ctr" defTabSz="685800" fontAlgn="auto">
              <a:spcBef>
                <a:spcPts val="0"/>
              </a:spcBef>
              <a:spcAft>
                <a:spcPts val="0"/>
              </a:spcAft>
              <a:defRPr/>
            </a:pPr>
            <a:r>
              <a:rPr lang="zh-CN" altLang="en-US" spc="-112" dirty="0">
                <a:solidFill>
                  <a:prstClr val="black">
                    <a:lumMod val="95000"/>
                    <a:lumOff val="5000"/>
                  </a:prstClr>
                </a:solidFill>
                <a:latin typeface="+mn-lt"/>
                <a:ea typeface="+mn-ea"/>
                <a:cs typeface="+mn-ea"/>
                <a:sym typeface="+mn-lt"/>
              </a:rPr>
              <a:t>在此插入内容</a:t>
            </a:r>
            <a:endParaRPr lang="en-US" altLang="zh-CN" spc="-112" dirty="0">
              <a:solidFill>
                <a:prstClr val="black">
                  <a:lumMod val="95000"/>
                  <a:lumOff val="5000"/>
                </a:prstClr>
              </a:solidFill>
              <a:latin typeface="+mn-lt"/>
              <a:ea typeface="+mn-ea"/>
              <a:cs typeface="+mn-ea"/>
              <a:sym typeface="+mn-lt"/>
            </a:endParaRP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p:cNvPicPr>
            <a:picLocks noChangeAspect="1"/>
          </p:cNvPicPr>
          <p:nvPr/>
        </p:nvPicPr>
        <p:blipFill>
          <a:blip r:embed="rId3" cstate="screen">
            <a:clrChange>
              <a:clrFrom>
                <a:srgbClr val="FFFEFC"/>
              </a:clrFrom>
              <a:clrTo>
                <a:srgbClr val="FFFEFC">
                  <a:alpha val="0"/>
                </a:srgbClr>
              </a:clrTo>
            </a:clrChange>
          </a:blip>
          <a:stretch>
            <a:fillRect/>
          </a:stretch>
        </p:blipFill>
        <p:spPr>
          <a:xfrm>
            <a:off x="3247661" y="877329"/>
            <a:ext cx="675258" cy="686724"/>
          </a:xfrm>
          <a:prstGeom prst="rect">
            <a:avLst/>
          </a:prstGeom>
        </p:spPr>
      </p:pic>
      <p:pic>
        <p:nvPicPr>
          <p:cNvPr id="40" name="图片 39"/>
          <p:cNvPicPr>
            <a:picLocks noChangeAspect="1"/>
          </p:cNvPicPr>
          <p:nvPr/>
        </p:nvPicPr>
        <p:blipFill rotWithShape="1">
          <a:blip r:embed="rId4" cstate="screen"/>
          <a:srcRect/>
          <a:stretch>
            <a:fillRect/>
          </a:stretch>
        </p:blipFill>
        <p:spPr>
          <a:xfrm rot="18887562">
            <a:off x="74337" y="1188338"/>
            <a:ext cx="2932188" cy="1900439"/>
          </a:xfrm>
          <a:prstGeom prst="rect">
            <a:avLst/>
          </a:prstGeom>
        </p:spPr>
      </p:pic>
      <p:sp>
        <p:nvSpPr>
          <p:cNvPr id="41" name="Rectangle 3"/>
          <p:cNvSpPr>
            <a:spLocks noChangeArrowheads="1"/>
          </p:cNvSpPr>
          <p:nvPr/>
        </p:nvSpPr>
        <p:spPr bwMode="black">
          <a:xfrm>
            <a:off x="4242031" y="1236202"/>
            <a:ext cx="2796298" cy="1107986"/>
          </a:xfrm>
          <a:prstGeom prst="rect">
            <a:avLst/>
          </a:prstGeom>
          <a:noFill/>
          <a:ln w="9525" algn="ctr">
            <a:noFill/>
            <a:miter lim="800000"/>
          </a:ln>
        </p:spPr>
        <p:txBody>
          <a:bodyPr wrap="square" lIns="68571" tIns="34285" rIns="68571" bIns="34285">
            <a:spAutoFit/>
          </a:bodyPr>
          <a:lstStyle/>
          <a:p>
            <a:pPr fontAlgn="auto">
              <a:spcBef>
                <a:spcPct val="50000"/>
              </a:spcBef>
              <a:spcAft>
                <a:spcPts val="0"/>
              </a:spcAft>
              <a:defRPr/>
            </a:pPr>
            <a:r>
              <a:rPr lang="zh-CN" altLang="en-US" dirty="0">
                <a:solidFill>
                  <a:prstClr val="black"/>
                </a:solidFill>
                <a:latin typeface="+mn-lt"/>
                <a:ea typeface="+mn-ea"/>
                <a:cs typeface="+mn-ea"/>
                <a:sym typeface="+mn-lt"/>
              </a:rPr>
              <a:t>单击此处添加文本内容单击此处添加文本内容单击此处添加文本内容</a:t>
            </a:r>
            <a:endParaRPr lang="en-US" altLang="zh-CN" dirty="0">
              <a:solidFill>
                <a:prstClr val="black"/>
              </a:solidFill>
              <a:latin typeface="+mn-lt"/>
              <a:ea typeface="+mn-ea"/>
              <a:cs typeface="+mn-ea"/>
              <a:sym typeface="+mn-lt"/>
            </a:endParaRPr>
          </a:p>
          <a:p>
            <a:pPr fontAlgn="auto">
              <a:spcBef>
                <a:spcPct val="50000"/>
              </a:spcBef>
              <a:spcAft>
                <a:spcPts val="0"/>
              </a:spcAft>
              <a:defRPr/>
            </a:pPr>
            <a:endParaRPr lang="en-US" altLang="zh-CN" sz="900" dirty="0">
              <a:solidFill>
                <a:prstClr val="black"/>
              </a:solidFill>
              <a:latin typeface="+mn-lt"/>
              <a:ea typeface="+mn-ea"/>
              <a:cs typeface="+mn-ea"/>
              <a:sym typeface="+mn-lt"/>
            </a:endParaRPr>
          </a:p>
        </p:txBody>
      </p:sp>
      <p:sp>
        <p:nvSpPr>
          <p:cNvPr id="42" name="TextBox 41"/>
          <p:cNvSpPr txBox="1"/>
          <p:nvPr/>
        </p:nvSpPr>
        <p:spPr>
          <a:xfrm>
            <a:off x="4242031" y="850666"/>
            <a:ext cx="2529623" cy="392391"/>
          </a:xfrm>
          <a:prstGeom prst="rect">
            <a:avLst/>
          </a:prstGeom>
          <a:noFill/>
        </p:spPr>
        <p:txBody>
          <a:bodyPr wrap="square" lIns="68571" tIns="34285" rIns="68571" bIns="34285" rtlCol="0">
            <a:spAutoFit/>
          </a:bodyPr>
          <a:lstStyle/>
          <a:p>
            <a:pPr defTabSz="914400" eaLnBrk="0" fontAlgn="auto" hangingPunct="0">
              <a:spcBef>
                <a:spcPts val="0"/>
              </a:spcBef>
              <a:spcAft>
                <a:spcPts val="0"/>
              </a:spcAft>
            </a:pPr>
            <a:r>
              <a:rPr lang="en-US" altLang="zh-CN" sz="2100" b="1" dirty="0">
                <a:solidFill>
                  <a:prstClr val="black"/>
                </a:solidFill>
                <a:latin typeface="+mn-lt"/>
                <a:ea typeface="+mn-ea"/>
                <a:cs typeface="+mn-ea"/>
                <a:sym typeface="+mn-lt"/>
              </a:rPr>
              <a:t>01 </a:t>
            </a:r>
            <a:r>
              <a:rPr lang="zh-CN" altLang="en-US" sz="2100" b="1" dirty="0">
                <a:solidFill>
                  <a:prstClr val="black"/>
                </a:solidFill>
                <a:latin typeface="+mn-lt"/>
                <a:ea typeface="+mn-ea"/>
                <a:cs typeface="+mn-ea"/>
                <a:sym typeface="+mn-lt"/>
              </a:rPr>
              <a:t>此处添加标题</a:t>
            </a:r>
          </a:p>
        </p:txBody>
      </p:sp>
      <p:sp>
        <p:nvSpPr>
          <p:cNvPr id="43" name="Rectangle 3"/>
          <p:cNvSpPr>
            <a:spLocks noChangeArrowheads="1"/>
          </p:cNvSpPr>
          <p:nvPr/>
        </p:nvSpPr>
        <p:spPr bwMode="black">
          <a:xfrm>
            <a:off x="4790634" y="2367388"/>
            <a:ext cx="2796298" cy="1107986"/>
          </a:xfrm>
          <a:prstGeom prst="rect">
            <a:avLst/>
          </a:prstGeom>
          <a:noFill/>
          <a:ln w="9525" algn="ctr">
            <a:noFill/>
            <a:miter lim="800000"/>
          </a:ln>
        </p:spPr>
        <p:txBody>
          <a:bodyPr wrap="square" lIns="68571" tIns="34285" rIns="68571" bIns="34285">
            <a:spAutoFit/>
          </a:bodyPr>
          <a:lstStyle/>
          <a:p>
            <a:pPr fontAlgn="auto">
              <a:spcBef>
                <a:spcPct val="50000"/>
              </a:spcBef>
              <a:spcAft>
                <a:spcPts val="0"/>
              </a:spcAft>
              <a:defRPr/>
            </a:pPr>
            <a:r>
              <a:rPr lang="zh-CN" altLang="en-US" dirty="0">
                <a:solidFill>
                  <a:prstClr val="black"/>
                </a:solidFill>
                <a:latin typeface="+mn-lt"/>
                <a:ea typeface="+mn-ea"/>
                <a:cs typeface="+mn-ea"/>
                <a:sym typeface="+mn-lt"/>
              </a:rPr>
              <a:t>单击此处添加文本内容单击此处添加文本内容单击此处添加文本内容</a:t>
            </a:r>
            <a:endParaRPr lang="en-US" altLang="zh-CN" dirty="0">
              <a:solidFill>
                <a:prstClr val="black"/>
              </a:solidFill>
              <a:latin typeface="+mn-lt"/>
              <a:ea typeface="+mn-ea"/>
              <a:cs typeface="+mn-ea"/>
              <a:sym typeface="+mn-lt"/>
            </a:endParaRPr>
          </a:p>
          <a:p>
            <a:pPr fontAlgn="auto">
              <a:spcBef>
                <a:spcPct val="50000"/>
              </a:spcBef>
              <a:spcAft>
                <a:spcPts val="0"/>
              </a:spcAft>
              <a:defRPr/>
            </a:pPr>
            <a:endParaRPr lang="en-US" altLang="zh-CN" sz="900" dirty="0">
              <a:solidFill>
                <a:prstClr val="black"/>
              </a:solidFill>
              <a:latin typeface="+mn-lt"/>
              <a:ea typeface="+mn-ea"/>
              <a:cs typeface="+mn-ea"/>
              <a:sym typeface="+mn-lt"/>
            </a:endParaRPr>
          </a:p>
        </p:txBody>
      </p:sp>
      <p:sp>
        <p:nvSpPr>
          <p:cNvPr id="44" name="TextBox 14"/>
          <p:cNvSpPr txBox="1"/>
          <p:nvPr/>
        </p:nvSpPr>
        <p:spPr>
          <a:xfrm>
            <a:off x="4790634" y="1981851"/>
            <a:ext cx="2529623" cy="392391"/>
          </a:xfrm>
          <a:prstGeom prst="rect">
            <a:avLst/>
          </a:prstGeom>
          <a:noFill/>
        </p:spPr>
        <p:txBody>
          <a:bodyPr wrap="square" lIns="68571" tIns="34285" rIns="68571" bIns="34285" rtlCol="0">
            <a:spAutoFit/>
          </a:bodyPr>
          <a:lstStyle/>
          <a:p>
            <a:pPr defTabSz="914400" eaLnBrk="0" fontAlgn="auto" hangingPunct="0">
              <a:spcBef>
                <a:spcPts val="0"/>
              </a:spcBef>
              <a:spcAft>
                <a:spcPts val="0"/>
              </a:spcAft>
            </a:pPr>
            <a:r>
              <a:rPr lang="en-US" altLang="zh-CN" sz="2100" b="1" dirty="0">
                <a:solidFill>
                  <a:prstClr val="black"/>
                </a:solidFill>
                <a:latin typeface="+mn-lt"/>
                <a:ea typeface="+mn-ea"/>
                <a:cs typeface="+mn-ea"/>
                <a:sym typeface="+mn-lt"/>
              </a:rPr>
              <a:t>02 </a:t>
            </a:r>
            <a:r>
              <a:rPr lang="zh-CN" altLang="en-US" sz="2100" b="1" dirty="0">
                <a:solidFill>
                  <a:prstClr val="black"/>
                </a:solidFill>
                <a:latin typeface="+mn-lt"/>
                <a:ea typeface="+mn-ea"/>
                <a:cs typeface="+mn-ea"/>
                <a:sym typeface="+mn-lt"/>
              </a:rPr>
              <a:t>此处添加标题 </a:t>
            </a:r>
          </a:p>
        </p:txBody>
      </p:sp>
      <p:sp>
        <p:nvSpPr>
          <p:cNvPr id="45" name="Rectangle 3"/>
          <p:cNvSpPr>
            <a:spLocks noChangeArrowheads="1"/>
          </p:cNvSpPr>
          <p:nvPr/>
        </p:nvSpPr>
        <p:spPr bwMode="black">
          <a:xfrm>
            <a:off x="5378971" y="3551996"/>
            <a:ext cx="2796298" cy="1107986"/>
          </a:xfrm>
          <a:prstGeom prst="rect">
            <a:avLst/>
          </a:prstGeom>
          <a:noFill/>
          <a:ln w="9525" algn="ctr">
            <a:noFill/>
            <a:miter lim="800000"/>
          </a:ln>
        </p:spPr>
        <p:txBody>
          <a:bodyPr wrap="square" lIns="68571" tIns="34285" rIns="68571" bIns="34285">
            <a:spAutoFit/>
          </a:bodyPr>
          <a:lstStyle/>
          <a:p>
            <a:pPr fontAlgn="auto">
              <a:spcBef>
                <a:spcPct val="50000"/>
              </a:spcBef>
              <a:spcAft>
                <a:spcPts val="0"/>
              </a:spcAft>
              <a:defRPr/>
            </a:pPr>
            <a:r>
              <a:rPr lang="zh-CN" altLang="en-US" dirty="0">
                <a:solidFill>
                  <a:prstClr val="black"/>
                </a:solidFill>
                <a:latin typeface="+mn-lt"/>
                <a:ea typeface="+mn-ea"/>
                <a:cs typeface="+mn-ea"/>
                <a:sym typeface="+mn-lt"/>
              </a:rPr>
              <a:t>单击此处添加文本内容单击此处添加文本内容单击此处添加文本内容</a:t>
            </a:r>
            <a:endParaRPr lang="en-US" altLang="zh-CN" dirty="0">
              <a:solidFill>
                <a:prstClr val="black"/>
              </a:solidFill>
              <a:latin typeface="+mn-lt"/>
              <a:ea typeface="+mn-ea"/>
              <a:cs typeface="+mn-ea"/>
              <a:sym typeface="+mn-lt"/>
            </a:endParaRPr>
          </a:p>
          <a:p>
            <a:pPr fontAlgn="auto">
              <a:spcBef>
                <a:spcPct val="50000"/>
              </a:spcBef>
              <a:spcAft>
                <a:spcPts val="0"/>
              </a:spcAft>
              <a:defRPr/>
            </a:pPr>
            <a:endParaRPr lang="en-US" altLang="zh-CN" sz="900" dirty="0">
              <a:solidFill>
                <a:prstClr val="black"/>
              </a:solidFill>
              <a:latin typeface="+mn-lt"/>
              <a:ea typeface="+mn-ea"/>
              <a:cs typeface="+mn-ea"/>
              <a:sym typeface="+mn-lt"/>
            </a:endParaRPr>
          </a:p>
        </p:txBody>
      </p:sp>
      <p:sp>
        <p:nvSpPr>
          <p:cNvPr id="46" name="TextBox 14"/>
          <p:cNvSpPr txBox="1"/>
          <p:nvPr/>
        </p:nvSpPr>
        <p:spPr>
          <a:xfrm>
            <a:off x="5378972" y="3166460"/>
            <a:ext cx="2529623" cy="392391"/>
          </a:xfrm>
          <a:prstGeom prst="rect">
            <a:avLst/>
          </a:prstGeom>
          <a:noFill/>
        </p:spPr>
        <p:txBody>
          <a:bodyPr wrap="square" lIns="68571" tIns="34285" rIns="68571" bIns="34285" rtlCol="0">
            <a:spAutoFit/>
          </a:bodyPr>
          <a:lstStyle/>
          <a:p>
            <a:pPr defTabSz="914400" eaLnBrk="0" fontAlgn="auto" hangingPunct="0">
              <a:spcBef>
                <a:spcPts val="0"/>
              </a:spcBef>
              <a:spcAft>
                <a:spcPts val="0"/>
              </a:spcAft>
            </a:pPr>
            <a:r>
              <a:rPr lang="en-US" altLang="zh-CN" sz="2100" b="1" dirty="0">
                <a:solidFill>
                  <a:prstClr val="black"/>
                </a:solidFill>
                <a:latin typeface="+mn-lt"/>
                <a:ea typeface="+mn-ea"/>
                <a:cs typeface="+mn-ea"/>
                <a:sym typeface="+mn-lt"/>
              </a:rPr>
              <a:t>03 </a:t>
            </a:r>
            <a:r>
              <a:rPr lang="zh-CN" altLang="en-US" sz="2100" b="1" dirty="0">
                <a:solidFill>
                  <a:prstClr val="black"/>
                </a:solidFill>
                <a:latin typeface="+mn-lt"/>
                <a:ea typeface="+mn-ea"/>
                <a:cs typeface="+mn-ea"/>
                <a:sym typeface="+mn-lt"/>
              </a:rPr>
              <a:t>此处添加标题 </a:t>
            </a:r>
          </a:p>
        </p:txBody>
      </p:sp>
      <p:pic>
        <p:nvPicPr>
          <p:cNvPr id="47" name="图片 46"/>
          <p:cNvPicPr>
            <a:picLocks noChangeAspect="1"/>
          </p:cNvPicPr>
          <p:nvPr/>
        </p:nvPicPr>
        <p:blipFill>
          <a:blip r:embed="rId3" cstate="screen">
            <a:clrChange>
              <a:clrFrom>
                <a:srgbClr val="FFFEFC"/>
              </a:clrFrom>
              <a:clrTo>
                <a:srgbClr val="FFFEFC">
                  <a:alpha val="0"/>
                </a:srgbClr>
              </a:clrTo>
            </a:clrChange>
          </a:blip>
          <a:stretch>
            <a:fillRect/>
          </a:stretch>
        </p:blipFill>
        <p:spPr>
          <a:xfrm>
            <a:off x="3853214" y="1981851"/>
            <a:ext cx="675258" cy="686724"/>
          </a:xfrm>
          <a:prstGeom prst="rect">
            <a:avLst/>
          </a:prstGeom>
        </p:spPr>
      </p:pic>
      <p:pic>
        <p:nvPicPr>
          <p:cNvPr id="48" name="图片 47"/>
          <p:cNvPicPr>
            <a:picLocks noChangeAspect="1"/>
          </p:cNvPicPr>
          <p:nvPr/>
        </p:nvPicPr>
        <p:blipFill>
          <a:blip r:embed="rId3" cstate="screen">
            <a:clrChange>
              <a:clrFrom>
                <a:srgbClr val="FFFEFC"/>
              </a:clrFrom>
              <a:clrTo>
                <a:srgbClr val="FFFEFC">
                  <a:alpha val="0"/>
                </a:srgbClr>
              </a:clrTo>
            </a:clrChange>
          </a:blip>
          <a:stretch>
            <a:fillRect/>
          </a:stretch>
        </p:blipFill>
        <p:spPr>
          <a:xfrm>
            <a:off x="4535967" y="3166460"/>
            <a:ext cx="675258" cy="686724"/>
          </a:xfrm>
          <a:prstGeom prst="rect">
            <a:avLst/>
          </a:prstGeom>
        </p:spPr>
      </p:pic>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1000"/>
                                        <p:tgtEl>
                                          <p:spTgt spid="42"/>
                                        </p:tgtEl>
                                      </p:cBhvr>
                                    </p:animEffect>
                                    <p:anim calcmode="lin" valueType="num">
                                      <p:cBhvr>
                                        <p:cTn id="14" dur="1000" fill="hold"/>
                                        <p:tgtEl>
                                          <p:spTgt spid="42"/>
                                        </p:tgtEl>
                                        <p:attrNameLst>
                                          <p:attrName>ppt_x</p:attrName>
                                        </p:attrNameLst>
                                      </p:cBhvr>
                                      <p:tavLst>
                                        <p:tav tm="0">
                                          <p:val>
                                            <p:strVal val="#ppt_x"/>
                                          </p:val>
                                        </p:tav>
                                        <p:tav tm="100000">
                                          <p:val>
                                            <p:strVal val="#ppt_x"/>
                                          </p:val>
                                        </p:tav>
                                      </p:tavLst>
                                    </p:anim>
                                    <p:anim calcmode="lin" valueType="num">
                                      <p:cBhvr>
                                        <p:cTn id="15" dur="1000" fill="hold"/>
                                        <p:tgtEl>
                                          <p:spTgt spid="4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1000"/>
                                        <p:tgtEl>
                                          <p:spTgt spid="41"/>
                                        </p:tgtEl>
                                      </p:cBhvr>
                                    </p:animEffect>
                                    <p:anim calcmode="lin" valueType="num">
                                      <p:cBhvr>
                                        <p:cTn id="20" dur="1000" fill="hold"/>
                                        <p:tgtEl>
                                          <p:spTgt spid="41"/>
                                        </p:tgtEl>
                                        <p:attrNameLst>
                                          <p:attrName>ppt_x</p:attrName>
                                        </p:attrNameLst>
                                      </p:cBhvr>
                                      <p:tavLst>
                                        <p:tav tm="0">
                                          <p:val>
                                            <p:strVal val="#ppt_x"/>
                                          </p:val>
                                        </p:tav>
                                        <p:tav tm="100000">
                                          <p:val>
                                            <p:strVal val="#ppt_x"/>
                                          </p:val>
                                        </p:tav>
                                      </p:tavLst>
                                    </p:anim>
                                    <p:anim calcmode="lin" valueType="num">
                                      <p:cBhvr>
                                        <p:cTn id="21" dur="1000" fill="hold"/>
                                        <p:tgtEl>
                                          <p:spTgt spid="41"/>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1000"/>
                                        <p:tgtEl>
                                          <p:spTgt spid="47"/>
                                        </p:tgtEl>
                                      </p:cBhvr>
                                    </p:animEffect>
                                    <p:anim calcmode="lin" valueType="num">
                                      <p:cBhvr>
                                        <p:cTn id="26" dur="1000" fill="hold"/>
                                        <p:tgtEl>
                                          <p:spTgt spid="47"/>
                                        </p:tgtEl>
                                        <p:attrNameLst>
                                          <p:attrName>ppt_x</p:attrName>
                                        </p:attrNameLst>
                                      </p:cBhvr>
                                      <p:tavLst>
                                        <p:tav tm="0">
                                          <p:val>
                                            <p:strVal val="#ppt_x"/>
                                          </p:val>
                                        </p:tav>
                                        <p:tav tm="100000">
                                          <p:val>
                                            <p:strVal val="#ppt_x"/>
                                          </p:val>
                                        </p:tav>
                                      </p:tavLst>
                                    </p:anim>
                                    <p:anim calcmode="lin" valueType="num">
                                      <p:cBhvr>
                                        <p:cTn id="27" dur="1000" fill="hold"/>
                                        <p:tgtEl>
                                          <p:spTgt spid="47"/>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1000"/>
                                        <p:tgtEl>
                                          <p:spTgt spid="43"/>
                                        </p:tgtEl>
                                      </p:cBhvr>
                                    </p:animEffect>
                                    <p:anim calcmode="lin" valueType="num">
                                      <p:cBhvr>
                                        <p:cTn id="38" dur="1000" fill="hold"/>
                                        <p:tgtEl>
                                          <p:spTgt spid="43"/>
                                        </p:tgtEl>
                                        <p:attrNameLst>
                                          <p:attrName>ppt_x</p:attrName>
                                        </p:attrNameLst>
                                      </p:cBhvr>
                                      <p:tavLst>
                                        <p:tav tm="0">
                                          <p:val>
                                            <p:strVal val="#ppt_x"/>
                                          </p:val>
                                        </p:tav>
                                        <p:tav tm="100000">
                                          <p:val>
                                            <p:strVal val="#ppt_x"/>
                                          </p:val>
                                        </p:tav>
                                      </p:tavLst>
                                    </p:anim>
                                    <p:anim calcmode="lin" valueType="num">
                                      <p:cBhvr>
                                        <p:cTn id="39" dur="1000" fill="hold"/>
                                        <p:tgtEl>
                                          <p:spTgt spid="43"/>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fade">
                                      <p:cBhvr>
                                        <p:cTn id="43" dur="1000"/>
                                        <p:tgtEl>
                                          <p:spTgt spid="48"/>
                                        </p:tgtEl>
                                      </p:cBhvr>
                                    </p:animEffect>
                                    <p:anim calcmode="lin" valueType="num">
                                      <p:cBhvr>
                                        <p:cTn id="44" dur="1000" fill="hold"/>
                                        <p:tgtEl>
                                          <p:spTgt spid="48"/>
                                        </p:tgtEl>
                                        <p:attrNameLst>
                                          <p:attrName>ppt_x</p:attrName>
                                        </p:attrNameLst>
                                      </p:cBhvr>
                                      <p:tavLst>
                                        <p:tav tm="0">
                                          <p:val>
                                            <p:strVal val="#ppt_x"/>
                                          </p:val>
                                        </p:tav>
                                        <p:tav tm="100000">
                                          <p:val>
                                            <p:strVal val="#ppt_x"/>
                                          </p:val>
                                        </p:tav>
                                      </p:tavLst>
                                    </p:anim>
                                    <p:anim calcmode="lin" valueType="num">
                                      <p:cBhvr>
                                        <p:cTn id="45" dur="1000" fill="hold"/>
                                        <p:tgtEl>
                                          <p:spTgt spid="48"/>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7"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fade">
                                      <p:cBhvr>
                                        <p:cTn id="49" dur="1000"/>
                                        <p:tgtEl>
                                          <p:spTgt spid="46"/>
                                        </p:tgtEl>
                                      </p:cBhvr>
                                    </p:animEffect>
                                    <p:anim calcmode="lin" valueType="num">
                                      <p:cBhvr>
                                        <p:cTn id="50" dur="1000" fill="hold"/>
                                        <p:tgtEl>
                                          <p:spTgt spid="46"/>
                                        </p:tgtEl>
                                        <p:attrNameLst>
                                          <p:attrName>ppt_x</p:attrName>
                                        </p:attrNameLst>
                                      </p:cBhvr>
                                      <p:tavLst>
                                        <p:tav tm="0">
                                          <p:val>
                                            <p:strVal val="#ppt_x"/>
                                          </p:val>
                                        </p:tav>
                                        <p:tav tm="100000">
                                          <p:val>
                                            <p:strVal val="#ppt_x"/>
                                          </p:val>
                                        </p:tav>
                                      </p:tavLst>
                                    </p:anim>
                                    <p:anim calcmode="lin" valueType="num">
                                      <p:cBhvr>
                                        <p:cTn id="51" dur="1000" fill="hold"/>
                                        <p:tgtEl>
                                          <p:spTgt spid="46"/>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fade">
                                      <p:cBhvr>
                                        <p:cTn id="55" dur="1000"/>
                                        <p:tgtEl>
                                          <p:spTgt spid="45"/>
                                        </p:tgtEl>
                                      </p:cBhvr>
                                    </p:animEffect>
                                    <p:anim calcmode="lin" valueType="num">
                                      <p:cBhvr>
                                        <p:cTn id="56" dur="1000" fill="hold"/>
                                        <p:tgtEl>
                                          <p:spTgt spid="45"/>
                                        </p:tgtEl>
                                        <p:attrNameLst>
                                          <p:attrName>ppt_x</p:attrName>
                                        </p:attrNameLst>
                                      </p:cBhvr>
                                      <p:tavLst>
                                        <p:tav tm="0">
                                          <p:val>
                                            <p:strVal val="#ppt_x"/>
                                          </p:val>
                                        </p:tav>
                                        <p:tav tm="100000">
                                          <p:val>
                                            <p:strVal val="#ppt_x"/>
                                          </p:val>
                                        </p:tav>
                                      </p:tavLst>
                                    </p:anim>
                                    <p:anim calcmode="lin" valueType="num">
                                      <p:cBhvr>
                                        <p:cTn id="5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cstate="screen"/>
          <a:srcRect/>
          <a:stretch>
            <a:fillRect/>
          </a:stretch>
        </a:blipFill>
        <a:effectLst/>
      </p:bgPr>
    </p:bg>
    <p:spTree>
      <p:nvGrpSpPr>
        <p:cNvPr id="1" name=""/>
        <p:cNvGrpSpPr/>
        <p:nvPr/>
      </p:nvGrpSpPr>
      <p:grpSpPr>
        <a:xfrm>
          <a:off x="0" y="0"/>
          <a:ext cx="0" cy="0"/>
          <a:chOff x="0" y="0"/>
          <a:chExt cx="0" cy="0"/>
        </a:xfrm>
      </p:grpSpPr>
      <p:pic>
        <p:nvPicPr>
          <p:cNvPr id="22530" name="图片 4"/>
          <p:cNvPicPr>
            <a:picLocks noChangeAspect="1" noChangeArrowheads="1"/>
          </p:cNvPicPr>
          <p:nvPr/>
        </p:nvPicPr>
        <p:blipFill>
          <a:blip r:embed="rId4"/>
          <a:srcRect/>
          <a:stretch>
            <a:fillRect/>
          </a:stretch>
        </p:blipFill>
        <p:spPr bwMode="auto">
          <a:xfrm>
            <a:off x="0" y="1039813"/>
            <a:ext cx="9144000"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Freeform 5"/>
          <p:cNvSpPr>
            <a:spLocks noEditPoints="1"/>
          </p:cNvSpPr>
          <p:nvPr/>
        </p:nvSpPr>
        <p:spPr bwMode="auto">
          <a:xfrm>
            <a:off x="1331640" y="1938338"/>
            <a:ext cx="1212850" cy="1216025"/>
          </a:xfrm>
          <a:custGeom>
            <a:avLst/>
            <a:gdLst>
              <a:gd name="T0" fmla="*/ 664368991 w 2214"/>
              <a:gd name="T1" fmla="*/ 334034488 h 2214"/>
              <a:gd name="T2" fmla="*/ 332184495 w 2214"/>
              <a:gd name="T3" fmla="*/ 568190702 h 2214"/>
              <a:gd name="T4" fmla="*/ 337285697 w 2214"/>
              <a:gd name="T5" fmla="*/ 82075097 h 2214"/>
              <a:gd name="T6" fmla="*/ 332184495 w 2214"/>
              <a:gd name="T7" fmla="*/ 82075097 h 2214"/>
              <a:gd name="T8" fmla="*/ 350488999 w 2214"/>
              <a:gd name="T9" fmla="*/ 67591547 h 2214"/>
              <a:gd name="T10" fmla="*/ 462117762 w 2214"/>
              <a:gd name="T11" fmla="*/ 53711066 h 2214"/>
              <a:gd name="T12" fmla="*/ 481922715 w 2214"/>
              <a:gd name="T13" fmla="*/ 131863466 h 2214"/>
              <a:gd name="T14" fmla="*/ 469919664 w 2214"/>
              <a:gd name="T15" fmla="*/ 57633763 h 2214"/>
              <a:gd name="T16" fmla="*/ 496326268 w 2214"/>
              <a:gd name="T17" fmla="*/ 141217631 h 2214"/>
              <a:gd name="T18" fmla="*/ 557541776 w 2214"/>
              <a:gd name="T19" fmla="*/ 123716538 h 2214"/>
              <a:gd name="T20" fmla="*/ 560542676 w 2214"/>
              <a:gd name="T21" fmla="*/ 229931434 h 2214"/>
              <a:gd name="T22" fmla="*/ 526333623 w 2214"/>
              <a:gd name="T23" fmla="*/ 174410061 h 2214"/>
              <a:gd name="T24" fmla="*/ 639762489 w 2214"/>
              <a:gd name="T25" fmla="*/ 339767491 h 2214"/>
              <a:gd name="T26" fmla="*/ 581247680 w 2214"/>
              <a:gd name="T27" fmla="*/ 304764755 h 2214"/>
              <a:gd name="T28" fmla="*/ 581247680 w 2214"/>
              <a:gd name="T29" fmla="*/ 304764755 h 2214"/>
              <a:gd name="T30" fmla="*/ 637962387 w 2214"/>
              <a:gd name="T31" fmla="*/ 368132071 h 2214"/>
              <a:gd name="T32" fmla="*/ 547039175 w 2214"/>
              <a:gd name="T33" fmla="*/ 463786113 h 2214"/>
              <a:gd name="T34" fmla="*/ 502927919 w 2214"/>
              <a:gd name="T35" fmla="*/ 518703867 h 2214"/>
              <a:gd name="T36" fmla="*/ 446813611 w 2214"/>
              <a:gd name="T37" fmla="*/ 558232918 h 2214"/>
              <a:gd name="T38" fmla="*/ 495725869 w 2214"/>
              <a:gd name="T39" fmla="*/ 525342573 h 2214"/>
              <a:gd name="T40" fmla="*/ 438111659 w 2214"/>
              <a:gd name="T41" fmla="*/ 624617228 h 2214"/>
              <a:gd name="T42" fmla="*/ 318380794 w 2214"/>
              <a:gd name="T43" fmla="*/ 585691795 h 2214"/>
              <a:gd name="T44" fmla="*/ 336685845 w 2214"/>
              <a:gd name="T45" fmla="*/ 585993879 h 2214"/>
              <a:gd name="T46" fmla="*/ 313279593 w 2214"/>
              <a:gd name="T47" fmla="*/ 642721940 h 2214"/>
              <a:gd name="T48" fmla="*/ 171043623 w 2214"/>
              <a:gd name="T49" fmla="*/ 541636978 h 2214"/>
              <a:gd name="T50" fmla="*/ 177945474 w 2214"/>
              <a:gd name="T51" fmla="*/ 532885882 h 2214"/>
              <a:gd name="T52" fmla="*/ 160840673 w 2214"/>
              <a:gd name="T53" fmla="*/ 518100249 h 2214"/>
              <a:gd name="T54" fmla="*/ 160840673 w 2214"/>
              <a:gd name="T55" fmla="*/ 518100249 h 2214"/>
              <a:gd name="T56" fmla="*/ 146737320 w 2214"/>
              <a:gd name="T57" fmla="*/ 503616699 h 2214"/>
              <a:gd name="T58" fmla="*/ 95424014 w 2214"/>
              <a:gd name="T59" fmla="*/ 531679194 h 2214"/>
              <a:gd name="T60" fmla="*/ 99925364 w 2214"/>
              <a:gd name="T61" fmla="*/ 429084912 h 2214"/>
              <a:gd name="T62" fmla="*/ 82821111 w 2214"/>
              <a:gd name="T63" fmla="*/ 360889746 h 2214"/>
              <a:gd name="T64" fmla="*/ 91223412 w 2214"/>
              <a:gd name="T65" fmla="*/ 404039960 h 2214"/>
              <a:gd name="T66" fmla="*/ 40510505 w 2214"/>
              <a:gd name="T67" fmla="*/ 307782299 h 2214"/>
              <a:gd name="T68" fmla="*/ 82220712 w 2214"/>
              <a:gd name="T69" fmla="*/ 351837665 h 2214"/>
              <a:gd name="T70" fmla="*/ 47112156 w 2214"/>
              <a:gd name="T71" fmla="*/ 301144142 h 2214"/>
              <a:gd name="T72" fmla="*/ 94523963 w 2214"/>
              <a:gd name="T73" fmla="*/ 206998872 h 2214"/>
              <a:gd name="T74" fmla="*/ 141936319 w 2214"/>
              <a:gd name="T75" fmla="*/ 91127727 h 2214"/>
              <a:gd name="T76" fmla="*/ 148237770 w 2214"/>
              <a:gd name="T77" fmla="*/ 162943505 h 2214"/>
              <a:gd name="T78" fmla="*/ 195049726 w 2214"/>
              <a:gd name="T79" fmla="*/ 123112919 h 2214"/>
              <a:gd name="T80" fmla="*/ 155139621 w 2214"/>
              <a:gd name="T81" fmla="*/ 155701730 h 2214"/>
              <a:gd name="T82" fmla="*/ 181846424 w 2214"/>
              <a:gd name="T83" fmla="*/ 64272469 h 2214"/>
              <a:gd name="T84" fmla="*/ 290773940 w 2214"/>
              <a:gd name="T85" fmla="*/ 27458877 h 2214"/>
              <a:gd name="T86" fmla="*/ 288673639 w 2214"/>
              <a:gd name="T87" fmla="*/ 57633763 h 2214"/>
              <a:gd name="T88" fmla="*/ 300976342 w 2214"/>
              <a:gd name="T89" fmla="*/ 26252189 h 2214"/>
              <a:gd name="T90" fmla="*/ 577346730 w 2214"/>
              <a:gd name="T91" fmla="*/ 147252718 h 2214"/>
              <a:gd name="T92" fmla="*/ 594151331 w 2214"/>
              <a:gd name="T93" fmla="*/ 496072840 h 2214"/>
              <a:gd name="T94" fmla="*/ 513730720 w 2214"/>
              <a:gd name="T95" fmla="*/ 583881489 h 2214"/>
              <a:gd name="T96" fmla="*/ 195349926 w 2214"/>
              <a:gd name="T97" fmla="*/ 611038831 h 2214"/>
              <a:gd name="T98" fmla="*/ 85221612 w 2214"/>
              <a:gd name="T99" fmla="*/ 201868938 h 221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214" h="2214">
                <a:moveTo>
                  <a:pt x="1107" y="0"/>
                </a:moveTo>
                <a:cubicBezTo>
                  <a:pt x="496" y="0"/>
                  <a:pt x="0" y="496"/>
                  <a:pt x="0" y="1107"/>
                </a:cubicBezTo>
                <a:cubicBezTo>
                  <a:pt x="0" y="1718"/>
                  <a:pt x="496" y="2214"/>
                  <a:pt x="1107" y="2214"/>
                </a:cubicBezTo>
                <a:cubicBezTo>
                  <a:pt x="1718" y="2214"/>
                  <a:pt x="2214" y="1718"/>
                  <a:pt x="2214" y="1107"/>
                </a:cubicBezTo>
                <a:cubicBezTo>
                  <a:pt x="2214" y="496"/>
                  <a:pt x="1718" y="0"/>
                  <a:pt x="1107" y="0"/>
                </a:cubicBezTo>
                <a:close/>
                <a:moveTo>
                  <a:pt x="1107" y="331"/>
                </a:moveTo>
                <a:cubicBezTo>
                  <a:pt x="1536" y="331"/>
                  <a:pt x="1883" y="679"/>
                  <a:pt x="1883" y="1107"/>
                </a:cubicBezTo>
                <a:cubicBezTo>
                  <a:pt x="1883" y="1536"/>
                  <a:pt x="1536" y="1883"/>
                  <a:pt x="1107" y="1883"/>
                </a:cubicBezTo>
                <a:cubicBezTo>
                  <a:pt x="679" y="1883"/>
                  <a:pt x="331" y="1536"/>
                  <a:pt x="331" y="1107"/>
                </a:cubicBezTo>
                <a:cubicBezTo>
                  <a:pt x="331" y="679"/>
                  <a:pt x="679" y="331"/>
                  <a:pt x="1107" y="331"/>
                </a:cubicBezTo>
                <a:close/>
                <a:moveTo>
                  <a:pt x="1107" y="272"/>
                </a:moveTo>
                <a:cubicBezTo>
                  <a:pt x="1113" y="272"/>
                  <a:pt x="1118" y="272"/>
                  <a:pt x="1124" y="272"/>
                </a:cubicBezTo>
                <a:lnTo>
                  <a:pt x="1138" y="224"/>
                </a:lnTo>
                <a:lnTo>
                  <a:pt x="950" y="220"/>
                </a:lnTo>
                <a:lnTo>
                  <a:pt x="922" y="292"/>
                </a:lnTo>
                <a:cubicBezTo>
                  <a:pt x="981" y="279"/>
                  <a:pt x="1043" y="272"/>
                  <a:pt x="1107" y="272"/>
                </a:cubicBezTo>
                <a:close/>
                <a:moveTo>
                  <a:pt x="1154" y="273"/>
                </a:moveTo>
                <a:cubicBezTo>
                  <a:pt x="1227" y="277"/>
                  <a:pt x="1298" y="291"/>
                  <a:pt x="1366" y="313"/>
                </a:cubicBezTo>
                <a:lnTo>
                  <a:pt x="1298" y="227"/>
                </a:lnTo>
                <a:lnTo>
                  <a:pt x="1168" y="224"/>
                </a:lnTo>
                <a:lnTo>
                  <a:pt x="1154" y="273"/>
                </a:lnTo>
                <a:close/>
                <a:moveTo>
                  <a:pt x="1418" y="332"/>
                </a:moveTo>
                <a:lnTo>
                  <a:pt x="1420" y="332"/>
                </a:lnTo>
                <a:lnTo>
                  <a:pt x="1540" y="178"/>
                </a:lnTo>
                <a:cubicBezTo>
                  <a:pt x="1442" y="132"/>
                  <a:pt x="1336" y="101"/>
                  <a:pt x="1224" y="89"/>
                </a:cubicBezTo>
                <a:lnTo>
                  <a:pt x="1418" y="332"/>
                </a:lnTo>
                <a:close/>
                <a:moveTo>
                  <a:pt x="1448" y="344"/>
                </a:moveTo>
                <a:cubicBezTo>
                  <a:pt x="1504" y="369"/>
                  <a:pt x="1557" y="401"/>
                  <a:pt x="1606" y="437"/>
                </a:cubicBezTo>
                <a:lnTo>
                  <a:pt x="1651" y="439"/>
                </a:lnTo>
                <a:lnTo>
                  <a:pt x="1626" y="223"/>
                </a:lnTo>
                <a:cubicBezTo>
                  <a:pt x="1607" y="212"/>
                  <a:pt x="1587" y="201"/>
                  <a:pt x="1566" y="190"/>
                </a:cubicBezTo>
                <a:lnTo>
                  <a:pt x="1566" y="191"/>
                </a:lnTo>
                <a:lnTo>
                  <a:pt x="1448" y="344"/>
                </a:lnTo>
                <a:close/>
                <a:moveTo>
                  <a:pt x="1645" y="468"/>
                </a:moveTo>
                <a:cubicBezTo>
                  <a:pt x="1648" y="470"/>
                  <a:pt x="1651" y="473"/>
                  <a:pt x="1655" y="476"/>
                </a:cubicBezTo>
                <a:lnTo>
                  <a:pt x="1654" y="468"/>
                </a:lnTo>
                <a:lnTo>
                  <a:pt x="1645" y="468"/>
                </a:lnTo>
                <a:close/>
                <a:moveTo>
                  <a:pt x="1687" y="506"/>
                </a:moveTo>
                <a:cubicBezTo>
                  <a:pt x="1704" y="522"/>
                  <a:pt x="1720" y="539"/>
                  <a:pt x="1735" y="556"/>
                </a:cubicBezTo>
                <a:lnTo>
                  <a:pt x="1858" y="410"/>
                </a:lnTo>
                <a:cubicBezTo>
                  <a:pt x="1799" y="346"/>
                  <a:pt x="1732" y="290"/>
                  <a:pt x="1658" y="242"/>
                </a:cubicBezTo>
                <a:lnTo>
                  <a:pt x="1687" y="506"/>
                </a:lnTo>
                <a:close/>
                <a:moveTo>
                  <a:pt x="1754" y="578"/>
                </a:moveTo>
                <a:cubicBezTo>
                  <a:pt x="1799" y="634"/>
                  <a:pt x="1838" y="696"/>
                  <a:pt x="1868" y="762"/>
                </a:cubicBezTo>
                <a:lnTo>
                  <a:pt x="1898" y="458"/>
                </a:lnTo>
                <a:lnTo>
                  <a:pt x="1901" y="459"/>
                </a:lnTo>
                <a:cubicBezTo>
                  <a:pt x="1893" y="450"/>
                  <a:pt x="1886" y="441"/>
                  <a:pt x="1878" y="432"/>
                </a:cubicBezTo>
                <a:lnTo>
                  <a:pt x="1754" y="578"/>
                </a:lnTo>
                <a:close/>
                <a:moveTo>
                  <a:pt x="1887" y="806"/>
                </a:moveTo>
                <a:cubicBezTo>
                  <a:pt x="1906" y="856"/>
                  <a:pt x="1920" y="907"/>
                  <a:pt x="1930" y="961"/>
                </a:cubicBezTo>
                <a:lnTo>
                  <a:pt x="2090" y="1127"/>
                </a:lnTo>
                <a:lnTo>
                  <a:pt x="2132" y="1126"/>
                </a:lnTo>
                <a:cubicBezTo>
                  <a:pt x="2132" y="1120"/>
                  <a:pt x="2132" y="1113"/>
                  <a:pt x="2132" y="1107"/>
                </a:cubicBezTo>
                <a:cubicBezTo>
                  <a:pt x="2132" y="1021"/>
                  <a:pt x="2121" y="938"/>
                  <a:pt x="2102" y="858"/>
                </a:cubicBezTo>
                <a:lnTo>
                  <a:pt x="1887" y="806"/>
                </a:lnTo>
                <a:close/>
                <a:moveTo>
                  <a:pt x="1937" y="1010"/>
                </a:moveTo>
                <a:cubicBezTo>
                  <a:pt x="1941" y="1042"/>
                  <a:pt x="1942" y="1074"/>
                  <a:pt x="1942" y="1107"/>
                </a:cubicBezTo>
                <a:cubicBezTo>
                  <a:pt x="1942" y="1114"/>
                  <a:pt x="1942" y="1121"/>
                  <a:pt x="1942" y="1128"/>
                </a:cubicBezTo>
                <a:lnTo>
                  <a:pt x="2050" y="1127"/>
                </a:lnTo>
                <a:lnTo>
                  <a:pt x="1937" y="1010"/>
                </a:lnTo>
                <a:close/>
                <a:moveTo>
                  <a:pt x="1941" y="1157"/>
                </a:moveTo>
                <a:cubicBezTo>
                  <a:pt x="1940" y="1165"/>
                  <a:pt x="1940" y="1172"/>
                  <a:pt x="1939" y="1180"/>
                </a:cubicBezTo>
                <a:lnTo>
                  <a:pt x="1937" y="1346"/>
                </a:lnTo>
                <a:lnTo>
                  <a:pt x="2126" y="1220"/>
                </a:lnTo>
                <a:cubicBezTo>
                  <a:pt x="2128" y="1199"/>
                  <a:pt x="2130" y="1177"/>
                  <a:pt x="2131" y="1155"/>
                </a:cubicBezTo>
                <a:lnTo>
                  <a:pt x="1941" y="1157"/>
                </a:lnTo>
                <a:close/>
                <a:moveTo>
                  <a:pt x="1908" y="1346"/>
                </a:moveTo>
                <a:cubicBezTo>
                  <a:pt x="1888" y="1414"/>
                  <a:pt x="1859" y="1478"/>
                  <a:pt x="1823" y="1537"/>
                </a:cubicBezTo>
                <a:lnTo>
                  <a:pt x="1904" y="1592"/>
                </a:lnTo>
                <a:lnTo>
                  <a:pt x="1908" y="1346"/>
                </a:lnTo>
                <a:close/>
                <a:moveTo>
                  <a:pt x="1767" y="1619"/>
                </a:moveTo>
                <a:cubicBezTo>
                  <a:pt x="1740" y="1655"/>
                  <a:pt x="1709" y="1688"/>
                  <a:pt x="1676" y="1719"/>
                </a:cubicBezTo>
                <a:lnTo>
                  <a:pt x="1734" y="1741"/>
                </a:lnTo>
                <a:lnTo>
                  <a:pt x="1767" y="1619"/>
                </a:lnTo>
                <a:close/>
                <a:moveTo>
                  <a:pt x="1652" y="1741"/>
                </a:moveTo>
                <a:cubicBezTo>
                  <a:pt x="1602" y="1783"/>
                  <a:pt x="1548" y="1820"/>
                  <a:pt x="1489" y="1850"/>
                </a:cubicBezTo>
                <a:lnTo>
                  <a:pt x="1489" y="2059"/>
                </a:lnTo>
                <a:cubicBezTo>
                  <a:pt x="1554" y="2032"/>
                  <a:pt x="1616" y="1999"/>
                  <a:pt x="1674" y="1961"/>
                </a:cubicBezTo>
                <a:lnTo>
                  <a:pt x="1726" y="1770"/>
                </a:lnTo>
                <a:lnTo>
                  <a:pt x="1652" y="1741"/>
                </a:lnTo>
                <a:close/>
                <a:moveTo>
                  <a:pt x="1460" y="1864"/>
                </a:moveTo>
                <a:cubicBezTo>
                  <a:pt x="1370" y="1906"/>
                  <a:pt x="1272" y="1933"/>
                  <a:pt x="1168" y="1940"/>
                </a:cubicBezTo>
                <a:lnTo>
                  <a:pt x="1375" y="2097"/>
                </a:lnTo>
                <a:cubicBezTo>
                  <a:pt x="1404" y="2089"/>
                  <a:pt x="1432" y="2080"/>
                  <a:pt x="1460" y="2070"/>
                </a:cubicBezTo>
                <a:lnTo>
                  <a:pt x="1460" y="1864"/>
                </a:lnTo>
                <a:close/>
                <a:moveTo>
                  <a:pt x="1122" y="1942"/>
                </a:moveTo>
                <a:cubicBezTo>
                  <a:pt x="1117" y="1942"/>
                  <a:pt x="1112" y="1942"/>
                  <a:pt x="1107" y="1942"/>
                </a:cubicBezTo>
                <a:cubicBezTo>
                  <a:pt x="1091" y="1942"/>
                  <a:pt x="1076" y="1942"/>
                  <a:pt x="1061" y="1941"/>
                </a:cubicBezTo>
                <a:lnTo>
                  <a:pt x="1073" y="2132"/>
                </a:lnTo>
                <a:cubicBezTo>
                  <a:pt x="1085" y="2132"/>
                  <a:pt x="1096" y="2132"/>
                  <a:pt x="1107" y="2132"/>
                </a:cubicBezTo>
                <a:cubicBezTo>
                  <a:pt x="1187" y="2132"/>
                  <a:pt x="1264" y="2123"/>
                  <a:pt x="1339" y="2106"/>
                </a:cubicBezTo>
                <a:lnTo>
                  <a:pt x="1122" y="1942"/>
                </a:lnTo>
                <a:close/>
                <a:moveTo>
                  <a:pt x="1031" y="1939"/>
                </a:moveTo>
                <a:cubicBezTo>
                  <a:pt x="963" y="1933"/>
                  <a:pt x="898" y="1919"/>
                  <a:pt x="835" y="1897"/>
                </a:cubicBezTo>
                <a:lnTo>
                  <a:pt x="1018" y="2128"/>
                </a:lnTo>
                <a:cubicBezTo>
                  <a:pt x="1027" y="2129"/>
                  <a:pt x="1036" y="2130"/>
                  <a:pt x="1044" y="2130"/>
                </a:cubicBezTo>
                <a:lnTo>
                  <a:pt x="1031" y="1939"/>
                </a:lnTo>
                <a:close/>
                <a:moveTo>
                  <a:pt x="786" y="1879"/>
                </a:moveTo>
                <a:cubicBezTo>
                  <a:pt x="732" y="1856"/>
                  <a:pt x="681" y="1828"/>
                  <a:pt x="634" y="1795"/>
                </a:cubicBezTo>
                <a:lnTo>
                  <a:pt x="570" y="1795"/>
                </a:lnTo>
                <a:lnTo>
                  <a:pt x="582" y="1988"/>
                </a:lnTo>
                <a:cubicBezTo>
                  <a:pt x="596" y="1996"/>
                  <a:pt x="609" y="2003"/>
                  <a:pt x="623" y="2011"/>
                </a:cubicBezTo>
                <a:lnTo>
                  <a:pt x="786" y="1879"/>
                </a:lnTo>
                <a:close/>
                <a:moveTo>
                  <a:pt x="593" y="1766"/>
                </a:moveTo>
                <a:cubicBezTo>
                  <a:pt x="584" y="1759"/>
                  <a:pt x="576" y="1752"/>
                  <a:pt x="567" y="1744"/>
                </a:cubicBezTo>
                <a:lnTo>
                  <a:pt x="568" y="1766"/>
                </a:lnTo>
                <a:lnTo>
                  <a:pt x="593" y="1766"/>
                </a:lnTo>
                <a:close/>
                <a:moveTo>
                  <a:pt x="536" y="1717"/>
                </a:moveTo>
                <a:cubicBezTo>
                  <a:pt x="527" y="1708"/>
                  <a:pt x="518" y="1699"/>
                  <a:pt x="509" y="1691"/>
                </a:cubicBezTo>
                <a:lnTo>
                  <a:pt x="337" y="1784"/>
                </a:lnTo>
                <a:cubicBezTo>
                  <a:pt x="400" y="1855"/>
                  <a:pt x="472" y="1917"/>
                  <a:pt x="552" y="1969"/>
                </a:cubicBezTo>
                <a:lnTo>
                  <a:pt x="536" y="1717"/>
                </a:lnTo>
                <a:close/>
                <a:moveTo>
                  <a:pt x="489" y="1669"/>
                </a:moveTo>
                <a:cubicBezTo>
                  <a:pt x="473" y="1651"/>
                  <a:pt x="457" y="1633"/>
                  <a:pt x="443" y="1614"/>
                </a:cubicBezTo>
                <a:lnTo>
                  <a:pt x="406" y="1714"/>
                </a:lnTo>
                <a:lnTo>
                  <a:pt x="489" y="1669"/>
                </a:lnTo>
                <a:close/>
                <a:moveTo>
                  <a:pt x="422" y="1586"/>
                </a:moveTo>
                <a:cubicBezTo>
                  <a:pt x="418" y="1580"/>
                  <a:pt x="414" y="1574"/>
                  <a:pt x="410" y="1568"/>
                </a:cubicBezTo>
                <a:lnTo>
                  <a:pt x="131" y="1420"/>
                </a:lnTo>
                <a:cubicBezTo>
                  <a:pt x="171" y="1546"/>
                  <a:pt x="235" y="1662"/>
                  <a:pt x="318" y="1762"/>
                </a:cubicBezTo>
                <a:lnTo>
                  <a:pt x="368" y="1735"/>
                </a:lnTo>
                <a:lnTo>
                  <a:pt x="422" y="1586"/>
                </a:lnTo>
                <a:close/>
                <a:moveTo>
                  <a:pt x="380" y="1519"/>
                </a:moveTo>
                <a:cubicBezTo>
                  <a:pt x="363" y="1488"/>
                  <a:pt x="347" y="1456"/>
                  <a:pt x="333" y="1422"/>
                </a:cubicBezTo>
                <a:lnTo>
                  <a:pt x="333" y="1494"/>
                </a:lnTo>
                <a:lnTo>
                  <a:pt x="380" y="1519"/>
                </a:lnTo>
                <a:close/>
                <a:moveTo>
                  <a:pt x="304" y="1339"/>
                </a:moveTo>
                <a:cubicBezTo>
                  <a:pt x="291" y="1293"/>
                  <a:pt x="282" y="1245"/>
                  <a:pt x="276" y="1196"/>
                </a:cubicBezTo>
                <a:lnTo>
                  <a:pt x="94" y="1263"/>
                </a:lnTo>
                <a:cubicBezTo>
                  <a:pt x="100" y="1303"/>
                  <a:pt x="108" y="1342"/>
                  <a:pt x="119" y="1381"/>
                </a:cubicBezTo>
                <a:lnTo>
                  <a:pt x="305" y="1479"/>
                </a:lnTo>
                <a:lnTo>
                  <a:pt x="304" y="1339"/>
                </a:lnTo>
                <a:close/>
                <a:moveTo>
                  <a:pt x="274" y="1166"/>
                </a:moveTo>
                <a:cubicBezTo>
                  <a:pt x="272" y="1147"/>
                  <a:pt x="272" y="1127"/>
                  <a:pt x="272" y="1107"/>
                </a:cubicBezTo>
                <a:cubicBezTo>
                  <a:pt x="272" y="1097"/>
                  <a:pt x="272" y="1087"/>
                  <a:pt x="272" y="1077"/>
                </a:cubicBezTo>
                <a:lnTo>
                  <a:pt x="135" y="1020"/>
                </a:lnTo>
                <a:lnTo>
                  <a:pt x="83" y="1074"/>
                </a:lnTo>
                <a:cubicBezTo>
                  <a:pt x="82" y="1085"/>
                  <a:pt x="82" y="1096"/>
                  <a:pt x="82" y="1107"/>
                </a:cubicBezTo>
                <a:cubicBezTo>
                  <a:pt x="82" y="1150"/>
                  <a:pt x="85" y="1192"/>
                  <a:pt x="90" y="1233"/>
                </a:cubicBezTo>
                <a:lnTo>
                  <a:pt x="274" y="1166"/>
                </a:lnTo>
                <a:close/>
                <a:moveTo>
                  <a:pt x="274" y="1046"/>
                </a:moveTo>
                <a:cubicBezTo>
                  <a:pt x="278" y="982"/>
                  <a:pt x="290" y="920"/>
                  <a:pt x="308" y="861"/>
                </a:cubicBezTo>
                <a:lnTo>
                  <a:pt x="306" y="845"/>
                </a:lnTo>
                <a:lnTo>
                  <a:pt x="157" y="998"/>
                </a:lnTo>
                <a:lnTo>
                  <a:pt x="274" y="1046"/>
                </a:lnTo>
                <a:close/>
                <a:moveTo>
                  <a:pt x="330" y="800"/>
                </a:moveTo>
                <a:cubicBezTo>
                  <a:pt x="341" y="771"/>
                  <a:pt x="355" y="742"/>
                  <a:pt x="369" y="715"/>
                </a:cubicBezTo>
                <a:lnTo>
                  <a:pt x="315" y="686"/>
                </a:lnTo>
                <a:lnTo>
                  <a:pt x="330" y="800"/>
                </a:lnTo>
                <a:close/>
                <a:moveTo>
                  <a:pt x="384" y="689"/>
                </a:moveTo>
                <a:cubicBezTo>
                  <a:pt x="395" y="669"/>
                  <a:pt x="408" y="650"/>
                  <a:pt x="421" y="631"/>
                </a:cubicBezTo>
                <a:lnTo>
                  <a:pt x="473" y="302"/>
                </a:lnTo>
                <a:cubicBezTo>
                  <a:pt x="369" y="384"/>
                  <a:pt x="282" y="485"/>
                  <a:pt x="216" y="601"/>
                </a:cubicBezTo>
                <a:lnTo>
                  <a:pt x="384" y="689"/>
                </a:lnTo>
                <a:close/>
                <a:moveTo>
                  <a:pt x="458" y="581"/>
                </a:moveTo>
                <a:cubicBezTo>
                  <a:pt x="470" y="567"/>
                  <a:pt x="481" y="553"/>
                  <a:pt x="494" y="540"/>
                </a:cubicBezTo>
                <a:lnTo>
                  <a:pt x="466" y="534"/>
                </a:lnTo>
                <a:lnTo>
                  <a:pt x="458" y="581"/>
                </a:lnTo>
                <a:close/>
                <a:moveTo>
                  <a:pt x="517" y="516"/>
                </a:moveTo>
                <a:cubicBezTo>
                  <a:pt x="557" y="475"/>
                  <a:pt x="602" y="439"/>
                  <a:pt x="650" y="408"/>
                </a:cubicBezTo>
                <a:lnTo>
                  <a:pt x="581" y="227"/>
                </a:lnTo>
                <a:cubicBezTo>
                  <a:pt x="555" y="243"/>
                  <a:pt x="531" y="259"/>
                  <a:pt x="507" y="276"/>
                </a:cubicBezTo>
                <a:lnTo>
                  <a:pt x="470" y="505"/>
                </a:lnTo>
                <a:lnTo>
                  <a:pt x="517" y="516"/>
                </a:lnTo>
                <a:close/>
                <a:moveTo>
                  <a:pt x="675" y="392"/>
                </a:moveTo>
                <a:cubicBezTo>
                  <a:pt x="715" y="368"/>
                  <a:pt x="758" y="346"/>
                  <a:pt x="802" y="329"/>
                </a:cubicBezTo>
                <a:lnTo>
                  <a:pt x="649" y="190"/>
                </a:lnTo>
                <a:cubicBezTo>
                  <a:pt x="635" y="197"/>
                  <a:pt x="620" y="205"/>
                  <a:pt x="606" y="213"/>
                </a:cubicBezTo>
                <a:lnTo>
                  <a:pt x="675" y="392"/>
                </a:lnTo>
                <a:close/>
                <a:moveTo>
                  <a:pt x="833" y="318"/>
                </a:moveTo>
                <a:cubicBezTo>
                  <a:pt x="851" y="312"/>
                  <a:pt x="869" y="306"/>
                  <a:pt x="887" y="301"/>
                </a:cubicBezTo>
                <a:lnTo>
                  <a:pt x="969" y="91"/>
                </a:lnTo>
                <a:cubicBezTo>
                  <a:pt x="866" y="105"/>
                  <a:pt x="768" y="134"/>
                  <a:pt x="677" y="176"/>
                </a:cubicBezTo>
                <a:lnTo>
                  <a:pt x="833" y="318"/>
                </a:lnTo>
                <a:close/>
                <a:moveTo>
                  <a:pt x="1003" y="87"/>
                </a:moveTo>
                <a:lnTo>
                  <a:pt x="962" y="191"/>
                </a:lnTo>
                <a:lnTo>
                  <a:pt x="1274" y="198"/>
                </a:lnTo>
                <a:lnTo>
                  <a:pt x="1184" y="85"/>
                </a:lnTo>
                <a:cubicBezTo>
                  <a:pt x="1158" y="83"/>
                  <a:pt x="1133" y="82"/>
                  <a:pt x="1107" y="82"/>
                </a:cubicBezTo>
                <a:cubicBezTo>
                  <a:pt x="1072" y="82"/>
                  <a:pt x="1037" y="84"/>
                  <a:pt x="1003" y="87"/>
                </a:cubicBezTo>
                <a:close/>
                <a:moveTo>
                  <a:pt x="1924" y="488"/>
                </a:moveTo>
                <a:lnTo>
                  <a:pt x="1896" y="778"/>
                </a:lnTo>
                <a:lnTo>
                  <a:pt x="2093" y="826"/>
                </a:lnTo>
                <a:cubicBezTo>
                  <a:pt x="2058" y="702"/>
                  <a:pt x="2000" y="588"/>
                  <a:pt x="1924" y="488"/>
                </a:cubicBezTo>
                <a:close/>
                <a:moveTo>
                  <a:pt x="2121" y="1258"/>
                </a:moveTo>
                <a:lnTo>
                  <a:pt x="1936" y="1381"/>
                </a:lnTo>
                <a:lnTo>
                  <a:pt x="1933" y="1612"/>
                </a:lnTo>
                <a:lnTo>
                  <a:pt x="1980" y="1644"/>
                </a:lnTo>
                <a:cubicBezTo>
                  <a:pt x="2051" y="1529"/>
                  <a:pt x="2100" y="1398"/>
                  <a:pt x="2121" y="1258"/>
                </a:cubicBezTo>
                <a:close/>
                <a:moveTo>
                  <a:pt x="1965" y="1668"/>
                </a:moveTo>
                <a:lnTo>
                  <a:pt x="1812" y="1564"/>
                </a:lnTo>
                <a:lnTo>
                  <a:pt x="1712" y="1935"/>
                </a:lnTo>
                <a:cubicBezTo>
                  <a:pt x="1811" y="1862"/>
                  <a:pt x="1897" y="1772"/>
                  <a:pt x="1965" y="1668"/>
                </a:cubicBezTo>
                <a:close/>
                <a:moveTo>
                  <a:pt x="978" y="2124"/>
                </a:moveTo>
                <a:lnTo>
                  <a:pt x="803" y="1903"/>
                </a:lnTo>
                <a:lnTo>
                  <a:pt x="651" y="2025"/>
                </a:lnTo>
                <a:cubicBezTo>
                  <a:pt x="752" y="2075"/>
                  <a:pt x="862" y="2109"/>
                  <a:pt x="978" y="2124"/>
                </a:cubicBezTo>
                <a:close/>
                <a:moveTo>
                  <a:pt x="85" y="1030"/>
                </a:moveTo>
                <a:lnTo>
                  <a:pt x="302" y="808"/>
                </a:lnTo>
                <a:lnTo>
                  <a:pt x="284" y="669"/>
                </a:lnTo>
                <a:lnTo>
                  <a:pt x="202" y="626"/>
                </a:lnTo>
                <a:cubicBezTo>
                  <a:pt x="137" y="748"/>
                  <a:pt x="96" y="885"/>
                  <a:pt x="85" y="1030"/>
                </a:cubicBezTo>
                <a:close/>
              </a:path>
            </a:pathLst>
          </a:custGeom>
          <a:solidFill>
            <a:srgbClr val="2A313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ea typeface="+mn-ea"/>
              <a:cs typeface="+mn-ea"/>
              <a:sym typeface="+mn-lt"/>
            </a:endParaRPr>
          </a:p>
        </p:txBody>
      </p:sp>
      <p:cxnSp>
        <p:nvCxnSpPr>
          <p:cNvPr id="22533" name="直接连接符 12"/>
          <p:cNvCxnSpPr>
            <a:cxnSpLocks noChangeShapeType="1"/>
          </p:cNvCxnSpPr>
          <p:nvPr/>
        </p:nvCxnSpPr>
        <p:spPr bwMode="auto">
          <a:xfrm>
            <a:off x="3151188" y="2478088"/>
            <a:ext cx="3886200" cy="0"/>
          </a:xfrm>
          <a:prstGeom prst="line">
            <a:avLst/>
          </a:prstGeom>
          <a:noFill/>
          <a:ln w="9525">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534" name="TextBox 13"/>
          <p:cNvSpPr txBox="1">
            <a:spLocks noChangeArrowheads="1"/>
          </p:cNvSpPr>
          <p:nvPr/>
        </p:nvSpPr>
        <p:spPr bwMode="auto">
          <a:xfrm>
            <a:off x="3097213" y="1830388"/>
            <a:ext cx="40671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zh-CN" altLang="zh-CN" sz="4200" smtClean="0">
                <a:solidFill>
                  <a:srgbClr val="393E3B"/>
                </a:solidFill>
                <a:latin typeface="+mn-lt"/>
                <a:ea typeface="+mn-ea"/>
                <a:cs typeface="+mn-ea"/>
                <a:sym typeface="+mn-lt"/>
              </a:rPr>
              <a:t>请输入章节标题</a:t>
            </a:r>
          </a:p>
        </p:txBody>
      </p:sp>
      <p:sp>
        <p:nvSpPr>
          <p:cNvPr id="22535" name="TextBox 14"/>
          <p:cNvSpPr txBox="1">
            <a:spLocks noChangeArrowheads="1"/>
          </p:cNvSpPr>
          <p:nvPr/>
        </p:nvSpPr>
        <p:spPr bwMode="auto">
          <a:xfrm>
            <a:off x="2844800" y="2435225"/>
            <a:ext cx="4319588" cy="741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spcBef>
                <a:spcPct val="0"/>
              </a:spcBef>
              <a:buFontTx/>
              <a:buNone/>
              <a:defRPr/>
            </a:pPr>
            <a:r>
              <a:rPr lang="en-US" altLang="zh-CN" sz="1500" smtClean="0">
                <a:solidFill>
                  <a:srgbClr val="393E3B"/>
                </a:solidFill>
                <a:latin typeface="+mn-lt"/>
                <a:ea typeface="+mn-ea"/>
                <a:cs typeface="+mn-ea"/>
                <a:sym typeface="+mn-lt"/>
              </a:rPr>
              <a:t>◎</a:t>
            </a:r>
            <a:r>
              <a:rPr lang="zh-CN" altLang="en-US" sz="1500" smtClean="0">
                <a:solidFill>
                  <a:srgbClr val="393E3B"/>
                </a:solidFill>
                <a:latin typeface="+mn-lt"/>
                <a:ea typeface="+mn-ea"/>
                <a:cs typeface="+mn-ea"/>
                <a:sym typeface="+mn-lt"/>
              </a:rPr>
              <a:t>这里是小节标题一         </a:t>
            </a:r>
            <a:r>
              <a:rPr lang="en-US" altLang="zh-CN" sz="1500" smtClean="0">
                <a:solidFill>
                  <a:srgbClr val="393E3B"/>
                </a:solidFill>
                <a:latin typeface="+mn-lt"/>
                <a:ea typeface="+mn-ea"/>
                <a:cs typeface="+mn-ea"/>
                <a:sym typeface="+mn-lt"/>
              </a:rPr>
              <a:t>◎</a:t>
            </a:r>
            <a:r>
              <a:rPr lang="zh-CN" altLang="en-US" sz="1500" smtClean="0">
                <a:solidFill>
                  <a:srgbClr val="393E3B"/>
                </a:solidFill>
                <a:latin typeface="+mn-lt"/>
                <a:ea typeface="+mn-ea"/>
                <a:cs typeface="+mn-ea"/>
                <a:sym typeface="+mn-lt"/>
              </a:rPr>
              <a:t>这里是小节标题二</a:t>
            </a:r>
          </a:p>
          <a:p>
            <a:pPr algn="ctr" eaLnBrk="1" hangingPunct="1">
              <a:lnSpc>
                <a:spcPct val="150000"/>
              </a:lnSpc>
              <a:spcBef>
                <a:spcPct val="0"/>
              </a:spcBef>
              <a:buFontTx/>
              <a:buNone/>
              <a:defRPr/>
            </a:pPr>
            <a:r>
              <a:rPr lang="en-US" altLang="zh-CN" sz="1500" smtClean="0">
                <a:solidFill>
                  <a:srgbClr val="393E3B"/>
                </a:solidFill>
                <a:latin typeface="+mn-lt"/>
                <a:ea typeface="+mn-ea"/>
                <a:cs typeface="+mn-ea"/>
                <a:sym typeface="+mn-lt"/>
              </a:rPr>
              <a:t>◎</a:t>
            </a:r>
            <a:r>
              <a:rPr lang="zh-CN" altLang="en-US" sz="1500" smtClean="0">
                <a:solidFill>
                  <a:srgbClr val="393E3B"/>
                </a:solidFill>
                <a:latin typeface="+mn-lt"/>
                <a:ea typeface="+mn-ea"/>
                <a:cs typeface="+mn-ea"/>
                <a:sym typeface="+mn-lt"/>
              </a:rPr>
              <a:t>这里是小节标题三         </a:t>
            </a:r>
            <a:r>
              <a:rPr lang="en-US" altLang="zh-CN" sz="1500" smtClean="0">
                <a:solidFill>
                  <a:srgbClr val="393E3B"/>
                </a:solidFill>
                <a:latin typeface="+mn-lt"/>
                <a:ea typeface="+mn-ea"/>
                <a:cs typeface="+mn-ea"/>
                <a:sym typeface="+mn-lt"/>
              </a:rPr>
              <a:t>◎</a:t>
            </a:r>
            <a:r>
              <a:rPr lang="zh-CN" altLang="en-US" sz="1500" smtClean="0">
                <a:solidFill>
                  <a:srgbClr val="393E3B"/>
                </a:solidFill>
                <a:latin typeface="+mn-lt"/>
                <a:ea typeface="+mn-ea"/>
                <a:cs typeface="+mn-ea"/>
                <a:sym typeface="+mn-lt"/>
              </a:rPr>
              <a:t>这里是小节标题四</a:t>
            </a:r>
          </a:p>
        </p:txBody>
      </p:sp>
      <p:sp>
        <p:nvSpPr>
          <p:cNvPr id="22536" name="TextBox 15"/>
          <p:cNvSpPr txBox="1">
            <a:spLocks noChangeArrowheads="1"/>
          </p:cNvSpPr>
          <p:nvPr/>
        </p:nvSpPr>
        <p:spPr bwMode="auto">
          <a:xfrm>
            <a:off x="1484040" y="2051050"/>
            <a:ext cx="9540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zh-CN" altLang="zh-CN" sz="6000" smtClean="0">
                <a:solidFill>
                  <a:srgbClr val="AF251C"/>
                </a:solidFill>
                <a:latin typeface="+mn-lt"/>
                <a:ea typeface="+mn-ea"/>
                <a:cs typeface="+mn-ea"/>
                <a:sym typeface="+mn-lt"/>
              </a:rPr>
              <a:t>叁</a:t>
            </a: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wipe(left)">
                                      <p:cBhvr>
                                        <p:cTn id="7" dur="1000"/>
                                        <p:tgtEl>
                                          <p:spTgt spid="22530"/>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2532"/>
                                        </p:tgtEl>
                                        <p:attrNameLst>
                                          <p:attrName>style.visibility</p:attrName>
                                        </p:attrNameLst>
                                      </p:cBhvr>
                                      <p:to>
                                        <p:strVal val="visible"/>
                                      </p:to>
                                    </p:set>
                                    <p:anim calcmode="lin" valueType="num">
                                      <p:cBhvr>
                                        <p:cTn id="11" dur="1000" fill="hold"/>
                                        <p:tgtEl>
                                          <p:spTgt spid="22532"/>
                                        </p:tgtEl>
                                        <p:attrNameLst>
                                          <p:attrName>ppt_w</p:attrName>
                                        </p:attrNameLst>
                                      </p:cBhvr>
                                      <p:tavLst>
                                        <p:tav tm="0">
                                          <p:val>
                                            <p:fltVal val="0"/>
                                          </p:val>
                                        </p:tav>
                                        <p:tav tm="100000">
                                          <p:val>
                                            <p:strVal val="#ppt_w"/>
                                          </p:val>
                                        </p:tav>
                                      </p:tavLst>
                                    </p:anim>
                                    <p:anim calcmode="lin" valueType="num">
                                      <p:cBhvr>
                                        <p:cTn id="12" dur="1000" fill="hold"/>
                                        <p:tgtEl>
                                          <p:spTgt spid="22532"/>
                                        </p:tgtEl>
                                        <p:attrNameLst>
                                          <p:attrName>ppt_h</p:attrName>
                                        </p:attrNameLst>
                                      </p:cBhvr>
                                      <p:tavLst>
                                        <p:tav tm="0">
                                          <p:val>
                                            <p:fltVal val="0"/>
                                          </p:val>
                                        </p:tav>
                                        <p:tav tm="100000">
                                          <p:val>
                                            <p:strVal val="#ppt_h"/>
                                          </p:val>
                                        </p:tav>
                                      </p:tavLst>
                                    </p:anim>
                                    <p:animEffect transition="in" filter="fade">
                                      <p:cBhvr>
                                        <p:cTn id="13" dur="1000"/>
                                        <p:tgtEl>
                                          <p:spTgt spid="22532"/>
                                        </p:tgtEl>
                                      </p:cBhvr>
                                    </p:animEffect>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22536"/>
                                        </p:tgtEl>
                                        <p:attrNameLst>
                                          <p:attrName>style.visibility</p:attrName>
                                        </p:attrNameLst>
                                      </p:cBhvr>
                                      <p:to>
                                        <p:strVal val="visible"/>
                                      </p:to>
                                    </p:set>
                                    <p:anim calcmode="lin" valueType="num">
                                      <p:cBhvr>
                                        <p:cTn id="17" dur="1000" fill="hold"/>
                                        <p:tgtEl>
                                          <p:spTgt spid="22536"/>
                                        </p:tgtEl>
                                        <p:attrNameLst>
                                          <p:attrName>ppt_w</p:attrName>
                                        </p:attrNameLst>
                                      </p:cBhvr>
                                      <p:tavLst>
                                        <p:tav tm="0">
                                          <p:val>
                                            <p:fltVal val="0"/>
                                          </p:val>
                                        </p:tav>
                                        <p:tav tm="100000">
                                          <p:val>
                                            <p:strVal val="#ppt_w"/>
                                          </p:val>
                                        </p:tav>
                                      </p:tavLst>
                                    </p:anim>
                                    <p:anim calcmode="lin" valueType="num">
                                      <p:cBhvr>
                                        <p:cTn id="18" dur="1000" fill="hold"/>
                                        <p:tgtEl>
                                          <p:spTgt spid="22536"/>
                                        </p:tgtEl>
                                        <p:attrNameLst>
                                          <p:attrName>ppt_h</p:attrName>
                                        </p:attrNameLst>
                                      </p:cBhvr>
                                      <p:tavLst>
                                        <p:tav tm="0">
                                          <p:val>
                                            <p:fltVal val="0"/>
                                          </p:val>
                                        </p:tav>
                                        <p:tav tm="100000">
                                          <p:val>
                                            <p:strVal val="#ppt_h"/>
                                          </p:val>
                                        </p:tav>
                                      </p:tavLst>
                                    </p:anim>
                                    <p:anim calcmode="lin" valueType="num">
                                      <p:cBhvr>
                                        <p:cTn id="19" dur="1000" fill="hold"/>
                                        <p:tgtEl>
                                          <p:spTgt spid="22536"/>
                                        </p:tgtEl>
                                        <p:attrNameLst>
                                          <p:attrName>style.rotation</p:attrName>
                                        </p:attrNameLst>
                                      </p:cBhvr>
                                      <p:tavLst>
                                        <p:tav tm="0">
                                          <p:val>
                                            <p:fltVal val="90"/>
                                          </p:val>
                                        </p:tav>
                                        <p:tav tm="100000">
                                          <p:val>
                                            <p:fltVal val="0"/>
                                          </p:val>
                                        </p:tav>
                                      </p:tavLst>
                                    </p:anim>
                                    <p:animEffect transition="in" filter="fade">
                                      <p:cBhvr>
                                        <p:cTn id="20" dur="1000"/>
                                        <p:tgtEl>
                                          <p:spTgt spid="22536"/>
                                        </p:tgtEl>
                                      </p:cBhvr>
                                    </p:animEffect>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22533"/>
                                        </p:tgtEl>
                                        <p:attrNameLst>
                                          <p:attrName>style.visibility</p:attrName>
                                        </p:attrNameLst>
                                      </p:cBhvr>
                                      <p:to>
                                        <p:strVal val="visible"/>
                                      </p:to>
                                    </p:set>
                                    <p:anim calcmode="lin" valueType="num">
                                      <p:cBhvr>
                                        <p:cTn id="24" dur="500" fill="hold"/>
                                        <p:tgtEl>
                                          <p:spTgt spid="22533"/>
                                        </p:tgtEl>
                                        <p:attrNameLst>
                                          <p:attrName>ppt_w</p:attrName>
                                        </p:attrNameLst>
                                      </p:cBhvr>
                                      <p:tavLst>
                                        <p:tav tm="0">
                                          <p:val>
                                            <p:fltVal val="0"/>
                                          </p:val>
                                        </p:tav>
                                        <p:tav tm="100000">
                                          <p:val>
                                            <p:strVal val="#ppt_w"/>
                                          </p:val>
                                        </p:tav>
                                      </p:tavLst>
                                    </p:anim>
                                    <p:anim calcmode="lin" valueType="num">
                                      <p:cBhvr>
                                        <p:cTn id="25" dur="500" fill="hold"/>
                                        <p:tgtEl>
                                          <p:spTgt spid="22533"/>
                                        </p:tgtEl>
                                        <p:attrNameLst>
                                          <p:attrName>ppt_h</p:attrName>
                                        </p:attrNameLst>
                                      </p:cBhvr>
                                      <p:tavLst>
                                        <p:tav tm="0">
                                          <p:val>
                                            <p:fltVal val="0"/>
                                          </p:val>
                                        </p:tav>
                                        <p:tav tm="100000">
                                          <p:val>
                                            <p:strVal val="#ppt_h"/>
                                          </p:val>
                                        </p:tav>
                                      </p:tavLst>
                                    </p:anim>
                                    <p:anim calcmode="lin" valueType="num">
                                      <p:cBhvr>
                                        <p:cTn id="26" dur="500" fill="hold"/>
                                        <p:tgtEl>
                                          <p:spTgt spid="22533"/>
                                        </p:tgtEl>
                                        <p:attrNameLst>
                                          <p:attrName>style.rotation</p:attrName>
                                        </p:attrNameLst>
                                      </p:cBhvr>
                                      <p:tavLst>
                                        <p:tav tm="0">
                                          <p:val>
                                            <p:fltVal val="90"/>
                                          </p:val>
                                        </p:tav>
                                        <p:tav tm="100000">
                                          <p:val>
                                            <p:fltVal val="0"/>
                                          </p:val>
                                        </p:tav>
                                      </p:tavLst>
                                    </p:anim>
                                    <p:animEffect transition="in" filter="fade">
                                      <p:cBhvr>
                                        <p:cTn id="27" dur="500"/>
                                        <p:tgtEl>
                                          <p:spTgt spid="22533"/>
                                        </p:tgtEl>
                                      </p:cBhvr>
                                    </p:animEffect>
                                  </p:childTnLst>
                                </p:cTn>
                              </p:par>
                            </p:childTnLst>
                          </p:cTn>
                        </p:par>
                        <p:par>
                          <p:cTn id="28" fill="hold">
                            <p:stCondLst>
                              <p:cond delay="35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22534"/>
                                        </p:tgtEl>
                                        <p:attrNameLst>
                                          <p:attrName>style.visibility</p:attrName>
                                        </p:attrNameLst>
                                      </p:cBhvr>
                                      <p:to>
                                        <p:strVal val="visible"/>
                                      </p:to>
                                    </p:set>
                                    <p:anim calcmode="lin" valueType="num">
                                      <p:cBhvr>
                                        <p:cTn id="31" dur="500" fill="hold"/>
                                        <p:tgtEl>
                                          <p:spTgt spid="22534"/>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22534"/>
                                        </p:tgtEl>
                                        <p:attrNameLst>
                                          <p:attrName>ppt_y</p:attrName>
                                        </p:attrNameLst>
                                      </p:cBhvr>
                                      <p:tavLst>
                                        <p:tav tm="0">
                                          <p:val>
                                            <p:strVal val="#ppt_y"/>
                                          </p:val>
                                        </p:tav>
                                        <p:tav tm="100000">
                                          <p:val>
                                            <p:strVal val="#ppt_y"/>
                                          </p:val>
                                        </p:tav>
                                      </p:tavLst>
                                    </p:anim>
                                    <p:anim calcmode="lin" valueType="num">
                                      <p:cBhvr>
                                        <p:cTn id="33" dur="500" fill="hold"/>
                                        <p:tgtEl>
                                          <p:spTgt spid="22534"/>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22534"/>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22534"/>
                                        </p:tgtEl>
                                      </p:cBhvr>
                                    </p:animEffect>
                                  </p:childTnLst>
                                </p:cTn>
                              </p:par>
                            </p:childTnLst>
                          </p:cTn>
                        </p:par>
                        <p:par>
                          <p:cTn id="36" fill="hold">
                            <p:stCondLst>
                              <p:cond delay="4300"/>
                            </p:stCondLst>
                            <p:childTnLst>
                              <p:par>
                                <p:cTn id="37" presetID="22" presetClass="entr" presetSubtype="1" fill="hold" grpId="0" nodeType="afterEffect">
                                  <p:stCondLst>
                                    <p:cond delay="0"/>
                                  </p:stCondLst>
                                  <p:childTnLst>
                                    <p:set>
                                      <p:cBhvr>
                                        <p:cTn id="38" dur="1" fill="hold">
                                          <p:stCondLst>
                                            <p:cond delay="0"/>
                                          </p:stCondLst>
                                        </p:cTn>
                                        <p:tgtEl>
                                          <p:spTgt spid="22535"/>
                                        </p:tgtEl>
                                        <p:attrNameLst>
                                          <p:attrName>style.visibility</p:attrName>
                                        </p:attrNameLst>
                                      </p:cBhvr>
                                      <p:to>
                                        <p:strVal val="visible"/>
                                      </p:to>
                                    </p:set>
                                    <p:animEffect transition="in" filter="wipe(up)">
                                      <p:cBhvr>
                                        <p:cTn id="39" dur="500"/>
                                        <p:tgtEl>
                                          <p:spTgt spid="22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animBg="1"/>
      <p:bldP spid="22534" grpId="0" autoUpdateAnimBg="0"/>
      <p:bldP spid="22535" grpId="0" autoUpdateAnimBg="0"/>
      <p:bldP spid="22536"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19"/>
          <p:cNvPicPr>
            <a:picLocks noChangeAspect="1"/>
          </p:cNvPicPr>
          <p:nvPr/>
        </p:nvPicPr>
        <p:blipFill>
          <a:blip r:embed="rId3"/>
          <a:srcRect/>
          <a:stretch>
            <a:fillRect/>
          </a:stretch>
        </p:blipFill>
        <p:spPr bwMode="auto">
          <a:xfrm rot="2262453">
            <a:off x="3489211" y="1055436"/>
            <a:ext cx="1567617" cy="325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 name="直接连接符 32"/>
          <p:cNvCxnSpPr/>
          <p:nvPr/>
        </p:nvCxnSpPr>
        <p:spPr>
          <a:xfrm>
            <a:off x="5076396" y="1707590"/>
            <a:ext cx="2808054" cy="0"/>
          </a:xfrm>
          <a:prstGeom prst="line">
            <a:avLst/>
          </a:prstGeom>
          <a:noFill/>
          <a:ln w="15875" cap="flat" cmpd="sng" algn="ctr">
            <a:solidFill>
              <a:sysClr val="windowText" lastClr="000000"/>
            </a:solidFill>
            <a:prstDash val="sysDot"/>
            <a:miter lim="800000"/>
          </a:ln>
          <a:effectLst/>
        </p:spPr>
      </p:cxnSp>
      <p:sp>
        <p:nvSpPr>
          <p:cNvPr id="34" name="TextBox 33"/>
          <p:cNvSpPr txBox="1"/>
          <p:nvPr/>
        </p:nvSpPr>
        <p:spPr>
          <a:xfrm>
            <a:off x="5292400" y="1059557"/>
            <a:ext cx="2592050" cy="599769"/>
          </a:xfrm>
          <a:prstGeom prst="rect">
            <a:avLst/>
          </a:prstGeom>
          <a:noFill/>
        </p:spPr>
        <p:txBody>
          <a:bodyPr wrap="square" lIns="68571" tIns="34285" rIns="68571" bIns="34285" rtlCol="0">
            <a:spAutoFit/>
          </a:bodyPr>
          <a:lstStyle/>
          <a:p>
            <a:pPr algn="r" eaLnBrk="1" fontAlgn="auto" hangingPunct="1">
              <a:lnSpc>
                <a:spcPct val="130000"/>
              </a:lnSpc>
              <a:spcBef>
                <a:spcPts val="0"/>
              </a:spcBef>
              <a:spcAft>
                <a:spcPts val="0"/>
              </a:spcAft>
            </a:pPr>
            <a:r>
              <a:rPr lang="zh-CN" altLang="en-US" sz="1400" kern="0" spc="-112" dirty="0">
                <a:solidFill>
                  <a:prstClr val="black">
                    <a:lumMod val="95000"/>
                    <a:lumOff val="5000"/>
                  </a:prstClr>
                </a:solidFill>
                <a:latin typeface="+mn-lt"/>
                <a:ea typeface="+mn-ea"/>
                <a:cs typeface="+mn-ea"/>
                <a:sym typeface="+mn-lt"/>
              </a:rPr>
              <a:t>单击此处添加文本内容</a:t>
            </a:r>
            <a:endParaRPr lang="en-US" altLang="zh-CN" sz="1400" kern="0" spc="-112" dirty="0">
              <a:solidFill>
                <a:prstClr val="black">
                  <a:lumMod val="95000"/>
                  <a:lumOff val="5000"/>
                </a:prstClr>
              </a:solidFill>
              <a:latin typeface="+mn-lt"/>
              <a:ea typeface="+mn-ea"/>
              <a:cs typeface="+mn-ea"/>
              <a:sym typeface="+mn-lt"/>
            </a:endParaRPr>
          </a:p>
          <a:p>
            <a:pPr algn="r" eaLnBrk="1" fontAlgn="auto" hangingPunct="1">
              <a:lnSpc>
                <a:spcPct val="130000"/>
              </a:lnSpc>
              <a:spcBef>
                <a:spcPts val="0"/>
              </a:spcBef>
              <a:spcAft>
                <a:spcPts val="0"/>
              </a:spcAft>
            </a:pPr>
            <a:r>
              <a:rPr lang="zh-CN" altLang="en-US" sz="1400" kern="0" spc="-112" dirty="0">
                <a:solidFill>
                  <a:prstClr val="black">
                    <a:lumMod val="95000"/>
                    <a:lumOff val="5000"/>
                  </a:prstClr>
                </a:solidFill>
                <a:latin typeface="+mn-lt"/>
                <a:ea typeface="+mn-ea"/>
                <a:cs typeface="+mn-ea"/>
                <a:sym typeface="+mn-lt"/>
              </a:rPr>
              <a:t>单击此处添加文本内容</a:t>
            </a:r>
          </a:p>
        </p:txBody>
      </p:sp>
      <p:cxnSp>
        <p:nvCxnSpPr>
          <p:cNvPr id="35" name="直接连接符 34"/>
          <p:cNvCxnSpPr/>
          <p:nvPr/>
        </p:nvCxnSpPr>
        <p:spPr>
          <a:xfrm>
            <a:off x="4165281" y="2681102"/>
            <a:ext cx="3719169" cy="0"/>
          </a:xfrm>
          <a:prstGeom prst="line">
            <a:avLst/>
          </a:prstGeom>
          <a:noFill/>
          <a:ln w="15875" cap="flat" cmpd="sng" algn="ctr">
            <a:solidFill>
              <a:sysClr val="windowText" lastClr="000000"/>
            </a:solidFill>
            <a:prstDash val="sysDot"/>
            <a:miter lim="800000"/>
          </a:ln>
          <a:effectLst/>
        </p:spPr>
      </p:cxnSp>
      <p:sp>
        <p:nvSpPr>
          <p:cNvPr id="36" name="TextBox 35"/>
          <p:cNvSpPr txBox="1"/>
          <p:nvPr/>
        </p:nvSpPr>
        <p:spPr>
          <a:xfrm>
            <a:off x="5292400" y="2037054"/>
            <a:ext cx="2592050" cy="599769"/>
          </a:xfrm>
          <a:prstGeom prst="rect">
            <a:avLst/>
          </a:prstGeom>
          <a:noFill/>
        </p:spPr>
        <p:txBody>
          <a:bodyPr wrap="square" lIns="68571" tIns="34285" rIns="68571" bIns="34285" rtlCol="0">
            <a:spAutoFit/>
          </a:bodyPr>
          <a:lstStyle/>
          <a:p>
            <a:pPr algn="r" eaLnBrk="1" fontAlgn="auto" hangingPunct="1">
              <a:lnSpc>
                <a:spcPct val="130000"/>
              </a:lnSpc>
              <a:spcBef>
                <a:spcPts val="0"/>
              </a:spcBef>
              <a:spcAft>
                <a:spcPts val="0"/>
              </a:spcAft>
            </a:pPr>
            <a:r>
              <a:rPr lang="zh-CN" altLang="en-US" sz="1400" kern="0" spc="-112" dirty="0">
                <a:solidFill>
                  <a:prstClr val="black">
                    <a:lumMod val="95000"/>
                    <a:lumOff val="5000"/>
                  </a:prstClr>
                </a:solidFill>
                <a:latin typeface="+mn-lt"/>
                <a:ea typeface="+mn-ea"/>
                <a:cs typeface="+mn-ea"/>
                <a:sym typeface="+mn-lt"/>
              </a:rPr>
              <a:t>单击此处添加文本内容</a:t>
            </a:r>
            <a:endParaRPr lang="en-US" altLang="zh-CN" sz="1400" kern="0" spc="-112" dirty="0">
              <a:solidFill>
                <a:prstClr val="black">
                  <a:lumMod val="95000"/>
                  <a:lumOff val="5000"/>
                </a:prstClr>
              </a:solidFill>
              <a:latin typeface="+mn-lt"/>
              <a:ea typeface="+mn-ea"/>
              <a:cs typeface="+mn-ea"/>
              <a:sym typeface="+mn-lt"/>
            </a:endParaRPr>
          </a:p>
          <a:p>
            <a:pPr algn="r" eaLnBrk="1" fontAlgn="auto" hangingPunct="1">
              <a:lnSpc>
                <a:spcPct val="130000"/>
              </a:lnSpc>
              <a:spcBef>
                <a:spcPts val="0"/>
              </a:spcBef>
              <a:spcAft>
                <a:spcPts val="0"/>
              </a:spcAft>
            </a:pPr>
            <a:r>
              <a:rPr lang="zh-CN" altLang="en-US" sz="1400" kern="0" spc="-112" dirty="0">
                <a:solidFill>
                  <a:prstClr val="black">
                    <a:lumMod val="95000"/>
                    <a:lumOff val="5000"/>
                  </a:prstClr>
                </a:solidFill>
                <a:latin typeface="+mn-lt"/>
                <a:ea typeface="+mn-ea"/>
                <a:cs typeface="+mn-ea"/>
                <a:sym typeface="+mn-lt"/>
              </a:rPr>
              <a:t>单击此处添加文本内容</a:t>
            </a:r>
          </a:p>
        </p:txBody>
      </p:sp>
      <p:cxnSp>
        <p:nvCxnSpPr>
          <p:cNvPr id="37" name="直接连接符 36"/>
          <p:cNvCxnSpPr/>
          <p:nvPr/>
        </p:nvCxnSpPr>
        <p:spPr>
          <a:xfrm>
            <a:off x="3587803" y="3795695"/>
            <a:ext cx="4296647" cy="0"/>
          </a:xfrm>
          <a:prstGeom prst="line">
            <a:avLst/>
          </a:prstGeom>
          <a:noFill/>
          <a:ln w="15875" cap="flat" cmpd="sng" algn="ctr">
            <a:solidFill>
              <a:sysClr val="windowText" lastClr="000000"/>
            </a:solidFill>
            <a:prstDash val="sysDot"/>
            <a:miter lim="800000"/>
          </a:ln>
          <a:effectLst/>
        </p:spPr>
      </p:cxnSp>
      <p:sp>
        <p:nvSpPr>
          <p:cNvPr id="38" name="TextBox 37"/>
          <p:cNvSpPr txBox="1"/>
          <p:nvPr/>
        </p:nvSpPr>
        <p:spPr>
          <a:xfrm>
            <a:off x="5292400" y="3210956"/>
            <a:ext cx="2592050" cy="599769"/>
          </a:xfrm>
          <a:prstGeom prst="rect">
            <a:avLst/>
          </a:prstGeom>
          <a:noFill/>
        </p:spPr>
        <p:txBody>
          <a:bodyPr wrap="square" lIns="68571" tIns="34285" rIns="68571" bIns="34285" rtlCol="0">
            <a:spAutoFit/>
          </a:bodyPr>
          <a:lstStyle/>
          <a:p>
            <a:pPr algn="r" eaLnBrk="1" fontAlgn="auto" hangingPunct="1">
              <a:lnSpc>
                <a:spcPct val="130000"/>
              </a:lnSpc>
              <a:spcBef>
                <a:spcPts val="0"/>
              </a:spcBef>
              <a:spcAft>
                <a:spcPts val="0"/>
              </a:spcAft>
            </a:pPr>
            <a:r>
              <a:rPr lang="zh-CN" altLang="en-US" sz="1400" kern="0" spc="-112" dirty="0">
                <a:solidFill>
                  <a:prstClr val="black">
                    <a:lumMod val="95000"/>
                    <a:lumOff val="5000"/>
                  </a:prstClr>
                </a:solidFill>
                <a:latin typeface="+mn-lt"/>
                <a:ea typeface="+mn-ea"/>
                <a:cs typeface="+mn-ea"/>
                <a:sym typeface="+mn-lt"/>
              </a:rPr>
              <a:t>单击此处添加文本内容</a:t>
            </a:r>
            <a:endParaRPr lang="en-US" altLang="zh-CN" sz="1400" kern="0" spc="-112" dirty="0">
              <a:solidFill>
                <a:prstClr val="black">
                  <a:lumMod val="95000"/>
                  <a:lumOff val="5000"/>
                </a:prstClr>
              </a:solidFill>
              <a:latin typeface="+mn-lt"/>
              <a:ea typeface="+mn-ea"/>
              <a:cs typeface="+mn-ea"/>
              <a:sym typeface="+mn-lt"/>
            </a:endParaRPr>
          </a:p>
          <a:p>
            <a:pPr algn="r" eaLnBrk="1" fontAlgn="auto" hangingPunct="1">
              <a:lnSpc>
                <a:spcPct val="130000"/>
              </a:lnSpc>
              <a:spcBef>
                <a:spcPts val="0"/>
              </a:spcBef>
              <a:spcAft>
                <a:spcPts val="0"/>
              </a:spcAft>
            </a:pPr>
            <a:r>
              <a:rPr lang="zh-CN" altLang="en-US" sz="1400" kern="0" spc="-112" dirty="0">
                <a:solidFill>
                  <a:prstClr val="black">
                    <a:lumMod val="95000"/>
                    <a:lumOff val="5000"/>
                  </a:prstClr>
                </a:solidFill>
                <a:latin typeface="+mn-lt"/>
                <a:ea typeface="+mn-ea"/>
                <a:cs typeface="+mn-ea"/>
                <a:sym typeface="+mn-lt"/>
              </a:rPr>
              <a:t>单击此处添加文本内容</a:t>
            </a:r>
          </a:p>
        </p:txBody>
      </p:sp>
      <p:cxnSp>
        <p:nvCxnSpPr>
          <p:cNvPr id="39" name="直接连接符 38"/>
          <p:cNvCxnSpPr/>
          <p:nvPr/>
        </p:nvCxnSpPr>
        <p:spPr>
          <a:xfrm>
            <a:off x="1012744" y="2037054"/>
            <a:ext cx="3703645" cy="0"/>
          </a:xfrm>
          <a:prstGeom prst="line">
            <a:avLst/>
          </a:prstGeom>
          <a:noFill/>
          <a:ln w="15875" cap="flat" cmpd="sng" algn="ctr">
            <a:solidFill>
              <a:sysClr val="windowText" lastClr="000000"/>
            </a:solidFill>
            <a:prstDash val="sysDot"/>
            <a:miter lim="800000"/>
          </a:ln>
          <a:effectLst/>
        </p:spPr>
      </p:cxnSp>
      <p:sp>
        <p:nvSpPr>
          <p:cNvPr id="40" name="TextBox 39"/>
          <p:cNvSpPr txBox="1"/>
          <p:nvPr/>
        </p:nvSpPr>
        <p:spPr>
          <a:xfrm>
            <a:off x="900315" y="1440228"/>
            <a:ext cx="2592050" cy="599769"/>
          </a:xfrm>
          <a:prstGeom prst="rect">
            <a:avLst/>
          </a:prstGeom>
          <a:noFill/>
        </p:spPr>
        <p:txBody>
          <a:bodyPr wrap="square" lIns="68571" tIns="34285" rIns="68571" bIns="34285" rtlCol="0">
            <a:spAutoFit/>
          </a:bodyPr>
          <a:lstStyle/>
          <a:p>
            <a:pPr eaLnBrk="1" fontAlgn="auto" hangingPunct="1">
              <a:lnSpc>
                <a:spcPct val="130000"/>
              </a:lnSpc>
              <a:spcBef>
                <a:spcPts val="0"/>
              </a:spcBef>
              <a:spcAft>
                <a:spcPts val="0"/>
              </a:spcAft>
            </a:pPr>
            <a:r>
              <a:rPr lang="zh-CN" altLang="en-US" sz="1400" kern="0" spc="-112" dirty="0">
                <a:solidFill>
                  <a:prstClr val="black">
                    <a:lumMod val="95000"/>
                    <a:lumOff val="5000"/>
                  </a:prstClr>
                </a:solidFill>
                <a:latin typeface="+mn-lt"/>
                <a:ea typeface="+mn-ea"/>
                <a:cs typeface="+mn-ea"/>
                <a:sym typeface="+mn-lt"/>
              </a:rPr>
              <a:t>单击此处添加文本内容</a:t>
            </a:r>
            <a:endParaRPr lang="en-US" altLang="zh-CN" sz="1400" kern="0" spc="-112" dirty="0">
              <a:solidFill>
                <a:prstClr val="black">
                  <a:lumMod val="95000"/>
                  <a:lumOff val="5000"/>
                </a:prstClr>
              </a:solidFill>
              <a:latin typeface="+mn-lt"/>
              <a:ea typeface="+mn-ea"/>
              <a:cs typeface="+mn-ea"/>
              <a:sym typeface="+mn-lt"/>
            </a:endParaRPr>
          </a:p>
          <a:p>
            <a:pPr eaLnBrk="1" fontAlgn="auto" hangingPunct="1">
              <a:lnSpc>
                <a:spcPct val="130000"/>
              </a:lnSpc>
              <a:spcBef>
                <a:spcPts val="0"/>
              </a:spcBef>
              <a:spcAft>
                <a:spcPts val="0"/>
              </a:spcAft>
            </a:pPr>
            <a:r>
              <a:rPr lang="zh-CN" altLang="en-US" sz="1400" kern="0" spc="-112" dirty="0">
                <a:solidFill>
                  <a:prstClr val="black">
                    <a:lumMod val="95000"/>
                    <a:lumOff val="5000"/>
                  </a:prstClr>
                </a:solidFill>
                <a:latin typeface="+mn-lt"/>
                <a:ea typeface="+mn-ea"/>
                <a:cs typeface="+mn-ea"/>
                <a:sym typeface="+mn-lt"/>
              </a:rPr>
              <a:t>单击此处添加文本内容</a:t>
            </a:r>
          </a:p>
        </p:txBody>
      </p:sp>
      <p:cxnSp>
        <p:nvCxnSpPr>
          <p:cNvPr id="41" name="直接连接符 40"/>
          <p:cNvCxnSpPr/>
          <p:nvPr/>
        </p:nvCxnSpPr>
        <p:spPr>
          <a:xfrm>
            <a:off x="1012744" y="3269827"/>
            <a:ext cx="2808054" cy="0"/>
          </a:xfrm>
          <a:prstGeom prst="line">
            <a:avLst/>
          </a:prstGeom>
          <a:noFill/>
          <a:ln w="15875" cap="flat" cmpd="sng" algn="ctr">
            <a:solidFill>
              <a:sysClr val="windowText" lastClr="000000"/>
            </a:solidFill>
            <a:prstDash val="sysDot"/>
            <a:miter lim="800000"/>
          </a:ln>
          <a:effectLst/>
        </p:spPr>
      </p:cxnSp>
      <p:sp>
        <p:nvSpPr>
          <p:cNvPr id="42" name="TextBox 41"/>
          <p:cNvSpPr txBox="1"/>
          <p:nvPr/>
        </p:nvSpPr>
        <p:spPr>
          <a:xfrm>
            <a:off x="900315" y="2644553"/>
            <a:ext cx="2592050" cy="599769"/>
          </a:xfrm>
          <a:prstGeom prst="rect">
            <a:avLst/>
          </a:prstGeom>
          <a:noFill/>
        </p:spPr>
        <p:txBody>
          <a:bodyPr wrap="square" lIns="68571" tIns="34285" rIns="68571" bIns="34285" rtlCol="0">
            <a:spAutoFit/>
          </a:bodyPr>
          <a:lstStyle/>
          <a:p>
            <a:pPr eaLnBrk="1" fontAlgn="auto" hangingPunct="1">
              <a:lnSpc>
                <a:spcPct val="130000"/>
              </a:lnSpc>
              <a:spcBef>
                <a:spcPts val="0"/>
              </a:spcBef>
              <a:spcAft>
                <a:spcPts val="0"/>
              </a:spcAft>
            </a:pPr>
            <a:r>
              <a:rPr lang="zh-CN" altLang="en-US" sz="1400" kern="0" spc="-112" dirty="0">
                <a:solidFill>
                  <a:prstClr val="black">
                    <a:lumMod val="95000"/>
                    <a:lumOff val="5000"/>
                  </a:prstClr>
                </a:solidFill>
                <a:latin typeface="+mn-lt"/>
                <a:ea typeface="+mn-ea"/>
                <a:cs typeface="+mn-ea"/>
                <a:sym typeface="+mn-lt"/>
              </a:rPr>
              <a:t>单击此处添加文本内容</a:t>
            </a:r>
            <a:endParaRPr lang="en-US" altLang="zh-CN" sz="1400" kern="0" spc="-112" dirty="0">
              <a:solidFill>
                <a:prstClr val="black">
                  <a:lumMod val="95000"/>
                  <a:lumOff val="5000"/>
                </a:prstClr>
              </a:solidFill>
              <a:latin typeface="+mn-lt"/>
              <a:ea typeface="+mn-ea"/>
              <a:cs typeface="+mn-ea"/>
              <a:sym typeface="+mn-lt"/>
            </a:endParaRPr>
          </a:p>
          <a:p>
            <a:pPr eaLnBrk="1" fontAlgn="auto" hangingPunct="1">
              <a:lnSpc>
                <a:spcPct val="130000"/>
              </a:lnSpc>
              <a:spcBef>
                <a:spcPts val="0"/>
              </a:spcBef>
              <a:spcAft>
                <a:spcPts val="0"/>
              </a:spcAft>
            </a:pPr>
            <a:r>
              <a:rPr lang="zh-CN" altLang="en-US" sz="1400" kern="0" spc="-112" dirty="0">
                <a:solidFill>
                  <a:prstClr val="black">
                    <a:lumMod val="95000"/>
                    <a:lumOff val="5000"/>
                  </a:prstClr>
                </a:solidFill>
                <a:latin typeface="+mn-lt"/>
                <a:ea typeface="+mn-ea"/>
                <a:cs typeface="+mn-ea"/>
                <a:sym typeface="+mn-lt"/>
              </a:rPr>
              <a:t>单击此处添加文本内容</a:t>
            </a: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fltVal val="0"/>
                                          </p:val>
                                        </p:tav>
                                        <p:tav tm="100000">
                                          <p:val>
                                            <p:strVal val="#ppt_w"/>
                                          </p:val>
                                        </p:tav>
                                      </p:tavLst>
                                    </p:anim>
                                    <p:anim calcmode="lin" valueType="num">
                                      <p:cBhvr>
                                        <p:cTn id="8" dur="1000" fill="hold"/>
                                        <p:tgtEl>
                                          <p:spTgt spid="32"/>
                                        </p:tgtEl>
                                        <p:attrNameLst>
                                          <p:attrName>ppt_h</p:attrName>
                                        </p:attrNameLst>
                                      </p:cBhvr>
                                      <p:tavLst>
                                        <p:tav tm="0">
                                          <p:val>
                                            <p:fltVal val="0"/>
                                          </p:val>
                                        </p:tav>
                                        <p:tav tm="100000">
                                          <p:val>
                                            <p:strVal val="#ppt_h"/>
                                          </p:val>
                                        </p:tav>
                                      </p:tavLst>
                                    </p:anim>
                                    <p:anim calcmode="lin" valueType="num">
                                      <p:cBhvr>
                                        <p:cTn id="9" dur="1000" fill="hold"/>
                                        <p:tgtEl>
                                          <p:spTgt spid="32"/>
                                        </p:tgtEl>
                                        <p:attrNameLst>
                                          <p:attrName>style.rotation</p:attrName>
                                        </p:attrNameLst>
                                      </p:cBhvr>
                                      <p:tavLst>
                                        <p:tav tm="0">
                                          <p:val>
                                            <p:fltVal val="90"/>
                                          </p:val>
                                        </p:tav>
                                        <p:tav tm="100000">
                                          <p:val>
                                            <p:fltVal val="0"/>
                                          </p:val>
                                        </p:tav>
                                      </p:tavLst>
                                    </p:anim>
                                    <p:animEffect transition="in" filter="fade">
                                      <p:cBhvr>
                                        <p:cTn id="10" dur="1000"/>
                                        <p:tgtEl>
                                          <p:spTgt spid="32"/>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wipe(left)">
                                      <p:cBhvr>
                                        <p:cTn id="14" dur="500"/>
                                        <p:tgtEl>
                                          <p:spTgt spid="33"/>
                                        </p:tgtEl>
                                      </p:cBhvr>
                                    </p:animEffect>
                                  </p:childTnLst>
                                </p:cTn>
                              </p:par>
                            </p:childTnLst>
                          </p:cTn>
                        </p:par>
                        <p:par>
                          <p:cTn id="15" fill="hold">
                            <p:stCondLst>
                              <p:cond delay="15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34"/>
                                        </p:tgtEl>
                                        <p:attrNameLst>
                                          <p:attrName>style.visibility</p:attrName>
                                        </p:attrNameLst>
                                      </p:cBhvr>
                                      <p:to>
                                        <p:strVal val="visible"/>
                                      </p:to>
                                    </p:set>
                                    <p:anim calcmode="lin" valueType="num">
                                      <p:cBhvr>
                                        <p:cTn id="18"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34"/>
                                        </p:tgtEl>
                                        <p:attrNameLst>
                                          <p:attrName>ppt_y</p:attrName>
                                        </p:attrNameLst>
                                      </p:cBhvr>
                                      <p:tavLst>
                                        <p:tav tm="0">
                                          <p:val>
                                            <p:strVal val="#ppt_y"/>
                                          </p:val>
                                        </p:tav>
                                        <p:tav tm="100000">
                                          <p:val>
                                            <p:strVal val="#ppt_y"/>
                                          </p:val>
                                        </p:tav>
                                      </p:tavLst>
                                    </p:anim>
                                    <p:anim calcmode="lin" valueType="num">
                                      <p:cBhvr>
                                        <p:cTn id="20"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34"/>
                                        </p:tgtEl>
                                      </p:cBhvr>
                                    </p:animEffect>
                                  </p:childTnLst>
                                </p:cTn>
                              </p:par>
                            </p:childTnLst>
                          </p:cTn>
                        </p:par>
                        <p:par>
                          <p:cTn id="23" fill="hold">
                            <p:stCondLst>
                              <p:cond delay="2950"/>
                            </p:stCondLst>
                            <p:childTnLst>
                              <p:par>
                                <p:cTn id="24" presetID="22" presetClass="entr" presetSubtype="2" fill="hold" nodeType="after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wipe(right)">
                                      <p:cBhvr>
                                        <p:cTn id="26" dur="500"/>
                                        <p:tgtEl>
                                          <p:spTgt spid="39"/>
                                        </p:tgtEl>
                                      </p:cBhvr>
                                    </p:animEffect>
                                  </p:childTnLst>
                                </p:cTn>
                              </p:par>
                            </p:childTnLst>
                          </p:cTn>
                        </p:par>
                        <p:par>
                          <p:cTn id="27" fill="hold">
                            <p:stCondLst>
                              <p:cond delay="3450"/>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40"/>
                                        </p:tgtEl>
                                        <p:attrNameLst>
                                          <p:attrName>style.visibility</p:attrName>
                                        </p:attrNameLst>
                                      </p:cBhvr>
                                      <p:to>
                                        <p:strVal val="visible"/>
                                      </p:to>
                                    </p:set>
                                    <p:anim calcmode="lin" valueType="num">
                                      <p:cBhvr>
                                        <p:cTn id="30"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40"/>
                                        </p:tgtEl>
                                        <p:attrNameLst>
                                          <p:attrName>ppt_y</p:attrName>
                                        </p:attrNameLst>
                                      </p:cBhvr>
                                      <p:tavLst>
                                        <p:tav tm="0">
                                          <p:val>
                                            <p:strVal val="#ppt_y"/>
                                          </p:val>
                                        </p:tav>
                                        <p:tav tm="100000">
                                          <p:val>
                                            <p:strVal val="#ppt_y"/>
                                          </p:val>
                                        </p:tav>
                                      </p:tavLst>
                                    </p:anim>
                                    <p:anim calcmode="lin" valueType="num">
                                      <p:cBhvr>
                                        <p:cTn id="32"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40"/>
                                        </p:tgtEl>
                                      </p:cBhvr>
                                    </p:animEffect>
                                  </p:childTnLst>
                                </p:cTn>
                              </p:par>
                            </p:childTnLst>
                          </p:cTn>
                        </p:par>
                        <p:par>
                          <p:cTn id="35" fill="hold">
                            <p:stCondLst>
                              <p:cond delay="4900"/>
                            </p:stCondLst>
                            <p:childTnLst>
                              <p:par>
                                <p:cTn id="36" presetID="22" presetClass="entr" presetSubtype="8" fill="hold" nodeType="after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wipe(left)">
                                      <p:cBhvr>
                                        <p:cTn id="38" dur="500"/>
                                        <p:tgtEl>
                                          <p:spTgt spid="35"/>
                                        </p:tgtEl>
                                      </p:cBhvr>
                                    </p:animEffect>
                                  </p:childTnLst>
                                </p:cTn>
                              </p:par>
                            </p:childTnLst>
                          </p:cTn>
                        </p:par>
                        <p:par>
                          <p:cTn id="39" fill="hold">
                            <p:stCondLst>
                              <p:cond delay="5400"/>
                            </p:stCondLst>
                            <p:childTnLst>
                              <p:par>
                                <p:cTn id="40" presetID="41" presetClass="entr" presetSubtype="0" fill="hold" grpId="0" nodeType="afterEffect">
                                  <p:stCondLst>
                                    <p:cond delay="0"/>
                                  </p:stCondLst>
                                  <p:iterate type="lt">
                                    <p:tmPct val="10000"/>
                                  </p:iterate>
                                  <p:childTnLst>
                                    <p:set>
                                      <p:cBhvr>
                                        <p:cTn id="41" dur="1" fill="hold">
                                          <p:stCondLst>
                                            <p:cond delay="0"/>
                                          </p:stCondLst>
                                        </p:cTn>
                                        <p:tgtEl>
                                          <p:spTgt spid="36"/>
                                        </p:tgtEl>
                                        <p:attrNameLst>
                                          <p:attrName>style.visibility</p:attrName>
                                        </p:attrNameLst>
                                      </p:cBhvr>
                                      <p:to>
                                        <p:strVal val="visible"/>
                                      </p:to>
                                    </p:set>
                                    <p:anim calcmode="lin" valueType="num">
                                      <p:cBhvr>
                                        <p:cTn id="42"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36"/>
                                        </p:tgtEl>
                                        <p:attrNameLst>
                                          <p:attrName>ppt_y</p:attrName>
                                        </p:attrNameLst>
                                      </p:cBhvr>
                                      <p:tavLst>
                                        <p:tav tm="0">
                                          <p:val>
                                            <p:strVal val="#ppt_y"/>
                                          </p:val>
                                        </p:tav>
                                        <p:tav tm="100000">
                                          <p:val>
                                            <p:strVal val="#ppt_y"/>
                                          </p:val>
                                        </p:tav>
                                      </p:tavLst>
                                    </p:anim>
                                    <p:anim calcmode="lin" valueType="num">
                                      <p:cBhvr>
                                        <p:cTn id="44"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36"/>
                                        </p:tgtEl>
                                      </p:cBhvr>
                                    </p:animEffect>
                                  </p:childTnLst>
                                </p:cTn>
                              </p:par>
                            </p:childTnLst>
                          </p:cTn>
                        </p:par>
                        <p:par>
                          <p:cTn id="47" fill="hold">
                            <p:stCondLst>
                              <p:cond delay="6850"/>
                            </p:stCondLst>
                            <p:childTnLst>
                              <p:par>
                                <p:cTn id="48" presetID="22" presetClass="entr" presetSubtype="2"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childTnLst>
                          </p:cTn>
                        </p:par>
                        <p:par>
                          <p:cTn id="51" fill="hold">
                            <p:stCondLst>
                              <p:cond delay="7350"/>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42"/>
                                        </p:tgtEl>
                                        <p:attrNameLst>
                                          <p:attrName>ppt_y</p:attrName>
                                        </p:attrNameLst>
                                      </p:cBhvr>
                                      <p:tavLst>
                                        <p:tav tm="0">
                                          <p:val>
                                            <p:strVal val="#ppt_y"/>
                                          </p:val>
                                        </p:tav>
                                        <p:tav tm="100000">
                                          <p:val>
                                            <p:strVal val="#ppt_y"/>
                                          </p:val>
                                        </p:tav>
                                      </p:tavLst>
                                    </p:anim>
                                    <p:anim calcmode="lin" valueType="num">
                                      <p:cBhvr>
                                        <p:cTn id="56"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42"/>
                                        </p:tgtEl>
                                      </p:cBhvr>
                                    </p:animEffect>
                                  </p:childTnLst>
                                </p:cTn>
                              </p:par>
                            </p:childTnLst>
                          </p:cTn>
                        </p:par>
                        <p:par>
                          <p:cTn id="59" fill="hold">
                            <p:stCondLst>
                              <p:cond delay="8800"/>
                            </p:stCondLst>
                            <p:childTnLst>
                              <p:par>
                                <p:cTn id="60" presetID="22" presetClass="entr" presetSubtype="8" fill="hold" nodeType="after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wipe(left)">
                                      <p:cBhvr>
                                        <p:cTn id="62" dur="500"/>
                                        <p:tgtEl>
                                          <p:spTgt spid="37"/>
                                        </p:tgtEl>
                                      </p:cBhvr>
                                    </p:animEffect>
                                  </p:childTnLst>
                                </p:cTn>
                              </p:par>
                            </p:childTnLst>
                          </p:cTn>
                        </p:par>
                        <p:par>
                          <p:cTn id="63" fill="hold">
                            <p:stCondLst>
                              <p:cond delay="9300"/>
                            </p:stCondLst>
                            <p:childTnLst>
                              <p:par>
                                <p:cTn id="64" presetID="41" presetClass="entr" presetSubtype="0" fill="hold" grpId="0" nodeType="afterEffect">
                                  <p:stCondLst>
                                    <p:cond delay="0"/>
                                  </p:stCondLst>
                                  <p:iterate type="lt">
                                    <p:tmPct val="10000"/>
                                  </p:iterate>
                                  <p:childTnLst>
                                    <p:set>
                                      <p:cBhvr>
                                        <p:cTn id="65" dur="1" fill="hold">
                                          <p:stCondLst>
                                            <p:cond delay="0"/>
                                          </p:stCondLst>
                                        </p:cTn>
                                        <p:tgtEl>
                                          <p:spTgt spid="38"/>
                                        </p:tgtEl>
                                        <p:attrNameLst>
                                          <p:attrName>style.visibility</p:attrName>
                                        </p:attrNameLst>
                                      </p:cBhvr>
                                      <p:to>
                                        <p:strVal val="visible"/>
                                      </p:to>
                                    </p:set>
                                    <p:anim calcmode="lin" valueType="num">
                                      <p:cBhvr>
                                        <p:cTn id="66"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67" dur="500" fill="hold"/>
                                        <p:tgtEl>
                                          <p:spTgt spid="38"/>
                                        </p:tgtEl>
                                        <p:attrNameLst>
                                          <p:attrName>ppt_y</p:attrName>
                                        </p:attrNameLst>
                                      </p:cBhvr>
                                      <p:tavLst>
                                        <p:tav tm="0">
                                          <p:val>
                                            <p:strVal val="#ppt_y"/>
                                          </p:val>
                                        </p:tav>
                                        <p:tav tm="100000">
                                          <p:val>
                                            <p:strVal val="#ppt_y"/>
                                          </p:val>
                                        </p:tav>
                                      </p:tavLst>
                                    </p:anim>
                                    <p:anim calcmode="lin" valueType="num">
                                      <p:cBhvr>
                                        <p:cTn id="68"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69" dur="5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70" dur="500" tmFilter="0,0; .5, 1; 1, 1"/>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P spid="38" grpId="0"/>
      <p:bldP spid="40"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3" name="直接连接符 72"/>
          <p:cNvCxnSpPr/>
          <p:nvPr/>
        </p:nvCxnSpPr>
        <p:spPr>
          <a:xfrm flipV="1">
            <a:off x="5166398" y="1633793"/>
            <a:ext cx="679369" cy="577828"/>
          </a:xfrm>
          <a:prstGeom prst="line">
            <a:avLst/>
          </a:prstGeom>
          <a:noFill/>
          <a:ln w="19050" cap="flat" cmpd="sng" algn="ctr">
            <a:solidFill>
              <a:sysClr val="windowText" lastClr="000000"/>
            </a:solidFill>
            <a:prstDash val="sysDash"/>
            <a:miter lim="800000"/>
          </a:ln>
          <a:effectLst/>
        </p:spPr>
      </p:cxnSp>
      <p:cxnSp>
        <p:nvCxnSpPr>
          <p:cNvPr id="74" name="直接连接符 73"/>
          <p:cNvCxnSpPr/>
          <p:nvPr/>
        </p:nvCxnSpPr>
        <p:spPr>
          <a:xfrm>
            <a:off x="5166398" y="2427632"/>
            <a:ext cx="679369" cy="0"/>
          </a:xfrm>
          <a:prstGeom prst="line">
            <a:avLst/>
          </a:prstGeom>
          <a:noFill/>
          <a:ln w="19050" cap="flat" cmpd="sng" algn="ctr">
            <a:solidFill>
              <a:sysClr val="windowText" lastClr="000000"/>
            </a:solidFill>
            <a:prstDash val="sysDash"/>
            <a:miter lim="800000"/>
          </a:ln>
          <a:effectLst/>
        </p:spPr>
      </p:cxnSp>
      <p:cxnSp>
        <p:nvCxnSpPr>
          <p:cNvPr id="75" name="直接连接符 74"/>
          <p:cNvCxnSpPr/>
          <p:nvPr/>
        </p:nvCxnSpPr>
        <p:spPr>
          <a:xfrm>
            <a:off x="5166398" y="2618834"/>
            <a:ext cx="679369" cy="648032"/>
          </a:xfrm>
          <a:prstGeom prst="line">
            <a:avLst/>
          </a:prstGeom>
          <a:noFill/>
          <a:ln w="19050" cap="flat" cmpd="sng" algn="ctr">
            <a:solidFill>
              <a:sysClr val="windowText" lastClr="000000"/>
            </a:solidFill>
            <a:prstDash val="sysDash"/>
            <a:miter lim="800000"/>
          </a:ln>
          <a:effectLst/>
        </p:spPr>
      </p:cxnSp>
      <p:cxnSp>
        <p:nvCxnSpPr>
          <p:cNvPr id="76" name="直接连接符 75"/>
          <p:cNvCxnSpPr/>
          <p:nvPr/>
        </p:nvCxnSpPr>
        <p:spPr>
          <a:xfrm>
            <a:off x="3222360" y="1588397"/>
            <a:ext cx="679369" cy="695228"/>
          </a:xfrm>
          <a:prstGeom prst="line">
            <a:avLst/>
          </a:prstGeom>
          <a:noFill/>
          <a:ln w="19050" cap="flat" cmpd="sng" algn="ctr">
            <a:solidFill>
              <a:sysClr val="windowText" lastClr="000000"/>
            </a:solidFill>
            <a:prstDash val="sysDash"/>
            <a:miter lim="800000"/>
          </a:ln>
          <a:effectLst/>
        </p:spPr>
      </p:cxnSp>
      <p:cxnSp>
        <p:nvCxnSpPr>
          <p:cNvPr id="77" name="直接连接符 76"/>
          <p:cNvCxnSpPr/>
          <p:nvPr/>
        </p:nvCxnSpPr>
        <p:spPr>
          <a:xfrm>
            <a:off x="3222360" y="2499636"/>
            <a:ext cx="679369" cy="0"/>
          </a:xfrm>
          <a:prstGeom prst="line">
            <a:avLst/>
          </a:prstGeom>
          <a:noFill/>
          <a:ln w="19050" cap="flat" cmpd="sng" algn="ctr">
            <a:solidFill>
              <a:sysClr val="windowText" lastClr="000000"/>
            </a:solidFill>
            <a:prstDash val="sysDash"/>
            <a:miter lim="800000"/>
          </a:ln>
          <a:effectLst/>
        </p:spPr>
      </p:cxnSp>
      <p:cxnSp>
        <p:nvCxnSpPr>
          <p:cNvPr id="78" name="直接连接符 77"/>
          <p:cNvCxnSpPr/>
          <p:nvPr/>
        </p:nvCxnSpPr>
        <p:spPr>
          <a:xfrm flipV="1">
            <a:off x="3222361" y="2715647"/>
            <a:ext cx="713862" cy="576028"/>
          </a:xfrm>
          <a:prstGeom prst="line">
            <a:avLst/>
          </a:prstGeom>
          <a:noFill/>
          <a:ln w="19050" cap="flat" cmpd="sng" algn="ctr">
            <a:solidFill>
              <a:sysClr val="windowText" lastClr="000000"/>
            </a:solidFill>
            <a:prstDash val="sysDash"/>
            <a:miter lim="800000"/>
          </a:ln>
          <a:effectLst/>
        </p:spPr>
      </p:cxnSp>
      <p:grpSp>
        <p:nvGrpSpPr>
          <p:cNvPr id="79" name="组合 78"/>
          <p:cNvGrpSpPr/>
          <p:nvPr/>
        </p:nvGrpSpPr>
        <p:grpSpPr>
          <a:xfrm>
            <a:off x="3984036" y="1718262"/>
            <a:ext cx="1085750" cy="1727324"/>
            <a:chOff x="4109610" y="2294384"/>
            <a:chExt cx="1085850" cy="1727430"/>
          </a:xfrm>
        </p:grpSpPr>
        <p:pic>
          <p:nvPicPr>
            <p:cNvPr id="80" name="图片 79"/>
            <p:cNvPicPr>
              <a:picLocks noChangeAspect="1"/>
            </p:cNvPicPr>
            <p:nvPr/>
          </p:nvPicPr>
          <p:blipFill>
            <a:blip r:embed="rId3"/>
            <a:stretch>
              <a:fillRect/>
            </a:stretch>
          </p:blipFill>
          <p:spPr>
            <a:xfrm>
              <a:off x="4109610" y="2294384"/>
              <a:ext cx="1085850" cy="1600200"/>
            </a:xfrm>
            <a:prstGeom prst="rect">
              <a:avLst/>
            </a:prstGeom>
          </p:spPr>
        </p:pic>
        <p:sp>
          <p:nvSpPr>
            <p:cNvPr id="81" name="TextBox 80"/>
            <p:cNvSpPr txBox="1"/>
            <p:nvPr/>
          </p:nvSpPr>
          <p:spPr>
            <a:xfrm>
              <a:off x="4337974" y="2698294"/>
              <a:ext cx="648072" cy="1323520"/>
            </a:xfrm>
            <a:prstGeom prst="rect">
              <a:avLst/>
            </a:prstGeom>
            <a:noFill/>
          </p:spPr>
          <p:txBody>
            <a:bodyPr wrap="square" rtlCol="0">
              <a:spAutoFit/>
            </a:bodyPr>
            <a:lstStyle/>
            <a:p>
              <a:pPr eaLnBrk="1" fontAlgn="auto" hangingPunct="1">
                <a:spcBef>
                  <a:spcPts val="0"/>
                </a:spcBef>
                <a:spcAft>
                  <a:spcPts val="0"/>
                </a:spcAft>
              </a:pPr>
              <a:r>
                <a:rPr lang="zh-CN" altLang="en-US" sz="2000" b="1" dirty="0">
                  <a:solidFill>
                    <a:prstClr val="black"/>
                  </a:solidFill>
                  <a:latin typeface="+mn-lt"/>
                  <a:ea typeface="+mn-ea"/>
                  <a:cs typeface="+mn-ea"/>
                  <a:sym typeface="+mn-lt"/>
                </a:rPr>
                <a:t>标题文字</a:t>
              </a:r>
            </a:p>
          </p:txBody>
        </p:sp>
      </p:grpSp>
      <p:grpSp>
        <p:nvGrpSpPr>
          <p:cNvPr id="82" name="组合 81"/>
          <p:cNvGrpSpPr/>
          <p:nvPr/>
        </p:nvGrpSpPr>
        <p:grpSpPr>
          <a:xfrm>
            <a:off x="918316" y="771550"/>
            <a:ext cx="2466749" cy="1333418"/>
            <a:chOff x="1043608" y="1347614"/>
            <a:chExt cx="2466975" cy="1333500"/>
          </a:xfrm>
        </p:grpSpPr>
        <p:pic>
          <p:nvPicPr>
            <p:cNvPr id="83" name="图片 82"/>
            <p:cNvPicPr>
              <a:picLocks noChangeAspect="1"/>
            </p:cNvPicPr>
            <p:nvPr/>
          </p:nvPicPr>
          <p:blipFill>
            <a:blip r:embed="rId4"/>
            <a:stretch>
              <a:fillRect/>
            </a:stretch>
          </p:blipFill>
          <p:spPr>
            <a:xfrm>
              <a:off x="1043608" y="1347614"/>
              <a:ext cx="2466975" cy="1333500"/>
            </a:xfrm>
            <a:prstGeom prst="rect">
              <a:avLst/>
            </a:prstGeom>
          </p:spPr>
        </p:pic>
        <p:sp>
          <p:nvSpPr>
            <p:cNvPr id="84" name="TextBox 83"/>
            <p:cNvSpPr txBox="1"/>
            <p:nvPr/>
          </p:nvSpPr>
          <p:spPr>
            <a:xfrm>
              <a:off x="1250429" y="1692318"/>
              <a:ext cx="2088232" cy="584811"/>
            </a:xfrm>
            <a:prstGeom prst="rect">
              <a:avLst/>
            </a:prstGeom>
            <a:noFill/>
          </p:spPr>
          <p:txBody>
            <a:bodyPr wrap="square" rtlCol="0">
              <a:spAutoFit/>
            </a:bodyPr>
            <a:lstStyle/>
            <a:p>
              <a:pPr eaLnBrk="1" fontAlgn="auto" hangingPunct="1">
                <a:spcBef>
                  <a:spcPts val="0"/>
                </a:spcBef>
                <a:spcAft>
                  <a:spcPts val="0"/>
                </a:spcAft>
              </a:pPr>
              <a:r>
                <a:rPr lang="zh-CN" altLang="en-US" sz="1600" kern="0" spc="-112" dirty="0">
                  <a:solidFill>
                    <a:prstClr val="black">
                      <a:lumMod val="95000"/>
                      <a:lumOff val="5000"/>
                    </a:prstClr>
                  </a:solidFill>
                  <a:latin typeface="+mn-lt"/>
                  <a:ea typeface="+mn-ea"/>
                  <a:cs typeface="+mn-ea"/>
                  <a:sym typeface="+mn-lt"/>
                </a:rPr>
                <a:t>单击此处添加文本内容</a:t>
              </a:r>
              <a:endParaRPr lang="en-US" altLang="zh-CN" sz="1600" kern="0" spc="-112" dirty="0">
                <a:solidFill>
                  <a:prstClr val="black">
                    <a:lumMod val="95000"/>
                    <a:lumOff val="5000"/>
                  </a:prstClr>
                </a:solidFill>
                <a:latin typeface="+mn-lt"/>
                <a:ea typeface="+mn-ea"/>
                <a:cs typeface="+mn-ea"/>
                <a:sym typeface="+mn-lt"/>
              </a:endParaRPr>
            </a:p>
            <a:p>
              <a:pPr eaLnBrk="1" fontAlgn="auto" hangingPunct="1">
                <a:spcBef>
                  <a:spcPts val="0"/>
                </a:spcBef>
                <a:spcAft>
                  <a:spcPts val="0"/>
                </a:spcAft>
              </a:pPr>
              <a:r>
                <a:rPr lang="zh-CN" altLang="en-US" sz="1600" kern="0" spc="-112" dirty="0">
                  <a:solidFill>
                    <a:prstClr val="black">
                      <a:lumMod val="95000"/>
                      <a:lumOff val="5000"/>
                    </a:prstClr>
                  </a:solidFill>
                  <a:latin typeface="+mn-lt"/>
                  <a:ea typeface="+mn-ea"/>
                  <a:cs typeface="+mn-ea"/>
                  <a:sym typeface="+mn-lt"/>
                </a:rPr>
                <a:t>单击此处添加文本内容</a:t>
              </a:r>
            </a:p>
          </p:txBody>
        </p:sp>
      </p:grpSp>
      <p:grpSp>
        <p:nvGrpSpPr>
          <p:cNvPr id="85" name="组合 84"/>
          <p:cNvGrpSpPr/>
          <p:nvPr/>
        </p:nvGrpSpPr>
        <p:grpSpPr>
          <a:xfrm>
            <a:off x="5670408" y="771550"/>
            <a:ext cx="2466749" cy="1333418"/>
            <a:chOff x="5796136" y="1347614"/>
            <a:chExt cx="2466975" cy="1333500"/>
          </a:xfrm>
        </p:grpSpPr>
        <p:pic>
          <p:nvPicPr>
            <p:cNvPr id="86" name="图片 85"/>
            <p:cNvPicPr>
              <a:picLocks noChangeAspect="1"/>
            </p:cNvPicPr>
            <p:nvPr/>
          </p:nvPicPr>
          <p:blipFill>
            <a:blip r:embed="rId4"/>
            <a:stretch>
              <a:fillRect/>
            </a:stretch>
          </p:blipFill>
          <p:spPr>
            <a:xfrm>
              <a:off x="5796136" y="1347614"/>
              <a:ext cx="2466975" cy="1333500"/>
            </a:xfrm>
            <a:prstGeom prst="rect">
              <a:avLst/>
            </a:prstGeom>
          </p:spPr>
        </p:pic>
        <p:sp>
          <p:nvSpPr>
            <p:cNvPr id="87" name="TextBox 86"/>
            <p:cNvSpPr txBox="1"/>
            <p:nvPr/>
          </p:nvSpPr>
          <p:spPr>
            <a:xfrm>
              <a:off x="5985507" y="1752754"/>
              <a:ext cx="2088232" cy="584811"/>
            </a:xfrm>
            <a:prstGeom prst="rect">
              <a:avLst/>
            </a:prstGeom>
            <a:noFill/>
          </p:spPr>
          <p:txBody>
            <a:bodyPr wrap="square" rtlCol="0">
              <a:spAutoFit/>
            </a:bodyPr>
            <a:lstStyle/>
            <a:p>
              <a:pPr eaLnBrk="1" fontAlgn="auto" hangingPunct="1">
                <a:spcBef>
                  <a:spcPts val="0"/>
                </a:spcBef>
                <a:spcAft>
                  <a:spcPts val="0"/>
                </a:spcAft>
              </a:pPr>
              <a:r>
                <a:rPr lang="zh-CN" altLang="en-US" sz="1600" kern="0" spc="-112" dirty="0">
                  <a:solidFill>
                    <a:prstClr val="black">
                      <a:lumMod val="95000"/>
                      <a:lumOff val="5000"/>
                    </a:prstClr>
                  </a:solidFill>
                  <a:latin typeface="+mn-lt"/>
                  <a:ea typeface="+mn-ea"/>
                  <a:cs typeface="+mn-ea"/>
                  <a:sym typeface="+mn-lt"/>
                </a:rPr>
                <a:t>单击此处添加文本内容</a:t>
              </a:r>
              <a:endParaRPr lang="en-US" altLang="zh-CN" sz="1600" kern="0" spc="-112" dirty="0">
                <a:solidFill>
                  <a:prstClr val="black">
                    <a:lumMod val="95000"/>
                    <a:lumOff val="5000"/>
                  </a:prstClr>
                </a:solidFill>
                <a:latin typeface="+mn-lt"/>
                <a:ea typeface="+mn-ea"/>
                <a:cs typeface="+mn-ea"/>
                <a:sym typeface="+mn-lt"/>
              </a:endParaRPr>
            </a:p>
            <a:p>
              <a:pPr eaLnBrk="1" fontAlgn="auto" hangingPunct="1">
                <a:spcBef>
                  <a:spcPts val="0"/>
                </a:spcBef>
                <a:spcAft>
                  <a:spcPts val="0"/>
                </a:spcAft>
              </a:pPr>
              <a:r>
                <a:rPr lang="zh-CN" altLang="en-US" sz="1600" kern="0" spc="-112" dirty="0">
                  <a:solidFill>
                    <a:prstClr val="black">
                      <a:lumMod val="95000"/>
                      <a:lumOff val="5000"/>
                    </a:prstClr>
                  </a:solidFill>
                  <a:latin typeface="+mn-lt"/>
                  <a:ea typeface="+mn-ea"/>
                  <a:cs typeface="+mn-ea"/>
                  <a:sym typeface="+mn-lt"/>
                </a:rPr>
                <a:t>单击此处添加文本内容</a:t>
              </a:r>
            </a:p>
          </p:txBody>
        </p:sp>
      </p:grpSp>
      <p:grpSp>
        <p:nvGrpSpPr>
          <p:cNvPr id="88" name="组合 87"/>
          <p:cNvGrpSpPr/>
          <p:nvPr/>
        </p:nvGrpSpPr>
        <p:grpSpPr>
          <a:xfrm>
            <a:off x="918316" y="1851604"/>
            <a:ext cx="2466749" cy="1333418"/>
            <a:chOff x="1043608" y="2427734"/>
            <a:chExt cx="2466975" cy="1333500"/>
          </a:xfrm>
        </p:grpSpPr>
        <p:pic>
          <p:nvPicPr>
            <p:cNvPr id="89" name="图片 88"/>
            <p:cNvPicPr>
              <a:picLocks noChangeAspect="1"/>
            </p:cNvPicPr>
            <p:nvPr/>
          </p:nvPicPr>
          <p:blipFill>
            <a:blip r:embed="rId4"/>
            <a:stretch>
              <a:fillRect/>
            </a:stretch>
          </p:blipFill>
          <p:spPr>
            <a:xfrm>
              <a:off x="1043608" y="2427734"/>
              <a:ext cx="2466975" cy="1333500"/>
            </a:xfrm>
            <a:prstGeom prst="rect">
              <a:avLst/>
            </a:prstGeom>
          </p:spPr>
        </p:pic>
        <p:sp>
          <p:nvSpPr>
            <p:cNvPr id="90" name="TextBox 89"/>
            <p:cNvSpPr txBox="1"/>
            <p:nvPr/>
          </p:nvSpPr>
          <p:spPr>
            <a:xfrm>
              <a:off x="1250429" y="2742188"/>
              <a:ext cx="2088232" cy="584811"/>
            </a:xfrm>
            <a:prstGeom prst="rect">
              <a:avLst/>
            </a:prstGeom>
            <a:noFill/>
          </p:spPr>
          <p:txBody>
            <a:bodyPr wrap="square" rtlCol="0">
              <a:spAutoFit/>
            </a:bodyPr>
            <a:lstStyle/>
            <a:p>
              <a:pPr eaLnBrk="1" fontAlgn="auto" hangingPunct="1">
                <a:spcBef>
                  <a:spcPts val="0"/>
                </a:spcBef>
                <a:spcAft>
                  <a:spcPts val="0"/>
                </a:spcAft>
              </a:pPr>
              <a:r>
                <a:rPr lang="zh-CN" altLang="en-US" sz="1600" kern="0" spc="-112" dirty="0">
                  <a:solidFill>
                    <a:prstClr val="black">
                      <a:lumMod val="95000"/>
                      <a:lumOff val="5000"/>
                    </a:prstClr>
                  </a:solidFill>
                  <a:latin typeface="+mn-lt"/>
                  <a:ea typeface="+mn-ea"/>
                  <a:cs typeface="+mn-ea"/>
                  <a:sym typeface="+mn-lt"/>
                </a:rPr>
                <a:t>单击此处添加文本内容</a:t>
              </a:r>
              <a:endParaRPr lang="en-US" altLang="zh-CN" sz="1600" kern="0" spc="-112" dirty="0">
                <a:solidFill>
                  <a:prstClr val="black">
                    <a:lumMod val="95000"/>
                    <a:lumOff val="5000"/>
                  </a:prstClr>
                </a:solidFill>
                <a:latin typeface="+mn-lt"/>
                <a:ea typeface="+mn-ea"/>
                <a:cs typeface="+mn-ea"/>
                <a:sym typeface="+mn-lt"/>
              </a:endParaRPr>
            </a:p>
            <a:p>
              <a:pPr eaLnBrk="1" fontAlgn="auto" hangingPunct="1">
                <a:spcBef>
                  <a:spcPts val="0"/>
                </a:spcBef>
                <a:spcAft>
                  <a:spcPts val="0"/>
                </a:spcAft>
              </a:pPr>
              <a:r>
                <a:rPr lang="zh-CN" altLang="en-US" sz="1600" kern="0" spc="-112" dirty="0">
                  <a:solidFill>
                    <a:prstClr val="black">
                      <a:lumMod val="95000"/>
                      <a:lumOff val="5000"/>
                    </a:prstClr>
                  </a:solidFill>
                  <a:latin typeface="+mn-lt"/>
                  <a:ea typeface="+mn-ea"/>
                  <a:cs typeface="+mn-ea"/>
                  <a:sym typeface="+mn-lt"/>
                </a:rPr>
                <a:t>单击此处添加文本内容</a:t>
              </a:r>
            </a:p>
          </p:txBody>
        </p:sp>
      </p:grpSp>
      <p:grpSp>
        <p:nvGrpSpPr>
          <p:cNvPr id="91" name="组合 90"/>
          <p:cNvGrpSpPr/>
          <p:nvPr/>
        </p:nvGrpSpPr>
        <p:grpSpPr>
          <a:xfrm>
            <a:off x="5670408" y="1851604"/>
            <a:ext cx="2466749" cy="1333418"/>
            <a:chOff x="5796136" y="2427734"/>
            <a:chExt cx="2466975" cy="1333500"/>
          </a:xfrm>
        </p:grpSpPr>
        <p:pic>
          <p:nvPicPr>
            <p:cNvPr id="92" name="图片 91"/>
            <p:cNvPicPr>
              <a:picLocks noChangeAspect="1"/>
            </p:cNvPicPr>
            <p:nvPr/>
          </p:nvPicPr>
          <p:blipFill>
            <a:blip r:embed="rId4"/>
            <a:stretch>
              <a:fillRect/>
            </a:stretch>
          </p:blipFill>
          <p:spPr>
            <a:xfrm>
              <a:off x="5796136" y="2427734"/>
              <a:ext cx="2466975" cy="1333500"/>
            </a:xfrm>
            <a:prstGeom prst="rect">
              <a:avLst/>
            </a:prstGeom>
          </p:spPr>
        </p:pic>
        <p:sp>
          <p:nvSpPr>
            <p:cNvPr id="93" name="TextBox 92"/>
            <p:cNvSpPr txBox="1"/>
            <p:nvPr/>
          </p:nvSpPr>
          <p:spPr>
            <a:xfrm>
              <a:off x="5985507" y="2742188"/>
              <a:ext cx="2088232" cy="584811"/>
            </a:xfrm>
            <a:prstGeom prst="rect">
              <a:avLst/>
            </a:prstGeom>
            <a:noFill/>
          </p:spPr>
          <p:txBody>
            <a:bodyPr wrap="square" rtlCol="0">
              <a:spAutoFit/>
            </a:bodyPr>
            <a:lstStyle/>
            <a:p>
              <a:pPr eaLnBrk="1" fontAlgn="auto" hangingPunct="1">
                <a:spcBef>
                  <a:spcPts val="0"/>
                </a:spcBef>
                <a:spcAft>
                  <a:spcPts val="0"/>
                </a:spcAft>
              </a:pPr>
              <a:r>
                <a:rPr lang="zh-CN" altLang="en-US" sz="1600" kern="0" spc="-112" dirty="0">
                  <a:solidFill>
                    <a:prstClr val="black">
                      <a:lumMod val="95000"/>
                      <a:lumOff val="5000"/>
                    </a:prstClr>
                  </a:solidFill>
                  <a:latin typeface="+mn-lt"/>
                  <a:ea typeface="+mn-ea"/>
                  <a:cs typeface="+mn-ea"/>
                  <a:sym typeface="+mn-lt"/>
                </a:rPr>
                <a:t>单击此处添加文本内容</a:t>
              </a:r>
              <a:endParaRPr lang="en-US" altLang="zh-CN" sz="1600" kern="0" spc="-112" dirty="0">
                <a:solidFill>
                  <a:prstClr val="black">
                    <a:lumMod val="95000"/>
                    <a:lumOff val="5000"/>
                  </a:prstClr>
                </a:solidFill>
                <a:latin typeface="+mn-lt"/>
                <a:ea typeface="+mn-ea"/>
                <a:cs typeface="+mn-ea"/>
                <a:sym typeface="+mn-lt"/>
              </a:endParaRPr>
            </a:p>
            <a:p>
              <a:pPr eaLnBrk="1" fontAlgn="auto" hangingPunct="1">
                <a:spcBef>
                  <a:spcPts val="0"/>
                </a:spcBef>
                <a:spcAft>
                  <a:spcPts val="0"/>
                </a:spcAft>
              </a:pPr>
              <a:r>
                <a:rPr lang="zh-CN" altLang="en-US" sz="1600" kern="0" spc="-112" dirty="0">
                  <a:solidFill>
                    <a:prstClr val="black">
                      <a:lumMod val="95000"/>
                      <a:lumOff val="5000"/>
                    </a:prstClr>
                  </a:solidFill>
                  <a:latin typeface="+mn-lt"/>
                  <a:ea typeface="+mn-ea"/>
                  <a:cs typeface="+mn-ea"/>
                  <a:sym typeface="+mn-lt"/>
                </a:rPr>
                <a:t>单击此处添加文本内容</a:t>
              </a:r>
            </a:p>
          </p:txBody>
        </p:sp>
      </p:grpSp>
      <p:grpSp>
        <p:nvGrpSpPr>
          <p:cNvPr id="94" name="组合 93"/>
          <p:cNvGrpSpPr/>
          <p:nvPr/>
        </p:nvGrpSpPr>
        <p:grpSpPr>
          <a:xfrm>
            <a:off x="918315" y="2931657"/>
            <a:ext cx="2466749" cy="1333418"/>
            <a:chOff x="1043607" y="3507854"/>
            <a:chExt cx="2466975" cy="1333500"/>
          </a:xfrm>
        </p:grpSpPr>
        <p:pic>
          <p:nvPicPr>
            <p:cNvPr id="95" name="图片 94"/>
            <p:cNvPicPr>
              <a:picLocks noChangeAspect="1"/>
            </p:cNvPicPr>
            <p:nvPr/>
          </p:nvPicPr>
          <p:blipFill>
            <a:blip r:embed="rId4"/>
            <a:stretch>
              <a:fillRect/>
            </a:stretch>
          </p:blipFill>
          <p:spPr>
            <a:xfrm>
              <a:off x="1043607" y="3507854"/>
              <a:ext cx="2466975" cy="1333500"/>
            </a:xfrm>
            <a:prstGeom prst="rect">
              <a:avLst/>
            </a:prstGeom>
          </p:spPr>
        </p:pic>
        <p:sp>
          <p:nvSpPr>
            <p:cNvPr id="96" name="TextBox 95"/>
            <p:cNvSpPr txBox="1"/>
            <p:nvPr/>
          </p:nvSpPr>
          <p:spPr>
            <a:xfrm>
              <a:off x="1232978" y="3912994"/>
              <a:ext cx="2088232" cy="584811"/>
            </a:xfrm>
            <a:prstGeom prst="rect">
              <a:avLst/>
            </a:prstGeom>
            <a:noFill/>
          </p:spPr>
          <p:txBody>
            <a:bodyPr wrap="square" rtlCol="0">
              <a:spAutoFit/>
            </a:bodyPr>
            <a:lstStyle/>
            <a:p>
              <a:pPr eaLnBrk="1" fontAlgn="auto" hangingPunct="1">
                <a:spcBef>
                  <a:spcPts val="0"/>
                </a:spcBef>
                <a:spcAft>
                  <a:spcPts val="0"/>
                </a:spcAft>
              </a:pPr>
              <a:r>
                <a:rPr lang="zh-CN" altLang="en-US" sz="1600" kern="0" spc="-112" dirty="0">
                  <a:solidFill>
                    <a:prstClr val="black">
                      <a:lumMod val="95000"/>
                      <a:lumOff val="5000"/>
                    </a:prstClr>
                  </a:solidFill>
                  <a:latin typeface="+mn-lt"/>
                  <a:ea typeface="+mn-ea"/>
                  <a:cs typeface="+mn-ea"/>
                  <a:sym typeface="+mn-lt"/>
                </a:rPr>
                <a:t>单击此处添加文本内容</a:t>
              </a:r>
              <a:endParaRPr lang="en-US" altLang="zh-CN" sz="1600" kern="0" spc="-112" dirty="0">
                <a:solidFill>
                  <a:prstClr val="black">
                    <a:lumMod val="95000"/>
                    <a:lumOff val="5000"/>
                  </a:prstClr>
                </a:solidFill>
                <a:latin typeface="+mn-lt"/>
                <a:ea typeface="+mn-ea"/>
                <a:cs typeface="+mn-ea"/>
                <a:sym typeface="+mn-lt"/>
              </a:endParaRPr>
            </a:p>
            <a:p>
              <a:pPr eaLnBrk="1" fontAlgn="auto" hangingPunct="1">
                <a:spcBef>
                  <a:spcPts val="0"/>
                </a:spcBef>
                <a:spcAft>
                  <a:spcPts val="0"/>
                </a:spcAft>
              </a:pPr>
              <a:r>
                <a:rPr lang="zh-CN" altLang="en-US" sz="1600" kern="0" spc="-112" dirty="0">
                  <a:solidFill>
                    <a:prstClr val="black">
                      <a:lumMod val="95000"/>
                      <a:lumOff val="5000"/>
                    </a:prstClr>
                  </a:solidFill>
                  <a:latin typeface="+mn-lt"/>
                  <a:ea typeface="+mn-ea"/>
                  <a:cs typeface="+mn-ea"/>
                  <a:sym typeface="+mn-lt"/>
                </a:rPr>
                <a:t>单击此处添加文本内容</a:t>
              </a:r>
            </a:p>
          </p:txBody>
        </p:sp>
      </p:grpSp>
      <p:grpSp>
        <p:nvGrpSpPr>
          <p:cNvPr id="97" name="组合 96"/>
          <p:cNvGrpSpPr/>
          <p:nvPr/>
        </p:nvGrpSpPr>
        <p:grpSpPr>
          <a:xfrm>
            <a:off x="5670408" y="2931658"/>
            <a:ext cx="2466749" cy="1333418"/>
            <a:chOff x="5796136" y="3507854"/>
            <a:chExt cx="2466975" cy="1333500"/>
          </a:xfrm>
        </p:grpSpPr>
        <p:pic>
          <p:nvPicPr>
            <p:cNvPr id="98" name="图片 97"/>
            <p:cNvPicPr>
              <a:picLocks noChangeAspect="1"/>
            </p:cNvPicPr>
            <p:nvPr/>
          </p:nvPicPr>
          <p:blipFill>
            <a:blip r:embed="rId4"/>
            <a:stretch>
              <a:fillRect/>
            </a:stretch>
          </p:blipFill>
          <p:spPr>
            <a:xfrm>
              <a:off x="5796136" y="3507854"/>
              <a:ext cx="2466975" cy="1333500"/>
            </a:xfrm>
            <a:prstGeom prst="rect">
              <a:avLst/>
            </a:prstGeom>
          </p:spPr>
        </p:pic>
        <p:sp>
          <p:nvSpPr>
            <p:cNvPr id="99" name="TextBox 98"/>
            <p:cNvSpPr txBox="1"/>
            <p:nvPr/>
          </p:nvSpPr>
          <p:spPr>
            <a:xfrm>
              <a:off x="5992754" y="3843084"/>
              <a:ext cx="2088232" cy="584811"/>
            </a:xfrm>
            <a:prstGeom prst="rect">
              <a:avLst/>
            </a:prstGeom>
            <a:noFill/>
          </p:spPr>
          <p:txBody>
            <a:bodyPr wrap="square" rtlCol="0">
              <a:spAutoFit/>
            </a:bodyPr>
            <a:lstStyle/>
            <a:p>
              <a:pPr eaLnBrk="1" fontAlgn="auto" hangingPunct="1">
                <a:spcBef>
                  <a:spcPts val="0"/>
                </a:spcBef>
                <a:spcAft>
                  <a:spcPts val="0"/>
                </a:spcAft>
              </a:pPr>
              <a:r>
                <a:rPr lang="zh-CN" altLang="en-US" sz="1600" kern="0" spc="-112" dirty="0">
                  <a:solidFill>
                    <a:prstClr val="black">
                      <a:lumMod val="95000"/>
                      <a:lumOff val="5000"/>
                    </a:prstClr>
                  </a:solidFill>
                  <a:latin typeface="+mn-lt"/>
                  <a:ea typeface="+mn-ea"/>
                  <a:cs typeface="+mn-ea"/>
                  <a:sym typeface="+mn-lt"/>
                </a:rPr>
                <a:t>单击此处添加文本内容</a:t>
              </a:r>
              <a:endParaRPr lang="en-US" altLang="zh-CN" sz="1600" kern="0" spc="-112" dirty="0">
                <a:solidFill>
                  <a:prstClr val="black">
                    <a:lumMod val="95000"/>
                    <a:lumOff val="5000"/>
                  </a:prstClr>
                </a:solidFill>
                <a:latin typeface="+mn-lt"/>
                <a:ea typeface="+mn-ea"/>
                <a:cs typeface="+mn-ea"/>
                <a:sym typeface="+mn-lt"/>
              </a:endParaRPr>
            </a:p>
            <a:p>
              <a:pPr eaLnBrk="1" fontAlgn="auto" hangingPunct="1">
                <a:spcBef>
                  <a:spcPts val="0"/>
                </a:spcBef>
                <a:spcAft>
                  <a:spcPts val="0"/>
                </a:spcAft>
              </a:pPr>
              <a:r>
                <a:rPr lang="zh-CN" altLang="en-US" sz="1600" kern="0" spc="-112" dirty="0">
                  <a:solidFill>
                    <a:prstClr val="black">
                      <a:lumMod val="95000"/>
                      <a:lumOff val="5000"/>
                    </a:prstClr>
                  </a:solidFill>
                  <a:latin typeface="+mn-lt"/>
                  <a:ea typeface="+mn-ea"/>
                  <a:cs typeface="+mn-ea"/>
                  <a:sym typeface="+mn-lt"/>
                </a:rPr>
                <a:t>单击此处添加文本内容</a:t>
              </a:r>
            </a:p>
          </p:txBody>
        </p:sp>
      </p:gr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p:cTn id="7" dur="500" fill="hold"/>
                                        <p:tgtEl>
                                          <p:spTgt spid="79"/>
                                        </p:tgtEl>
                                        <p:attrNameLst>
                                          <p:attrName>ppt_w</p:attrName>
                                        </p:attrNameLst>
                                      </p:cBhvr>
                                      <p:tavLst>
                                        <p:tav tm="0">
                                          <p:val>
                                            <p:fltVal val="0"/>
                                          </p:val>
                                        </p:tav>
                                        <p:tav tm="100000">
                                          <p:val>
                                            <p:strVal val="#ppt_w"/>
                                          </p:val>
                                        </p:tav>
                                      </p:tavLst>
                                    </p:anim>
                                    <p:anim calcmode="lin" valueType="num">
                                      <p:cBhvr>
                                        <p:cTn id="8" dur="500" fill="hold"/>
                                        <p:tgtEl>
                                          <p:spTgt spid="79"/>
                                        </p:tgtEl>
                                        <p:attrNameLst>
                                          <p:attrName>ppt_h</p:attrName>
                                        </p:attrNameLst>
                                      </p:cBhvr>
                                      <p:tavLst>
                                        <p:tav tm="0">
                                          <p:val>
                                            <p:fltVal val="0"/>
                                          </p:val>
                                        </p:tav>
                                        <p:tav tm="100000">
                                          <p:val>
                                            <p:strVal val="#ppt_h"/>
                                          </p:val>
                                        </p:tav>
                                      </p:tavLst>
                                    </p:anim>
                                    <p:animEffect transition="in" filter="fade">
                                      <p:cBhvr>
                                        <p:cTn id="9" dur="500"/>
                                        <p:tgtEl>
                                          <p:spTgt spid="79"/>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73"/>
                                        </p:tgtEl>
                                        <p:attrNameLst>
                                          <p:attrName>style.visibility</p:attrName>
                                        </p:attrNameLst>
                                      </p:cBhvr>
                                      <p:to>
                                        <p:strVal val="visible"/>
                                      </p:to>
                                    </p:set>
                                    <p:animEffect transition="in" filter="wipe(left)">
                                      <p:cBhvr>
                                        <p:cTn id="13" dur="500"/>
                                        <p:tgtEl>
                                          <p:spTgt spid="73"/>
                                        </p:tgtEl>
                                      </p:cBhvr>
                                    </p:animEffect>
                                  </p:childTnLst>
                                </p:cTn>
                              </p:par>
                              <p:par>
                                <p:cTn id="14" presetID="22" presetClass="entr" presetSubtype="8" fill="hold" nodeType="withEffect">
                                  <p:stCondLst>
                                    <p:cond delay="0"/>
                                  </p:stCondLst>
                                  <p:childTnLst>
                                    <p:set>
                                      <p:cBhvr>
                                        <p:cTn id="15" dur="1" fill="hold">
                                          <p:stCondLst>
                                            <p:cond delay="0"/>
                                          </p:stCondLst>
                                        </p:cTn>
                                        <p:tgtEl>
                                          <p:spTgt spid="74"/>
                                        </p:tgtEl>
                                        <p:attrNameLst>
                                          <p:attrName>style.visibility</p:attrName>
                                        </p:attrNameLst>
                                      </p:cBhvr>
                                      <p:to>
                                        <p:strVal val="visible"/>
                                      </p:to>
                                    </p:set>
                                    <p:animEffect transition="in" filter="wipe(left)">
                                      <p:cBhvr>
                                        <p:cTn id="16" dur="500"/>
                                        <p:tgtEl>
                                          <p:spTgt spid="74"/>
                                        </p:tgtEl>
                                      </p:cBhvr>
                                    </p:animEffect>
                                  </p:childTnLst>
                                </p:cTn>
                              </p:par>
                              <p:par>
                                <p:cTn id="17" presetID="22" presetClass="entr" presetSubtype="8" fill="hold"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wipe(left)">
                                      <p:cBhvr>
                                        <p:cTn id="19" dur="500"/>
                                        <p:tgtEl>
                                          <p:spTgt spid="75"/>
                                        </p:tgtEl>
                                      </p:cBhvr>
                                    </p:animEffect>
                                  </p:childTnLst>
                                </p:cTn>
                              </p:par>
                              <p:par>
                                <p:cTn id="20" presetID="22" presetClass="entr" presetSubtype="2" fill="hold" nodeType="with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right)">
                                      <p:cBhvr>
                                        <p:cTn id="22" dur="500"/>
                                        <p:tgtEl>
                                          <p:spTgt spid="76"/>
                                        </p:tgtEl>
                                      </p:cBhvr>
                                    </p:animEffect>
                                  </p:childTnLst>
                                </p:cTn>
                              </p:par>
                              <p:par>
                                <p:cTn id="23" presetID="22" presetClass="entr" presetSubtype="2" fill="hold" nodeType="withEffect">
                                  <p:stCondLst>
                                    <p:cond delay="0"/>
                                  </p:stCondLst>
                                  <p:childTnLst>
                                    <p:set>
                                      <p:cBhvr>
                                        <p:cTn id="24" dur="1" fill="hold">
                                          <p:stCondLst>
                                            <p:cond delay="0"/>
                                          </p:stCondLst>
                                        </p:cTn>
                                        <p:tgtEl>
                                          <p:spTgt spid="77"/>
                                        </p:tgtEl>
                                        <p:attrNameLst>
                                          <p:attrName>style.visibility</p:attrName>
                                        </p:attrNameLst>
                                      </p:cBhvr>
                                      <p:to>
                                        <p:strVal val="visible"/>
                                      </p:to>
                                    </p:set>
                                    <p:animEffect transition="in" filter="wipe(right)">
                                      <p:cBhvr>
                                        <p:cTn id="25" dur="500"/>
                                        <p:tgtEl>
                                          <p:spTgt spid="77"/>
                                        </p:tgtEl>
                                      </p:cBhvr>
                                    </p:animEffect>
                                  </p:childTnLst>
                                </p:cTn>
                              </p:par>
                              <p:par>
                                <p:cTn id="26" presetID="22" presetClass="entr" presetSubtype="2" fill="hold" nodeType="withEffect">
                                  <p:stCondLst>
                                    <p:cond delay="0"/>
                                  </p:stCondLst>
                                  <p:childTnLst>
                                    <p:set>
                                      <p:cBhvr>
                                        <p:cTn id="27" dur="1" fill="hold">
                                          <p:stCondLst>
                                            <p:cond delay="0"/>
                                          </p:stCondLst>
                                        </p:cTn>
                                        <p:tgtEl>
                                          <p:spTgt spid="78"/>
                                        </p:tgtEl>
                                        <p:attrNameLst>
                                          <p:attrName>style.visibility</p:attrName>
                                        </p:attrNameLst>
                                      </p:cBhvr>
                                      <p:to>
                                        <p:strVal val="visible"/>
                                      </p:to>
                                    </p:set>
                                    <p:animEffect transition="in" filter="wipe(right)">
                                      <p:cBhvr>
                                        <p:cTn id="28" dur="500"/>
                                        <p:tgtEl>
                                          <p:spTgt spid="78"/>
                                        </p:tgtEl>
                                      </p:cBhvr>
                                    </p:animEffect>
                                  </p:childTnLst>
                                </p:cTn>
                              </p:par>
                            </p:childTnLst>
                          </p:cTn>
                        </p:par>
                        <p:par>
                          <p:cTn id="29" fill="hold">
                            <p:stCondLst>
                              <p:cond delay="1000"/>
                            </p:stCondLst>
                            <p:childTnLst>
                              <p:par>
                                <p:cTn id="30" presetID="2" presetClass="entr" presetSubtype="8" fill="hold" nodeType="afterEffect">
                                  <p:stCondLst>
                                    <p:cond delay="0"/>
                                  </p:stCondLst>
                                  <p:childTnLst>
                                    <p:set>
                                      <p:cBhvr>
                                        <p:cTn id="31" dur="1" fill="hold">
                                          <p:stCondLst>
                                            <p:cond delay="0"/>
                                          </p:stCondLst>
                                        </p:cTn>
                                        <p:tgtEl>
                                          <p:spTgt spid="82"/>
                                        </p:tgtEl>
                                        <p:attrNameLst>
                                          <p:attrName>style.visibility</p:attrName>
                                        </p:attrNameLst>
                                      </p:cBhvr>
                                      <p:to>
                                        <p:strVal val="visible"/>
                                      </p:to>
                                    </p:set>
                                    <p:anim calcmode="lin" valueType="num">
                                      <p:cBhvr additive="base">
                                        <p:cTn id="32" dur="500" fill="hold"/>
                                        <p:tgtEl>
                                          <p:spTgt spid="82"/>
                                        </p:tgtEl>
                                        <p:attrNameLst>
                                          <p:attrName>ppt_x</p:attrName>
                                        </p:attrNameLst>
                                      </p:cBhvr>
                                      <p:tavLst>
                                        <p:tav tm="0">
                                          <p:val>
                                            <p:strVal val="0-#ppt_w/2"/>
                                          </p:val>
                                        </p:tav>
                                        <p:tav tm="100000">
                                          <p:val>
                                            <p:strVal val="#ppt_x"/>
                                          </p:val>
                                        </p:tav>
                                      </p:tavLst>
                                    </p:anim>
                                    <p:anim calcmode="lin" valueType="num">
                                      <p:cBhvr additive="base">
                                        <p:cTn id="33" dur="500" fill="hold"/>
                                        <p:tgtEl>
                                          <p:spTgt spid="82"/>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500" fill="hold"/>
                                        <p:tgtEl>
                                          <p:spTgt spid="88"/>
                                        </p:tgtEl>
                                        <p:attrNameLst>
                                          <p:attrName>ppt_x</p:attrName>
                                        </p:attrNameLst>
                                      </p:cBhvr>
                                      <p:tavLst>
                                        <p:tav tm="0">
                                          <p:val>
                                            <p:strVal val="0-#ppt_w/2"/>
                                          </p:val>
                                        </p:tav>
                                        <p:tav tm="100000">
                                          <p:val>
                                            <p:strVal val="#ppt_x"/>
                                          </p:val>
                                        </p:tav>
                                      </p:tavLst>
                                    </p:anim>
                                    <p:anim calcmode="lin" valueType="num">
                                      <p:cBhvr additive="base">
                                        <p:cTn id="37" dur="500" fill="hold"/>
                                        <p:tgtEl>
                                          <p:spTgt spid="8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94"/>
                                        </p:tgtEl>
                                        <p:attrNameLst>
                                          <p:attrName>style.visibility</p:attrName>
                                        </p:attrNameLst>
                                      </p:cBhvr>
                                      <p:to>
                                        <p:strVal val="visible"/>
                                      </p:to>
                                    </p:set>
                                    <p:anim calcmode="lin" valueType="num">
                                      <p:cBhvr additive="base">
                                        <p:cTn id="40" dur="500" fill="hold"/>
                                        <p:tgtEl>
                                          <p:spTgt spid="94"/>
                                        </p:tgtEl>
                                        <p:attrNameLst>
                                          <p:attrName>ppt_x</p:attrName>
                                        </p:attrNameLst>
                                      </p:cBhvr>
                                      <p:tavLst>
                                        <p:tav tm="0">
                                          <p:val>
                                            <p:strVal val="0-#ppt_w/2"/>
                                          </p:val>
                                        </p:tav>
                                        <p:tav tm="100000">
                                          <p:val>
                                            <p:strVal val="#ppt_x"/>
                                          </p:val>
                                        </p:tav>
                                      </p:tavLst>
                                    </p:anim>
                                    <p:anim calcmode="lin" valueType="num">
                                      <p:cBhvr additive="base">
                                        <p:cTn id="41" dur="500" fill="hold"/>
                                        <p:tgtEl>
                                          <p:spTgt spid="94"/>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0"/>
                                  </p:stCondLst>
                                  <p:childTnLst>
                                    <p:set>
                                      <p:cBhvr>
                                        <p:cTn id="43" dur="1" fill="hold">
                                          <p:stCondLst>
                                            <p:cond delay="0"/>
                                          </p:stCondLst>
                                        </p:cTn>
                                        <p:tgtEl>
                                          <p:spTgt spid="85"/>
                                        </p:tgtEl>
                                        <p:attrNameLst>
                                          <p:attrName>style.visibility</p:attrName>
                                        </p:attrNameLst>
                                      </p:cBhvr>
                                      <p:to>
                                        <p:strVal val="visible"/>
                                      </p:to>
                                    </p:set>
                                    <p:anim calcmode="lin" valueType="num">
                                      <p:cBhvr additive="base">
                                        <p:cTn id="44" dur="500" fill="hold"/>
                                        <p:tgtEl>
                                          <p:spTgt spid="85"/>
                                        </p:tgtEl>
                                        <p:attrNameLst>
                                          <p:attrName>ppt_x</p:attrName>
                                        </p:attrNameLst>
                                      </p:cBhvr>
                                      <p:tavLst>
                                        <p:tav tm="0">
                                          <p:val>
                                            <p:strVal val="1+#ppt_w/2"/>
                                          </p:val>
                                        </p:tav>
                                        <p:tav tm="100000">
                                          <p:val>
                                            <p:strVal val="#ppt_x"/>
                                          </p:val>
                                        </p:tav>
                                      </p:tavLst>
                                    </p:anim>
                                    <p:anim calcmode="lin" valueType="num">
                                      <p:cBhvr additive="base">
                                        <p:cTn id="45" dur="500" fill="hold"/>
                                        <p:tgtEl>
                                          <p:spTgt spid="85"/>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0"/>
                                  </p:stCondLst>
                                  <p:childTnLst>
                                    <p:set>
                                      <p:cBhvr>
                                        <p:cTn id="51" dur="1" fill="hold">
                                          <p:stCondLst>
                                            <p:cond delay="0"/>
                                          </p:stCondLst>
                                        </p:cTn>
                                        <p:tgtEl>
                                          <p:spTgt spid="97"/>
                                        </p:tgtEl>
                                        <p:attrNameLst>
                                          <p:attrName>style.visibility</p:attrName>
                                        </p:attrNameLst>
                                      </p:cBhvr>
                                      <p:to>
                                        <p:strVal val="visible"/>
                                      </p:to>
                                    </p:set>
                                    <p:anim calcmode="lin" valueType="num">
                                      <p:cBhvr additive="base">
                                        <p:cTn id="52" dur="500" fill="hold"/>
                                        <p:tgtEl>
                                          <p:spTgt spid="97"/>
                                        </p:tgtEl>
                                        <p:attrNameLst>
                                          <p:attrName>ppt_x</p:attrName>
                                        </p:attrNameLst>
                                      </p:cBhvr>
                                      <p:tavLst>
                                        <p:tav tm="0">
                                          <p:val>
                                            <p:strVal val="1+#ppt_w/2"/>
                                          </p:val>
                                        </p:tav>
                                        <p:tav tm="100000">
                                          <p:val>
                                            <p:strVal val="#ppt_x"/>
                                          </p:val>
                                        </p:tav>
                                      </p:tavLst>
                                    </p:anim>
                                    <p:anim calcmode="lin" valueType="num">
                                      <p:cBhvr additive="base">
                                        <p:cTn id="53" dur="500" fill="hold"/>
                                        <p:tgtEl>
                                          <p:spTgt spid="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C:\Users\Thinkpad\Desktop\PNG\1_0003_图层-20.png"/>
          <p:cNvPicPr>
            <a:picLocks noChangeAspect="1" noChangeArrowheads="1"/>
          </p:cNvPicPr>
          <p:nvPr/>
        </p:nvPicPr>
        <p:blipFill>
          <a:blip r:embed="rId3" cstate="screen"/>
          <a:srcRect/>
          <a:stretch>
            <a:fillRect/>
          </a:stretch>
        </p:blipFill>
        <p:spPr bwMode="auto">
          <a:xfrm>
            <a:off x="3458311" y="1393184"/>
            <a:ext cx="2577054" cy="262098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C:\Users\Thinkpad\Desktop\PNG\1_0000_图层-22.png"/>
          <p:cNvPicPr>
            <a:picLocks noChangeAspect="1" noChangeArrowheads="1"/>
          </p:cNvPicPr>
          <p:nvPr/>
        </p:nvPicPr>
        <p:blipFill>
          <a:blip r:embed="rId4" cstate="screen"/>
          <a:srcRect/>
          <a:stretch>
            <a:fillRect/>
          </a:stretch>
        </p:blipFill>
        <p:spPr bwMode="auto">
          <a:xfrm>
            <a:off x="5226172" y="2703678"/>
            <a:ext cx="335352" cy="52626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C:\Users\Thinkpad\Desktop\PNG\1_0001_图层-23.png"/>
          <p:cNvPicPr>
            <a:picLocks noChangeAspect="1" noChangeArrowheads="1"/>
          </p:cNvPicPr>
          <p:nvPr/>
        </p:nvPicPr>
        <p:blipFill>
          <a:blip r:embed="rId5" cstate="screen"/>
          <a:srcRect/>
          <a:stretch>
            <a:fillRect/>
          </a:stretch>
        </p:blipFill>
        <p:spPr bwMode="auto">
          <a:xfrm>
            <a:off x="4616774" y="2881974"/>
            <a:ext cx="531404" cy="51078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 descr="C:\Users\Thinkpad\Desktop\PNG\1_0002_图层-21.png"/>
          <p:cNvPicPr>
            <a:picLocks noChangeAspect="1" noChangeArrowheads="1"/>
          </p:cNvPicPr>
          <p:nvPr/>
        </p:nvPicPr>
        <p:blipFill>
          <a:blip r:embed="rId6" cstate="screen"/>
          <a:srcRect/>
          <a:stretch>
            <a:fillRect/>
          </a:stretch>
        </p:blipFill>
        <p:spPr bwMode="auto">
          <a:xfrm>
            <a:off x="4407763" y="2151198"/>
            <a:ext cx="420480" cy="63976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C:\Users\Thinkpad\Desktop\PNG\1_0000_渐变映射-2-副本-9.png"/>
          <p:cNvPicPr>
            <a:picLocks noChangeAspect="1" noChangeArrowheads="1"/>
          </p:cNvPicPr>
          <p:nvPr/>
        </p:nvPicPr>
        <p:blipFill>
          <a:blip r:embed="rId7" cstate="screen"/>
          <a:srcRect/>
          <a:stretch>
            <a:fillRect/>
          </a:stretch>
        </p:blipFill>
        <p:spPr bwMode="auto">
          <a:xfrm>
            <a:off x="3672550" y="1233659"/>
            <a:ext cx="360007" cy="319052"/>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53"/>
          <p:cNvSpPr txBox="1">
            <a:spLocks noChangeArrowheads="1"/>
          </p:cNvSpPr>
          <p:nvPr/>
        </p:nvSpPr>
        <p:spPr bwMode="auto">
          <a:xfrm>
            <a:off x="2302193" y="1131590"/>
            <a:ext cx="1628263" cy="561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rtlCol="0">
            <a:spAutoFit/>
          </a:bodyPr>
          <a:lstStyle>
            <a:defPPr>
              <a:defRPr lang="zh-CN"/>
            </a:defPPr>
            <a:lvl1pPr>
              <a:lnSpc>
                <a:spcPct val="100000"/>
              </a:lnSpc>
              <a:defRPr sz="1600" b="0" kern="0" spc="-150">
                <a:solidFill>
                  <a:schemeClr val="tx1">
                    <a:lumMod val="95000"/>
                    <a:lumOff val="5000"/>
                  </a:schemeClr>
                </a:solidFill>
                <a:latin typeface="楷体" panose="02010609060101010101" charset="-122"/>
                <a:ea typeface="楷体" panose="02010609060101010101" charset="-122"/>
              </a:defRPr>
            </a:lvl1pPr>
          </a:lstStyle>
          <a:p>
            <a:pPr defTabSz="685800" fontAlgn="auto">
              <a:spcBef>
                <a:spcPts val="0"/>
              </a:spcBef>
              <a:spcAft>
                <a:spcPts val="0"/>
              </a:spcAft>
              <a:defRPr/>
            </a:pPr>
            <a:r>
              <a:rPr lang="zh-CN" altLang="en-US" spc="-112" dirty="0">
                <a:solidFill>
                  <a:prstClr val="black">
                    <a:lumMod val="95000"/>
                    <a:lumOff val="5000"/>
                  </a:prstClr>
                </a:solidFill>
                <a:latin typeface="+mn-lt"/>
                <a:ea typeface="+mn-ea"/>
                <a:cs typeface="+mn-ea"/>
                <a:sym typeface="+mn-lt"/>
              </a:rPr>
              <a:t>在此插入内容</a:t>
            </a:r>
            <a:endParaRPr lang="en-US" altLang="zh-CN" spc="-112" dirty="0">
              <a:solidFill>
                <a:prstClr val="black">
                  <a:lumMod val="95000"/>
                  <a:lumOff val="5000"/>
                </a:prstClr>
              </a:solidFill>
              <a:latin typeface="+mn-lt"/>
              <a:ea typeface="+mn-ea"/>
              <a:cs typeface="+mn-ea"/>
              <a:sym typeface="+mn-lt"/>
            </a:endParaRPr>
          </a:p>
          <a:p>
            <a:pPr defTabSz="685800" fontAlgn="auto">
              <a:spcBef>
                <a:spcPts val="0"/>
              </a:spcBef>
              <a:spcAft>
                <a:spcPts val="0"/>
              </a:spcAft>
              <a:defRPr/>
            </a:pPr>
            <a:r>
              <a:rPr lang="zh-CN" altLang="en-US" spc="-112" dirty="0">
                <a:solidFill>
                  <a:prstClr val="black">
                    <a:lumMod val="95000"/>
                    <a:lumOff val="5000"/>
                  </a:prstClr>
                </a:solidFill>
                <a:latin typeface="+mn-lt"/>
                <a:ea typeface="+mn-ea"/>
                <a:cs typeface="+mn-ea"/>
                <a:sym typeface="+mn-lt"/>
              </a:rPr>
              <a:t>在此插入内容</a:t>
            </a:r>
            <a:endParaRPr lang="en-US" altLang="zh-CN" spc="-112" dirty="0">
              <a:solidFill>
                <a:prstClr val="black">
                  <a:lumMod val="95000"/>
                  <a:lumOff val="5000"/>
                </a:prstClr>
              </a:solidFill>
              <a:latin typeface="+mn-lt"/>
              <a:ea typeface="+mn-ea"/>
              <a:cs typeface="+mn-ea"/>
              <a:sym typeface="+mn-lt"/>
            </a:endParaRPr>
          </a:p>
        </p:txBody>
      </p:sp>
      <p:pic>
        <p:nvPicPr>
          <p:cNvPr id="28" name="Picture 4" descr="C:\Users\Thinkpad\Desktop\PNG\1_0000_渐变映射-2-副本-9.png"/>
          <p:cNvPicPr>
            <a:picLocks noChangeAspect="1" noChangeArrowheads="1"/>
          </p:cNvPicPr>
          <p:nvPr/>
        </p:nvPicPr>
        <p:blipFill>
          <a:blip r:embed="rId7" cstate="screen"/>
          <a:srcRect/>
          <a:stretch>
            <a:fillRect/>
          </a:stretch>
        </p:blipFill>
        <p:spPr bwMode="auto">
          <a:xfrm>
            <a:off x="2928903" y="2282558"/>
            <a:ext cx="360007" cy="319052"/>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53"/>
          <p:cNvSpPr txBox="1">
            <a:spLocks noChangeArrowheads="1"/>
          </p:cNvSpPr>
          <p:nvPr/>
        </p:nvSpPr>
        <p:spPr bwMode="auto">
          <a:xfrm>
            <a:off x="1404325" y="2151198"/>
            <a:ext cx="1550359" cy="561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rtlCol="0">
            <a:spAutoFit/>
          </a:bodyPr>
          <a:lstStyle>
            <a:defPPr>
              <a:defRPr lang="zh-CN"/>
            </a:defPPr>
            <a:lvl1pPr>
              <a:lnSpc>
                <a:spcPct val="100000"/>
              </a:lnSpc>
              <a:defRPr sz="1600" b="0" kern="0" spc="-150">
                <a:solidFill>
                  <a:schemeClr val="tx1">
                    <a:lumMod val="95000"/>
                    <a:lumOff val="5000"/>
                  </a:schemeClr>
                </a:solidFill>
                <a:latin typeface="楷体" panose="02010609060101010101" charset="-122"/>
                <a:ea typeface="楷体" panose="02010609060101010101" charset="-122"/>
              </a:defRPr>
            </a:lvl1pPr>
          </a:lstStyle>
          <a:p>
            <a:pPr algn="ctr" defTabSz="685800" fontAlgn="auto">
              <a:spcBef>
                <a:spcPts val="0"/>
              </a:spcBef>
              <a:spcAft>
                <a:spcPts val="0"/>
              </a:spcAft>
              <a:defRPr/>
            </a:pPr>
            <a:r>
              <a:rPr lang="zh-CN" altLang="en-US" spc="-112" dirty="0">
                <a:solidFill>
                  <a:prstClr val="black">
                    <a:lumMod val="95000"/>
                    <a:lumOff val="5000"/>
                  </a:prstClr>
                </a:solidFill>
                <a:latin typeface="+mn-lt"/>
                <a:ea typeface="+mn-ea"/>
                <a:cs typeface="+mn-ea"/>
                <a:sym typeface="+mn-lt"/>
              </a:rPr>
              <a:t>在此插入内容</a:t>
            </a:r>
            <a:endParaRPr lang="en-US" altLang="zh-CN" spc="-112" dirty="0">
              <a:solidFill>
                <a:prstClr val="black">
                  <a:lumMod val="95000"/>
                  <a:lumOff val="5000"/>
                </a:prstClr>
              </a:solidFill>
              <a:latin typeface="+mn-lt"/>
              <a:ea typeface="+mn-ea"/>
              <a:cs typeface="+mn-ea"/>
              <a:sym typeface="+mn-lt"/>
            </a:endParaRPr>
          </a:p>
          <a:p>
            <a:pPr algn="ctr" defTabSz="685800" fontAlgn="auto">
              <a:spcBef>
                <a:spcPts val="0"/>
              </a:spcBef>
              <a:spcAft>
                <a:spcPts val="0"/>
              </a:spcAft>
              <a:defRPr/>
            </a:pPr>
            <a:r>
              <a:rPr lang="zh-CN" altLang="en-US" spc="-112" dirty="0">
                <a:solidFill>
                  <a:prstClr val="black">
                    <a:lumMod val="95000"/>
                    <a:lumOff val="5000"/>
                  </a:prstClr>
                </a:solidFill>
                <a:latin typeface="+mn-lt"/>
                <a:ea typeface="+mn-ea"/>
                <a:cs typeface="+mn-ea"/>
                <a:sym typeface="+mn-lt"/>
              </a:rPr>
              <a:t>在此插入内容</a:t>
            </a:r>
            <a:endParaRPr lang="en-US" altLang="zh-CN" spc="-112" dirty="0">
              <a:solidFill>
                <a:prstClr val="black">
                  <a:lumMod val="95000"/>
                  <a:lumOff val="5000"/>
                </a:prstClr>
              </a:solidFill>
              <a:latin typeface="+mn-lt"/>
              <a:ea typeface="+mn-ea"/>
              <a:cs typeface="+mn-ea"/>
              <a:sym typeface="+mn-lt"/>
            </a:endParaRPr>
          </a:p>
        </p:txBody>
      </p:sp>
      <p:pic>
        <p:nvPicPr>
          <p:cNvPr id="30" name="Picture 4" descr="C:\Users\Thinkpad\Desktop\PNG\1_0000_渐变映射-2-副本-9.png"/>
          <p:cNvPicPr>
            <a:picLocks noChangeAspect="1" noChangeArrowheads="1"/>
          </p:cNvPicPr>
          <p:nvPr/>
        </p:nvPicPr>
        <p:blipFill>
          <a:blip r:embed="rId7" cstate="screen"/>
          <a:srcRect/>
          <a:stretch>
            <a:fillRect/>
          </a:stretch>
        </p:blipFill>
        <p:spPr bwMode="auto">
          <a:xfrm>
            <a:off x="3278308" y="3494824"/>
            <a:ext cx="360007" cy="319052"/>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53"/>
          <p:cNvSpPr txBox="1">
            <a:spLocks noChangeArrowheads="1"/>
          </p:cNvSpPr>
          <p:nvPr/>
        </p:nvSpPr>
        <p:spPr bwMode="auto">
          <a:xfrm>
            <a:off x="1650044" y="3392756"/>
            <a:ext cx="1628263" cy="561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rtlCol="0">
            <a:spAutoFit/>
          </a:bodyPr>
          <a:lstStyle>
            <a:defPPr>
              <a:defRPr lang="zh-CN"/>
            </a:defPPr>
            <a:lvl1pPr>
              <a:lnSpc>
                <a:spcPct val="100000"/>
              </a:lnSpc>
              <a:defRPr sz="1600" b="0" kern="0" spc="-150">
                <a:solidFill>
                  <a:schemeClr val="tx1">
                    <a:lumMod val="95000"/>
                    <a:lumOff val="5000"/>
                  </a:schemeClr>
                </a:solidFill>
                <a:latin typeface="楷体" panose="02010609060101010101" charset="-122"/>
                <a:ea typeface="楷体" panose="02010609060101010101" charset="-122"/>
              </a:defRPr>
            </a:lvl1pPr>
          </a:lstStyle>
          <a:p>
            <a:pPr algn="ctr" defTabSz="685800" fontAlgn="auto">
              <a:spcBef>
                <a:spcPts val="0"/>
              </a:spcBef>
              <a:spcAft>
                <a:spcPts val="0"/>
              </a:spcAft>
              <a:defRPr/>
            </a:pPr>
            <a:r>
              <a:rPr lang="zh-CN" altLang="en-US" spc="-112" dirty="0">
                <a:solidFill>
                  <a:prstClr val="black">
                    <a:lumMod val="95000"/>
                    <a:lumOff val="5000"/>
                  </a:prstClr>
                </a:solidFill>
                <a:latin typeface="+mn-lt"/>
                <a:ea typeface="+mn-ea"/>
                <a:cs typeface="+mn-ea"/>
                <a:sym typeface="+mn-lt"/>
              </a:rPr>
              <a:t>在此插入内容</a:t>
            </a:r>
            <a:endParaRPr lang="en-US" altLang="zh-CN" spc="-112" dirty="0">
              <a:solidFill>
                <a:prstClr val="black">
                  <a:lumMod val="95000"/>
                  <a:lumOff val="5000"/>
                </a:prstClr>
              </a:solidFill>
              <a:latin typeface="+mn-lt"/>
              <a:ea typeface="+mn-ea"/>
              <a:cs typeface="+mn-ea"/>
              <a:sym typeface="+mn-lt"/>
            </a:endParaRPr>
          </a:p>
          <a:p>
            <a:pPr algn="ctr" defTabSz="685800" fontAlgn="auto">
              <a:spcBef>
                <a:spcPts val="0"/>
              </a:spcBef>
              <a:spcAft>
                <a:spcPts val="0"/>
              </a:spcAft>
              <a:defRPr/>
            </a:pPr>
            <a:r>
              <a:rPr lang="zh-CN" altLang="en-US" spc="-112" dirty="0">
                <a:solidFill>
                  <a:prstClr val="black">
                    <a:lumMod val="95000"/>
                    <a:lumOff val="5000"/>
                  </a:prstClr>
                </a:solidFill>
                <a:latin typeface="+mn-lt"/>
                <a:ea typeface="+mn-ea"/>
                <a:cs typeface="+mn-ea"/>
                <a:sym typeface="+mn-lt"/>
              </a:rPr>
              <a:t>在此插入内容</a:t>
            </a:r>
            <a:endParaRPr lang="en-US" altLang="zh-CN" spc="-112" dirty="0">
              <a:solidFill>
                <a:prstClr val="black">
                  <a:lumMod val="95000"/>
                  <a:lumOff val="5000"/>
                </a:prstClr>
              </a:solidFill>
              <a:latin typeface="+mn-lt"/>
              <a:ea typeface="+mn-ea"/>
              <a:cs typeface="+mn-ea"/>
              <a:sym typeface="+mn-lt"/>
            </a:endParaRPr>
          </a:p>
        </p:txBody>
      </p:sp>
      <p:pic>
        <p:nvPicPr>
          <p:cNvPr id="32" name="Picture 5" descr="F:\360安全浏览器下载\水墨\1402\chinaz9.png"/>
          <p:cNvPicPr>
            <a:picLocks noChangeAspect="1" noChangeArrowheads="1"/>
          </p:cNvPicPr>
          <p:nvPr/>
        </p:nvPicPr>
        <p:blipFill>
          <a:blip r:embed="rId8"/>
          <a:srcRect/>
          <a:stretch>
            <a:fillRect/>
          </a:stretch>
        </p:blipFill>
        <p:spPr bwMode="auto">
          <a:xfrm>
            <a:off x="5561523" y="2472859"/>
            <a:ext cx="1625451" cy="162550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E:\PPT\PPT中国风元素\水墨祥云\水墨祥云\011.jpg"/>
          <p:cNvPicPr>
            <a:picLocks noChangeAspect="1" noChangeArrowheads="1"/>
          </p:cNvPicPr>
          <p:nvPr/>
        </p:nvPicPr>
        <p:blipFill>
          <a:blip r:embed="rId9" cstate="email"/>
          <a:srcRect/>
          <a:stretch>
            <a:fillRect/>
          </a:stretch>
        </p:blipFill>
        <p:spPr bwMode="auto">
          <a:xfrm flipH="1">
            <a:off x="6035364" y="1999261"/>
            <a:ext cx="909117" cy="566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1000"/>
                                        <p:tgtEl>
                                          <p:spTgt spid="32"/>
                                        </p:tgtEl>
                                      </p:cBhvr>
                                    </p:animEffect>
                                    <p:anim calcmode="lin" valueType="num">
                                      <p:cBhvr>
                                        <p:cTn id="31" dur="1000" fill="hold"/>
                                        <p:tgtEl>
                                          <p:spTgt spid="32"/>
                                        </p:tgtEl>
                                        <p:attrNameLst>
                                          <p:attrName>ppt_x</p:attrName>
                                        </p:attrNameLst>
                                      </p:cBhvr>
                                      <p:tavLst>
                                        <p:tav tm="0">
                                          <p:val>
                                            <p:strVal val="#ppt_x"/>
                                          </p:val>
                                        </p:tav>
                                        <p:tav tm="100000">
                                          <p:val>
                                            <p:strVal val="#ppt_x"/>
                                          </p:val>
                                        </p:tav>
                                      </p:tavLst>
                                    </p:anim>
                                    <p:anim calcmode="lin" valueType="num">
                                      <p:cBhvr>
                                        <p:cTn id="32" dur="1000" fill="hold"/>
                                        <p:tgtEl>
                                          <p:spTgt spid="32"/>
                                        </p:tgtEl>
                                        <p:attrNameLst>
                                          <p:attrName>ppt_y</p:attrName>
                                        </p:attrNameLst>
                                      </p:cBhvr>
                                      <p:tavLst>
                                        <p:tav tm="0">
                                          <p:val>
                                            <p:strVal val="#ppt_y+.1"/>
                                          </p:val>
                                        </p:tav>
                                        <p:tav tm="100000">
                                          <p:val>
                                            <p:strVal val="#ppt_y"/>
                                          </p:val>
                                        </p:tav>
                                      </p:tavLst>
                                    </p:anim>
                                  </p:childTnLst>
                                </p:cTn>
                              </p:par>
                              <p:par>
                                <p:cTn id="33" presetID="2" presetClass="entr" presetSubtype="2" fill="hold" nodeType="withEffect">
                                  <p:stCondLst>
                                    <p:cond delay="125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2000" fill="hold"/>
                                        <p:tgtEl>
                                          <p:spTgt spid="33"/>
                                        </p:tgtEl>
                                        <p:attrNameLst>
                                          <p:attrName>ppt_x</p:attrName>
                                        </p:attrNameLst>
                                      </p:cBhvr>
                                      <p:tavLst>
                                        <p:tav tm="0">
                                          <p:val>
                                            <p:strVal val="1+#ppt_w/2"/>
                                          </p:val>
                                        </p:tav>
                                        <p:tav tm="100000">
                                          <p:val>
                                            <p:strVal val="#ppt_x"/>
                                          </p:val>
                                        </p:tav>
                                      </p:tavLst>
                                    </p:anim>
                                    <p:anim calcmode="lin" valueType="num">
                                      <p:cBhvr additive="base">
                                        <p:cTn id="36" dur="2000" fill="hold"/>
                                        <p:tgtEl>
                                          <p:spTgt spid="33"/>
                                        </p:tgtEl>
                                        <p:attrNameLst>
                                          <p:attrName>ppt_y</p:attrName>
                                        </p:attrNameLst>
                                      </p:cBhvr>
                                      <p:tavLst>
                                        <p:tav tm="0">
                                          <p:val>
                                            <p:strVal val="#ppt_y"/>
                                          </p:val>
                                        </p:tav>
                                        <p:tav tm="100000">
                                          <p:val>
                                            <p:strVal val="#ppt_y"/>
                                          </p:val>
                                        </p:tav>
                                      </p:tavLst>
                                    </p:anim>
                                  </p:childTnLst>
                                </p:cTn>
                              </p:par>
                            </p:childTnLst>
                          </p:cTn>
                        </p:par>
                        <p:par>
                          <p:cTn id="37" fill="hold">
                            <p:stCondLst>
                              <p:cond delay="3000"/>
                            </p:stCondLst>
                            <p:childTnLst>
                              <p:par>
                                <p:cTn id="38" presetID="10" presetClass="entr" presetSubtype="0" fill="hold" nodeType="after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4000"/>
                            </p:stCondLst>
                            <p:childTnLst>
                              <p:par>
                                <p:cTn id="46" presetID="10" presetClass="entr" presetSubtype="0" fill="hold"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childTnLst>
                                </p:cTn>
                              </p:par>
                            </p:childTnLst>
                          </p:cTn>
                        </p:par>
                        <p:par>
                          <p:cTn id="49" fill="hold">
                            <p:stCondLst>
                              <p:cond delay="4500"/>
                            </p:stCondLst>
                            <p:childTnLst>
                              <p:par>
                                <p:cTn id="50" presetID="10" presetClass="entr" presetSubtype="0"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childTnLst>
                          </p:cTn>
                        </p:par>
                        <p:par>
                          <p:cTn id="53" fill="hold">
                            <p:stCondLst>
                              <p:cond delay="5000"/>
                            </p:stCondLst>
                            <p:childTnLst>
                              <p:par>
                                <p:cTn id="54" presetID="10" presetClass="entr" presetSubtype="0"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a:stretch>
            <a:fillRect/>
          </a:stretch>
        </p:blipFill>
        <p:spPr>
          <a:xfrm>
            <a:off x="4418253" y="2110988"/>
            <a:ext cx="2219865" cy="2116946"/>
          </a:xfrm>
          <a:prstGeom prst="rect">
            <a:avLst/>
          </a:prstGeom>
        </p:spPr>
      </p:pic>
      <p:pic>
        <p:nvPicPr>
          <p:cNvPr id="32" name="图片 31"/>
          <p:cNvPicPr>
            <a:picLocks noChangeAspect="1"/>
          </p:cNvPicPr>
          <p:nvPr/>
        </p:nvPicPr>
        <p:blipFill>
          <a:blip r:embed="rId3"/>
          <a:stretch>
            <a:fillRect/>
          </a:stretch>
        </p:blipFill>
        <p:spPr>
          <a:xfrm>
            <a:off x="2210614" y="883035"/>
            <a:ext cx="2219865" cy="2116946"/>
          </a:xfrm>
          <a:prstGeom prst="rect">
            <a:avLst/>
          </a:prstGeom>
        </p:spPr>
      </p:pic>
      <p:pic>
        <p:nvPicPr>
          <p:cNvPr id="33" name="图片 32"/>
          <p:cNvPicPr>
            <a:picLocks noChangeAspect="1"/>
          </p:cNvPicPr>
          <p:nvPr/>
        </p:nvPicPr>
        <p:blipFill>
          <a:blip r:embed="rId4"/>
          <a:stretch>
            <a:fillRect/>
          </a:stretch>
        </p:blipFill>
        <p:spPr>
          <a:xfrm>
            <a:off x="4038142" y="859767"/>
            <a:ext cx="2406258" cy="1358161"/>
          </a:xfrm>
          <a:prstGeom prst="rect">
            <a:avLst/>
          </a:prstGeom>
        </p:spPr>
      </p:pic>
      <p:pic>
        <p:nvPicPr>
          <p:cNvPr id="34" name="图片 33"/>
          <p:cNvPicPr>
            <a:picLocks noChangeAspect="1"/>
          </p:cNvPicPr>
          <p:nvPr/>
        </p:nvPicPr>
        <p:blipFill>
          <a:blip r:embed="rId5"/>
          <a:stretch>
            <a:fillRect/>
          </a:stretch>
        </p:blipFill>
        <p:spPr>
          <a:xfrm>
            <a:off x="2561637" y="2820569"/>
            <a:ext cx="2223166" cy="1237625"/>
          </a:xfrm>
          <a:prstGeom prst="rect">
            <a:avLst/>
          </a:prstGeom>
        </p:spPr>
      </p:pic>
      <p:sp>
        <p:nvSpPr>
          <p:cNvPr id="35" name="TextBox 34"/>
          <p:cNvSpPr txBox="1"/>
          <p:nvPr/>
        </p:nvSpPr>
        <p:spPr>
          <a:xfrm>
            <a:off x="2561637" y="1649352"/>
            <a:ext cx="1517818" cy="377051"/>
          </a:xfrm>
          <a:prstGeom prst="rect">
            <a:avLst/>
          </a:prstGeom>
          <a:noFill/>
        </p:spPr>
        <p:txBody>
          <a:bodyPr wrap="square" lIns="68571" tIns="34285" rIns="68571" bIns="34285" rtlCol="0">
            <a:spAutoFit/>
          </a:bodyPr>
          <a:lstStyle/>
          <a:p>
            <a:pPr algn="ctr" eaLnBrk="1" fontAlgn="auto" hangingPunct="1">
              <a:spcBef>
                <a:spcPts val="0"/>
              </a:spcBef>
              <a:spcAft>
                <a:spcPts val="0"/>
              </a:spcAft>
            </a:pPr>
            <a:r>
              <a:rPr lang="zh-CN" altLang="en-US" sz="2000" b="1" dirty="0">
                <a:solidFill>
                  <a:prstClr val="white"/>
                </a:solidFill>
                <a:latin typeface="+mn-lt"/>
                <a:ea typeface="+mn-ea"/>
                <a:cs typeface="+mn-ea"/>
                <a:sym typeface="+mn-lt"/>
              </a:rPr>
              <a:t>文本内容</a:t>
            </a:r>
          </a:p>
        </p:txBody>
      </p:sp>
      <p:sp>
        <p:nvSpPr>
          <p:cNvPr id="36" name="TextBox 35"/>
          <p:cNvSpPr txBox="1"/>
          <p:nvPr/>
        </p:nvSpPr>
        <p:spPr>
          <a:xfrm>
            <a:off x="4769276" y="2969420"/>
            <a:ext cx="1517818" cy="377051"/>
          </a:xfrm>
          <a:prstGeom prst="rect">
            <a:avLst/>
          </a:prstGeom>
          <a:noFill/>
        </p:spPr>
        <p:txBody>
          <a:bodyPr wrap="square" lIns="68571" tIns="34285" rIns="68571" bIns="34285" rtlCol="0">
            <a:spAutoFit/>
          </a:bodyPr>
          <a:lstStyle/>
          <a:p>
            <a:pPr algn="ctr" eaLnBrk="1" fontAlgn="auto" hangingPunct="1">
              <a:spcBef>
                <a:spcPts val="0"/>
              </a:spcBef>
              <a:spcAft>
                <a:spcPts val="0"/>
              </a:spcAft>
            </a:pPr>
            <a:r>
              <a:rPr lang="zh-CN" altLang="en-US" sz="2000" b="1" dirty="0">
                <a:solidFill>
                  <a:prstClr val="white"/>
                </a:solidFill>
                <a:latin typeface="+mn-lt"/>
                <a:ea typeface="+mn-ea"/>
                <a:cs typeface="+mn-ea"/>
                <a:sym typeface="+mn-lt"/>
              </a:rPr>
              <a:t>文本内容</a:t>
            </a:r>
          </a:p>
        </p:txBody>
      </p:sp>
      <p:sp>
        <p:nvSpPr>
          <p:cNvPr id="37" name="TextBox 36"/>
          <p:cNvSpPr txBox="1"/>
          <p:nvPr/>
        </p:nvSpPr>
        <p:spPr>
          <a:xfrm>
            <a:off x="6444400" y="3090474"/>
            <a:ext cx="2088040" cy="1053877"/>
          </a:xfrm>
          <a:prstGeom prst="rect">
            <a:avLst/>
          </a:prstGeom>
          <a:noFill/>
        </p:spPr>
        <p:txBody>
          <a:bodyPr wrap="square" lIns="68571" tIns="34285" rIns="68571" bIns="34285" rtlCol="0">
            <a:spAutoFit/>
          </a:bodyPr>
          <a:lstStyle/>
          <a:p>
            <a:pPr eaLnBrk="1" fontAlgn="auto" hangingPunct="1">
              <a:spcBef>
                <a:spcPts val="0"/>
              </a:spcBef>
              <a:spcAft>
                <a:spcPts val="0"/>
              </a:spcAft>
            </a:pPr>
            <a:r>
              <a:rPr lang="zh-CN" altLang="en-US" sz="1600" kern="0" spc="-112" dirty="0">
                <a:solidFill>
                  <a:prstClr val="black">
                    <a:lumMod val="95000"/>
                    <a:lumOff val="5000"/>
                  </a:prstClr>
                </a:solidFill>
                <a:latin typeface="+mn-lt"/>
                <a:ea typeface="+mn-ea"/>
                <a:cs typeface="+mn-ea"/>
                <a:sym typeface="+mn-lt"/>
              </a:rPr>
              <a:t>单击此处添加文本内容</a:t>
            </a:r>
            <a:endParaRPr lang="en-US" altLang="zh-CN" sz="1600" kern="0" spc="-112" dirty="0">
              <a:solidFill>
                <a:prstClr val="black">
                  <a:lumMod val="95000"/>
                  <a:lumOff val="5000"/>
                </a:prstClr>
              </a:solidFill>
              <a:latin typeface="+mn-lt"/>
              <a:ea typeface="+mn-ea"/>
              <a:cs typeface="+mn-ea"/>
              <a:sym typeface="+mn-lt"/>
            </a:endParaRPr>
          </a:p>
          <a:p>
            <a:pPr eaLnBrk="1" fontAlgn="auto" hangingPunct="1">
              <a:spcBef>
                <a:spcPts val="0"/>
              </a:spcBef>
              <a:spcAft>
                <a:spcPts val="0"/>
              </a:spcAft>
            </a:pPr>
            <a:r>
              <a:rPr lang="zh-CN" altLang="en-US" sz="1600" kern="0" spc="-112" dirty="0">
                <a:solidFill>
                  <a:prstClr val="black">
                    <a:lumMod val="95000"/>
                    <a:lumOff val="5000"/>
                  </a:prstClr>
                </a:solidFill>
                <a:latin typeface="+mn-lt"/>
                <a:ea typeface="+mn-ea"/>
                <a:cs typeface="+mn-ea"/>
                <a:sym typeface="+mn-lt"/>
              </a:rPr>
              <a:t>单击此处添加文本内容</a:t>
            </a:r>
            <a:endParaRPr lang="en-US" altLang="zh-CN" sz="1600" kern="0" spc="-112" dirty="0">
              <a:solidFill>
                <a:prstClr val="black">
                  <a:lumMod val="95000"/>
                  <a:lumOff val="5000"/>
                </a:prstClr>
              </a:solidFill>
              <a:latin typeface="+mn-lt"/>
              <a:ea typeface="+mn-ea"/>
              <a:cs typeface="+mn-ea"/>
              <a:sym typeface="+mn-lt"/>
            </a:endParaRPr>
          </a:p>
          <a:p>
            <a:pPr eaLnBrk="1" fontAlgn="auto" hangingPunct="1">
              <a:spcBef>
                <a:spcPts val="0"/>
              </a:spcBef>
              <a:spcAft>
                <a:spcPts val="0"/>
              </a:spcAft>
            </a:pPr>
            <a:r>
              <a:rPr lang="zh-CN" altLang="en-US" sz="1600" kern="0" spc="-112" dirty="0">
                <a:solidFill>
                  <a:prstClr val="black">
                    <a:lumMod val="95000"/>
                    <a:lumOff val="5000"/>
                  </a:prstClr>
                </a:solidFill>
                <a:latin typeface="+mn-lt"/>
                <a:ea typeface="+mn-ea"/>
                <a:cs typeface="+mn-ea"/>
                <a:sym typeface="+mn-lt"/>
              </a:rPr>
              <a:t>单击此处添加文本内容</a:t>
            </a:r>
          </a:p>
          <a:p>
            <a:pPr eaLnBrk="1" fontAlgn="auto" hangingPunct="1">
              <a:spcBef>
                <a:spcPts val="0"/>
              </a:spcBef>
              <a:spcAft>
                <a:spcPts val="0"/>
              </a:spcAft>
            </a:pPr>
            <a:r>
              <a:rPr lang="zh-CN" altLang="en-US" sz="1600" kern="0" spc="-112" dirty="0">
                <a:solidFill>
                  <a:prstClr val="black">
                    <a:lumMod val="95000"/>
                    <a:lumOff val="5000"/>
                  </a:prstClr>
                </a:solidFill>
                <a:latin typeface="+mn-lt"/>
                <a:ea typeface="+mn-ea"/>
                <a:cs typeface="+mn-ea"/>
                <a:sym typeface="+mn-lt"/>
              </a:rPr>
              <a:t>单击此处添加文本内容</a:t>
            </a:r>
          </a:p>
        </p:txBody>
      </p:sp>
      <p:sp>
        <p:nvSpPr>
          <p:cNvPr id="38" name="TextBox 37"/>
          <p:cNvSpPr txBox="1"/>
          <p:nvPr/>
        </p:nvSpPr>
        <p:spPr>
          <a:xfrm>
            <a:off x="316916" y="980637"/>
            <a:ext cx="2088040" cy="1053877"/>
          </a:xfrm>
          <a:prstGeom prst="rect">
            <a:avLst/>
          </a:prstGeom>
          <a:noFill/>
        </p:spPr>
        <p:txBody>
          <a:bodyPr wrap="square" lIns="68571" tIns="34285" rIns="68571" bIns="34285" rtlCol="0">
            <a:spAutoFit/>
          </a:bodyPr>
          <a:lstStyle/>
          <a:p>
            <a:pPr eaLnBrk="1" fontAlgn="auto" hangingPunct="1">
              <a:spcBef>
                <a:spcPts val="0"/>
              </a:spcBef>
              <a:spcAft>
                <a:spcPts val="0"/>
              </a:spcAft>
            </a:pPr>
            <a:r>
              <a:rPr lang="zh-CN" altLang="en-US" sz="1600" kern="0" spc="-112" dirty="0">
                <a:solidFill>
                  <a:prstClr val="black">
                    <a:lumMod val="95000"/>
                    <a:lumOff val="5000"/>
                  </a:prstClr>
                </a:solidFill>
                <a:latin typeface="+mn-lt"/>
                <a:ea typeface="+mn-ea"/>
                <a:cs typeface="+mn-ea"/>
                <a:sym typeface="+mn-lt"/>
              </a:rPr>
              <a:t>单击此处添加文本内容</a:t>
            </a:r>
            <a:endParaRPr lang="en-US" altLang="zh-CN" sz="1600" kern="0" spc="-112" dirty="0">
              <a:solidFill>
                <a:prstClr val="black">
                  <a:lumMod val="95000"/>
                  <a:lumOff val="5000"/>
                </a:prstClr>
              </a:solidFill>
              <a:latin typeface="+mn-lt"/>
              <a:ea typeface="+mn-ea"/>
              <a:cs typeface="+mn-ea"/>
              <a:sym typeface="+mn-lt"/>
            </a:endParaRPr>
          </a:p>
          <a:p>
            <a:pPr eaLnBrk="1" fontAlgn="auto" hangingPunct="1">
              <a:spcBef>
                <a:spcPts val="0"/>
              </a:spcBef>
              <a:spcAft>
                <a:spcPts val="0"/>
              </a:spcAft>
            </a:pPr>
            <a:r>
              <a:rPr lang="zh-CN" altLang="en-US" sz="1600" kern="0" spc="-112" dirty="0">
                <a:solidFill>
                  <a:prstClr val="black">
                    <a:lumMod val="95000"/>
                    <a:lumOff val="5000"/>
                  </a:prstClr>
                </a:solidFill>
                <a:latin typeface="+mn-lt"/>
                <a:ea typeface="+mn-ea"/>
                <a:cs typeface="+mn-ea"/>
                <a:sym typeface="+mn-lt"/>
              </a:rPr>
              <a:t>单击此处添加文本内容</a:t>
            </a:r>
            <a:endParaRPr lang="en-US" altLang="zh-CN" sz="1600" kern="0" spc="-112" dirty="0">
              <a:solidFill>
                <a:prstClr val="black">
                  <a:lumMod val="95000"/>
                  <a:lumOff val="5000"/>
                </a:prstClr>
              </a:solidFill>
              <a:latin typeface="+mn-lt"/>
              <a:ea typeface="+mn-ea"/>
              <a:cs typeface="+mn-ea"/>
              <a:sym typeface="+mn-lt"/>
            </a:endParaRPr>
          </a:p>
          <a:p>
            <a:pPr eaLnBrk="1" fontAlgn="auto" hangingPunct="1">
              <a:spcBef>
                <a:spcPts val="0"/>
              </a:spcBef>
              <a:spcAft>
                <a:spcPts val="0"/>
              </a:spcAft>
            </a:pPr>
            <a:r>
              <a:rPr lang="zh-CN" altLang="en-US" sz="1600" kern="0" spc="-112" dirty="0">
                <a:solidFill>
                  <a:prstClr val="black">
                    <a:lumMod val="95000"/>
                    <a:lumOff val="5000"/>
                  </a:prstClr>
                </a:solidFill>
                <a:latin typeface="+mn-lt"/>
                <a:ea typeface="+mn-ea"/>
                <a:cs typeface="+mn-ea"/>
                <a:sym typeface="+mn-lt"/>
              </a:rPr>
              <a:t>单击此处添加文本内容</a:t>
            </a:r>
          </a:p>
          <a:p>
            <a:pPr eaLnBrk="1" fontAlgn="auto" hangingPunct="1">
              <a:spcBef>
                <a:spcPts val="0"/>
              </a:spcBef>
              <a:spcAft>
                <a:spcPts val="0"/>
              </a:spcAft>
            </a:pPr>
            <a:r>
              <a:rPr lang="zh-CN" altLang="en-US" sz="1600" kern="0" spc="-112" dirty="0">
                <a:solidFill>
                  <a:prstClr val="black">
                    <a:lumMod val="95000"/>
                    <a:lumOff val="5000"/>
                  </a:prstClr>
                </a:solidFill>
                <a:latin typeface="+mn-lt"/>
                <a:ea typeface="+mn-ea"/>
                <a:cs typeface="+mn-ea"/>
                <a:sym typeface="+mn-lt"/>
              </a:rPr>
              <a:t>单击此处添加文本内容</a:t>
            </a: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 calcmode="lin" valueType="num">
                                      <p:cBhvr>
                                        <p:cTn id="9" dur="500" fill="hold"/>
                                        <p:tgtEl>
                                          <p:spTgt spid="32"/>
                                        </p:tgtEl>
                                        <p:attrNameLst>
                                          <p:attrName>style.rotation</p:attrName>
                                        </p:attrNameLst>
                                      </p:cBhvr>
                                      <p:tavLst>
                                        <p:tav tm="0">
                                          <p:val>
                                            <p:fltVal val="360"/>
                                          </p:val>
                                        </p:tav>
                                        <p:tav tm="100000">
                                          <p:val>
                                            <p:fltVal val="0"/>
                                          </p:val>
                                        </p:tav>
                                      </p:tavLst>
                                    </p:anim>
                                    <p:animEffect transition="in" filter="fade">
                                      <p:cBhvr>
                                        <p:cTn id="10" dur="500"/>
                                        <p:tgtEl>
                                          <p:spTgt spid="32"/>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35"/>
                                        </p:tgtEl>
                                        <p:attrNameLst>
                                          <p:attrName>style.visibility</p:attrName>
                                        </p:attrNameLst>
                                      </p:cBhvr>
                                      <p:to>
                                        <p:strVal val="visible"/>
                                      </p:to>
                                    </p:set>
                                    <p:anim calcmode="lin" valueType="num">
                                      <p:cBhvr>
                                        <p:cTn id="14" dur="500" fill="hold"/>
                                        <p:tgtEl>
                                          <p:spTgt spid="35"/>
                                        </p:tgtEl>
                                        <p:attrNameLst>
                                          <p:attrName>ppt_w</p:attrName>
                                        </p:attrNameLst>
                                      </p:cBhvr>
                                      <p:tavLst>
                                        <p:tav tm="0">
                                          <p:val>
                                            <p:fltVal val="0"/>
                                          </p:val>
                                        </p:tav>
                                        <p:tav tm="100000">
                                          <p:val>
                                            <p:strVal val="#ppt_w"/>
                                          </p:val>
                                        </p:tav>
                                      </p:tavLst>
                                    </p:anim>
                                    <p:anim calcmode="lin" valueType="num">
                                      <p:cBhvr>
                                        <p:cTn id="15" dur="500" fill="hold"/>
                                        <p:tgtEl>
                                          <p:spTgt spid="35"/>
                                        </p:tgtEl>
                                        <p:attrNameLst>
                                          <p:attrName>ppt_h</p:attrName>
                                        </p:attrNameLst>
                                      </p:cBhvr>
                                      <p:tavLst>
                                        <p:tav tm="0">
                                          <p:val>
                                            <p:fltVal val="0"/>
                                          </p:val>
                                        </p:tav>
                                        <p:tav tm="100000">
                                          <p:val>
                                            <p:strVal val="#ppt_h"/>
                                          </p:val>
                                        </p:tav>
                                      </p:tavLst>
                                    </p:anim>
                                    <p:animEffect transition="in" filter="fade">
                                      <p:cBhvr>
                                        <p:cTn id="16" dur="500"/>
                                        <p:tgtEl>
                                          <p:spTgt spid="35"/>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wipe(left)">
                                      <p:cBhvr>
                                        <p:cTn id="20" dur="500"/>
                                        <p:tgtEl>
                                          <p:spTgt spid="34"/>
                                        </p:tgtEl>
                                      </p:cBhvr>
                                    </p:animEffect>
                                  </p:childTnLst>
                                </p:cTn>
                              </p:par>
                            </p:childTnLst>
                          </p:cTn>
                        </p:par>
                        <p:par>
                          <p:cTn id="21" fill="hold">
                            <p:stCondLst>
                              <p:cond delay="1500"/>
                            </p:stCondLst>
                            <p:childTnLst>
                              <p:par>
                                <p:cTn id="22" presetID="49" presetClass="entr" presetSubtype="0" decel="100000" fill="hold" nodeType="after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p:cTn id="24" dur="500" fill="hold"/>
                                        <p:tgtEl>
                                          <p:spTgt spid="31"/>
                                        </p:tgtEl>
                                        <p:attrNameLst>
                                          <p:attrName>ppt_w</p:attrName>
                                        </p:attrNameLst>
                                      </p:cBhvr>
                                      <p:tavLst>
                                        <p:tav tm="0">
                                          <p:val>
                                            <p:fltVal val="0"/>
                                          </p:val>
                                        </p:tav>
                                        <p:tav tm="100000">
                                          <p:val>
                                            <p:strVal val="#ppt_w"/>
                                          </p:val>
                                        </p:tav>
                                      </p:tavLst>
                                    </p:anim>
                                    <p:anim calcmode="lin" valueType="num">
                                      <p:cBhvr>
                                        <p:cTn id="25" dur="500" fill="hold"/>
                                        <p:tgtEl>
                                          <p:spTgt spid="31"/>
                                        </p:tgtEl>
                                        <p:attrNameLst>
                                          <p:attrName>ppt_h</p:attrName>
                                        </p:attrNameLst>
                                      </p:cBhvr>
                                      <p:tavLst>
                                        <p:tav tm="0">
                                          <p:val>
                                            <p:fltVal val="0"/>
                                          </p:val>
                                        </p:tav>
                                        <p:tav tm="100000">
                                          <p:val>
                                            <p:strVal val="#ppt_h"/>
                                          </p:val>
                                        </p:tav>
                                      </p:tavLst>
                                    </p:anim>
                                    <p:anim calcmode="lin" valueType="num">
                                      <p:cBhvr>
                                        <p:cTn id="26" dur="500" fill="hold"/>
                                        <p:tgtEl>
                                          <p:spTgt spid="31"/>
                                        </p:tgtEl>
                                        <p:attrNameLst>
                                          <p:attrName>style.rotation</p:attrName>
                                        </p:attrNameLst>
                                      </p:cBhvr>
                                      <p:tavLst>
                                        <p:tav tm="0">
                                          <p:val>
                                            <p:fltVal val="360"/>
                                          </p:val>
                                        </p:tav>
                                        <p:tav tm="100000">
                                          <p:val>
                                            <p:fltVal val="0"/>
                                          </p:val>
                                        </p:tav>
                                      </p:tavLst>
                                    </p:anim>
                                    <p:animEffect transition="in" filter="fade">
                                      <p:cBhvr>
                                        <p:cTn id="27" dur="500"/>
                                        <p:tgtEl>
                                          <p:spTgt spid="31"/>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p:cTn id="31" dur="500" fill="hold"/>
                                        <p:tgtEl>
                                          <p:spTgt spid="36"/>
                                        </p:tgtEl>
                                        <p:attrNameLst>
                                          <p:attrName>ppt_w</p:attrName>
                                        </p:attrNameLst>
                                      </p:cBhvr>
                                      <p:tavLst>
                                        <p:tav tm="0">
                                          <p:val>
                                            <p:fltVal val="0"/>
                                          </p:val>
                                        </p:tav>
                                        <p:tav tm="100000">
                                          <p:val>
                                            <p:strVal val="#ppt_w"/>
                                          </p:val>
                                        </p:tav>
                                      </p:tavLst>
                                    </p:anim>
                                    <p:anim calcmode="lin" valueType="num">
                                      <p:cBhvr>
                                        <p:cTn id="32" dur="500" fill="hold"/>
                                        <p:tgtEl>
                                          <p:spTgt spid="36"/>
                                        </p:tgtEl>
                                        <p:attrNameLst>
                                          <p:attrName>ppt_h</p:attrName>
                                        </p:attrNameLst>
                                      </p:cBhvr>
                                      <p:tavLst>
                                        <p:tav tm="0">
                                          <p:val>
                                            <p:fltVal val="0"/>
                                          </p:val>
                                        </p:tav>
                                        <p:tav tm="100000">
                                          <p:val>
                                            <p:strVal val="#ppt_h"/>
                                          </p:val>
                                        </p:tav>
                                      </p:tavLst>
                                    </p:anim>
                                    <p:animEffect transition="in" filter="fade">
                                      <p:cBhvr>
                                        <p:cTn id="33" dur="500"/>
                                        <p:tgtEl>
                                          <p:spTgt spid="36"/>
                                        </p:tgtEl>
                                      </p:cBhvr>
                                    </p:animEffect>
                                  </p:childTnLst>
                                </p:cTn>
                              </p:par>
                            </p:childTnLst>
                          </p:cTn>
                        </p:par>
                        <p:par>
                          <p:cTn id="34" fill="hold">
                            <p:stCondLst>
                              <p:cond delay="2500"/>
                            </p:stCondLst>
                            <p:childTnLst>
                              <p:par>
                                <p:cTn id="35" presetID="22" presetClass="entr" presetSubtype="2" fill="hold"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right)">
                                      <p:cBhvr>
                                        <p:cTn id="37" dur="500"/>
                                        <p:tgtEl>
                                          <p:spTgt spid="33"/>
                                        </p:tgtEl>
                                      </p:cBhvr>
                                    </p:animEffect>
                                  </p:childTnLst>
                                </p:cTn>
                              </p:par>
                            </p:childTnLst>
                          </p:cTn>
                        </p:par>
                        <p:par>
                          <p:cTn id="38" fill="hold">
                            <p:stCondLst>
                              <p:cond delay="3000"/>
                            </p:stCondLst>
                            <p:childTnLst>
                              <p:par>
                                <p:cTn id="39" presetID="47"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1000"/>
                                        <p:tgtEl>
                                          <p:spTgt spid="38"/>
                                        </p:tgtEl>
                                      </p:cBhvr>
                                    </p:animEffect>
                                    <p:anim calcmode="lin" valueType="num">
                                      <p:cBhvr>
                                        <p:cTn id="47" dur="1000" fill="hold"/>
                                        <p:tgtEl>
                                          <p:spTgt spid="38"/>
                                        </p:tgtEl>
                                        <p:attrNameLst>
                                          <p:attrName>ppt_x</p:attrName>
                                        </p:attrNameLst>
                                      </p:cBhvr>
                                      <p:tavLst>
                                        <p:tav tm="0">
                                          <p:val>
                                            <p:strVal val="#ppt_x"/>
                                          </p:val>
                                        </p:tav>
                                        <p:tav tm="100000">
                                          <p:val>
                                            <p:strVal val="#ppt_x"/>
                                          </p:val>
                                        </p:tav>
                                      </p:tavLst>
                                    </p:anim>
                                    <p:anim calcmode="lin" valueType="num">
                                      <p:cBhvr>
                                        <p:cTn id="48"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cstate="screen"/>
          <a:srcRect/>
          <a:stretch>
            <a:fillRect/>
          </a:stretch>
        </a:blipFill>
        <a:effectLst/>
      </p:bgPr>
    </p:bg>
    <p:spTree>
      <p:nvGrpSpPr>
        <p:cNvPr id="1" name=""/>
        <p:cNvGrpSpPr/>
        <p:nvPr/>
      </p:nvGrpSpPr>
      <p:grpSpPr>
        <a:xfrm>
          <a:off x="0" y="0"/>
          <a:ext cx="0" cy="0"/>
          <a:chOff x="0" y="0"/>
          <a:chExt cx="0" cy="0"/>
        </a:xfrm>
      </p:grpSpPr>
      <p:pic>
        <p:nvPicPr>
          <p:cNvPr id="30722" name="图片 4"/>
          <p:cNvPicPr>
            <a:picLocks noChangeAspect="1" noChangeArrowheads="1"/>
          </p:cNvPicPr>
          <p:nvPr/>
        </p:nvPicPr>
        <p:blipFill>
          <a:blip r:embed="rId4"/>
          <a:srcRect/>
          <a:stretch>
            <a:fillRect/>
          </a:stretch>
        </p:blipFill>
        <p:spPr bwMode="auto">
          <a:xfrm>
            <a:off x="0" y="1039813"/>
            <a:ext cx="9144000"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Freeform 5"/>
          <p:cNvSpPr>
            <a:spLocks noEditPoints="1"/>
          </p:cNvSpPr>
          <p:nvPr/>
        </p:nvSpPr>
        <p:spPr bwMode="auto">
          <a:xfrm>
            <a:off x="1331640" y="1938338"/>
            <a:ext cx="1212850" cy="1216025"/>
          </a:xfrm>
          <a:custGeom>
            <a:avLst/>
            <a:gdLst>
              <a:gd name="T0" fmla="*/ 664368991 w 2214"/>
              <a:gd name="T1" fmla="*/ 334034488 h 2214"/>
              <a:gd name="T2" fmla="*/ 332184495 w 2214"/>
              <a:gd name="T3" fmla="*/ 568190702 h 2214"/>
              <a:gd name="T4" fmla="*/ 337285697 w 2214"/>
              <a:gd name="T5" fmla="*/ 82075097 h 2214"/>
              <a:gd name="T6" fmla="*/ 332184495 w 2214"/>
              <a:gd name="T7" fmla="*/ 82075097 h 2214"/>
              <a:gd name="T8" fmla="*/ 350488999 w 2214"/>
              <a:gd name="T9" fmla="*/ 67591547 h 2214"/>
              <a:gd name="T10" fmla="*/ 462117762 w 2214"/>
              <a:gd name="T11" fmla="*/ 53711066 h 2214"/>
              <a:gd name="T12" fmla="*/ 481922715 w 2214"/>
              <a:gd name="T13" fmla="*/ 131863466 h 2214"/>
              <a:gd name="T14" fmla="*/ 469919664 w 2214"/>
              <a:gd name="T15" fmla="*/ 57633763 h 2214"/>
              <a:gd name="T16" fmla="*/ 496326268 w 2214"/>
              <a:gd name="T17" fmla="*/ 141217631 h 2214"/>
              <a:gd name="T18" fmla="*/ 557541776 w 2214"/>
              <a:gd name="T19" fmla="*/ 123716538 h 2214"/>
              <a:gd name="T20" fmla="*/ 560542676 w 2214"/>
              <a:gd name="T21" fmla="*/ 229931434 h 2214"/>
              <a:gd name="T22" fmla="*/ 526333623 w 2214"/>
              <a:gd name="T23" fmla="*/ 174410061 h 2214"/>
              <a:gd name="T24" fmla="*/ 639762489 w 2214"/>
              <a:gd name="T25" fmla="*/ 339767491 h 2214"/>
              <a:gd name="T26" fmla="*/ 581247680 w 2214"/>
              <a:gd name="T27" fmla="*/ 304764755 h 2214"/>
              <a:gd name="T28" fmla="*/ 581247680 w 2214"/>
              <a:gd name="T29" fmla="*/ 304764755 h 2214"/>
              <a:gd name="T30" fmla="*/ 637962387 w 2214"/>
              <a:gd name="T31" fmla="*/ 368132071 h 2214"/>
              <a:gd name="T32" fmla="*/ 547039175 w 2214"/>
              <a:gd name="T33" fmla="*/ 463786113 h 2214"/>
              <a:gd name="T34" fmla="*/ 502927919 w 2214"/>
              <a:gd name="T35" fmla="*/ 518703867 h 2214"/>
              <a:gd name="T36" fmla="*/ 446813611 w 2214"/>
              <a:gd name="T37" fmla="*/ 558232918 h 2214"/>
              <a:gd name="T38" fmla="*/ 495725869 w 2214"/>
              <a:gd name="T39" fmla="*/ 525342573 h 2214"/>
              <a:gd name="T40" fmla="*/ 438111659 w 2214"/>
              <a:gd name="T41" fmla="*/ 624617228 h 2214"/>
              <a:gd name="T42" fmla="*/ 318380794 w 2214"/>
              <a:gd name="T43" fmla="*/ 585691795 h 2214"/>
              <a:gd name="T44" fmla="*/ 336685845 w 2214"/>
              <a:gd name="T45" fmla="*/ 585993879 h 2214"/>
              <a:gd name="T46" fmla="*/ 313279593 w 2214"/>
              <a:gd name="T47" fmla="*/ 642721940 h 2214"/>
              <a:gd name="T48" fmla="*/ 171043623 w 2214"/>
              <a:gd name="T49" fmla="*/ 541636978 h 2214"/>
              <a:gd name="T50" fmla="*/ 177945474 w 2214"/>
              <a:gd name="T51" fmla="*/ 532885882 h 2214"/>
              <a:gd name="T52" fmla="*/ 160840673 w 2214"/>
              <a:gd name="T53" fmla="*/ 518100249 h 2214"/>
              <a:gd name="T54" fmla="*/ 160840673 w 2214"/>
              <a:gd name="T55" fmla="*/ 518100249 h 2214"/>
              <a:gd name="T56" fmla="*/ 146737320 w 2214"/>
              <a:gd name="T57" fmla="*/ 503616699 h 2214"/>
              <a:gd name="T58" fmla="*/ 95424014 w 2214"/>
              <a:gd name="T59" fmla="*/ 531679194 h 2214"/>
              <a:gd name="T60" fmla="*/ 99925364 w 2214"/>
              <a:gd name="T61" fmla="*/ 429084912 h 2214"/>
              <a:gd name="T62" fmla="*/ 82821111 w 2214"/>
              <a:gd name="T63" fmla="*/ 360889746 h 2214"/>
              <a:gd name="T64" fmla="*/ 91223412 w 2214"/>
              <a:gd name="T65" fmla="*/ 404039960 h 2214"/>
              <a:gd name="T66" fmla="*/ 40510505 w 2214"/>
              <a:gd name="T67" fmla="*/ 307782299 h 2214"/>
              <a:gd name="T68" fmla="*/ 82220712 w 2214"/>
              <a:gd name="T69" fmla="*/ 351837665 h 2214"/>
              <a:gd name="T70" fmla="*/ 47112156 w 2214"/>
              <a:gd name="T71" fmla="*/ 301144142 h 2214"/>
              <a:gd name="T72" fmla="*/ 94523963 w 2214"/>
              <a:gd name="T73" fmla="*/ 206998872 h 2214"/>
              <a:gd name="T74" fmla="*/ 141936319 w 2214"/>
              <a:gd name="T75" fmla="*/ 91127727 h 2214"/>
              <a:gd name="T76" fmla="*/ 148237770 w 2214"/>
              <a:gd name="T77" fmla="*/ 162943505 h 2214"/>
              <a:gd name="T78" fmla="*/ 195049726 w 2214"/>
              <a:gd name="T79" fmla="*/ 123112919 h 2214"/>
              <a:gd name="T80" fmla="*/ 155139621 w 2214"/>
              <a:gd name="T81" fmla="*/ 155701730 h 2214"/>
              <a:gd name="T82" fmla="*/ 181846424 w 2214"/>
              <a:gd name="T83" fmla="*/ 64272469 h 2214"/>
              <a:gd name="T84" fmla="*/ 290773940 w 2214"/>
              <a:gd name="T85" fmla="*/ 27458877 h 2214"/>
              <a:gd name="T86" fmla="*/ 288673639 w 2214"/>
              <a:gd name="T87" fmla="*/ 57633763 h 2214"/>
              <a:gd name="T88" fmla="*/ 300976342 w 2214"/>
              <a:gd name="T89" fmla="*/ 26252189 h 2214"/>
              <a:gd name="T90" fmla="*/ 577346730 w 2214"/>
              <a:gd name="T91" fmla="*/ 147252718 h 2214"/>
              <a:gd name="T92" fmla="*/ 594151331 w 2214"/>
              <a:gd name="T93" fmla="*/ 496072840 h 2214"/>
              <a:gd name="T94" fmla="*/ 513730720 w 2214"/>
              <a:gd name="T95" fmla="*/ 583881489 h 2214"/>
              <a:gd name="T96" fmla="*/ 195349926 w 2214"/>
              <a:gd name="T97" fmla="*/ 611038831 h 2214"/>
              <a:gd name="T98" fmla="*/ 85221612 w 2214"/>
              <a:gd name="T99" fmla="*/ 201868938 h 221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214" h="2214">
                <a:moveTo>
                  <a:pt x="1107" y="0"/>
                </a:moveTo>
                <a:cubicBezTo>
                  <a:pt x="496" y="0"/>
                  <a:pt x="0" y="496"/>
                  <a:pt x="0" y="1107"/>
                </a:cubicBezTo>
                <a:cubicBezTo>
                  <a:pt x="0" y="1718"/>
                  <a:pt x="496" y="2214"/>
                  <a:pt x="1107" y="2214"/>
                </a:cubicBezTo>
                <a:cubicBezTo>
                  <a:pt x="1718" y="2214"/>
                  <a:pt x="2214" y="1718"/>
                  <a:pt x="2214" y="1107"/>
                </a:cubicBezTo>
                <a:cubicBezTo>
                  <a:pt x="2214" y="496"/>
                  <a:pt x="1718" y="0"/>
                  <a:pt x="1107" y="0"/>
                </a:cubicBezTo>
                <a:close/>
                <a:moveTo>
                  <a:pt x="1107" y="331"/>
                </a:moveTo>
                <a:cubicBezTo>
                  <a:pt x="1536" y="331"/>
                  <a:pt x="1883" y="679"/>
                  <a:pt x="1883" y="1107"/>
                </a:cubicBezTo>
                <a:cubicBezTo>
                  <a:pt x="1883" y="1536"/>
                  <a:pt x="1536" y="1883"/>
                  <a:pt x="1107" y="1883"/>
                </a:cubicBezTo>
                <a:cubicBezTo>
                  <a:pt x="679" y="1883"/>
                  <a:pt x="331" y="1536"/>
                  <a:pt x="331" y="1107"/>
                </a:cubicBezTo>
                <a:cubicBezTo>
                  <a:pt x="331" y="679"/>
                  <a:pt x="679" y="331"/>
                  <a:pt x="1107" y="331"/>
                </a:cubicBezTo>
                <a:close/>
                <a:moveTo>
                  <a:pt x="1107" y="272"/>
                </a:moveTo>
                <a:cubicBezTo>
                  <a:pt x="1113" y="272"/>
                  <a:pt x="1118" y="272"/>
                  <a:pt x="1124" y="272"/>
                </a:cubicBezTo>
                <a:lnTo>
                  <a:pt x="1138" y="224"/>
                </a:lnTo>
                <a:lnTo>
                  <a:pt x="950" y="220"/>
                </a:lnTo>
                <a:lnTo>
                  <a:pt x="922" y="292"/>
                </a:lnTo>
                <a:cubicBezTo>
                  <a:pt x="981" y="279"/>
                  <a:pt x="1043" y="272"/>
                  <a:pt x="1107" y="272"/>
                </a:cubicBezTo>
                <a:close/>
                <a:moveTo>
                  <a:pt x="1154" y="273"/>
                </a:moveTo>
                <a:cubicBezTo>
                  <a:pt x="1227" y="277"/>
                  <a:pt x="1298" y="291"/>
                  <a:pt x="1366" y="313"/>
                </a:cubicBezTo>
                <a:lnTo>
                  <a:pt x="1298" y="227"/>
                </a:lnTo>
                <a:lnTo>
                  <a:pt x="1168" y="224"/>
                </a:lnTo>
                <a:lnTo>
                  <a:pt x="1154" y="273"/>
                </a:lnTo>
                <a:close/>
                <a:moveTo>
                  <a:pt x="1418" y="332"/>
                </a:moveTo>
                <a:lnTo>
                  <a:pt x="1420" y="332"/>
                </a:lnTo>
                <a:lnTo>
                  <a:pt x="1540" y="178"/>
                </a:lnTo>
                <a:cubicBezTo>
                  <a:pt x="1442" y="132"/>
                  <a:pt x="1336" y="101"/>
                  <a:pt x="1224" y="89"/>
                </a:cubicBezTo>
                <a:lnTo>
                  <a:pt x="1418" y="332"/>
                </a:lnTo>
                <a:close/>
                <a:moveTo>
                  <a:pt x="1448" y="344"/>
                </a:moveTo>
                <a:cubicBezTo>
                  <a:pt x="1504" y="369"/>
                  <a:pt x="1557" y="401"/>
                  <a:pt x="1606" y="437"/>
                </a:cubicBezTo>
                <a:lnTo>
                  <a:pt x="1651" y="439"/>
                </a:lnTo>
                <a:lnTo>
                  <a:pt x="1626" y="223"/>
                </a:lnTo>
                <a:cubicBezTo>
                  <a:pt x="1607" y="212"/>
                  <a:pt x="1587" y="201"/>
                  <a:pt x="1566" y="190"/>
                </a:cubicBezTo>
                <a:lnTo>
                  <a:pt x="1566" y="191"/>
                </a:lnTo>
                <a:lnTo>
                  <a:pt x="1448" y="344"/>
                </a:lnTo>
                <a:close/>
                <a:moveTo>
                  <a:pt x="1645" y="468"/>
                </a:moveTo>
                <a:cubicBezTo>
                  <a:pt x="1648" y="470"/>
                  <a:pt x="1651" y="473"/>
                  <a:pt x="1655" y="476"/>
                </a:cubicBezTo>
                <a:lnTo>
                  <a:pt x="1654" y="468"/>
                </a:lnTo>
                <a:lnTo>
                  <a:pt x="1645" y="468"/>
                </a:lnTo>
                <a:close/>
                <a:moveTo>
                  <a:pt x="1687" y="506"/>
                </a:moveTo>
                <a:cubicBezTo>
                  <a:pt x="1704" y="522"/>
                  <a:pt x="1720" y="539"/>
                  <a:pt x="1735" y="556"/>
                </a:cubicBezTo>
                <a:lnTo>
                  <a:pt x="1858" y="410"/>
                </a:lnTo>
                <a:cubicBezTo>
                  <a:pt x="1799" y="346"/>
                  <a:pt x="1732" y="290"/>
                  <a:pt x="1658" y="242"/>
                </a:cubicBezTo>
                <a:lnTo>
                  <a:pt x="1687" y="506"/>
                </a:lnTo>
                <a:close/>
                <a:moveTo>
                  <a:pt x="1754" y="578"/>
                </a:moveTo>
                <a:cubicBezTo>
                  <a:pt x="1799" y="634"/>
                  <a:pt x="1838" y="696"/>
                  <a:pt x="1868" y="762"/>
                </a:cubicBezTo>
                <a:lnTo>
                  <a:pt x="1898" y="458"/>
                </a:lnTo>
                <a:lnTo>
                  <a:pt x="1901" y="459"/>
                </a:lnTo>
                <a:cubicBezTo>
                  <a:pt x="1893" y="450"/>
                  <a:pt x="1886" y="441"/>
                  <a:pt x="1878" y="432"/>
                </a:cubicBezTo>
                <a:lnTo>
                  <a:pt x="1754" y="578"/>
                </a:lnTo>
                <a:close/>
                <a:moveTo>
                  <a:pt x="1887" y="806"/>
                </a:moveTo>
                <a:cubicBezTo>
                  <a:pt x="1906" y="856"/>
                  <a:pt x="1920" y="907"/>
                  <a:pt x="1930" y="961"/>
                </a:cubicBezTo>
                <a:lnTo>
                  <a:pt x="2090" y="1127"/>
                </a:lnTo>
                <a:lnTo>
                  <a:pt x="2132" y="1126"/>
                </a:lnTo>
                <a:cubicBezTo>
                  <a:pt x="2132" y="1120"/>
                  <a:pt x="2132" y="1113"/>
                  <a:pt x="2132" y="1107"/>
                </a:cubicBezTo>
                <a:cubicBezTo>
                  <a:pt x="2132" y="1021"/>
                  <a:pt x="2121" y="938"/>
                  <a:pt x="2102" y="858"/>
                </a:cubicBezTo>
                <a:lnTo>
                  <a:pt x="1887" y="806"/>
                </a:lnTo>
                <a:close/>
                <a:moveTo>
                  <a:pt x="1937" y="1010"/>
                </a:moveTo>
                <a:cubicBezTo>
                  <a:pt x="1941" y="1042"/>
                  <a:pt x="1942" y="1074"/>
                  <a:pt x="1942" y="1107"/>
                </a:cubicBezTo>
                <a:cubicBezTo>
                  <a:pt x="1942" y="1114"/>
                  <a:pt x="1942" y="1121"/>
                  <a:pt x="1942" y="1128"/>
                </a:cubicBezTo>
                <a:lnTo>
                  <a:pt x="2050" y="1127"/>
                </a:lnTo>
                <a:lnTo>
                  <a:pt x="1937" y="1010"/>
                </a:lnTo>
                <a:close/>
                <a:moveTo>
                  <a:pt x="1941" y="1157"/>
                </a:moveTo>
                <a:cubicBezTo>
                  <a:pt x="1940" y="1165"/>
                  <a:pt x="1940" y="1172"/>
                  <a:pt x="1939" y="1180"/>
                </a:cubicBezTo>
                <a:lnTo>
                  <a:pt x="1937" y="1346"/>
                </a:lnTo>
                <a:lnTo>
                  <a:pt x="2126" y="1220"/>
                </a:lnTo>
                <a:cubicBezTo>
                  <a:pt x="2128" y="1199"/>
                  <a:pt x="2130" y="1177"/>
                  <a:pt x="2131" y="1155"/>
                </a:cubicBezTo>
                <a:lnTo>
                  <a:pt x="1941" y="1157"/>
                </a:lnTo>
                <a:close/>
                <a:moveTo>
                  <a:pt x="1908" y="1346"/>
                </a:moveTo>
                <a:cubicBezTo>
                  <a:pt x="1888" y="1414"/>
                  <a:pt x="1859" y="1478"/>
                  <a:pt x="1823" y="1537"/>
                </a:cubicBezTo>
                <a:lnTo>
                  <a:pt x="1904" y="1592"/>
                </a:lnTo>
                <a:lnTo>
                  <a:pt x="1908" y="1346"/>
                </a:lnTo>
                <a:close/>
                <a:moveTo>
                  <a:pt x="1767" y="1619"/>
                </a:moveTo>
                <a:cubicBezTo>
                  <a:pt x="1740" y="1655"/>
                  <a:pt x="1709" y="1688"/>
                  <a:pt x="1676" y="1719"/>
                </a:cubicBezTo>
                <a:lnTo>
                  <a:pt x="1734" y="1741"/>
                </a:lnTo>
                <a:lnTo>
                  <a:pt x="1767" y="1619"/>
                </a:lnTo>
                <a:close/>
                <a:moveTo>
                  <a:pt x="1652" y="1741"/>
                </a:moveTo>
                <a:cubicBezTo>
                  <a:pt x="1602" y="1783"/>
                  <a:pt x="1548" y="1820"/>
                  <a:pt x="1489" y="1850"/>
                </a:cubicBezTo>
                <a:lnTo>
                  <a:pt x="1489" y="2059"/>
                </a:lnTo>
                <a:cubicBezTo>
                  <a:pt x="1554" y="2032"/>
                  <a:pt x="1616" y="1999"/>
                  <a:pt x="1674" y="1961"/>
                </a:cubicBezTo>
                <a:lnTo>
                  <a:pt x="1726" y="1770"/>
                </a:lnTo>
                <a:lnTo>
                  <a:pt x="1652" y="1741"/>
                </a:lnTo>
                <a:close/>
                <a:moveTo>
                  <a:pt x="1460" y="1864"/>
                </a:moveTo>
                <a:cubicBezTo>
                  <a:pt x="1370" y="1906"/>
                  <a:pt x="1272" y="1933"/>
                  <a:pt x="1168" y="1940"/>
                </a:cubicBezTo>
                <a:lnTo>
                  <a:pt x="1375" y="2097"/>
                </a:lnTo>
                <a:cubicBezTo>
                  <a:pt x="1404" y="2089"/>
                  <a:pt x="1432" y="2080"/>
                  <a:pt x="1460" y="2070"/>
                </a:cubicBezTo>
                <a:lnTo>
                  <a:pt x="1460" y="1864"/>
                </a:lnTo>
                <a:close/>
                <a:moveTo>
                  <a:pt x="1122" y="1942"/>
                </a:moveTo>
                <a:cubicBezTo>
                  <a:pt x="1117" y="1942"/>
                  <a:pt x="1112" y="1942"/>
                  <a:pt x="1107" y="1942"/>
                </a:cubicBezTo>
                <a:cubicBezTo>
                  <a:pt x="1091" y="1942"/>
                  <a:pt x="1076" y="1942"/>
                  <a:pt x="1061" y="1941"/>
                </a:cubicBezTo>
                <a:lnTo>
                  <a:pt x="1073" y="2132"/>
                </a:lnTo>
                <a:cubicBezTo>
                  <a:pt x="1085" y="2132"/>
                  <a:pt x="1096" y="2132"/>
                  <a:pt x="1107" y="2132"/>
                </a:cubicBezTo>
                <a:cubicBezTo>
                  <a:pt x="1187" y="2132"/>
                  <a:pt x="1264" y="2123"/>
                  <a:pt x="1339" y="2106"/>
                </a:cubicBezTo>
                <a:lnTo>
                  <a:pt x="1122" y="1942"/>
                </a:lnTo>
                <a:close/>
                <a:moveTo>
                  <a:pt x="1031" y="1939"/>
                </a:moveTo>
                <a:cubicBezTo>
                  <a:pt x="963" y="1933"/>
                  <a:pt x="898" y="1919"/>
                  <a:pt x="835" y="1897"/>
                </a:cubicBezTo>
                <a:lnTo>
                  <a:pt x="1018" y="2128"/>
                </a:lnTo>
                <a:cubicBezTo>
                  <a:pt x="1027" y="2129"/>
                  <a:pt x="1036" y="2130"/>
                  <a:pt x="1044" y="2130"/>
                </a:cubicBezTo>
                <a:lnTo>
                  <a:pt x="1031" y="1939"/>
                </a:lnTo>
                <a:close/>
                <a:moveTo>
                  <a:pt x="786" y="1879"/>
                </a:moveTo>
                <a:cubicBezTo>
                  <a:pt x="732" y="1856"/>
                  <a:pt x="681" y="1828"/>
                  <a:pt x="634" y="1795"/>
                </a:cubicBezTo>
                <a:lnTo>
                  <a:pt x="570" y="1795"/>
                </a:lnTo>
                <a:lnTo>
                  <a:pt x="582" y="1988"/>
                </a:lnTo>
                <a:cubicBezTo>
                  <a:pt x="596" y="1996"/>
                  <a:pt x="609" y="2003"/>
                  <a:pt x="623" y="2011"/>
                </a:cubicBezTo>
                <a:lnTo>
                  <a:pt x="786" y="1879"/>
                </a:lnTo>
                <a:close/>
                <a:moveTo>
                  <a:pt x="593" y="1766"/>
                </a:moveTo>
                <a:cubicBezTo>
                  <a:pt x="584" y="1759"/>
                  <a:pt x="576" y="1752"/>
                  <a:pt x="567" y="1744"/>
                </a:cubicBezTo>
                <a:lnTo>
                  <a:pt x="568" y="1766"/>
                </a:lnTo>
                <a:lnTo>
                  <a:pt x="593" y="1766"/>
                </a:lnTo>
                <a:close/>
                <a:moveTo>
                  <a:pt x="536" y="1717"/>
                </a:moveTo>
                <a:cubicBezTo>
                  <a:pt x="527" y="1708"/>
                  <a:pt x="518" y="1699"/>
                  <a:pt x="509" y="1691"/>
                </a:cubicBezTo>
                <a:lnTo>
                  <a:pt x="337" y="1784"/>
                </a:lnTo>
                <a:cubicBezTo>
                  <a:pt x="400" y="1855"/>
                  <a:pt x="472" y="1917"/>
                  <a:pt x="552" y="1969"/>
                </a:cubicBezTo>
                <a:lnTo>
                  <a:pt x="536" y="1717"/>
                </a:lnTo>
                <a:close/>
                <a:moveTo>
                  <a:pt x="489" y="1669"/>
                </a:moveTo>
                <a:cubicBezTo>
                  <a:pt x="473" y="1651"/>
                  <a:pt x="457" y="1633"/>
                  <a:pt x="443" y="1614"/>
                </a:cubicBezTo>
                <a:lnTo>
                  <a:pt x="406" y="1714"/>
                </a:lnTo>
                <a:lnTo>
                  <a:pt x="489" y="1669"/>
                </a:lnTo>
                <a:close/>
                <a:moveTo>
                  <a:pt x="422" y="1586"/>
                </a:moveTo>
                <a:cubicBezTo>
                  <a:pt x="418" y="1580"/>
                  <a:pt x="414" y="1574"/>
                  <a:pt x="410" y="1568"/>
                </a:cubicBezTo>
                <a:lnTo>
                  <a:pt x="131" y="1420"/>
                </a:lnTo>
                <a:cubicBezTo>
                  <a:pt x="171" y="1546"/>
                  <a:pt x="235" y="1662"/>
                  <a:pt x="318" y="1762"/>
                </a:cubicBezTo>
                <a:lnTo>
                  <a:pt x="368" y="1735"/>
                </a:lnTo>
                <a:lnTo>
                  <a:pt x="422" y="1586"/>
                </a:lnTo>
                <a:close/>
                <a:moveTo>
                  <a:pt x="380" y="1519"/>
                </a:moveTo>
                <a:cubicBezTo>
                  <a:pt x="363" y="1488"/>
                  <a:pt x="347" y="1456"/>
                  <a:pt x="333" y="1422"/>
                </a:cubicBezTo>
                <a:lnTo>
                  <a:pt x="333" y="1494"/>
                </a:lnTo>
                <a:lnTo>
                  <a:pt x="380" y="1519"/>
                </a:lnTo>
                <a:close/>
                <a:moveTo>
                  <a:pt x="304" y="1339"/>
                </a:moveTo>
                <a:cubicBezTo>
                  <a:pt x="291" y="1293"/>
                  <a:pt x="282" y="1245"/>
                  <a:pt x="276" y="1196"/>
                </a:cubicBezTo>
                <a:lnTo>
                  <a:pt x="94" y="1263"/>
                </a:lnTo>
                <a:cubicBezTo>
                  <a:pt x="100" y="1303"/>
                  <a:pt x="108" y="1342"/>
                  <a:pt x="119" y="1381"/>
                </a:cubicBezTo>
                <a:lnTo>
                  <a:pt x="305" y="1479"/>
                </a:lnTo>
                <a:lnTo>
                  <a:pt x="304" y="1339"/>
                </a:lnTo>
                <a:close/>
                <a:moveTo>
                  <a:pt x="274" y="1166"/>
                </a:moveTo>
                <a:cubicBezTo>
                  <a:pt x="272" y="1147"/>
                  <a:pt x="272" y="1127"/>
                  <a:pt x="272" y="1107"/>
                </a:cubicBezTo>
                <a:cubicBezTo>
                  <a:pt x="272" y="1097"/>
                  <a:pt x="272" y="1087"/>
                  <a:pt x="272" y="1077"/>
                </a:cubicBezTo>
                <a:lnTo>
                  <a:pt x="135" y="1020"/>
                </a:lnTo>
                <a:lnTo>
                  <a:pt x="83" y="1074"/>
                </a:lnTo>
                <a:cubicBezTo>
                  <a:pt x="82" y="1085"/>
                  <a:pt x="82" y="1096"/>
                  <a:pt x="82" y="1107"/>
                </a:cubicBezTo>
                <a:cubicBezTo>
                  <a:pt x="82" y="1150"/>
                  <a:pt x="85" y="1192"/>
                  <a:pt x="90" y="1233"/>
                </a:cubicBezTo>
                <a:lnTo>
                  <a:pt x="274" y="1166"/>
                </a:lnTo>
                <a:close/>
                <a:moveTo>
                  <a:pt x="274" y="1046"/>
                </a:moveTo>
                <a:cubicBezTo>
                  <a:pt x="278" y="982"/>
                  <a:pt x="290" y="920"/>
                  <a:pt x="308" y="861"/>
                </a:cubicBezTo>
                <a:lnTo>
                  <a:pt x="306" y="845"/>
                </a:lnTo>
                <a:lnTo>
                  <a:pt x="157" y="998"/>
                </a:lnTo>
                <a:lnTo>
                  <a:pt x="274" y="1046"/>
                </a:lnTo>
                <a:close/>
                <a:moveTo>
                  <a:pt x="330" y="800"/>
                </a:moveTo>
                <a:cubicBezTo>
                  <a:pt x="341" y="771"/>
                  <a:pt x="355" y="742"/>
                  <a:pt x="369" y="715"/>
                </a:cubicBezTo>
                <a:lnTo>
                  <a:pt x="315" y="686"/>
                </a:lnTo>
                <a:lnTo>
                  <a:pt x="330" y="800"/>
                </a:lnTo>
                <a:close/>
                <a:moveTo>
                  <a:pt x="384" y="689"/>
                </a:moveTo>
                <a:cubicBezTo>
                  <a:pt x="395" y="669"/>
                  <a:pt x="408" y="650"/>
                  <a:pt x="421" y="631"/>
                </a:cubicBezTo>
                <a:lnTo>
                  <a:pt x="473" y="302"/>
                </a:lnTo>
                <a:cubicBezTo>
                  <a:pt x="369" y="384"/>
                  <a:pt x="282" y="485"/>
                  <a:pt x="216" y="601"/>
                </a:cubicBezTo>
                <a:lnTo>
                  <a:pt x="384" y="689"/>
                </a:lnTo>
                <a:close/>
                <a:moveTo>
                  <a:pt x="458" y="581"/>
                </a:moveTo>
                <a:cubicBezTo>
                  <a:pt x="470" y="567"/>
                  <a:pt x="481" y="553"/>
                  <a:pt x="494" y="540"/>
                </a:cubicBezTo>
                <a:lnTo>
                  <a:pt x="466" y="534"/>
                </a:lnTo>
                <a:lnTo>
                  <a:pt x="458" y="581"/>
                </a:lnTo>
                <a:close/>
                <a:moveTo>
                  <a:pt x="517" y="516"/>
                </a:moveTo>
                <a:cubicBezTo>
                  <a:pt x="557" y="475"/>
                  <a:pt x="602" y="439"/>
                  <a:pt x="650" y="408"/>
                </a:cubicBezTo>
                <a:lnTo>
                  <a:pt x="581" y="227"/>
                </a:lnTo>
                <a:cubicBezTo>
                  <a:pt x="555" y="243"/>
                  <a:pt x="531" y="259"/>
                  <a:pt x="507" y="276"/>
                </a:cubicBezTo>
                <a:lnTo>
                  <a:pt x="470" y="505"/>
                </a:lnTo>
                <a:lnTo>
                  <a:pt x="517" y="516"/>
                </a:lnTo>
                <a:close/>
                <a:moveTo>
                  <a:pt x="675" y="392"/>
                </a:moveTo>
                <a:cubicBezTo>
                  <a:pt x="715" y="368"/>
                  <a:pt x="758" y="346"/>
                  <a:pt x="802" y="329"/>
                </a:cubicBezTo>
                <a:lnTo>
                  <a:pt x="649" y="190"/>
                </a:lnTo>
                <a:cubicBezTo>
                  <a:pt x="635" y="197"/>
                  <a:pt x="620" y="205"/>
                  <a:pt x="606" y="213"/>
                </a:cubicBezTo>
                <a:lnTo>
                  <a:pt x="675" y="392"/>
                </a:lnTo>
                <a:close/>
                <a:moveTo>
                  <a:pt x="833" y="318"/>
                </a:moveTo>
                <a:cubicBezTo>
                  <a:pt x="851" y="312"/>
                  <a:pt x="869" y="306"/>
                  <a:pt x="887" y="301"/>
                </a:cubicBezTo>
                <a:lnTo>
                  <a:pt x="969" y="91"/>
                </a:lnTo>
                <a:cubicBezTo>
                  <a:pt x="866" y="105"/>
                  <a:pt x="768" y="134"/>
                  <a:pt x="677" y="176"/>
                </a:cubicBezTo>
                <a:lnTo>
                  <a:pt x="833" y="318"/>
                </a:lnTo>
                <a:close/>
                <a:moveTo>
                  <a:pt x="1003" y="87"/>
                </a:moveTo>
                <a:lnTo>
                  <a:pt x="962" y="191"/>
                </a:lnTo>
                <a:lnTo>
                  <a:pt x="1274" y="198"/>
                </a:lnTo>
                <a:lnTo>
                  <a:pt x="1184" y="85"/>
                </a:lnTo>
                <a:cubicBezTo>
                  <a:pt x="1158" y="83"/>
                  <a:pt x="1133" y="82"/>
                  <a:pt x="1107" y="82"/>
                </a:cubicBezTo>
                <a:cubicBezTo>
                  <a:pt x="1072" y="82"/>
                  <a:pt x="1037" y="84"/>
                  <a:pt x="1003" y="87"/>
                </a:cubicBezTo>
                <a:close/>
                <a:moveTo>
                  <a:pt x="1924" y="488"/>
                </a:moveTo>
                <a:lnTo>
                  <a:pt x="1896" y="778"/>
                </a:lnTo>
                <a:lnTo>
                  <a:pt x="2093" y="826"/>
                </a:lnTo>
                <a:cubicBezTo>
                  <a:pt x="2058" y="702"/>
                  <a:pt x="2000" y="588"/>
                  <a:pt x="1924" y="488"/>
                </a:cubicBezTo>
                <a:close/>
                <a:moveTo>
                  <a:pt x="2121" y="1258"/>
                </a:moveTo>
                <a:lnTo>
                  <a:pt x="1936" y="1381"/>
                </a:lnTo>
                <a:lnTo>
                  <a:pt x="1933" y="1612"/>
                </a:lnTo>
                <a:lnTo>
                  <a:pt x="1980" y="1644"/>
                </a:lnTo>
                <a:cubicBezTo>
                  <a:pt x="2051" y="1529"/>
                  <a:pt x="2100" y="1398"/>
                  <a:pt x="2121" y="1258"/>
                </a:cubicBezTo>
                <a:close/>
                <a:moveTo>
                  <a:pt x="1965" y="1668"/>
                </a:moveTo>
                <a:lnTo>
                  <a:pt x="1812" y="1564"/>
                </a:lnTo>
                <a:lnTo>
                  <a:pt x="1712" y="1935"/>
                </a:lnTo>
                <a:cubicBezTo>
                  <a:pt x="1811" y="1862"/>
                  <a:pt x="1897" y="1772"/>
                  <a:pt x="1965" y="1668"/>
                </a:cubicBezTo>
                <a:close/>
                <a:moveTo>
                  <a:pt x="978" y="2124"/>
                </a:moveTo>
                <a:lnTo>
                  <a:pt x="803" y="1903"/>
                </a:lnTo>
                <a:lnTo>
                  <a:pt x="651" y="2025"/>
                </a:lnTo>
                <a:cubicBezTo>
                  <a:pt x="752" y="2075"/>
                  <a:pt x="862" y="2109"/>
                  <a:pt x="978" y="2124"/>
                </a:cubicBezTo>
                <a:close/>
                <a:moveTo>
                  <a:pt x="85" y="1030"/>
                </a:moveTo>
                <a:lnTo>
                  <a:pt x="302" y="808"/>
                </a:lnTo>
                <a:lnTo>
                  <a:pt x="284" y="669"/>
                </a:lnTo>
                <a:lnTo>
                  <a:pt x="202" y="626"/>
                </a:lnTo>
                <a:cubicBezTo>
                  <a:pt x="137" y="748"/>
                  <a:pt x="96" y="885"/>
                  <a:pt x="85" y="1030"/>
                </a:cubicBezTo>
                <a:close/>
              </a:path>
            </a:pathLst>
          </a:custGeom>
          <a:solidFill>
            <a:srgbClr val="2A313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ea typeface="+mn-ea"/>
              <a:cs typeface="+mn-ea"/>
              <a:sym typeface="+mn-lt"/>
            </a:endParaRPr>
          </a:p>
        </p:txBody>
      </p:sp>
      <p:cxnSp>
        <p:nvCxnSpPr>
          <p:cNvPr id="30725" name="直接连接符 12"/>
          <p:cNvCxnSpPr>
            <a:cxnSpLocks noChangeShapeType="1"/>
          </p:cNvCxnSpPr>
          <p:nvPr/>
        </p:nvCxnSpPr>
        <p:spPr bwMode="auto">
          <a:xfrm>
            <a:off x="3151188" y="2478088"/>
            <a:ext cx="3886200" cy="0"/>
          </a:xfrm>
          <a:prstGeom prst="line">
            <a:avLst/>
          </a:prstGeom>
          <a:noFill/>
          <a:ln w="9525">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726" name="TextBox 13"/>
          <p:cNvSpPr txBox="1">
            <a:spLocks noChangeArrowheads="1"/>
          </p:cNvSpPr>
          <p:nvPr/>
        </p:nvSpPr>
        <p:spPr bwMode="auto">
          <a:xfrm>
            <a:off x="3097213" y="1830388"/>
            <a:ext cx="40671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zh-CN" altLang="zh-CN" sz="4200" smtClean="0">
                <a:solidFill>
                  <a:srgbClr val="393E3B"/>
                </a:solidFill>
                <a:latin typeface="+mn-lt"/>
                <a:ea typeface="+mn-ea"/>
                <a:cs typeface="+mn-ea"/>
                <a:sym typeface="+mn-lt"/>
              </a:rPr>
              <a:t>请输入章节标题</a:t>
            </a:r>
          </a:p>
        </p:txBody>
      </p:sp>
      <p:sp>
        <p:nvSpPr>
          <p:cNvPr id="30727" name="TextBox 14"/>
          <p:cNvSpPr txBox="1">
            <a:spLocks noChangeArrowheads="1"/>
          </p:cNvSpPr>
          <p:nvPr/>
        </p:nvSpPr>
        <p:spPr bwMode="auto">
          <a:xfrm>
            <a:off x="2844800" y="2435225"/>
            <a:ext cx="4319588" cy="741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spcBef>
                <a:spcPct val="0"/>
              </a:spcBef>
              <a:buFontTx/>
              <a:buNone/>
              <a:defRPr/>
            </a:pPr>
            <a:r>
              <a:rPr lang="en-US" altLang="zh-CN" sz="1500" smtClean="0">
                <a:solidFill>
                  <a:srgbClr val="393E3B"/>
                </a:solidFill>
                <a:latin typeface="+mn-lt"/>
                <a:ea typeface="+mn-ea"/>
                <a:cs typeface="+mn-ea"/>
                <a:sym typeface="+mn-lt"/>
              </a:rPr>
              <a:t>◎</a:t>
            </a:r>
            <a:r>
              <a:rPr lang="zh-CN" altLang="en-US" sz="1500" smtClean="0">
                <a:solidFill>
                  <a:srgbClr val="393E3B"/>
                </a:solidFill>
                <a:latin typeface="+mn-lt"/>
                <a:ea typeface="+mn-ea"/>
                <a:cs typeface="+mn-ea"/>
                <a:sym typeface="+mn-lt"/>
              </a:rPr>
              <a:t>这里是小节标题一         </a:t>
            </a:r>
            <a:r>
              <a:rPr lang="en-US" altLang="zh-CN" sz="1500" smtClean="0">
                <a:solidFill>
                  <a:srgbClr val="393E3B"/>
                </a:solidFill>
                <a:latin typeface="+mn-lt"/>
                <a:ea typeface="+mn-ea"/>
                <a:cs typeface="+mn-ea"/>
                <a:sym typeface="+mn-lt"/>
              </a:rPr>
              <a:t>◎</a:t>
            </a:r>
            <a:r>
              <a:rPr lang="zh-CN" altLang="en-US" sz="1500" smtClean="0">
                <a:solidFill>
                  <a:srgbClr val="393E3B"/>
                </a:solidFill>
                <a:latin typeface="+mn-lt"/>
                <a:ea typeface="+mn-ea"/>
                <a:cs typeface="+mn-ea"/>
                <a:sym typeface="+mn-lt"/>
              </a:rPr>
              <a:t>这里是小节标题二</a:t>
            </a:r>
          </a:p>
          <a:p>
            <a:pPr algn="ctr" eaLnBrk="1" hangingPunct="1">
              <a:lnSpc>
                <a:spcPct val="150000"/>
              </a:lnSpc>
              <a:spcBef>
                <a:spcPct val="0"/>
              </a:spcBef>
              <a:buFontTx/>
              <a:buNone/>
              <a:defRPr/>
            </a:pPr>
            <a:r>
              <a:rPr lang="en-US" altLang="zh-CN" sz="1500" smtClean="0">
                <a:solidFill>
                  <a:srgbClr val="393E3B"/>
                </a:solidFill>
                <a:latin typeface="+mn-lt"/>
                <a:ea typeface="+mn-ea"/>
                <a:cs typeface="+mn-ea"/>
                <a:sym typeface="+mn-lt"/>
              </a:rPr>
              <a:t>◎</a:t>
            </a:r>
            <a:r>
              <a:rPr lang="zh-CN" altLang="en-US" sz="1500" smtClean="0">
                <a:solidFill>
                  <a:srgbClr val="393E3B"/>
                </a:solidFill>
                <a:latin typeface="+mn-lt"/>
                <a:ea typeface="+mn-ea"/>
                <a:cs typeface="+mn-ea"/>
                <a:sym typeface="+mn-lt"/>
              </a:rPr>
              <a:t>这里是小节标题三         </a:t>
            </a:r>
            <a:r>
              <a:rPr lang="en-US" altLang="zh-CN" sz="1500" smtClean="0">
                <a:solidFill>
                  <a:srgbClr val="393E3B"/>
                </a:solidFill>
                <a:latin typeface="+mn-lt"/>
                <a:ea typeface="+mn-ea"/>
                <a:cs typeface="+mn-ea"/>
                <a:sym typeface="+mn-lt"/>
              </a:rPr>
              <a:t>◎</a:t>
            </a:r>
            <a:r>
              <a:rPr lang="zh-CN" altLang="en-US" sz="1500" smtClean="0">
                <a:solidFill>
                  <a:srgbClr val="393E3B"/>
                </a:solidFill>
                <a:latin typeface="+mn-lt"/>
                <a:ea typeface="+mn-ea"/>
                <a:cs typeface="+mn-ea"/>
                <a:sym typeface="+mn-lt"/>
              </a:rPr>
              <a:t>这里是小节标题四</a:t>
            </a:r>
          </a:p>
        </p:txBody>
      </p:sp>
      <p:sp>
        <p:nvSpPr>
          <p:cNvPr id="30728" name="TextBox 15"/>
          <p:cNvSpPr txBox="1">
            <a:spLocks noChangeArrowheads="1"/>
          </p:cNvSpPr>
          <p:nvPr/>
        </p:nvSpPr>
        <p:spPr bwMode="auto">
          <a:xfrm>
            <a:off x="1484040" y="2051050"/>
            <a:ext cx="9540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zh-CN" altLang="zh-CN" sz="6000" smtClean="0">
                <a:solidFill>
                  <a:srgbClr val="AF251C"/>
                </a:solidFill>
                <a:latin typeface="+mn-lt"/>
                <a:ea typeface="+mn-ea"/>
                <a:cs typeface="+mn-ea"/>
                <a:sym typeface="+mn-lt"/>
              </a:rPr>
              <a:t>肆</a:t>
            </a: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wipe(left)">
                                      <p:cBhvr>
                                        <p:cTn id="7" dur="1000"/>
                                        <p:tgtEl>
                                          <p:spTgt spid="3072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0724"/>
                                        </p:tgtEl>
                                        <p:attrNameLst>
                                          <p:attrName>style.visibility</p:attrName>
                                        </p:attrNameLst>
                                      </p:cBhvr>
                                      <p:to>
                                        <p:strVal val="visible"/>
                                      </p:to>
                                    </p:set>
                                    <p:anim calcmode="lin" valueType="num">
                                      <p:cBhvr>
                                        <p:cTn id="11" dur="1000" fill="hold"/>
                                        <p:tgtEl>
                                          <p:spTgt spid="30724"/>
                                        </p:tgtEl>
                                        <p:attrNameLst>
                                          <p:attrName>ppt_w</p:attrName>
                                        </p:attrNameLst>
                                      </p:cBhvr>
                                      <p:tavLst>
                                        <p:tav tm="0">
                                          <p:val>
                                            <p:fltVal val="0"/>
                                          </p:val>
                                        </p:tav>
                                        <p:tav tm="100000">
                                          <p:val>
                                            <p:strVal val="#ppt_w"/>
                                          </p:val>
                                        </p:tav>
                                      </p:tavLst>
                                    </p:anim>
                                    <p:anim calcmode="lin" valueType="num">
                                      <p:cBhvr>
                                        <p:cTn id="12" dur="1000" fill="hold"/>
                                        <p:tgtEl>
                                          <p:spTgt spid="30724"/>
                                        </p:tgtEl>
                                        <p:attrNameLst>
                                          <p:attrName>ppt_h</p:attrName>
                                        </p:attrNameLst>
                                      </p:cBhvr>
                                      <p:tavLst>
                                        <p:tav tm="0">
                                          <p:val>
                                            <p:fltVal val="0"/>
                                          </p:val>
                                        </p:tav>
                                        <p:tav tm="100000">
                                          <p:val>
                                            <p:strVal val="#ppt_h"/>
                                          </p:val>
                                        </p:tav>
                                      </p:tavLst>
                                    </p:anim>
                                    <p:animEffect transition="in" filter="fade">
                                      <p:cBhvr>
                                        <p:cTn id="13" dur="1000"/>
                                        <p:tgtEl>
                                          <p:spTgt spid="30724"/>
                                        </p:tgtEl>
                                      </p:cBhvr>
                                    </p:animEffect>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0728"/>
                                        </p:tgtEl>
                                        <p:attrNameLst>
                                          <p:attrName>style.visibility</p:attrName>
                                        </p:attrNameLst>
                                      </p:cBhvr>
                                      <p:to>
                                        <p:strVal val="visible"/>
                                      </p:to>
                                    </p:set>
                                    <p:anim calcmode="lin" valueType="num">
                                      <p:cBhvr>
                                        <p:cTn id="17" dur="1000" fill="hold"/>
                                        <p:tgtEl>
                                          <p:spTgt spid="30728"/>
                                        </p:tgtEl>
                                        <p:attrNameLst>
                                          <p:attrName>ppt_w</p:attrName>
                                        </p:attrNameLst>
                                      </p:cBhvr>
                                      <p:tavLst>
                                        <p:tav tm="0">
                                          <p:val>
                                            <p:fltVal val="0"/>
                                          </p:val>
                                        </p:tav>
                                        <p:tav tm="100000">
                                          <p:val>
                                            <p:strVal val="#ppt_w"/>
                                          </p:val>
                                        </p:tav>
                                      </p:tavLst>
                                    </p:anim>
                                    <p:anim calcmode="lin" valueType="num">
                                      <p:cBhvr>
                                        <p:cTn id="18" dur="1000" fill="hold"/>
                                        <p:tgtEl>
                                          <p:spTgt spid="30728"/>
                                        </p:tgtEl>
                                        <p:attrNameLst>
                                          <p:attrName>ppt_h</p:attrName>
                                        </p:attrNameLst>
                                      </p:cBhvr>
                                      <p:tavLst>
                                        <p:tav tm="0">
                                          <p:val>
                                            <p:fltVal val="0"/>
                                          </p:val>
                                        </p:tav>
                                        <p:tav tm="100000">
                                          <p:val>
                                            <p:strVal val="#ppt_h"/>
                                          </p:val>
                                        </p:tav>
                                      </p:tavLst>
                                    </p:anim>
                                    <p:anim calcmode="lin" valueType="num">
                                      <p:cBhvr>
                                        <p:cTn id="19" dur="1000" fill="hold"/>
                                        <p:tgtEl>
                                          <p:spTgt spid="30728"/>
                                        </p:tgtEl>
                                        <p:attrNameLst>
                                          <p:attrName>style.rotation</p:attrName>
                                        </p:attrNameLst>
                                      </p:cBhvr>
                                      <p:tavLst>
                                        <p:tav tm="0">
                                          <p:val>
                                            <p:fltVal val="90"/>
                                          </p:val>
                                        </p:tav>
                                        <p:tav tm="100000">
                                          <p:val>
                                            <p:fltVal val="0"/>
                                          </p:val>
                                        </p:tav>
                                      </p:tavLst>
                                    </p:anim>
                                    <p:animEffect transition="in" filter="fade">
                                      <p:cBhvr>
                                        <p:cTn id="20" dur="1000"/>
                                        <p:tgtEl>
                                          <p:spTgt spid="30728"/>
                                        </p:tgtEl>
                                      </p:cBhvr>
                                    </p:animEffect>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0725"/>
                                        </p:tgtEl>
                                        <p:attrNameLst>
                                          <p:attrName>style.visibility</p:attrName>
                                        </p:attrNameLst>
                                      </p:cBhvr>
                                      <p:to>
                                        <p:strVal val="visible"/>
                                      </p:to>
                                    </p:set>
                                    <p:anim calcmode="lin" valueType="num">
                                      <p:cBhvr>
                                        <p:cTn id="24" dur="500" fill="hold"/>
                                        <p:tgtEl>
                                          <p:spTgt spid="30725"/>
                                        </p:tgtEl>
                                        <p:attrNameLst>
                                          <p:attrName>ppt_w</p:attrName>
                                        </p:attrNameLst>
                                      </p:cBhvr>
                                      <p:tavLst>
                                        <p:tav tm="0">
                                          <p:val>
                                            <p:fltVal val="0"/>
                                          </p:val>
                                        </p:tav>
                                        <p:tav tm="100000">
                                          <p:val>
                                            <p:strVal val="#ppt_w"/>
                                          </p:val>
                                        </p:tav>
                                      </p:tavLst>
                                    </p:anim>
                                    <p:anim calcmode="lin" valueType="num">
                                      <p:cBhvr>
                                        <p:cTn id="25" dur="500" fill="hold"/>
                                        <p:tgtEl>
                                          <p:spTgt spid="30725"/>
                                        </p:tgtEl>
                                        <p:attrNameLst>
                                          <p:attrName>ppt_h</p:attrName>
                                        </p:attrNameLst>
                                      </p:cBhvr>
                                      <p:tavLst>
                                        <p:tav tm="0">
                                          <p:val>
                                            <p:fltVal val="0"/>
                                          </p:val>
                                        </p:tav>
                                        <p:tav tm="100000">
                                          <p:val>
                                            <p:strVal val="#ppt_h"/>
                                          </p:val>
                                        </p:tav>
                                      </p:tavLst>
                                    </p:anim>
                                    <p:anim calcmode="lin" valueType="num">
                                      <p:cBhvr>
                                        <p:cTn id="26" dur="500" fill="hold"/>
                                        <p:tgtEl>
                                          <p:spTgt spid="30725"/>
                                        </p:tgtEl>
                                        <p:attrNameLst>
                                          <p:attrName>style.rotation</p:attrName>
                                        </p:attrNameLst>
                                      </p:cBhvr>
                                      <p:tavLst>
                                        <p:tav tm="0">
                                          <p:val>
                                            <p:fltVal val="90"/>
                                          </p:val>
                                        </p:tav>
                                        <p:tav tm="100000">
                                          <p:val>
                                            <p:fltVal val="0"/>
                                          </p:val>
                                        </p:tav>
                                      </p:tavLst>
                                    </p:anim>
                                    <p:animEffect transition="in" filter="fade">
                                      <p:cBhvr>
                                        <p:cTn id="27" dur="500"/>
                                        <p:tgtEl>
                                          <p:spTgt spid="30725"/>
                                        </p:tgtEl>
                                      </p:cBhvr>
                                    </p:animEffect>
                                  </p:childTnLst>
                                </p:cTn>
                              </p:par>
                            </p:childTnLst>
                          </p:cTn>
                        </p:par>
                        <p:par>
                          <p:cTn id="28" fill="hold">
                            <p:stCondLst>
                              <p:cond delay="35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0726"/>
                                        </p:tgtEl>
                                        <p:attrNameLst>
                                          <p:attrName>style.visibility</p:attrName>
                                        </p:attrNameLst>
                                      </p:cBhvr>
                                      <p:to>
                                        <p:strVal val="visible"/>
                                      </p:to>
                                    </p:set>
                                    <p:anim calcmode="lin" valueType="num">
                                      <p:cBhvr>
                                        <p:cTn id="31" dur="500" fill="hold"/>
                                        <p:tgtEl>
                                          <p:spTgt spid="30726"/>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0726"/>
                                        </p:tgtEl>
                                        <p:attrNameLst>
                                          <p:attrName>ppt_y</p:attrName>
                                        </p:attrNameLst>
                                      </p:cBhvr>
                                      <p:tavLst>
                                        <p:tav tm="0">
                                          <p:val>
                                            <p:strVal val="#ppt_y"/>
                                          </p:val>
                                        </p:tav>
                                        <p:tav tm="100000">
                                          <p:val>
                                            <p:strVal val="#ppt_y"/>
                                          </p:val>
                                        </p:tav>
                                      </p:tavLst>
                                    </p:anim>
                                    <p:anim calcmode="lin" valueType="num">
                                      <p:cBhvr>
                                        <p:cTn id="33" dur="500" fill="hold"/>
                                        <p:tgtEl>
                                          <p:spTgt spid="30726"/>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0726"/>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0726"/>
                                        </p:tgtEl>
                                      </p:cBhvr>
                                    </p:animEffect>
                                  </p:childTnLst>
                                </p:cTn>
                              </p:par>
                            </p:childTnLst>
                          </p:cTn>
                        </p:par>
                        <p:par>
                          <p:cTn id="36" fill="hold">
                            <p:stCondLst>
                              <p:cond delay="4300"/>
                            </p:stCondLst>
                            <p:childTnLst>
                              <p:par>
                                <p:cTn id="37" presetID="22" presetClass="entr" presetSubtype="1" fill="hold" grpId="0" nodeType="afterEffect">
                                  <p:stCondLst>
                                    <p:cond delay="0"/>
                                  </p:stCondLst>
                                  <p:childTnLst>
                                    <p:set>
                                      <p:cBhvr>
                                        <p:cTn id="38" dur="1" fill="hold">
                                          <p:stCondLst>
                                            <p:cond delay="0"/>
                                          </p:stCondLst>
                                        </p:cTn>
                                        <p:tgtEl>
                                          <p:spTgt spid="30727"/>
                                        </p:tgtEl>
                                        <p:attrNameLst>
                                          <p:attrName>style.visibility</p:attrName>
                                        </p:attrNameLst>
                                      </p:cBhvr>
                                      <p:to>
                                        <p:strVal val="visible"/>
                                      </p:to>
                                    </p:set>
                                    <p:animEffect transition="in" filter="wipe(up)">
                                      <p:cBhvr>
                                        <p:cTn id="39" dur="500"/>
                                        <p:tgtEl>
                                          <p:spTgt spid="30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animBg="1"/>
      <p:bldP spid="30726" grpId="0" autoUpdateAnimBg="0"/>
      <p:bldP spid="30727" grpId="0" autoUpdateAnimBg="0"/>
      <p:bldP spid="30728"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4879167" y="267494"/>
            <a:ext cx="3433627" cy="2626365"/>
            <a:chOff x="1226372" y="297473"/>
            <a:chExt cx="5914712" cy="4523997"/>
          </a:xfrm>
        </p:grpSpPr>
        <p:pic>
          <p:nvPicPr>
            <p:cNvPr id="41" name="Picture 2" descr="F:\360安全浏览器下载\水墨\1402\06.png"/>
            <p:cNvPicPr>
              <a:picLocks noChangeAspect="1" noChangeArrowheads="1"/>
            </p:cNvPicPr>
            <p:nvPr/>
          </p:nvPicPr>
          <p:blipFill rotWithShape="1">
            <a:blip r:embed="rId3" cstate="screen"/>
            <a:srcRect/>
            <a:stretch>
              <a:fillRect/>
            </a:stretch>
          </p:blipFill>
          <p:spPr bwMode="auto">
            <a:xfrm>
              <a:off x="1226372" y="297473"/>
              <a:ext cx="5914712" cy="4523997"/>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19"/>
            <p:cNvSpPr txBox="1">
              <a:spLocks noChangeArrowheads="1"/>
            </p:cNvSpPr>
            <p:nvPr/>
          </p:nvSpPr>
          <p:spPr bwMode="auto">
            <a:xfrm>
              <a:off x="4870699" y="1509641"/>
              <a:ext cx="1192884" cy="2169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815975" eaLnBrk="1" fontAlgn="auto" hangingPunct="1">
                <a:lnSpc>
                  <a:spcPct val="80000"/>
                </a:lnSpc>
                <a:spcBef>
                  <a:spcPts val="0"/>
                </a:spcBef>
                <a:spcAft>
                  <a:spcPts val="0"/>
                </a:spcAft>
              </a:pPr>
              <a:r>
                <a:rPr lang="zh-CN" altLang="en-US" sz="2000" spc="-150" dirty="0">
                  <a:solidFill>
                    <a:prstClr val="white"/>
                  </a:solidFill>
                  <a:latin typeface="+mn-lt"/>
                  <a:ea typeface="+mn-ea"/>
                  <a:cs typeface="+mn-ea"/>
                  <a:sym typeface="+mn-lt"/>
                </a:rPr>
                <a:t>点击添加文字模板</a:t>
              </a:r>
            </a:p>
          </p:txBody>
        </p:sp>
      </p:grpSp>
      <p:grpSp>
        <p:nvGrpSpPr>
          <p:cNvPr id="43" name="组合 42"/>
          <p:cNvGrpSpPr/>
          <p:nvPr/>
        </p:nvGrpSpPr>
        <p:grpSpPr>
          <a:xfrm>
            <a:off x="1274713" y="1998053"/>
            <a:ext cx="5169219" cy="1654074"/>
            <a:chOff x="1943496" y="1919288"/>
            <a:chExt cx="5169694" cy="1654175"/>
          </a:xfrm>
        </p:grpSpPr>
        <p:cxnSp>
          <p:nvCxnSpPr>
            <p:cNvPr id="44" name="直接连接符 43"/>
            <p:cNvCxnSpPr/>
            <p:nvPr/>
          </p:nvCxnSpPr>
          <p:spPr>
            <a:xfrm>
              <a:off x="1943496" y="1919288"/>
              <a:ext cx="768351" cy="1241425"/>
            </a:xfrm>
            <a:prstGeom prst="line">
              <a:avLst/>
            </a:prstGeom>
            <a:noFill/>
            <a:ln w="6350" cap="flat" cmpd="sng" algn="ctr">
              <a:solidFill>
                <a:sysClr val="windowText" lastClr="000000"/>
              </a:solidFill>
              <a:prstDash val="dash"/>
              <a:miter lim="800000"/>
            </a:ln>
            <a:effectLst/>
          </p:spPr>
        </p:cxnSp>
        <p:cxnSp>
          <p:nvCxnSpPr>
            <p:cNvPr id="45" name="直接连接符 44"/>
            <p:cNvCxnSpPr/>
            <p:nvPr/>
          </p:nvCxnSpPr>
          <p:spPr>
            <a:xfrm flipV="1">
              <a:off x="2711847" y="2074069"/>
              <a:ext cx="1239043" cy="1086644"/>
            </a:xfrm>
            <a:prstGeom prst="line">
              <a:avLst/>
            </a:prstGeom>
            <a:noFill/>
            <a:ln w="6350" cap="flat" cmpd="sng" algn="ctr">
              <a:solidFill>
                <a:sysClr val="windowText" lastClr="000000"/>
              </a:solidFill>
              <a:prstDash val="dash"/>
              <a:miter lim="800000"/>
            </a:ln>
            <a:effectLst/>
          </p:spPr>
        </p:cxnSp>
        <p:cxnSp>
          <p:nvCxnSpPr>
            <p:cNvPr id="46" name="直接连接符 45"/>
            <p:cNvCxnSpPr/>
            <p:nvPr/>
          </p:nvCxnSpPr>
          <p:spPr>
            <a:xfrm>
              <a:off x="3950890" y="2074069"/>
              <a:ext cx="500857" cy="1499394"/>
            </a:xfrm>
            <a:prstGeom prst="line">
              <a:avLst/>
            </a:prstGeom>
            <a:noFill/>
            <a:ln w="6350" cap="flat" cmpd="sng" algn="ctr">
              <a:solidFill>
                <a:sysClr val="windowText" lastClr="000000"/>
              </a:solidFill>
              <a:prstDash val="dash"/>
              <a:miter lim="800000"/>
            </a:ln>
            <a:effectLst/>
          </p:spPr>
        </p:cxnSp>
        <p:cxnSp>
          <p:nvCxnSpPr>
            <p:cNvPr id="47" name="直接连接符 46"/>
            <p:cNvCxnSpPr/>
            <p:nvPr/>
          </p:nvCxnSpPr>
          <p:spPr>
            <a:xfrm flipV="1">
              <a:off x="4451747" y="2786063"/>
              <a:ext cx="1189831" cy="768350"/>
            </a:xfrm>
            <a:prstGeom prst="line">
              <a:avLst/>
            </a:prstGeom>
            <a:noFill/>
            <a:ln w="6350" cap="flat" cmpd="sng" algn="ctr">
              <a:solidFill>
                <a:sysClr val="windowText" lastClr="000000"/>
              </a:solidFill>
              <a:prstDash val="dash"/>
              <a:miter lim="800000"/>
            </a:ln>
            <a:effectLst/>
          </p:spPr>
        </p:cxnSp>
        <p:cxnSp>
          <p:nvCxnSpPr>
            <p:cNvPr id="48" name="直接连接符 47"/>
            <p:cNvCxnSpPr/>
            <p:nvPr/>
          </p:nvCxnSpPr>
          <p:spPr>
            <a:xfrm>
              <a:off x="5675709" y="2786063"/>
              <a:ext cx="1437481" cy="631825"/>
            </a:xfrm>
            <a:prstGeom prst="line">
              <a:avLst/>
            </a:prstGeom>
            <a:noFill/>
            <a:ln w="6350" cap="flat" cmpd="sng" algn="ctr">
              <a:solidFill>
                <a:sysClr val="windowText" lastClr="000000"/>
              </a:solidFill>
              <a:prstDash val="dash"/>
              <a:miter lim="800000"/>
            </a:ln>
            <a:effectLst/>
          </p:spPr>
        </p:cxnSp>
      </p:grpSp>
      <p:pic>
        <p:nvPicPr>
          <p:cNvPr id="49" name="图片 22"/>
          <p:cNvPicPr>
            <a:picLocks noChangeAspect="1"/>
          </p:cNvPicPr>
          <p:nvPr/>
        </p:nvPicPr>
        <p:blipFill>
          <a:blip r:embed="rId4" cstate="screen"/>
          <a:srcRect/>
          <a:stretch>
            <a:fillRect/>
          </a:stretch>
        </p:blipFill>
        <p:spPr bwMode="auto">
          <a:xfrm>
            <a:off x="857239" y="1604377"/>
            <a:ext cx="834949" cy="787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图片 23"/>
          <p:cNvPicPr>
            <a:picLocks noChangeAspect="1"/>
          </p:cNvPicPr>
          <p:nvPr/>
        </p:nvPicPr>
        <p:blipFill>
          <a:blip r:embed="rId4" cstate="screen"/>
          <a:srcRect/>
          <a:stretch>
            <a:fillRect/>
          </a:stretch>
        </p:blipFill>
        <p:spPr bwMode="auto">
          <a:xfrm>
            <a:off x="1692187" y="2864775"/>
            <a:ext cx="833362" cy="787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图片 24"/>
          <p:cNvPicPr>
            <a:picLocks noChangeAspect="1"/>
          </p:cNvPicPr>
          <p:nvPr/>
        </p:nvPicPr>
        <p:blipFill>
          <a:blip r:embed="rId5" cstate="screen"/>
          <a:srcRect/>
          <a:stretch>
            <a:fillRect/>
          </a:stretch>
        </p:blipFill>
        <p:spPr bwMode="auto">
          <a:xfrm>
            <a:off x="2865244" y="1758354"/>
            <a:ext cx="833360" cy="788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图片 25"/>
          <p:cNvPicPr>
            <a:picLocks noChangeAspect="1"/>
          </p:cNvPicPr>
          <p:nvPr/>
        </p:nvPicPr>
        <p:blipFill>
          <a:blip r:embed="rId4" cstate="screen"/>
          <a:srcRect/>
          <a:stretch>
            <a:fillRect/>
          </a:stretch>
        </p:blipFill>
        <p:spPr bwMode="auto">
          <a:xfrm>
            <a:off x="3435102" y="3239402"/>
            <a:ext cx="833362" cy="787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图片 26"/>
          <p:cNvPicPr>
            <a:picLocks noChangeAspect="1"/>
          </p:cNvPicPr>
          <p:nvPr/>
        </p:nvPicPr>
        <p:blipFill>
          <a:blip r:embed="rId4" cstate="screen"/>
          <a:srcRect/>
          <a:stretch>
            <a:fillRect/>
          </a:stretch>
        </p:blipFill>
        <p:spPr bwMode="auto">
          <a:xfrm>
            <a:off x="4589109" y="2477449"/>
            <a:ext cx="834949" cy="787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图片 27"/>
          <p:cNvPicPr>
            <a:picLocks noChangeAspect="1"/>
          </p:cNvPicPr>
          <p:nvPr/>
        </p:nvPicPr>
        <p:blipFill>
          <a:blip r:embed="rId4" cstate="screen"/>
          <a:srcRect/>
          <a:stretch>
            <a:fillRect/>
          </a:stretch>
        </p:blipFill>
        <p:spPr bwMode="auto">
          <a:xfrm>
            <a:off x="6027253" y="3102886"/>
            <a:ext cx="833360" cy="787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文本框 29"/>
          <p:cNvSpPr txBox="1">
            <a:spLocks noChangeArrowheads="1"/>
          </p:cNvSpPr>
          <p:nvPr/>
        </p:nvSpPr>
        <p:spPr bwMode="auto">
          <a:xfrm>
            <a:off x="486307" y="1113177"/>
            <a:ext cx="1622561" cy="500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auto" hangingPunct="1">
              <a:spcBef>
                <a:spcPts val="0"/>
              </a:spcBef>
              <a:spcAft>
                <a:spcPts val="0"/>
              </a:spcAft>
            </a:pPr>
            <a:r>
              <a:rPr lang="zh-CN" altLang="en-US" sz="1400" dirty="0">
                <a:solidFill>
                  <a:prstClr val="black"/>
                </a:solidFill>
                <a:latin typeface="+mn-lt"/>
                <a:ea typeface="+mn-ea"/>
                <a:cs typeface="+mn-ea"/>
                <a:sym typeface="+mn-lt"/>
              </a:rPr>
              <a:t>点击此处添加文字</a:t>
            </a:r>
            <a:endParaRPr lang="en-US" altLang="zh-CN" sz="1400" dirty="0">
              <a:solidFill>
                <a:prstClr val="black"/>
              </a:solidFill>
              <a:latin typeface="+mn-lt"/>
              <a:ea typeface="+mn-ea"/>
              <a:cs typeface="+mn-ea"/>
              <a:sym typeface="+mn-lt"/>
            </a:endParaRPr>
          </a:p>
          <a:p>
            <a:pPr eaLnBrk="1" fontAlgn="auto" hangingPunct="1">
              <a:spcBef>
                <a:spcPts val="0"/>
              </a:spcBef>
              <a:spcAft>
                <a:spcPts val="0"/>
              </a:spcAft>
            </a:pPr>
            <a:r>
              <a:rPr lang="zh-CN" altLang="en-US" sz="1400" dirty="0">
                <a:solidFill>
                  <a:prstClr val="black"/>
                </a:solidFill>
                <a:latin typeface="+mn-lt"/>
                <a:ea typeface="+mn-ea"/>
                <a:cs typeface="+mn-ea"/>
                <a:sym typeface="+mn-lt"/>
              </a:rPr>
              <a:t>点击此处添加文字</a:t>
            </a:r>
            <a:endParaRPr lang="en-US" altLang="zh-CN" sz="1400" dirty="0">
              <a:solidFill>
                <a:prstClr val="black"/>
              </a:solidFill>
              <a:latin typeface="+mn-lt"/>
              <a:ea typeface="+mn-ea"/>
              <a:cs typeface="+mn-ea"/>
              <a:sym typeface="+mn-lt"/>
            </a:endParaRPr>
          </a:p>
        </p:txBody>
      </p:sp>
      <p:sp>
        <p:nvSpPr>
          <p:cNvPr id="56" name="文本框 29"/>
          <p:cNvSpPr txBox="1">
            <a:spLocks noChangeArrowheads="1"/>
          </p:cNvSpPr>
          <p:nvPr/>
        </p:nvSpPr>
        <p:spPr bwMode="auto">
          <a:xfrm>
            <a:off x="1300484" y="3628643"/>
            <a:ext cx="1622561" cy="500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auto" hangingPunct="1">
              <a:spcBef>
                <a:spcPts val="0"/>
              </a:spcBef>
              <a:spcAft>
                <a:spcPts val="0"/>
              </a:spcAft>
            </a:pPr>
            <a:r>
              <a:rPr lang="zh-CN" altLang="en-US" sz="1400" dirty="0">
                <a:solidFill>
                  <a:prstClr val="black"/>
                </a:solidFill>
                <a:latin typeface="+mn-lt"/>
                <a:ea typeface="+mn-ea"/>
                <a:cs typeface="+mn-ea"/>
                <a:sym typeface="+mn-lt"/>
              </a:rPr>
              <a:t>点击此处添加文字</a:t>
            </a:r>
            <a:endParaRPr lang="en-US" altLang="zh-CN" sz="1400" dirty="0">
              <a:solidFill>
                <a:prstClr val="black"/>
              </a:solidFill>
              <a:latin typeface="+mn-lt"/>
              <a:ea typeface="+mn-ea"/>
              <a:cs typeface="+mn-ea"/>
              <a:sym typeface="+mn-lt"/>
            </a:endParaRPr>
          </a:p>
          <a:p>
            <a:pPr eaLnBrk="1" fontAlgn="auto" hangingPunct="1">
              <a:spcBef>
                <a:spcPts val="0"/>
              </a:spcBef>
              <a:spcAft>
                <a:spcPts val="0"/>
              </a:spcAft>
            </a:pPr>
            <a:r>
              <a:rPr lang="zh-CN" altLang="en-US" sz="1400" dirty="0">
                <a:solidFill>
                  <a:prstClr val="black"/>
                </a:solidFill>
                <a:latin typeface="+mn-lt"/>
                <a:ea typeface="+mn-ea"/>
                <a:cs typeface="+mn-ea"/>
                <a:sym typeface="+mn-lt"/>
              </a:rPr>
              <a:t>点击此处添加文字</a:t>
            </a:r>
            <a:endParaRPr lang="en-US" altLang="zh-CN" sz="1400" dirty="0">
              <a:solidFill>
                <a:prstClr val="black"/>
              </a:solidFill>
              <a:latin typeface="+mn-lt"/>
              <a:ea typeface="+mn-ea"/>
              <a:cs typeface="+mn-ea"/>
              <a:sym typeface="+mn-lt"/>
            </a:endParaRPr>
          </a:p>
        </p:txBody>
      </p:sp>
      <p:sp>
        <p:nvSpPr>
          <p:cNvPr id="57" name="文本框 29"/>
          <p:cNvSpPr txBox="1">
            <a:spLocks noChangeArrowheads="1"/>
          </p:cNvSpPr>
          <p:nvPr/>
        </p:nvSpPr>
        <p:spPr bwMode="auto">
          <a:xfrm>
            <a:off x="2525549" y="1267392"/>
            <a:ext cx="1622561" cy="500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auto" hangingPunct="1">
              <a:spcBef>
                <a:spcPts val="0"/>
              </a:spcBef>
              <a:spcAft>
                <a:spcPts val="0"/>
              </a:spcAft>
            </a:pPr>
            <a:r>
              <a:rPr lang="zh-CN" altLang="en-US" sz="1400" dirty="0">
                <a:solidFill>
                  <a:prstClr val="black"/>
                </a:solidFill>
                <a:latin typeface="+mn-lt"/>
                <a:ea typeface="+mn-ea"/>
                <a:cs typeface="+mn-ea"/>
                <a:sym typeface="+mn-lt"/>
              </a:rPr>
              <a:t>点击此处添加文字</a:t>
            </a:r>
            <a:endParaRPr lang="en-US" altLang="zh-CN" sz="1400" dirty="0">
              <a:solidFill>
                <a:prstClr val="black"/>
              </a:solidFill>
              <a:latin typeface="+mn-lt"/>
              <a:ea typeface="+mn-ea"/>
              <a:cs typeface="+mn-ea"/>
              <a:sym typeface="+mn-lt"/>
            </a:endParaRPr>
          </a:p>
          <a:p>
            <a:pPr eaLnBrk="1" fontAlgn="auto" hangingPunct="1">
              <a:spcBef>
                <a:spcPts val="0"/>
              </a:spcBef>
              <a:spcAft>
                <a:spcPts val="0"/>
              </a:spcAft>
            </a:pPr>
            <a:r>
              <a:rPr lang="zh-CN" altLang="en-US" sz="1400" dirty="0">
                <a:solidFill>
                  <a:prstClr val="black"/>
                </a:solidFill>
                <a:latin typeface="+mn-lt"/>
                <a:ea typeface="+mn-ea"/>
                <a:cs typeface="+mn-ea"/>
                <a:sym typeface="+mn-lt"/>
              </a:rPr>
              <a:t>点击此处添加文字</a:t>
            </a:r>
            <a:endParaRPr lang="en-US" altLang="zh-CN" sz="1400" dirty="0">
              <a:solidFill>
                <a:prstClr val="black"/>
              </a:solidFill>
              <a:latin typeface="+mn-lt"/>
              <a:ea typeface="+mn-ea"/>
              <a:cs typeface="+mn-ea"/>
              <a:sym typeface="+mn-lt"/>
            </a:endParaRPr>
          </a:p>
        </p:txBody>
      </p:sp>
      <p:sp>
        <p:nvSpPr>
          <p:cNvPr id="58" name="文本框 29"/>
          <p:cNvSpPr txBox="1">
            <a:spLocks noChangeArrowheads="1"/>
          </p:cNvSpPr>
          <p:nvPr/>
        </p:nvSpPr>
        <p:spPr bwMode="auto">
          <a:xfrm>
            <a:off x="3040502" y="4026754"/>
            <a:ext cx="1622561" cy="500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auto" hangingPunct="1">
              <a:spcBef>
                <a:spcPts val="0"/>
              </a:spcBef>
              <a:spcAft>
                <a:spcPts val="0"/>
              </a:spcAft>
            </a:pPr>
            <a:r>
              <a:rPr lang="zh-CN" altLang="en-US" sz="1400" dirty="0">
                <a:solidFill>
                  <a:prstClr val="black"/>
                </a:solidFill>
                <a:latin typeface="+mn-lt"/>
                <a:ea typeface="+mn-ea"/>
                <a:cs typeface="+mn-ea"/>
                <a:sym typeface="+mn-lt"/>
              </a:rPr>
              <a:t>点击此处添加文字</a:t>
            </a:r>
            <a:endParaRPr lang="en-US" altLang="zh-CN" sz="1400" dirty="0">
              <a:solidFill>
                <a:prstClr val="black"/>
              </a:solidFill>
              <a:latin typeface="+mn-lt"/>
              <a:ea typeface="+mn-ea"/>
              <a:cs typeface="+mn-ea"/>
              <a:sym typeface="+mn-lt"/>
            </a:endParaRPr>
          </a:p>
          <a:p>
            <a:pPr eaLnBrk="1" fontAlgn="auto" hangingPunct="1">
              <a:spcBef>
                <a:spcPts val="0"/>
              </a:spcBef>
              <a:spcAft>
                <a:spcPts val="0"/>
              </a:spcAft>
            </a:pPr>
            <a:r>
              <a:rPr lang="zh-CN" altLang="en-US" sz="1400" dirty="0">
                <a:solidFill>
                  <a:prstClr val="black"/>
                </a:solidFill>
                <a:latin typeface="+mn-lt"/>
                <a:ea typeface="+mn-ea"/>
                <a:cs typeface="+mn-ea"/>
                <a:sym typeface="+mn-lt"/>
              </a:rPr>
              <a:t>点击此处添加文字</a:t>
            </a:r>
            <a:endParaRPr lang="en-US" altLang="zh-CN" sz="1400" dirty="0">
              <a:solidFill>
                <a:prstClr val="black"/>
              </a:solidFill>
              <a:latin typeface="+mn-lt"/>
              <a:ea typeface="+mn-ea"/>
              <a:cs typeface="+mn-ea"/>
              <a:sym typeface="+mn-lt"/>
            </a:endParaRPr>
          </a:p>
        </p:txBody>
      </p:sp>
      <p:sp>
        <p:nvSpPr>
          <p:cNvPr id="59" name="文本框 29"/>
          <p:cNvSpPr txBox="1">
            <a:spLocks noChangeArrowheads="1"/>
          </p:cNvSpPr>
          <p:nvPr/>
        </p:nvSpPr>
        <p:spPr bwMode="auto">
          <a:xfrm>
            <a:off x="4268464" y="1998053"/>
            <a:ext cx="1622561" cy="500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auto" hangingPunct="1">
              <a:spcBef>
                <a:spcPts val="0"/>
              </a:spcBef>
              <a:spcAft>
                <a:spcPts val="0"/>
              </a:spcAft>
            </a:pPr>
            <a:r>
              <a:rPr lang="zh-CN" altLang="en-US" sz="1400" dirty="0">
                <a:solidFill>
                  <a:prstClr val="black"/>
                </a:solidFill>
                <a:latin typeface="+mn-lt"/>
                <a:ea typeface="+mn-ea"/>
                <a:cs typeface="+mn-ea"/>
                <a:sym typeface="+mn-lt"/>
              </a:rPr>
              <a:t>点击此处添加文字</a:t>
            </a:r>
            <a:endParaRPr lang="en-US" altLang="zh-CN" sz="1400" dirty="0">
              <a:solidFill>
                <a:prstClr val="black"/>
              </a:solidFill>
              <a:latin typeface="+mn-lt"/>
              <a:ea typeface="+mn-ea"/>
              <a:cs typeface="+mn-ea"/>
              <a:sym typeface="+mn-lt"/>
            </a:endParaRPr>
          </a:p>
          <a:p>
            <a:pPr eaLnBrk="1" fontAlgn="auto" hangingPunct="1">
              <a:spcBef>
                <a:spcPts val="0"/>
              </a:spcBef>
              <a:spcAft>
                <a:spcPts val="0"/>
              </a:spcAft>
            </a:pPr>
            <a:r>
              <a:rPr lang="zh-CN" altLang="en-US" sz="1400" dirty="0">
                <a:solidFill>
                  <a:prstClr val="black"/>
                </a:solidFill>
                <a:latin typeface="+mn-lt"/>
                <a:ea typeface="+mn-ea"/>
                <a:cs typeface="+mn-ea"/>
                <a:sym typeface="+mn-lt"/>
              </a:rPr>
              <a:t>点击此处添加文字</a:t>
            </a:r>
            <a:endParaRPr lang="en-US" altLang="zh-CN" sz="1400" dirty="0">
              <a:solidFill>
                <a:prstClr val="black"/>
              </a:solidFill>
              <a:latin typeface="+mn-lt"/>
              <a:ea typeface="+mn-ea"/>
              <a:cs typeface="+mn-ea"/>
              <a:sym typeface="+mn-lt"/>
            </a:endParaRPr>
          </a:p>
        </p:txBody>
      </p:sp>
      <p:sp>
        <p:nvSpPr>
          <p:cNvPr id="60" name="文本框 29"/>
          <p:cNvSpPr txBox="1">
            <a:spLocks noChangeArrowheads="1"/>
          </p:cNvSpPr>
          <p:nvPr/>
        </p:nvSpPr>
        <p:spPr bwMode="auto">
          <a:xfrm>
            <a:off x="5632651" y="3890237"/>
            <a:ext cx="1622561" cy="500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auto" hangingPunct="1">
              <a:spcBef>
                <a:spcPts val="0"/>
              </a:spcBef>
              <a:spcAft>
                <a:spcPts val="0"/>
              </a:spcAft>
            </a:pPr>
            <a:r>
              <a:rPr lang="zh-CN" altLang="en-US" sz="1400" dirty="0">
                <a:solidFill>
                  <a:prstClr val="black"/>
                </a:solidFill>
                <a:latin typeface="+mn-lt"/>
                <a:ea typeface="+mn-ea"/>
                <a:cs typeface="+mn-ea"/>
                <a:sym typeface="+mn-lt"/>
              </a:rPr>
              <a:t>点击此处添加文字</a:t>
            </a:r>
            <a:endParaRPr lang="en-US" altLang="zh-CN" sz="1400" dirty="0">
              <a:solidFill>
                <a:prstClr val="black"/>
              </a:solidFill>
              <a:latin typeface="+mn-lt"/>
              <a:ea typeface="+mn-ea"/>
              <a:cs typeface="+mn-ea"/>
              <a:sym typeface="+mn-lt"/>
            </a:endParaRPr>
          </a:p>
          <a:p>
            <a:pPr eaLnBrk="1" fontAlgn="auto" hangingPunct="1">
              <a:spcBef>
                <a:spcPts val="0"/>
              </a:spcBef>
              <a:spcAft>
                <a:spcPts val="0"/>
              </a:spcAft>
            </a:pPr>
            <a:r>
              <a:rPr lang="zh-CN" altLang="en-US" sz="1400" dirty="0">
                <a:solidFill>
                  <a:prstClr val="black"/>
                </a:solidFill>
                <a:latin typeface="+mn-lt"/>
                <a:ea typeface="+mn-ea"/>
                <a:cs typeface="+mn-ea"/>
                <a:sym typeface="+mn-lt"/>
              </a:rPr>
              <a:t>点击此处添加文字</a:t>
            </a:r>
            <a:endParaRPr lang="en-US" altLang="zh-CN" sz="1400" dirty="0">
              <a:solidFill>
                <a:prstClr val="black"/>
              </a:solidFill>
              <a:latin typeface="+mn-lt"/>
              <a:ea typeface="+mn-ea"/>
              <a:cs typeface="+mn-ea"/>
              <a:sym typeface="+mn-lt"/>
            </a:endParaRP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500"/>
                                        <p:tgtEl>
                                          <p:spTgt spid="49"/>
                                        </p:tgtEl>
                                      </p:cBhvr>
                                    </p:animEffect>
                                  </p:childTnLst>
                                </p:cTn>
                              </p:par>
                              <p:par>
                                <p:cTn id="12" presetID="10" presetClass="entr" presetSubtype="0" fill="hold" nodeType="withEffect">
                                  <p:stCondLst>
                                    <p:cond delay="250"/>
                                  </p:stCondLst>
                                  <p:childTnLst>
                                    <p:set>
                                      <p:cBhvr>
                                        <p:cTn id="13" dur="1" fill="hold">
                                          <p:stCondLst>
                                            <p:cond delay="0"/>
                                          </p:stCondLst>
                                        </p:cTn>
                                        <p:tgtEl>
                                          <p:spTgt spid="50"/>
                                        </p:tgtEl>
                                        <p:attrNameLst>
                                          <p:attrName>style.visibility</p:attrName>
                                        </p:attrNameLst>
                                      </p:cBhvr>
                                      <p:to>
                                        <p:strVal val="visible"/>
                                      </p:to>
                                    </p:set>
                                    <p:animEffect transition="in" filter="fade">
                                      <p:cBhvr>
                                        <p:cTn id="14" dur="500"/>
                                        <p:tgtEl>
                                          <p:spTgt spid="50"/>
                                        </p:tgtEl>
                                      </p:cBhvr>
                                    </p:animEffect>
                                  </p:childTnLst>
                                </p:cTn>
                              </p:par>
                              <p:par>
                                <p:cTn id="15" presetID="10" presetClass="entr" presetSubtype="0" fill="hold" nodeType="withEffect">
                                  <p:stCondLst>
                                    <p:cond delay="5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500"/>
                                        <p:tgtEl>
                                          <p:spTgt spid="51"/>
                                        </p:tgtEl>
                                      </p:cBhvr>
                                    </p:animEffect>
                                  </p:childTnLst>
                                </p:cTn>
                              </p:par>
                              <p:par>
                                <p:cTn id="18" presetID="10" presetClass="entr" presetSubtype="0" fill="hold" nodeType="withEffect">
                                  <p:stCondLst>
                                    <p:cond delay="75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500"/>
                                        <p:tgtEl>
                                          <p:spTgt spid="52"/>
                                        </p:tgtEl>
                                      </p:cBhvr>
                                    </p:animEffect>
                                  </p:childTnLst>
                                </p:cTn>
                              </p:par>
                              <p:par>
                                <p:cTn id="21" presetID="10" presetClass="entr" presetSubtype="0" fill="hold" nodeType="withEffect">
                                  <p:stCondLst>
                                    <p:cond delay="1000"/>
                                  </p:stCondLst>
                                  <p:childTnLst>
                                    <p:set>
                                      <p:cBhvr>
                                        <p:cTn id="22" dur="1" fill="hold">
                                          <p:stCondLst>
                                            <p:cond delay="0"/>
                                          </p:stCondLst>
                                        </p:cTn>
                                        <p:tgtEl>
                                          <p:spTgt spid="53"/>
                                        </p:tgtEl>
                                        <p:attrNameLst>
                                          <p:attrName>style.visibility</p:attrName>
                                        </p:attrNameLst>
                                      </p:cBhvr>
                                      <p:to>
                                        <p:strVal val="visible"/>
                                      </p:to>
                                    </p:set>
                                    <p:animEffect transition="in" filter="fade">
                                      <p:cBhvr>
                                        <p:cTn id="23" dur="500"/>
                                        <p:tgtEl>
                                          <p:spTgt spid="53"/>
                                        </p:tgtEl>
                                      </p:cBhvr>
                                    </p:animEffect>
                                  </p:childTnLst>
                                </p:cTn>
                              </p:par>
                              <p:par>
                                <p:cTn id="24" presetID="10" presetClass="entr" presetSubtype="0" fill="hold" nodeType="withEffect">
                                  <p:stCondLst>
                                    <p:cond delay="1250"/>
                                  </p:stCondLst>
                                  <p:childTnLst>
                                    <p:set>
                                      <p:cBhvr>
                                        <p:cTn id="25" dur="1" fill="hold">
                                          <p:stCondLst>
                                            <p:cond delay="0"/>
                                          </p:stCondLst>
                                        </p:cTn>
                                        <p:tgtEl>
                                          <p:spTgt spid="54"/>
                                        </p:tgtEl>
                                        <p:attrNameLst>
                                          <p:attrName>style.visibility</p:attrName>
                                        </p:attrNameLst>
                                      </p:cBhvr>
                                      <p:to>
                                        <p:strVal val="visible"/>
                                      </p:to>
                                    </p:set>
                                    <p:animEffect transition="in" filter="fade">
                                      <p:cBhvr>
                                        <p:cTn id="26" dur="500"/>
                                        <p:tgtEl>
                                          <p:spTgt spid="54"/>
                                        </p:tgtEl>
                                      </p:cBhvr>
                                    </p:animEffect>
                                  </p:childTnLst>
                                </p:cTn>
                              </p:par>
                            </p:childTnLst>
                          </p:cTn>
                        </p:par>
                        <p:par>
                          <p:cTn id="27" fill="hold">
                            <p:stCondLst>
                              <p:cond delay="1500"/>
                            </p:stCondLst>
                            <p:childTnLst>
                              <p:par>
                                <p:cTn id="28" presetID="22" presetClass="entr" presetSubtype="8"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wipe(left)">
                                      <p:cBhvr>
                                        <p:cTn id="30" dur="2000"/>
                                        <p:tgtEl>
                                          <p:spTgt spid="43"/>
                                        </p:tgtEl>
                                      </p:cBhvr>
                                    </p:animEffect>
                                  </p:childTnLst>
                                </p:cTn>
                              </p:par>
                            </p:childTnLst>
                          </p:cTn>
                        </p:par>
                        <p:par>
                          <p:cTn id="31" fill="hold">
                            <p:stCondLst>
                              <p:cond delay="3500"/>
                            </p:stCondLst>
                            <p:childTnLst>
                              <p:par>
                                <p:cTn id="32" presetID="10" presetClass="entr" presetSubtype="0" fill="hold" grpId="0" nodeType="after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500"/>
                                        <p:tgtEl>
                                          <p:spTgt spid="55"/>
                                        </p:tgtEl>
                                      </p:cBhvr>
                                    </p:animEffect>
                                  </p:childTnLst>
                                </p:cTn>
                              </p:par>
                            </p:childTnLst>
                          </p:cTn>
                        </p:par>
                        <p:par>
                          <p:cTn id="35" fill="hold">
                            <p:stCondLst>
                              <p:cond delay="4000"/>
                            </p:stCondLst>
                            <p:childTnLst>
                              <p:par>
                                <p:cTn id="36" presetID="10"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500"/>
                                        <p:tgtEl>
                                          <p:spTgt spid="56"/>
                                        </p:tgtEl>
                                      </p:cBhvr>
                                    </p:animEffect>
                                  </p:childTnLst>
                                </p:cTn>
                              </p:par>
                            </p:childTnLst>
                          </p:cTn>
                        </p:par>
                        <p:par>
                          <p:cTn id="39" fill="hold">
                            <p:stCondLst>
                              <p:cond delay="4500"/>
                            </p:stCondLst>
                            <p:childTnLst>
                              <p:par>
                                <p:cTn id="40" presetID="10" presetClass="entr" presetSubtype="0"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fade">
                                      <p:cBhvr>
                                        <p:cTn id="42" dur="500"/>
                                        <p:tgtEl>
                                          <p:spTgt spid="57"/>
                                        </p:tgtEl>
                                      </p:cBhvr>
                                    </p:animEffect>
                                  </p:childTnLst>
                                </p:cTn>
                              </p:par>
                            </p:childTnLst>
                          </p:cTn>
                        </p:par>
                        <p:par>
                          <p:cTn id="43" fill="hold">
                            <p:stCondLst>
                              <p:cond delay="5000"/>
                            </p:stCondLst>
                            <p:childTnLst>
                              <p:par>
                                <p:cTn id="44" presetID="10" presetClass="entr" presetSubtype="0"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fade">
                                      <p:cBhvr>
                                        <p:cTn id="46" dur="500"/>
                                        <p:tgtEl>
                                          <p:spTgt spid="58"/>
                                        </p:tgtEl>
                                      </p:cBhvr>
                                    </p:animEffect>
                                  </p:childTnLst>
                                </p:cTn>
                              </p:par>
                            </p:childTnLst>
                          </p:cTn>
                        </p:par>
                        <p:par>
                          <p:cTn id="47" fill="hold">
                            <p:stCondLst>
                              <p:cond delay="5500"/>
                            </p:stCondLst>
                            <p:childTnLst>
                              <p:par>
                                <p:cTn id="48" presetID="10" presetClass="entr" presetSubtype="0" fill="hold" grpId="0"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fade">
                                      <p:cBhvr>
                                        <p:cTn id="50" dur="500"/>
                                        <p:tgtEl>
                                          <p:spTgt spid="59"/>
                                        </p:tgtEl>
                                      </p:cBhvr>
                                    </p:animEffect>
                                  </p:childTnLst>
                                </p:cTn>
                              </p:par>
                            </p:childTnLst>
                          </p:cTn>
                        </p:par>
                        <p:par>
                          <p:cTn id="51" fill="hold">
                            <p:stCondLst>
                              <p:cond delay="6000"/>
                            </p:stCondLst>
                            <p:childTnLst>
                              <p:par>
                                <p:cTn id="52" presetID="10" presetClass="entr" presetSubtype="0"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cstate="screen"/>
          <a:srcRect/>
          <a:stretch>
            <a:fillRect/>
          </a:stretch>
        </a:blipFill>
        <a:effectLst/>
      </p:bgPr>
    </p:bg>
    <p:spTree>
      <p:nvGrpSpPr>
        <p:cNvPr id="1" name=""/>
        <p:cNvGrpSpPr/>
        <p:nvPr/>
      </p:nvGrpSpPr>
      <p:grpSpPr>
        <a:xfrm>
          <a:off x="0" y="0"/>
          <a:ext cx="0" cy="0"/>
          <a:chOff x="0" y="0"/>
          <a:chExt cx="0" cy="0"/>
        </a:xfrm>
      </p:grpSpPr>
      <p:pic>
        <p:nvPicPr>
          <p:cNvPr id="6172" name="图片 5"/>
          <p:cNvPicPr>
            <a:picLocks noChangeAspect="1" noChangeArrowheads="1"/>
          </p:cNvPicPr>
          <p:nvPr/>
        </p:nvPicPr>
        <p:blipFill>
          <a:blip r:embed="rId4" cstate="screen"/>
          <a:srcRect/>
          <a:stretch>
            <a:fillRect/>
          </a:stretch>
        </p:blipFill>
        <p:spPr bwMode="auto">
          <a:xfrm>
            <a:off x="-12750" y="1166813"/>
            <a:ext cx="3576638" cy="256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 name="组合 101"/>
          <p:cNvGrpSpPr/>
          <p:nvPr/>
        </p:nvGrpSpPr>
        <p:grpSpPr>
          <a:xfrm>
            <a:off x="3715511" y="1080063"/>
            <a:ext cx="3573315" cy="500164"/>
            <a:chOff x="4125386" y="3159346"/>
            <a:chExt cx="4764857" cy="666927"/>
          </a:xfrm>
        </p:grpSpPr>
        <p:grpSp>
          <p:nvGrpSpPr>
            <p:cNvPr id="103" name="组合 102"/>
            <p:cNvGrpSpPr/>
            <p:nvPr/>
          </p:nvGrpSpPr>
          <p:grpSpPr>
            <a:xfrm>
              <a:off x="4125386" y="3159346"/>
              <a:ext cx="990317" cy="637958"/>
              <a:chOff x="1864138" y="2261553"/>
              <a:chExt cx="921007" cy="619760"/>
            </a:xfrm>
          </p:grpSpPr>
          <p:pic>
            <p:nvPicPr>
              <p:cNvPr id="105" name="图片 104" descr="e64afae20b7a41024e2e588b23f666b0"/>
              <p:cNvPicPr>
                <a:picLocks noChangeAspect="1"/>
              </p:cNvPicPr>
              <p:nvPr/>
            </p:nvPicPr>
            <p:blipFill>
              <a:blip r:embed="rId5" cstate="screen"/>
              <a:stretch>
                <a:fillRect/>
              </a:stretch>
            </p:blipFill>
            <p:spPr>
              <a:xfrm>
                <a:off x="1864138" y="2261553"/>
                <a:ext cx="619760" cy="619760"/>
              </a:xfrm>
              <a:prstGeom prst="rect">
                <a:avLst/>
              </a:prstGeom>
            </p:spPr>
          </p:pic>
          <p:sp>
            <p:nvSpPr>
              <p:cNvPr id="106" name="文本框 10"/>
              <p:cNvSpPr txBox="1"/>
              <p:nvPr/>
            </p:nvSpPr>
            <p:spPr>
              <a:xfrm>
                <a:off x="1922815" y="2292937"/>
                <a:ext cx="862330" cy="538228"/>
              </a:xfrm>
              <a:prstGeom prst="rect">
                <a:avLst/>
              </a:prstGeom>
              <a:noFill/>
            </p:spPr>
            <p:txBody>
              <a:bodyPr wrap="square" rtlCol="0">
                <a:spAutoFit/>
              </a:bodyPr>
              <a:lstStyle/>
              <a:p>
                <a:pPr eaLnBrk="1" fontAlgn="auto" hangingPunct="1">
                  <a:spcAft>
                    <a:spcPts val="0"/>
                  </a:spcAft>
                </a:pPr>
                <a:r>
                  <a:rPr lang="zh-CN" altLang="en-US" sz="2100" b="1" dirty="0">
                    <a:solidFill>
                      <a:prstClr val="white"/>
                    </a:solidFill>
                    <a:latin typeface="+mn-lt"/>
                    <a:ea typeface="+mn-ea"/>
                    <a:cs typeface="+mn-ea"/>
                    <a:sym typeface="+mn-lt"/>
                  </a:rPr>
                  <a:t>壹</a:t>
                </a:r>
              </a:p>
            </p:txBody>
          </p:sp>
        </p:grpSp>
        <p:sp>
          <p:nvSpPr>
            <p:cNvPr id="104" name="矩形 103"/>
            <p:cNvSpPr/>
            <p:nvPr/>
          </p:nvSpPr>
          <p:spPr>
            <a:xfrm>
              <a:off x="4854013" y="3210682"/>
              <a:ext cx="4036230" cy="615591"/>
            </a:xfrm>
            <a:prstGeom prst="rect">
              <a:avLst/>
            </a:prstGeom>
          </p:spPr>
          <p:txBody>
            <a:bodyPr wrap="square">
              <a:spAutoFit/>
            </a:bodyPr>
            <a:lstStyle/>
            <a:p>
              <a:pPr eaLnBrk="1" fontAlgn="auto" hangingPunct="1">
                <a:spcBef>
                  <a:spcPts val="0"/>
                </a:spcBef>
                <a:spcAft>
                  <a:spcPts val="0"/>
                </a:spcAft>
              </a:pPr>
              <a:r>
                <a:rPr lang="zh-CN" altLang="en-US" sz="2400" dirty="0">
                  <a:solidFill>
                    <a:prstClr val="black"/>
                  </a:solidFill>
                  <a:latin typeface="+mn-lt"/>
                  <a:ea typeface="+mn-ea"/>
                  <a:cs typeface="+mn-ea"/>
                  <a:sym typeface="+mn-lt"/>
                </a:rPr>
                <a:t>请插入您的标题文本</a:t>
              </a:r>
            </a:p>
          </p:txBody>
        </p:sp>
      </p:grpSp>
      <p:grpSp>
        <p:nvGrpSpPr>
          <p:cNvPr id="108" name="组合 107"/>
          <p:cNvGrpSpPr/>
          <p:nvPr/>
        </p:nvGrpSpPr>
        <p:grpSpPr>
          <a:xfrm>
            <a:off x="3707904" y="2106113"/>
            <a:ext cx="3573315" cy="500164"/>
            <a:chOff x="4125386" y="3159346"/>
            <a:chExt cx="4764857" cy="666927"/>
          </a:xfrm>
        </p:grpSpPr>
        <p:grpSp>
          <p:nvGrpSpPr>
            <p:cNvPr id="109" name="组合 108"/>
            <p:cNvGrpSpPr/>
            <p:nvPr/>
          </p:nvGrpSpPr>
          <p:grpSpPr>
            <a:xfrm>
              <a:off x="4125386" y="3159346"/>
              <a:ext cx="990317" cy="637958"/>
              <a:chOff x="1864138" y="2261553"/>
              <a:chExt cx="921007" cy="619760"/>
            </a:xfrm>
          </p:grpSpPr>
          <p:pic>
            <p:nvPicPr>
              <p:cNvPr id="111" name="图片 110" descr="e64afae20b7a41024e2e588b23f666b0"/>
              <p:cNvPicPr>
                <a:picLocks noChangeAspect="1"/>
              </p:cNvPicPr>
              <p:nvPr/>
            </p:nvPicPr>
            <p:blipFill>
              <a:blip r:embed="rId5" cstate="screen"/>
              <a:stretch>
                <a:fillRect/>
              </a:stretch>
            </p:blipFill>
            <p:spPr>
              <a:xfrm>
                <a:off x="1864138" y="2261553"/>
                <a:ext cx="619760" cy="619760"/>
              </a:xfrm>
              <a:prstGeom prst="rect">
                <a:avLst/>
              </a:prstGeom>
            </p:spPr>
          </p:pic>
          <p:sp>
            <p:nvSpPr>
              <p:cNvPr id="112" name="文本框 10"/>
              <p:cNvSpPr txBox="1"/>
              <p:nvPr/>
            </p:nvSpPr>
            <p:spPr>
              <a:xfrm>
                <a:off x="1922815" y="2292937"/>
                <a:ext cx="862330" cy="538228"/>
              </a:xfrm>
              <a:prstGeom prst="rect">
                <a:avLst/>
              </a:prstGeom>
              <a:noFill/>
            </p:spPr>
            <p:txBody>
              <a:bodyPr wrap="square" rtlCol="0">
                <a:spAutoFit/>
              </a:bodyPr>
              <a:lstStyle/>
              <a:p>
                <a:pPr eaLnBrk="1" fontAlgn="auto" hangingPunct="1">
                  <a:spcAft>
                    <a:spcPts val="0"/>
                  </a:spcAft>
                </a:pPr>
                <a:r>
                  <a:rPr lang="zh-CN" altLang="en-US" sz="2100" b="1" dirty="0">
                    <a:solidFill>
                      <a:prstClr val="white"/>
                    </a:solidFill>
                    <a:latin typeface="+mn-lt"/>
                    <a:ea typeface="+mn-ea"/>
                    <a:cs typeface="+mn-ea"/>
                    <a:sym typeface="+mn-lt"/>
                  </a:rPr>
                  <a:t>贰</a:t>
                </a:r>
              </a:p>
            </p:txBody>
          </p:sp>
        </p:grpSp>
        <p:sp>
          <p:nvSpPr>
            <p:cNvPr id="110" name="矩形 109"/>
            <p:cNvSpPr/>
            <p:nvPr/>
          </p:nvSpPr>
          <p:spPr>
            <a:xfrm>
              <a:off x="4854013" y="3210682"/>
              <a:ext cx="4036230" cy="615591"/>
            </a:xfrm>
            <a:prstGeom prst="rect">
              <a:avLst/>
            </a:prstGeom>
          </p:spPr>
          <p:txBody>
            <a:bodyPr wrap="square">
              <a:spAutoFit/>
            </a:bodyPr>
            <a:lstStyle/>
            <a:p>
              <a:pPr eaLnBrk="1" fontAlgn="auto" hangingPunct="1">
                <a:spcBef>
                  <a:spcPts val="0"/>
                </a:spcBef>
                <a:spcAft>
                  <a:spcPts val="0"/>
                </a:spcAft>
              </a:pPr>
              <a:r>
                <a:rPr lang="zh-CN" altLang="en-US" sz="2400" dirty="0">
                  <a:solidFill>
                    <a:prstClr val="black"/>
                  </a:solidFill>
                  <a:latin typeface="+mn-lt"/>
                  <a:ea typeface="+mn-ea"/>
                  <a:cs typeface="+mn-ea"/>
                  <a:sym typeface="+mn-lt"/>
                </a:rPr>
                <a:t>请插入您的标题文本</a:t>
              </a:r>
            </a:p>
          </p:txBody>
        </p:sp>
      </p:grpSp>
      <p:grpSp>
        <p:nvGrpSpPr>
          <p:cNvPr id="114" name="组合 113"/>
          <p:cNvGrpSpPr/>
          <p:nvPr/>
        </p:nvGrpSpPr>
        <p:grpSpPr>
          <a:xfrm>
            <a:off x="3761905" y="3078162"/>
            <a:ext cx="3573315" cy="500164"/>
            <a:chOff x="4125386" y="3159346"/>
            <a:chExt cx="4764857" cy="666927"/>
          </a:xfrm>
        </p:grpSpPr>
        <p:grpSp>
          <p:nvGrpSpPr>
            <p:cNvPr id="115" name="组合 114"/>
            <p:cNvGrpSpPr/>
            <p:nvPr/>
          </p:nvGrpSpPr>
          <p:grpSpPr>
            <a:xfrm>
              <a:off x="4125386" y="3159346"/>
              <a:ext cx="990317" cy="637958"/>
              <a:chOff x="1864138" y="2261553"/>
              <a:chExt cx="921007" cy="619760"/>
            </a:xfrm>
          </p:grpSpPr>
          <p:pic>
            <p:nvPicPr>
              <p:cNvPr id="117" name="图片 116" descr="e64afae20b7a41024e2e588b23f666b0"/>
              <p:cNvPicPr>
                <a:picLocks noChangeAspect="1"/>
              </p:cNvPicPr>
              <p:nvPr/>
            </p:nvPicPr>
            <p:blipFill>
              <a:blip r:embed="rId5" cstate="screen"/>
              <a:stretch>
                <a:fillRect/>
              </a:stretch>
            </p:blipFill>
            <p:spPr>
              <a:xfrm>
                <a:off x="1864138" y="2261553"/>
                <a:ext cx="619760" cy="619760"/>
              </a:xfrm>
              <a:prstGeom prst="rect">
                <a:avLst/>
              </a:prstGeom>
            </p:spPr>
          </p:pic>
          <p:sp>
            <p:nvSpPr>
              <p:cNvPr id="118" name="文本框 10"/>
              <p:cNvSpPr txBox="1"/>
              <p:nvPr/>
            </p:nvSpPr>
            <p:spPr>
              <a:xfrm>
                <a:off x="1922815" y="2292937"/>
                <a:ext cx="862330" cy="538228"/>
              </a:xfrm>
              <a:prstGeom prst="rect">
                <a:avLst/>
              </a:prstGeom>
              <a:noFill/>
            </p:spPr>
            <p:txBody>
              <a:bodyPr wrap="square" rtlCol="0">
                <a:spAutoFit/>
              </a:bodyPr>
              <a:lstStyle/>
              <a:p>
                <a:pPr eaLnBrk="1" fontAlgn="auto" hangingPunct="1">
                  <a:spcAft>
                    <a:spcPts val="0"/>
                  </a:spcAft>
                </a:pPr>
                <a:r>
                  <a:rPr lang="zh-CN" altLang="en-US" sz="2100" b="1" dirty="0">
                    <a:solidFill>
                      <a:prstClr val="white"/>
                    </a:solidFill>
                    <a:latin typeface="+mn-lt"/>
                    <a:ea typeface="+mn-ea"/>
                    <a:cs typeface="+mn-ea"/>
                    <a:sym typeface="+mn-lt"/>
                  </a:rPr>
                  <a:t>叁</a:t>
                </a:r>
              </a:p>
            </p:txBody>
          </p:sp>
        </p:grpSp>
        <p:sp>
          <p:nvSpPr>
            <p:cNvPr id="116" name="矩形 115"/>
            <p:cNvSpPr/>
            <p:nvPr/>
          </p:nvSpPr>
          <p:spPr>
            <a:xfrm>
              <a:off x="4854013" y="3210682"/>
              <a:ext cx="4036230" cy="615591"/>
            </a:xfrm>
            <a:prstGeom prst="rect">
              <a:avLst/>
            </a:prstGeom>
          </p:spPr>
          <p:txBody>
            <a:bodyPr wrap="square">
              <a:spAutoFit/>
            </a:bodyPr>
            <a:lstStyle/>
            <a:p>
              <a:pPr eaLnBrk="1" fontAlgn="auto" hangingPunct="1">
                <a:spcBef>
                  <a:spcPts val="0"/>
                </a:spcBef>
                <a:spcAft>
                  <a:spcPts val="0"/>
                </a:spcAft>
              </a:pPr>
              <a:r>
                <a:rPr lang="zh-CN" altLang="en-US" sz="2400" dirty="0">
                  <a:solidFill>
                    <a:prstClr val="black"/>
                  </a:solidFill>
                  <a:latin typeface="+mn-lt"/>
                  <a:ea typeface="+mn-ea"/>
                  <a:cs typeface="+mn-ea"/>
                  <a:sym typeface="+mn-lt"/>
                </a:rPr>
                <a:t>请插入您的标题文本</a:t>
              </a:r>
            </a:p>
          </p:txBody>
        </p:sp>
      </p:grpSp>
      <p:grpSp>
        <p:nvGrpSpPr>
          <p:cNvPr id="120" name="组合 119"/>
          <p:cNvGrpSpPr/>
          <p:nvPr/>
        </p:nvGrpSpPr>
        <p:grpSpPr>
          <a:xfrm>
            <a:off x="3791274" y="4050210"/>
            <a:ext cx="3573315" cy="500164"/>
            <a:chOff x="4125386" y="3159346"/>
            <a:chExt cx="4764857" cy="666927"/>
          </a:xfrm>
        </p:grpSpPr>
        <p:grpSp>
          <p:nvGrpSpPr>
            <p:cNvPr id="121" name="组合 120"/>
            <p:cNvGrpSpPr/>
            <p:nvPr/>
          </p:nvGrpSpPr>
          <p:grpSpPr>
            <a:xfrm>
              <a:off x="4125386" y="3159346"/>
              <a:ext cx="990317" cy="637958"/>
              <a:chOff x="1864138" y="2261553"/>
              <a:chExt cx="921007" cy="619760"/>
            </a:xfrm>
          </p:grpSpPr>
          <p:pic>
            <p:nvPicPr>
              <p:cNvPr id="123" name="图片 122" descr="e64afae20b7a41024e2e588b23f666b0"/>
              <p:cNvPicPr>
                <a:picLocks noChangeAspect="1"/>
              </p:cNvPicPr>
              <p:nvPr/>
            </p:nvPicPr>
            <p:blipFill>
              <a:blip r:embed="rId5" cstate="screen"/>
              <a:stretch>
                <a:fillRect/>
              </a:stretch>
            </p:blipFill>
            <p:spPr>
              <a:xfrm>
                <a:off x="1864138" y="2261553"/>
                <a:ext cx="619760" cy="619760"/>
              </a:xfrm>
              <a:prstGeom prst="rect">
                <a:avLst/>
              </a:prstGeom>
            </p:spPr>
          </p:pic>
          <p:sp>
            <p:nvSpPr>
              <p:cNvPr id="124" name="文本框 10"/>
              <p:cNvSpPr txBox="1"/>
              <p:nvPr/>
            </p:nvSpPr>
            <p:spPr>
              <a:xfrm>
                <a:off x="1922815" y="2292937"/>
                <a:ext cx="862330" cy="538228"/>
              </a:xfrm>
              <a:prstGeom prst="rect">
                <a:avLst/>
              </a:prstGeom>
              <a:noFill/>
            </p:spPr>
            <p:txBody>
              <a:bodyPr wrap="square" rtlCol="0">
                <a:spAutoFit/>
              </a:bodyPr>
              <a:lstStyle/>
              <a:p>
                <a:pPr eaLnBrk="1" fontAlgn="auto" hangingPunct="1">
                  <a:spcAft>
                    <a:spcPts val="0"/>
                  </a:spcAft>
                </a:pPr>
                <a:r>
                  <a:rPr lang="zh-CN" altLang="en-US" sz="2100" b="1" dirty="0">
                    <a:solidFill>
                      <a:prstClr val="white"/>
                    </a:solidFill>
                    <a:latin typeface="+mn-lt"/>
                    <a:ea typeface="+mn-ea"/>
                    <a:cs typeface="+mn-ea"/>
                    <a:sym typeface="+mn-lt"/>
                  </a:rPr>
                  <a:t>肆</a:t>
                </a:r>
              </a:p>
            </p:txBody>
          </p:sp>
        </p:grpSp>
        <p:sp>
          <p:nvSpPr>
            <p:cNvPr id="122" name="矩形 121"/>
            <p:cNvSpPr/>
            <p:nvPr/>
          </p:nvSpPr>
          <p:spPr>
            <a:xfrm>
              <a:off x="4854013" y="3210682"/>
              <a:ext cx="4036230" cy="615591"/>
            </a:xfrm>
            <a:prstGeom prst="rect">
              <a:avLst/>
            </a:prstGeom>
          </p:spPr>
          <p:txBody>
            <a:bodyPr wrap="square">
              <a:spAutoFit/>
            </a:bodyPr>
            <a:lstStyle/>
            <a:p>
              <a:pPr eaLnBrk="1" fontAlgn="auto" hangingPunct="1">
                <a:spcBef>
                  <a:spcPts val="0"/>
                </a:spcBef>
                <a:spcAft>
                  <a:spcPts val="0"/>
                </a:spcAft>
              </a:pPr>
              <a:r>
                <a:rPr lang="zh-CN" altLang="en-US" sz="2400" dirty="0">
                  <a:solidFill>
                    <a:prstClr val="black"/>
                  </a:solidFill>
                  <a:latin typeface="+mn-lt"/>
                  <a:ea typeface="+mn-ea"/>
                  <a:cs typeface="+mn-ea"/>
                  <a:sym typeface="+mn-lt"/>
                </a:rPr>
                <a:t>请插入您的标题文本</a:t>
              </a:r>
            </a:p>
          </p:txBody>
        </p:sp>
      </p:gr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172"/>
                                        </p:tgtEl>
                                        <p:attrNameLst>
                                          <p:attrName>style.visibility</p:attrName>
                                        </p:attrNameLst>
                                      </p:cBhvr>
                                      <p:to>
                                        <p:strVal val="visible"/>
                                      </p:to>
                                    </p:set>
                                    <p:animEffect transition="in" filter="fade">
                                      <p:cBhvr>
                                        <p:cTn id="7" dur="1000"/>
                                        <p:tgtEl>
                                          <p:spTgt spid="6172"/>
                                        </p:tgtEl>
                                      </p:cBhvr>
                                    </p:animEffect>
                                    <p:anim calcmode="lin" valueType="num">
                                      <p:cBhvr>
                                        <p:cTn id="8" dur="1000" fill="hold"/>
                                        <p:tgtEl>
                                          <p:spTgt spid="6172"/>
                                        </p:tgtEl>
                                        <p:attrNameLst>
                                          <p:attrName>ppt_x</p:attrName>
                                        </p:attrNameLst>
                                      </p:cBhvr>
                                      <p:tavLst>
                                        <p:tav tm="0">
                                          <p:val>
                                            <p:strVal val="#ppt_x"/>
                                          </p:val>
                                        </p:tav>
                                        <p:tav tm="100000">
                                          <p:val>
                                            <p:strVal val="#ppt_x"/>
                                          </p:val>
                                        </p:tav>
                                      </p:tavLst>
                                    </p:anim>
                                    <p:anim calcmode="lin" valueType="num">
                                      <p:cBhvr>
                                        <p:cTn id="9" dur="1000" fill="hold"/>
                                        <p:tgtEl>
                                          <p:spTgt spid="617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102"/>
                                        </p:tgtEl>
                                        <p:attrNameLst>
                                          <p:attrName>style.visibility</p:attrName>
                                        </p:attrNameLst>
                                      </p:cBhvr>
                                      <p:to>
                                        <p:strVal val="visible"/>
                                      </p:to>
                                    </p:set>
                                    <p:animEffect transition="in" filter="fade">
                                      <p:cBhvr>
                                        <p:cTn id="12" dur="1000"/>
                                        <p:tgtEl>
                                          <p:spTgt spid="102"/>
                                        </p:tgtEl>
                                      </p:cBhvr>
                                    </p:animEffect>
                                    <p:anim calcmode="lin" valueType="num">
                                      <p:cBhvr>
                                        <p:cTn id="13" dur="1000" fill="hold"/>
                                        <p:tgtEl>
                                          <p:spTgt spid="102"/>
                                        </p:tgtEl>
                                        <p:attrNameLst>
                                          <p:attrName>ppt_x</p:attrName>
                                        </p:attrNameLst>
                                      </p:cBhvr>
                                      <p:tavLst>
                                        <p:tav tm="0">
                                          <p:val>
                                            <p:strVal val="#ppt_x"/>
                                          </p:val>
                                        </p:tav>
                                        <p:tav tm="100000">
                                          <p:val>
                                            <p:strVal val="#ppt_x"/>
                                          </p:val>
                                        </p:tav>
                                      </p:tavLst>
                                    </p:anim>
                                    <p:anim calcmode="lin" valueType="num">
                                      <p:cBhvr>
                                        <p:cTn id="14" dur="1000" fill="hold"/>
                                        <p:tgtEl>
                                          <p:spTgt spid="10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000"/>
                                  </p:stCondLst>
                                  <p:childTnLst>
                                    <p:set>
                                      <p:cBhvr>
                                        <p:cTn id="16" dur="1" fill="hold">
                                          <p:stCondLst>
                                            <p:cond delay="0"/>
                                          </p:stCondLst>
                                        </p:cTn>
                                        <p:tgtEl>
                                          <p:spTgt spid="108"/>
                                        </p:tgtEl>
                                        <p:attrNameLst>
                                          <p:attrName>style.visibility</p:attrName>
                                        </p:attrNameLst>
                                      </p:cBhvr>
                                      <p:to>
                                        <p:strVal val="visible"/>
                                      </p:to>
                                    </p:set>
                                    <p:animEffect transition="in" filter="fade">
                                      <p:cBhvr>
                                        <p:cTn id="17" dur="1000"/>
                                        <p:tgtEl>
                                          <p:spTgt spid="108"/>
                                        </p:tgtEl>
                                      </p:cBhvr>
                                    </p:animEffect>
                                    <p:anim calcmode="lin" valueType="num">
                                      <p:cBhvr>
                                        <p:cTn id="18" dur="1000" fill="hold"/>
                                        <p:tgtEl>
                                          <p:spTgt spid="108"/>
                                        </p:tgtEl>
                                        <p:attrNameLst>
                                          <p:attrName>ppt_x</p:attrName>
                                        </p:attrNameLst>
                                      </p:cBhvr>
                                      <p:tavLst>
                                        <p:tav tm="0">
                                          <p:val>
                                            <p:strVal val="#ppt_x"/>
                                          </p:val>
                                        </p:tav>
                                        <p:tav tm="100000">
                                          <p:val>
                                            <p:strVal val="#ppt_x"/>
                                          </p:val>
                                        </p:tav>
                                      </p:tavLst>
                                    </p:anim>
                                    <p:anim calcmode="lin" valueType="num">
                                      <p:cBhvr>
                                        <p:cTn id="19" dur="1000" fill="hold"/>
                                        <p:tgtEl>
                                          <p:spTgt spid="10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000"/>
                                  </p:stCondLst>
                                  <p:childTnLst>
                                    <p:set>
                                      <p:cBhvr>
                                        <p:cTn id="21" dur="1" fill="hold">
                                          <p:stCondLst>
                                            <p:cond delay="0"/>
                                          </p:stCondLst>
                                        </p:cTn>
                                        <p:tgtEl>
                                          <p:spTgt spid="114"/>
                                        </p:tgtEl>
                                        <p:attrNameLst>
                                          <p:attrName>style.visibility</p:attrName>
                                        </p:attrNameLst>
                                      </p:cBhvr>
                                      <p:to>
                                        <p:strVal val="visible"/>
                                      </p:to>
                                    </p:set>
                                    <p:animEffect transition="in" filter="fade">
                                      <p:cBhvr>
                                        <p:cTn id="22" dur="1000"/>
                                        <p:tgtEl>
                                          <p:spTgt spid="114"/>
                                        </p:tgtEl>
                                      </p:cBhvr>
                                    </p:animEffect>
                                    <p:anim calcmode="lin" valueType="num">
                                      <p:cBhvr>
                                        <p:cTn id="23" dur="1000" fill="hold"/>
                                        <p:tgtEl>
                                          <p:spTgt spid="114"/>
                                        </p:tgtEl>
                                        <p:attrNameLst>
                                          <p:attrName>ppt_x</p:attrName>
                                        </p:attrNameLst>
                                      </p:cBhvr>
                                      <p:tavLst>
                                        <p:tav tm="0">
                                          <p:val>
                                            <p:strVal val="#ppt_x"/>
                                          </p:val>
                                        </p:tav>
                                        <p:tav tm="100000">
                                          <p:val>
                                            <p:strVal val="#ppt_x"/>
                                          </p:val>
                                        </p:tav>
                                      </p:tavLst>
                                    </p:anim>
                                    <p:anim calcmode="lin" valueType="num">
                                      <p:cBhvr>
                                        <p:cTn id="24" dur="1000" fill="hold"/>
                                        <p:tgtEl>
                                          <p:spTgt spid="11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000"/>
                                  </p:stCondLst>
                                  <p:childTnLst>
                                    <p:set>
                                      <p:cBhvr>
                                        <p:cTn id="26" dur="1" fill="hold">
                                          <p:stCondLst>
                                            <p:cond delay="0"/>
                                          </p:stCondLst>
                                        </p:cTn>
                                        <p:tgtEl>
                                          <p:spTgt spid="120"/>
                                        </p:tgtEl>
                                        <p:attrNameLst>
                                          <p:attrName>style.visibility</p:attrName>
                                        </p:attrNameLst>
                                      </p:cBhvr>
                                      <p:to>
                                        <p:strVal val="visible"/>
                                      </p:to>
                                    </p:set>
                                    <p:animEffect transition="in" filter="fade">
                                      <p:cBhvr>
                                        <p:cTn id="27" dur="1000"/>
                                        <p:tgtEl>
                                          <p:spTgt spid="120"/>
                                        </p:tgtEl>
                                      </p:cBhvr>
                                    </p:animEffect>
                                    <p:anim calcmode="lin" valueType="num">
                                      <p:cBhvr>
                                        <p:cTn id="28" dur="1000" fill="hold"/>
                                        <p:tgtEl>
                                          <p:spTgt spid="120"/>
                                        </p:tgtEl>
                                        <p:attrNameLst>
                                          <p:attrName>ppt_x</p:attrName>
                                        </p:attrNameLst>
                                      </p:cBhvr>
                                      <p:tavLst>
                                        <p:tav tm="0">
                                          <p:val>
                                            <p:strVal val="#ppt_x"/>
                                          </p:val>
                                        </p:tav>
                                        <p:tav tm="100000">
                                          <p:val>
                                            <p:strVal val="#ppt_x"/>
                                          </p:val>
                                        </p:tav>
                                      </p:tavLst>
                                    </p:anim>
                                    <p:anim calcmode="lin" valueType="num">
                                      <p:cBhvr>
                                        <p:cTn id="29"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descr="C:\Users\Thinkpad\Desktop\PNG\1_0000_图层-11-副本.png"/>
          <p:cNvPicPr>
            <a:picLocks noChangeAspect="1" noChangeArrowheads="1"/>
          </p:cNvPicPr>
          <p:nvPr/>
        </p:nvPicPr>
        <p:blipFill>
          <a:blip r:embed="rId3" cstate="screen"/>
          <a:srcRect/>
          <a:stretch>
            <a:fillRect/>
          </a:stretch>
        </p:blipFill>
        <p:spPr bwMode="auto">
          <a:xfrm>
            <a:off x="2823916" y="1116289"/>
            <a:ext cx="1906901" cy="155017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 descr="C:\Users\Thinkpad\Desktop\PNG\1_0001_图层-11.png"/>
          <p:cNvPicPr>
            <a:picLocks noChangeAspect="1" noChangeArrowheads="1"/>
          </p:cNvPicPr>
          <p:nvPr/>
        </p:nvPicPr>
        <p:blipFill>
          <a:blip r:embed="rId4" cstate="screen"/>
          <a:srcRect/>
          <a:stretch>
            <a:fillRect/>
          </a:stretch>
        </p:blipFill>
        <p:spPr bwMode="auto">
          <a:xfrm>
            <a:off x="4282452" y="1116289"/>
            <a:ext cx="1906901" cy="1550173"/>
          </a:xfrm>
          <a:prstGeom prst="rect">
            <a:avLst/>
          </a:prstGeom>
          <a:noFill/>
          <a:extLst>
            <a:ext uri="{909E8E84-426E-40DD-AFC4-6F175D3DCCD1}">
              <a14:hiddenFill xmlns:a14="http://schemas.microsoft.com/office/drawing/2010/main">
                <a:solidFill>
                  <a:srgbClr val="FFFFFF"/>
                </a:solidFill>
              </a14:hiddenFill>
            </a:ext>
          </a:extLst>
        </p:spPr>
      </p:pic>
      <p:sp>
        <p:nvSpPr>
          <p:cNvPr id="35" name="Text Box 53"/>
          <p:cNvSpPr txBox="1">
            <a:spLocks noChangeArrowheads="1"/>
          </p:cNvSpPr>
          <p:nvPr/>
        </p:nvSpPr>
        <p:spPr bwMode="auto">
          <a:xfrm>
            <a:off x="3224041" y="1013345"/>
            <a:ext cx="661060" cy="12228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1" tIns="34285" rIns="68571" bIns="34285">
            <a:spAutoFit/>
          </a:bodyPr>
          <a:lstStyle>
            <a:defPPr>
              <a:defRPr lang="zh-CN"/>
            </a:defPPr>
            <a:lvl1pPr>
              <a:lnSpc>
                <a:spcPct val="125000"/>
              </a:lnSpc>
              <a:defRPr sz="2800" b="1">
                <a:solidFill>
                  <a:schemeClr val="bg1"/>
                </a:solidFill>
                <a:latin typeface="方正古隶简体" pitchFamily="65" charset="-122"/>
                <a:ea typeface="方正古隶简体" pitchFamily="65" charset="-122"/>
              </a:defRPr>
            </a:lvl1pPr>
          </a:lstStyle>
          <a:p>
            <a:pPr marL="0" marR="0" lvl="0" indent="0" defTabSz="685800" eaLnBrk="1" fontAlgn="auto" latinLnBrk="0" hangingPunct="1">
              <a:lnSpc>
                <a:spcPct val="125000"/>
              </a:lnSpc>
              <a:spcBef>
                <a:spcPts val="0"/>
              </a:spcBef>
              <a:spcAft>
                <a:spcPts val="0"/>
              </a:spcAft>
              <a:buClrTx/>
              <a:buSzTx/>
              <a:buFontTx/>
              <a:buNone/>
              <a:defRPr/>
            </a:pPr>
            <a:r>
              <a:rPr kumimoji="0" lang="en-US" altLang="zh-CN" sz="6600" b="1" i="0" u="none" strike="noStrike" kern="0" cap="none" spc="0" normalizeH="0" baseline="0" noProof="0" dirty="0">
                <a:ln>
                  <a:noFill/>
                </a:ln>
                <a:solidFill>
                  <a:prstClr val="black"/>
                </a:solidFill>
                <a:effectLst/>
                <a:uLnTx/>
                <a:uFillTx/>
                <a:latin typeface="+mn-lt"/>
                <a:ea typeface="+mn-ea"/>
                <a:cs typeface="+mn-ea"/>
                <a:sym typeface="+mn-lt"/>
              </a:rPr>
              <a:t>1</a:t>
            </a:r>
          </a:p>
        </p:txBody>
      </p:sp>
      <p:sp>
        <p:nvSpPr>
          <p:cNvPr id="36" name="Text Box 53"/>
          <p:cNvSpPr txBox="1">
            <a:spLocks noChangeArrowheads="1"/>
          </p:cNvSpPr>
          <p:nvPr/>
        </p:nvSpPr>
        <p:spPr bwMode="auto">
          <a:xfrm>
            <a:off x="5165810" y="1056770"/>
            <a:ext cx="683502" cy="122667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1" tIns="34285" rIns="68571" bIns="34285">
            <a:spAutoFit/>
          </a:bodyPr>
          <a:lstStyle>
            <a:defPPr>
              <a:defRPr lang="zh-CN"/>
            </a:defPPr>
            <a:lvl1pPr>
              <a:lnSpc>
                <a:spcPct val="125000"/>
              </a:lnSpc>
              <a:defRPr sz="2800" b="1">
                <a:solidFill>
                  <a:schemeClr val="bg1"/>
                </a:solidFill>
                <a:latin typeface="方正古隶简体" pitchFamily="65" charset="-122"/>
                <a:ea typeface="方正古隶简体" pitchFamily="65" charset="-122"/>
              </a:defRPr>
            </a:lvl1pPr>
          </a:lstStyle>
          <a:p>
            <a:pPr marL="0" marR="0" lvl="0" indent="0" defTabSz="685800" eaLnBrk="1" fontAlgn="auto" latinLnBrk="0" hangingPunct="1">
              <a:lnSpc>
                <a:spcPct val="125000"/>
              </a:lnSpc>
              <a:spcBef>
                <a:spcPts val="0"/>
              </a:spcBef>
              <a:spcAft>
                <a:spcPts val="0"/>
              </a:spcAft>
              <a:buClrTx/>
              <a:buSzTx/>
              <a:buFontTx/>
              <a:buNone/>
              <a:defRPr/>
            </a:pPr>
            <a:r>
              <a:rPr kumimoji="0" lang="en-US" altLang="zh-CN" sz="6600" b="1" i="0" u="none" strike="noStrike" kern="0" cap="none" spc="0" normalizeH="0" baseline="0" noProof="0" dirty="0">
                <a:ln>
                  <a:noFill/>
                </a:ln>
                <a:solidFill>
                  <a:prstClr val="black"/>
                </a:solidFill>
                <a:effectLst/>
                <a:uLnTx/>
                <a:uFillTx/>
                <a:latin typeface="+mn-lt"/>
                <a:ea typeface="+mn-ea"/>
                <a:cs typeface="+mn-ea"/>
                <a:sym typeface="+mn-lt"/>
              </a:rPr>
              <a:t>2</a:t>
            </a:r>
          </a:p>
        </p:txBody>
      </p:sp>
      <p:sp>
        <p:nvSpPr>
          <p:cNvPr id="37" name="圆角矩形 36"/>
          <p:cNvSpPr/>
          <p:nvPr/>
        </p:nvSpPr>
        <p:spPr>
          <a:xfrm>
            <a:off x="888759" y="1434889"/>
            <a:ext cx="1829923" cy="1067125"/>
          </a:xfrm>
          <a:prstGeom prst="roundRect">
            <a:avLst/>
          </a:prstGeom>
          <a:noFill/>
          <a:ln w="9525" cap="flat" cmpd="sng" algn="ctr">
            <a:solidFill>
              <a:sysClr val="windowText" lastClr="000000"/>
            </a:solidFill>
            <a:prstDash val="dash"/>
            <a:miter lim="800000"/>
          </a:ln>
          <a:effectLst/>
        </p:spPr>
        <p:txBody>
          <a:bodyPr lIns="68571" tIns="34285" rIns="68571" bIns="34285" rtlCol="0" anchor="ctr"/>
          <a:lstStyle/>
          <a:p>
            <a:pPr algn="ctr" defTabSz="685800" eaLnBrk="1" fontAlgn="auto" hangingPunct="1">
              <a:spcBef>
                <a:spcPts val="0"/>
              </a:spcBef>
              <a:spcAft>
                <a:spcPts val="0"/>
              </a:spcAft>
              <a:defRPr/>
            </a:pPr>
            <a:endParaRPr lang="zh-CN" altLang="en-US" kern="0">
              <a:solidFill>
                <a:prstClr val="white"/>
              </a:solidFill>
              <a:latin typeface="+mn-lt"/>
              <a:ea typeface="+mn-ea"/>
              <a:cs typeface="+mn-ea"/>
              <a:sym typeface="+mn-lt"/>
            </a:endParaRPr>
          </a:p>
        </p:txBody>
      </p:sp>
      <p:grpSp>
        <p:nvGrpSpPr>
          <p:cNvPr id="38" name="组合 37"/>
          <p:cNvGrpSpPr/>
          <p:nvPr/>
        </p:nvGrpSpPr>
        <p:grpSpPr>
          <a:xfrm>
            <a:off x="733300" y="915566"/>
            <a:ext cx="686058" cy="710754"/>
            <a:chOff x="611560" y="1470114"/>
            <a:chExt cx="864096" cy="895175"/>
          </a:xfrm>
        </p:grpSpPr>
        <p:pic>
          <p:nvPicPr>
            <p:cNvPr id="39" name="Picture 4" descr="C:\Users\Thinkpad\Desktop\PNG\1_0000_渐变映射-2-副本-9.png"/>
            <p:cNvPicPr>
              <a:picLocks noChangeAspect="1" noChangeArrowheads="1"/>
            </p:cNvPicPr>
            <p:nvPr/>
          </p:nvPicPr>
          <p:blipFill>
            <a:blip r:embed="rId5" cstate="screen"/>
            <a:srcRect/>
            <a:stretch>
              <a:fillRect/>
            </a:stretch>
          </p:blipFill>
          <p:spPr bwMode="auto">
            <a:xfrm>
              <a:off x="611560" y="1599515"/>
              <a:ext cx="864096" cy="765774"/>
            </a:xfrm>
            <a:prstGeom prst="rect">
              <a:avLst/>
            </a:prstGeom>
            <a:noFill/>
            <a:extLst>
              <a:ext uri="{909E8E84-426E-40DD-AFC4-6F175D3DCCD1}">
                <a14:hiddenFill xmlns:a14="http://schemas.microsoft.com/office/drawing/2010/main">
                  <a:solidFill>
                    <a:srgbClr val="FFFFFF"/>
                  </a:solidFill>
                </a14:hiddenFill>
              </a:ext>
            </a:extLst>
          </p:spPr>
        </p:pic>
        <p:sp>
          <p:nvSpPr>
            <p:cNvPr id="40" name="Text Box 53"/>
            <p:cNvSpPr txBox="1">
              <a:spLocks noChangeArrowheads="1"/>
            </p:cNvSpPr>
            <p:nvPr/>
          </p:nvSpPr>
          <p:spPr bwMode="auto">
            <a:xfrm>
              <a:off x="755577" y="1470114"/>
              <a:ext cx="551589" cy="82073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nSpc>
                  <a:spcPct val="125000"/>
                </a:lnSpc>
                <a:defRPr sz="2800" b="1">
                  <a:solidFill>
                    <a:schemeClr val="bg1"/>
                  </a:solidFill>
                  <a:latin typeface="方正古隶简体" pitchFamily="65" charset="-122"/>
                  <a:ea typeface="方正古隶简体" pitchFamily="65" charset="-122"/>
                </a:defRPr>
              </a:lvl1pPr>
            </a:lstStyle>
            <a:p>
              <a:pPr marL="0" marR="0" lvl="0" indent="0" defTabSz="685800" eaLnBrk="1" fontAlgn="auto" latinLnBrk="0" hangingPunct="1">
                <a:lnSpc>
                  <a:spcPct val="125000"/>
                </a:lnSpc>
                <a:spcBef>
                  <a:spcPts val="0"/>
                </a:spcBef>
                <a:spcAft>
                  <a:spcPts val="0"/>
                </a:spcAft>
                <a:buClrTx/>
                <a:buSzTx/>
                <a:buFontTx/>
                <a:buNone/>
                <a:defRPr/>
              </a:pPr>
              <a:r>
                <a:rPr kumimoji="0" lang="en-US" altLang="zh-CN" sz="3200" b="1" i="0" u="none" strike="noStrike" kern="0" cap="none" spc="0" normalizeH="0" baseline="0" noProof="0" dirty="0">
                  <a:ln>
                    <a:noFill/>
                  </a:ln>
                  <a:solidFill>
                    <a:prstClr val="white"/>
                  </a:solidFill>
                  <a:effectLst/>
                  <a:uLnTx/>
                  <a:uFillTx/>
                  <a:latin typeface="+mn-lt"/>
                  <a:ea typeface="+mn-ea"/>
                  <a:cs typeface="+mn-ea"/>
                  <a:sym typeface="+mn-lt"/>
                </a:rPr>
                <a:t>1</a:t>
              </a:r>
            </a:p>
          </p:txBody>
        </p:sp>
      </p:grpSp>
      <p:sp>
        <p:nvSpPr>
          <p:cNvPr id="41" name="TextBox 40"/>
          <p:cNvSpPr txBox="1"/>
          <p:nvPr/>
        </p:nvSpPr>
        <p:spPr>
          <a:xfrm>
            <a:off x="1102860" y="1529710"/>
            <a:ext cx="1490446" cy="959868"/>
          </a:xfrm>
          <a:prstGeom prst="rect">
            <a:avLst/>
          </a:prstGeom>
          <a:noFill/>
        </p:spPr>
        <p:txBody>
          <a:bodyPr wrap="square" lIns="68571" tIns="34285" rIns="68571" bIns="34285" rtlCol="0">
            <a:spAutoFit/>
          </a:bodyPr>
          <a:lstStyle>
            <a:defPPr>
              <a:defRPr lang="zh-CN"/>
            </a:defPPr>
            <a:lvl1pPr>
              <a:lnSpc>
                <a:spcPct val="130000"/>
              </a:lnSpc>
              <a:defRPr sz="1400" kern="0" spc="-150">
                <a:solidFill>
                  <a:schemeClr val="tx1">
                    <a:lumMod val="95000"/>
                    <a:lumOff val="5000"/>
                  </a:schemeClr>
                </a:solidFill>
                <a:latin typeface="楷体" panose="02010609060101010101" charset="-122"/>
                <a:ea typeface="楷体" panose="02010609060101010101" charset="-122"/>
              </a:defRPr>
            </a:lvl1pPr>
          </a:lstStyle>
          <a:p>
            <a:pPr marL="0" marR="0" lvl="0" indent="0" defTabSz="685800" eaLnBrk="1" fontAlgn="auto" latinLnBrk="0" hangingPunct="1">
              <a:lnSpc>
                <a:spcPct val="130000"/>
              </a:lnSpc>
              <a:spcBef>
                <a:spcPts val="0"/>
              </a:spcBef>
              <a:spcAft>
                <a:spcPts val="0"/>
              </a:spcAft>
              <a:buClrTx/>
              <a:buSzTx/>
              <a:buFontTx/>
              <a:buNone/>
              <a:defRPr/>
            </a:pPr>
            <a:r>
              <a:rPr kumimoji="0" lang="zh-CN" altLang="en-US" sz="1800" b="0" i="0" u="none" strike="noStrike" kern="1200" cap="none" spc="-112" normalizeH="0" baseline="0" noProof="0" dirty="0">
                <a:ln>
                  <a:noFill/>
                </a:ln>
                <a:solidFill>
                  <a:prstClr val="black"/>
                </a:solidFill>
                <a:effectLst/>
                <a:uLnTx/>
                <a:uFillTx/>
                <a:latin typeface="+mn-lt"/>
                <a:ea typeface="+mn-ea"/>
                <a:cs typeface="+mn-ea"/>
                <a:sym typeface="+mn-lt"/>
              </a:rPr>
              <a:t>此处添加标题</a:t>
            </a:r>
            <a:endParaRPr kumimoji="0" lang="en-US" altLang="zh-CN" sz="1800" b="0" i="0" u="none" strike="noStrike" kern="1200" cap="none" spc="-112" normalizeH="0" baseline="0" noProof="0" dirty="0">
              <a:ln>
                <a:noFill/>
              </a:ln>
              <a:solidFill>
                <a:prstClr val="black"/>
              </a:solidFill>
              <a:effectLst/>
              <a:uLnTx/>
              <a:uFillTx/>
              <a:latin typeface="+mn-lt"/>
              <a:ea typeface="+mn-ea"/>
              <a:cs typeface="+mn-ea"/>
              <a:sym typeface="+mn-lt"/>
            </a:endParaRPr>
          </a:p>
          <a:p>
            <a:pPr marL="0" marR="0" lvl="0" indent="0" defTabSz="685800" eaLnBrk="1" fontAlgn="auto" latinLnBrk="0" hangingPunct="1">
              <a:lnSpc>
                <a:spcPct val="130000"/>
              </a:lnSpc>
              <a:spcBef>
                <a:spcPts val="0"/>
              </a:spcBef>
              <a:spcAft>
                <a:spcPts val="0"/>
              </a:spcAft>
              <a:buClrTx/>
              <a:buSzTx/>
              <a:buFontTx/>
              <a:buNone/>
              <a:defRPr/>
            </a:pPr>
            <a:r>
              <a:rPr kumimoji="0" lang="zh-CN" altLang="en-US" sz="1400" b="0" i="0" u="none" strike="noStrike" kern="0" cap="none" spc="-112" normalizeH="0" baseline="0" noProof="0" dirty="0">
                <a:ln>
                  <a:noFill/>
                </a:ln>
                <a:solidFill>
                  <a:prstClr val="black">
                    <a:lumMod val="95000"/>
                    <a:lumOff val="5000"/>
                  </a:prstClr>
                </a:solidFill>
                <a:effectLst/>
                <a:uLnTx/>
                <a:uFillTx/>
                <a:latin typeface="+mn-lt"/>
                <a:ea typeface="+mn-ea"/>
                <a:cs typeface="+mn-ea"/>
                <a:sym typeface="+mn-lt"/>
              </a:rPr>
              <a:t>点击此处添加文本</a:t>
            </a:r>
          </a:p>
          <a:p>
            <a:pPr marL="0" marR="0" lvl="0" indent="0" defTabSz="685800" eaLnBrk="1" fontAlgn="auto" latinLnBrk="0" hangingPunct="1">
              <a:lnSpc>
                <a:spcPct val="130000"/>
              </a:lnSpc>
              <a:spcBef>
                <a:spcPts val="0"/>
              </a:spcBef>
              <a:spcAft>
                <a:spcPts val="0"/>
              </a:spcAft>
              <a:buClrTx/>
              <a:buSzTx/>
              <a:buFontTx/>
              <a:buNone/>
              <a:defRPr/>
            </a:pPr>
            <a:r>
              <a:rPr kumimoji="0" lang="zh-CN" altLang="en-US" sz="1400" b="0" i="0" u="none" strike="noStrike" kern="0" cap="none" spc="-112" normalizeH="0" baseline="0" noProof="0" dirty="0">
                <a:ln>
                  <a:noFill/>
                </a:ln>
                <a:solidFill>
                  <a:prstClr val="black">
                    <a:lumMod val="95000"/>
                    <a:lumOff val="5000"/>
                  </a:prstClr>
                </a:solidFill>
                <a:effectLst/>
                <a:uLnTx/>
                <a:uFillTx/>
                <a:latin typeface="+mn-lt"/>
                <a:ea typeface="+mn-ea"/>
                <a:cs typeface="+mn-ea"/>
                <a:sym typeface="+mn-lt"/>
              </a:rPr>
              <a:t>点击此处添加文本</a:t>
            </a:r>
          </a:p>
        </p:txBody>
      </p:sp>
      <p:sp>
        <p:nvSpPr>
          <p:cNvPr id="42" name="圆角矩形 41"/>
          <p:cNvSpPr/>
          <p:nvPr/>
        </p:nvSpPr>
        <p:spPr>
          <a:xfrm>
            <a:off x="6342477" y="1434889"/>
            <a:ext cx="1829923" cy="1067125"/>
          </a:xfrm>
          <a:prstGeom prst="roundRect">
            <a:avLst/>
          </a:prstGeom>
          <a:noFill/>
          <a:ln w="9525" cap="flat" cmpd="sng" algn="ctr">
            <a:solidFill>
              <a:sysClr val="windowText" lastClr="000000"/>
            </a:solidFill>
            <a:prstDash val="dash"/>
            <a:miter lim="800000"/>
          </a:ln>
          <a:effectLst/>
        </p:spPr>
        <p:txBody>
          <a:bodyPr lIns="68571" tIns="34285" rIns="68571" bIns="34285" rtlCol="0" anchor="ctr"/>
          <a:lstStyle/>
          <a:p>
            <a:pPr algn="ctr" defTabSz="685800" eaLnBrk="1" fontAlgn="auto" hangingPunct="1">
              <a:spcBef>
                <a:spcPts val="0"/>
              </a:spcBef>
              <a:spcAft>
                <a:spcPts val="0"/>
              </a:spcAft>
              <a:defRPr/>
            </a:pPr>
            <a:endParaRPr lang="zh-CN" altLang="en-US" kern="0">
              <a:solidFill>
                <a:prstClr val="white"/>
              </a:solidFill>
              <a:latin typeface="+mn-lt"/>
              <a:ea typeface="+mn-ea"/>
              <a:cs typeface="+mn-ea"/>
              <a:sym typeface="+mn-lt"/>
            </a:endParaRPr>
          </a:p>
        </p:txBody>
      </p:sp>
      <p:grpSp>
        <p:nvGrpSpPr>
          <p:cNvPr id="43" name="组合 42"/>
          <p:cNvGrpSpPr/>
          <p:nvPr/>
        </p:nvGrpSpPr>
        <p:grpSpPr>
          <a:xfrm>
            <a:off x="6187019" y="915566"/>
            <a:ext cx="686058" cy="710754"/>
            <a:chOff x="611560" y="1470114"/>
            <a:chExt cx="864096" cy="895175"/>
          </a:xfrm>
        </p:grpSpPr>
        <p:pic>
          <p:nvPicPr>
            <p:cNvPr id="44" name="Picture 4" descr="C:\Users\Thinkpad\Desktop\PNG\1_0000_渐变映射-2-副本-9.png"/>
            <p:cNvPicPr>
              <a:picLocks noChangeAspect="1" noChangeArrowheads="1"/>
            </p:cNvPicPr>
            <p:nvPr/>
          </p:nvPicPr>
          <p:blipFill>
            <a:blip r:embed="rId5" cstate="screen"/>
            <a:srcRect/>
            <a:stretch>
              <a:fillRect/>
            </a:stretch>
          </p:blipFill>
          <p:spPr bwMode="auto">
            <a:xfrm>
              <a:off x="611560" y="1599515"/>
              <a:ext cx="864096" cy="765774"/>
            </a:xfrm>
            <a:prstGeom prst="rect">
              <a:avLst/>
            </a:prstGeom>
            <a:noFill/>
            <a:extLst>
              <a:ext uri="{909E8E84-426E-40DD-AFC4-6F175D3DCCD1}">
                <a14:hiddenFill xmlns:a14="http://schemas.microsoft.com/office/drawing/2010/main">
                  <a:solidFill>
                    <a:srgbClr val="FFFFFF"/>
                  </a:solidFill>
                </a14:hiddenFill>
              </a:ext>
            </a:extLst>
          </p:spPr>
        </p:pic>
        <p:sp>
          <p:nvSpPr>
            <p:cNvPr id="45" name="Text Box 53"/>
            <p:cNvSpPr txBox="1">
              <a:spLocks noChangeArrowheads="1"/>
            </p:cNvSpPr>
            <p:nvPr/>
          </p:nvSpPr>
          <p:spPr bwMode="auto">
            <a:xfrm>
              <a:off x="755577" y="1470114"/>
              <a:ext cx="565723" cy="82308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nSpc>
                  <a:spcPct val="125000"/>
                </a:lnSpc>
                <a:defRPr sz="2800" b="1">
                  <a:solidFill>
                    <a:schemeClr val="bg1"/>
                  </a:solidFill>
                  <a:latin typeface="方正古隶简体" pitchFamily="65" charset="-122"/>
                  <a:ea typeface="方正古隶简体" pitchFamily="65" charset="-122"/>
                </a:defRPr>
              </a:lvl1pPr>
            </a:lstStyle>
            <a:p>
              <a:pPr marL="0" marR="0" lvl="0" indent="0" defTabSz="685800" eaLnBrk="1" fontAlgn="auto" latinLnBrk="0" hangingPunct="1">
                <a:lnSpc>
                  <a:spcPct val="125000"/>
                </a:lnSpc>
                <a:spcBef>
                  <a:spcPts val="0"/>
                </a:spcBef>
                <a:spcAft>
                  <a:spcPts val="0"/>
                </a:spcAft>
                <a:buClrTx/>
                <a:buSzTx/>
                <a:buFontTx/>
                <a:buNone/>
                <a:defRPr/>
              </a:pPr>
              <a:r>
                <a:rPr kumimoji="0" lang="en-US" altLang="zh-CN" sz="3200" b="1" i="0" u="none" strike="noStrike" kern="0" cap="none" spc="0" normalizeH="0" baseline="0" noProof="0" dirty="0">
                  <a:ln>
                    <a:noFill/>
                  </a:ln>
                  <a:solidFill>
                    <a:prstClr val="white"/>
                  </a:solidFill>
                  <a:effectLst/>
                  <a:uLnTx/>
                  <a:uFillTx/>
                  <a:latin typeface="+mn-lt"/>
                  <a:ea typeface="+mn-ea"/>
                  <a:cs typeface="+mn-ea"/>
                  <a:sym typeface="+mn-lt"/>
                </a:rPr>
                <a:t>2</a:t>
              </a:r>
            </a:p>
          </p:txBody>
        </p:sp>
      </p:grpSp>
      <p:sp>
        <p:nvSpPr>
          <p:cNvPr id="46" name="TextBox 45"/>
          <p:cNvSpPr txBox="1"/>
          <p:nvPr/>
        </p:nvSpPr>
        <p:spPr>
          <a:xfrm>
            <a:off x="6556579" y="1529710"/>
            <a:ext cx="1490446" cy="959868"/>
          </a:xfrm>
          <a:prstGeom prst="rect">
            <a:avLst/>
          </a:prstGeom>
          <a:noFill/>
        </p:spPr>
        <p:txBody>
          <a:bodyPr wrap="square" lIns="68571" tIns="34285" rIns="68571" bIns="34285" rtlCol="0">
            <a:spAutoFit/>
          </a:bodyPr>
          <a:lstStyle>
            <a:defPPr>
              <a:defRPr lang="zh-CN"/>
            </a:defPPr>
            <a:lvl1pPr>
              <a:lnSpc>
                <a:spcPct val="130000"/>
              </a:lnSpc>
              <a:defRPr sz="1400" kern="0" spc="-150">
                <a:solidFill>
                  <a:schemeClr val="tx1">
                    <a:lumMod val="95000"/>
                    <a:lumOff val="5000"/>
                  </a:schemeClr>
                </a:solidFill>
                <a:latin typeface="楷体" panose="02010609060101010101" charset="-122"/>
                <a:ea typeface="楷体" panose="02010609060101010101" charset="-122"/>
              </a:defRPr>
            </a:lvl1pPr>
          </a:lstStyle>
          <a:p>
            <a:pPr marL="0" marR="0" lvl="0" indent="0" defTabSz="685800" eaLnBrk="1" fontAlgn="auto" latinLnBrk="0" hangingPunct="1">
              <a:lnSpc>
                <a:spcPct val="130000"/>
              </a:lnSpc>
              <a:spcBef>
                <a:spcPts val="0"/>
              </a:spcBef>
              <a:spcAft>
                <a:spcPts val="0"/>
              </a:spcAft>
              <a:buClrTx/>
              <a:buSzTx/>
              <a:buFontTx/>
              <a:buNone/>
              <a:defRPr/>
            </a:pPr>
            <a:r>
              <a:rPr kumimoji="0" lang="zh-CN" altLang="en-US" sz="1800" b="0" i="0" u="none" strike="noStrike" kern="1200" cap="none" spc="-112" normalizeH="0" baseline="0" noProof="0" dirty="0">
                <a:ln>
                  <a:noFill/>
                </a:ln>
                <a:solidFill>
                  <a:prstClr val="black"/>
                </a:solidFill>
                <a:effectLst/>
                <a:uLnTx/>
                <a:uFillTx/>
                <a:latin typeface="+mn-lt"/>
                <a:ea typeface="+mn-ea"/>
                <a:cs typeface="+mn-ea"/>
                <a:sym typeface="+mn-lt"/>
              </a:rPr>
              <a:t>此处添加标题</a:t>
            </a:r>
            <a:endParaRPr kumimoji="0" lang="en-US" altLang="zh-CN" sz="1800" b="0" i="0" u="none" strike="noStrike" kern="1200" cap="none" spc="-112" normalizeH="0" baseline="0" noProof="0" dirty="0">
              <a:ln>
                <a:noFill/>
              </a:ln>
              <a:solidFill>
                <a:prstClr val="black"/>
              </a:solidFill>
              <a:effectLst/>
              <a:uLnTx/>
              <a:uFillTx/>
              <a:latin typeface="+mn-lt"/>
              <a:ea typeface="+mn-ea"/>
              <a:cs typeface="+mn-ea"/>
              <a:sym typeface="+mn-lt"/>
            </a:endParaRPr>
          </a:p>
          <a:p>
            <a:pPr marL="0" marR="0" lvl="0" indent="0" defTabSz="685800" eaLnBrk="1" fontAlgn="auto" latinLnBrk="0" hangingPunct="1">
              <a:lnSpc>
                <a:spcPct val="130000"/>
              </a:lnSpc>
              <a:spcBef>
                <a:spcPts val="0"/>
              </a:spcBef>
              <a:spcAft>
                <a:spcPts val="0"/>
              </a:spcAft>
              <a:buClrTx/>
              <a:buSzTx/>
              <a:buFontTx/>
              <a:buNone/>
              <a:defRPr/>
            </a:pPr>
            <a:r>
              <a:rPr kumimoji="0" lang="zh-CN" altLang="en-US" sz="1400" b="0" i="0" u="none" strike="noStrike" kern="0" cap="none" spc="-112" normalizeH="0" baseline="0" noProof="0" dirty="0">
                <a:ln>
                  <a:noFill/>
                </a:ln>
                <a:solidFill>
                  <a:prstClr val="black">
                    <a:lumMod val="95000"/>
                    <a:lumOff val="5000"/>
                  </a:prstClr>
                </a:solidFill>
                <a:effectLst/>
                <a:uLnTx/>
                <a:uFillTx/>
                <a:latin typeface="+mn-lt"/>
                <a:ea typeface="+mn-ea"/>
                <a:cs typeface="+mn-ea"/>
                <a:sym typeface="+mn-lt"/>
              </a:rPr>
              <a:t>点击此处添加文本</a:t>
            </a:r>
          </a:p>
          <a:p>
            <a:pPr marL="0" marR="0" lvl="0" indent="0" defTabSz="685800" eaLnBrk="1" fontAlgn="auto" latinLnBrk="0" hangingPunct="1">
              <a:lnSpc>
                <a:spcPct val="130000"/>
              </a:lnSpc>
              <a:spcBef>
                <a:spcPts val="0"/>
              </a:spcBef>
              <a:spcAft>
                <a:spcPts val="0"/>
              </a:spcAft>
              <a:buClrTx/>
              <a:buSzTx/>
              <a:buFontTx/>
              <a:buNone/>
              <a:defRPr/>
            </a:pPr>
            <a:r>
              <a:rPr kumimoji="0" lang="zh-CN" altLang="en-US" sz="1400" b="0" i="0" u="none" strike="noStrike" kern="0" cap="none" spc="-112" normalizeH="0" baseline="0" noProof="0" dirty="0">
                <a:ln>
                  <a:noFill/>
                </a:ln>
                <a:solidFill>
                  <a:prstClr val="black">
                    <a:lumMod val="95000"/>
                    <a:lumOff val="5000"/>
                  </a:prstClr>
                </a:solidFill>
                <a:effectLst/>
                <a:uLnTx/>
                <a:uFillTx/>
                <a:latin typeface="+mn-lt"/>
                <a:ea typeface="+mn-ea"/>
                <a:cs typeface="+mn-ea"/>
                <a:sym typeface="+mn-lt"/>
              </a:rPr>
              <a:t>点击此处添加文本</a:t>
            </a:r>
          </a:p>
        </p:txBody>
      </p:sp>
      <p:pic>
        <p:nvPicPr>
          <p:cNvPr id="47" name="Picture 4" descr="F:\360安全浏览器下载\水墨\1402\05.png"/>
          <p:cNvPicPr>
            <a:picLocks noChangeAspect="1" noChangeArrowheads="1"/>
          </p:cNvPicPr>
          <p:nvPr/>
        </p:nvPicPr>
        <p:blipFill rotWithShape="1">
          <a:blip r:embed="rId6" cstate="screen"/>
          <a:srcRect/>
          <a:stretch>
            <a:fillRect/>
          </a:stretch>
        </p:blipFill>
        <p:spPr bwMode="auto">
          <a:xfrm>
            <a:off x="2916298" y="2934243"/>
            <a:ext cx="3031177" cy="15373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2000" fill="hold"/>
                                        <p:tgtEl>
                                          <p:spTgt spid="34"/>
                                        </p:tgtEl>
                                        <p:attrNameLst>
                                          <p:attrName>ppt_w</p:attrName>
                                        </p:attrNameLst>
                                      </p:cBhvr>
                                      <p:tavLst>
                                        <p:tav tm="0">
                                          <p:val>
                                            <p:fltVal val="0"/>
                                          </p:val>
                                        </p:tav>
                                        <p:tav tm="100000">
                                          <p:val>
                                            <p:strVal val="#ppt_w"/>
                                          </p:val>
                                        </p:tav>
                                      </p:tavLst>
                                    </p:anim>
                                    <p:anim calcmode="lin" valueType="num">
                                      <p:cBhvr>
                                        <p:cTn id="8" dur="2000" fill="hold"/>
                                        <p:tgtEl>
                                          <p:spTgt spid="34"/>
                                        </p:tgtEl>
                                        <p:attrNameLst>
                                          <p:attrName>ppt_h</p:attrName>
                                        </p:attrNameLst>
                                      </p:cBhvr>
                                      <p:tavLst>
                                        <p:tav tm="0">
                                          <p:val>
                                            <p:fltVal val="0"/>
                                          </p:val>
                                        </p:tav>
                                        <p:tav tm="100000">
                                          <p:val>
                                            <p:strVal val="#ppt_h"/>
                                          </p:val>
                                        </p:tav>
                                      </p:tavLst>
                                    </p:anim>
                                    <p:anim calcmode="lin" valueType="num">
                                      <p:cBhvr>
                                        <p:cTn id="9" dur="2000" fill="hold"/>
                                        <p:tgtEl>
                                          <p:spTgt spid="34"/>
                                        </p:tgtEl>
                                        <p:attrNameLst>
                                          <p:attrName>style.rotation</p:attrName>
                                        </p:attrNameLst>
                                      </p:cBhvr>
                                      <p:tavLst>
                                        <p:tav tm="0">
                                          <p:val>
                                            <p:fltVal val="90"/>
                                          </p:val>
                                        </p:tav>
                                        <p:tav tm="100000">
                                          <p:val>
                                            <p:fltVal val="0"/>
                                          </p:val>
                                        </p:tav>
                                      </p:tavLst>
                                    </p:anim>
                                    <p:animEffect transition="in" filter="fade">
                                      <p:cBhvr>
                                        <p:cTn id="10" dur="2000"/>
                                        <p:tgtEl>
                                          <p:spTgt spid="34"/>
                                        </p:tgtEl>
                                      </p:cBhvr>
                                    </p:animEffect>
                                  </p:childTnLst>
                                </p:cTn>
                              </p:par>
                              <p:par>
                                <p:cTn id="11" presetID="31"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p:cTn id="13" dur="2000" fill="hold"/>
                                        <p:tgtEl>
                                          <p:spTgt spid="33"/>
                                        </p:tgtEl>
                                        <p:attrNameLst>
                                          <p:attrName>ppt_w</p:attrName>
                                        </p:attrNameLst>
                                      </p:cBhvr>
                                      <p:tavLst>
                                        <p:tav tm="0">
                                          <p:val>
                                            <p:fltVal val="0"/>
                                          </p:val>
                                        </p:tav>
                                        <p:tav tm="100000">
                                          <p:val>
                                            <p:strVal val="#ppt_w"/>
                                          </p:val>
                                        </p:tav>
                                      </p:tavLst>
                                    </p:anim>
                                    <p:anim calcmode="lin" valueType="num">
                                      <p:cBhvr>
                                        <p:cTn id="14" dur="2000" fill="hold"/>
                                        <p:tgtEl>
                                          <p:spTgt spid="33"/>
                                        </p:tgtEl>
                                        <p:attrNameLst>
                                          <p:attrName>ppt_h</p:attrName>
                                        </p:attrNameLst>
                                      </p:cBhvr>
                                      <p:tavLst>
                                        <p:tav tm="0">
                                          <p:val>
                                            <p:fltVal val="0"/>
                                          </p:val>
                                        </p:tav>
                                        <p:tav tm="100000">
                                          <p:val>
                                            <p:strVal val="#ppt_h"/>
                                          </p:val>
                                        </p:tav>
                                      </p:tavLst>
                                    </p:anim>
                                    <p:anim calcmode="lin" valueType="num">
                                      <p:cBhvr>
                                        <p:cTn id="15" dur="2000" fill="hold"/>
                                        <p:tgtEl>
                                          <p:spTgt spid="33"/>
                                        </p:tgtEl>
                                        <p:attrNameLst>
                                          <p:attrName>style.rotation</p:attrName>
                                        </p:attrNameLst>
                                      </p:cBhvr>
                                      <p:tavLst>
                                        <p:tav tm="0">
                                          <p:val>
                                            <p:fltVal val="90"/>
                                          </p:val>
                                        </p:tav>
                                        <p:tav tm="100000">
                                          <p:val>
                                            <p:fltVal val="0"/>
                                          </p:val>
                                        </p:tav>
                                      </p:tavLst>
                                    </p:anim>
                                    <p:animEffect transition="in" filter="fade">
                                      <p:cBhvr>
                                        <p:cTn id="16" dur="2000"/>
                                        <p:tgtEl>
                                          <p:spTgt spid="33"/>
                                        </p:tgtEl>
                                      </p:cBhvr>
                                    </p:animEffect>
                                  </p:childTnLst>
                                </p:cTn>
                              </p:par>
                              <p:par>
                                <p:cTn id="17" presetID="30"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1200" decel="100000"/>
                                        <p:tgtEl>
                                          <p:spTgt spid="34"/>
                                        </p:tgtEl>
                                      </p:cBhvr>
                                    </p:animEffect>
                                    <p:anim calcmode="lin" valueType="num">
                                      <p:cBhvr>
                                        <p:cTn id="20" dur="1200" decel="100000" fill="hold"/>
                                        <p:tgtEl>
                                          <p:spTgt spid="34"/>
                                        </p:tgtEl>
                                        <p:attrNameLst>
                                          <p:attrName>style.rotation</p:attrName>
                                        </p:attrNameLst>
                                      </p:cBhvr>
                                      <p:tavLst>
                                        <p:tav tm="0">
                                          <p:val>
                                            <p:fltVal val="-90"/>
                                          </p:val>
                                        </p:tav>
                                        <p:tav tm="100000">
                                          <p:val>
                                            <p:fltVal val="0"/>
                                          </p:val>
                                        </p:tav>
                                      </p:tavLst>
                                    </p:anim>
                                    <p:anim calcmode="lin" valueType="num">
                                      <p:cBhvr>
                                        <p:cTn id="21" dur="1200" decel="100000" fill="hold"/>
                                        <p:tgtEl>
                                          <p:spTgt spid="34"/>
                                        </p:tgtEl>
                                        <p:attrNameLst>
                                          <p:attrName>ppt_x</p:attrName>
                                        </p:attrNameLst>
                                      </p:cBhvr>
                                      <p:tavLst>
                                        <p:tav tm="0">
                                          <p:val>
                                            <p:strVal val="#ppt_x+0.4"/>
                                          </p:val>
                                        </p:tav>
                                        <p:tav tm="100000">
                                          <p:val>
                                            <p:strVal val="#ppt_x-0.05"/>
                                          </p:val>
                                        </p:tav>
                                      </p:tavLst>
                                    </p:anim>
                                    <p:anim calcmode="lin" valueType="num">
                                      <p:cBhvr>
                                        <p:cTn id="22" dur="1200" decel="100000" fill="hold"/>
                                        <p:tgtEl>
                                          <p:spTgt spid="34"/>
                                        </p:tgtEl>
                                        <p:attrNameLst>
                                          <p:attrName>ppt_y</p:attrName>
                                        </p:attrNameLst>
                                      </p:cBhvr>
                                      <p:tavLst>
                                        <p:tav tm="0">
                                          <p:val>
                                            <p:strVal val="#ppt_y-0.4"/>
                                          </p:val>
                                        </p:tav>
                                        <p:tav tm="100000">
                                          <p:val>
                                            <p:strVal val="#ppt_y+0.1"/>
                                          </p:val>
                                        </p:tav>
                                      </p:tavLst>
                                    </p:anim>
                                    <p:anim calcmode="lin" valueType="num">
                                      <p:cBhvr>
                                        <p:cTn id="23" dur="300" accel="100000" fill="hold">
                                          <p:stCondLst>
                                            <p:cond delay="1200"/>
                                          </p:stCondLst>
                                        </p:cTn>
                                        <p:tgtEl>
                                          <p:spTgt spid="34"/>
                                        </p:tgtEl>
                                        <p:attrNameLst>
                                          <p:attrName>ppt_x</p:attrName>
                                        </p:attrNameLst>
                                      </p:cBhvr>
                                      <p:tavLst>
                                        <p:tav tm="0">
                                          <p:val>
                                            <p:strVal val="#ppt_x-0.05"/>
                                          </p:val>
                                        </p:tav>
                                        <p:tav tm="100000">
                                          <p:val>
                                            <p:strVal val="#ppt_x"/>
                                          </p:val>
                                        </p:tav>
                                      </p:tavLst>
                                    </p:anim>
                                    <p:anim calcmode="lin" valueType="num">
                                      <p:cBhvr>
                                        <p:cTn id="24" dur="300" accel="100000" fill="hold">
                                          <p:stCondLst>
                                            <p:cond delay="1200"/>
                                          </p:stCondLst>
                                        </p:cTn>
                                        <p:tgtEl>
                                          <p:spTgt spid="34"/>
                                        </p:tgtEl>
                                        <p:attrNameLst>
                                          <p:attrName>ppt_y</p:attrName>
                                        </p:attrNameLst>
                                      </p:cBhvr>
                                      <p:tavLst>
                                        <p:tav tm="0">
                                          <p:val>
                                            <p:strVal val="#ppt_y+0.1"/>
                                          </p:val>
                                        </p:tav>
                                        <p:tav tm="100000">
                                          <p:val>
                                            <p:strVal val="#ppt_y"/>
                                          </p:val>
                                        </p:tav>
                                      </p:tavLst>
                                    </p:anim>
                                  </p:childTnLst>
                                </p:cTn>
                              </p:par>
                              <p:par>
                                <p:cTn id="25" presetID="30"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200" decel="100000"/>
                                        <p:tgtEl>
                                          <p:spTgt spid="33"/>
                                        </p:tgtEl>
                                      </p:cBhvr>
                                    </p:animEffect>
                                    <p:anim calcmode="lin" valueType="num">
                                      <p:cBhvr>
                                        <p:cTn id="28" dur="1200" decel="100000" fill="hold"/>
                                        <p:tgtEl>
                                          <p:spTgt spid="33"/>
                                        </p:tgtEl>
                                        <p:attrNameLst>
                                          <p:attrName>style.rotation</p:attrName>
                                        </p:attrNameLst>
                                      </p:cBhvr>
                                      <p:tavLst>
                                        <p:tav tm="0">
                                          <p:val>
                                            <p:fltVal val="-90"/>
                                          </p:val>
                                        </p:tav>
                                        <p:tav tm="100000">
                                          <p:val>
                                            <p:fltVal val="0"/>
                                          </p:val>
                                        </p:tav>
                                      </p:tavLst>
                                    </p:anim>
                                    <p:anim calcmode="lin" valueType="num">
                                      <p:cBhvr>
                                        <p:cTn id="29" dur="1200" decel="100000" fill="hold"/>
                                        <p:tgtEl>
                                          <p:spTgt spid="33"/>
                                        </p:tgtEl>
                                        <p:attrNameLst>
                                          <p:attrName>ppt_x</p:attrName>
                                        </p:attrNameLst>
                                      </p:cBhvr>
                                      <p:tavLst>
                                        <p:tav tm="0">
                                          <p:val>
                                            <p:strVal val="#ppt_x+0.4"/>
                                          </p:val>
                                        </p:tav>
                                        <p:tav tm="100000">
                                          <p:val>
                                            <p:strVal val="#ppt_x-0.05"/>
                                          </p:val>
                                        </p:tav>
                                      </p:tavLst>
                                    </p:anim>
                                    <p:anim calcmode="lin" valueType="num">
                                      <p:cBhvr>
                                        <p:cTn id="30" dur="1200" decel="100000" fill="hold"/>
                                        <p:tgtEl>
                                          <p:spTgt spid="33"/>
                                        </p:tgtEl>
                                        <p:attrNameLst>
                                          <p:attrName>ppt_y</p:attrName>
                                        </p:attrNameLst>
                                      </p:cBhvr>
                                      <p:tavLst>
                                        <p:tav tm="0">
                                          <p:val>
                                            <p:strVal val="#ppt_y-0.4"/>
                                          </p:val>
                                        </p:tav>
                                        <p:tav tm="100000">
                                          <p:val>
                                            <p:strVal val="#ppt_y+0.1"/>
                                          </p:val>
                                        </p:tav>
                                      </p:tavLst>
                                    </p:anim>
                                    <p:anim calcmode="lin" valueType="num">
                                      <p:cBhvr>
                                        <p:cTn id="31" dur="300" accel="100000" fill="hold">
                                          <p:stCondLst>
                                            <p:cond delay="1200"/>
                                          </p:stCondLst>
                                        </p:cTn>
                                        <p:tgtEl>
                                          <p:spTgt spid="33"/>
                                        </p:tgtEl>
                                        <p:attrNameLst>
                                          <p:attrName>ppt_x</p:attrName>
                                        </p:attrNameLst>
                                      </p:cBhvr>
                                      <p:tavLst>
                                        <p:tav tm="0">
                                          <p:val>
                                            <p:strVal val="#ppt_x-0.05"/>
                                          </p:val>
                                        </p:tav>
                                        <p:tav tm="100000">
                                          <p:val>
                                            <p:strVal val="#ppt_x"/>
                                          </p:val>
                                        </p:tav>
                                      </p:tavLst>
                                    </p:anim>
                                    <p:anim calcmode="lin" valueType="num">
                                      <p:cBhvr>
                                        <p:cTn id="32" dur="300" accel="100000" fill="hold">
                                          <p:stCondLst>
                                            <p:cond delay="1200"/>
                                          </p:stCondLst>
                                        </p:cTn>
                                        <p:tgtEl>
                                          <p:spTgt spid="33"/>
                                        </p:tgtEl>
                                        <p:attrNameLst>
                                          <p:attrName>ppt_y</p:attrName>
                                        </p:attrNameLst>
                                      </p:cBhvr>
                                      <p:tavLst>
                                        <p:tav tm="0">
                                          <p:val>
                                            <p:strVal val="#ppt_y+0.1"/>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3000"/>
                            </p:stCondLst>
                            <p:childTnLst>
                              <p:par>
                                <p:cTn id="45" presetID="53" presetClass="entr" presetSubtype="16"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par>
                                <p:cTn id="50" presetID="53" presetClass="entr" presetSubtype="16" fill="hold" nodeType="with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wipe(left)">
                                      <p:cBhvr>
                                        <p:cTn id="60" dur="500"/>
                                        <p:tgtEl>
                                          <p:spTgt spid="42"/>
                                        </p:tgtEl>
                                      </p:cBhvr>
                                    </p:animEffect>
                                  </p:childTnLst>
                                </p:cTn>
                              </p:par>
                            </p:childTnLst>
                          </p:cTn>
                        </p:par>
                        <p:par>
                          <p:cTn id="61" fill="hold">
                            <p:stCondLst>
                              <p:cond delay="3500"/>
                            </p:stCondLst>
                            <p:childTnLst>
                              <p:par>
                                <p:cTn id="62" presetID="14" presetClass="entr" presetSubtype="10" fill="hold" grpId="0"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randombar(horizontal)">
                                      <p:cBhvr>
                                        <p:cTn id="64" dur="500"/>
                                        <p:tgtEl>
                                          <p:spTgt spid="41"/>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randombar(horizontal)">
                                      <p:cBhvr>
                                        <p:cTn id="67" dur="500"/>
                                        <p:tgtEl>
                                          <p:spTgt spid="46"/>
                                        </p:tgtEl>
                                      </p:cBhvr>
                                    </p:animEffect>
                                  </p:childTnLst>
                                </p:cTn>
                              </p:par>
                            </p:childTnLst>
                          </p:cTn>
                        </p:par>
                        <p:par>
                          <p:cTn id="68" fill="hold">
                            <p:stCondLst>
                              <p:cond delay="4000"/>
                            </p:stCondLst>
                            <p:childTnLst>
                              <p:par>
                                <p:cTn id="69" presetID="42" presetClass="entr" presetSubtype="0"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fade">
                                      <p:cBhvr>
                                        <p:cTn id="71" dur="1000"/>
                                        <p:tgtEl>
                                          <p:spTgt spid="47"/>
                                        </p:tgtEl>
                                      </p:cBhvr>
                                    </p:animEffect>
                                    <p:anim calcmode="lin" valueType="num">
                                      <p:cBhvr>
                                        <p:cTn id="72" dur="1000" fill="hold"/>
                                        <p:tgtEl>
                                          <p:spTgt spid="47"/>
                                        </p:tgtEl>
                                        <p:attrNameLst>
                                          <p:attrName>ppt_x</p:attrName>
                                        </p:attrNameLst>
                                      </p:cBhvr>
                                      <p:tavLst>
                                        <p:tav tm="0">
                                          <p:val>
                                            <p:strVal val="#ppt_x"/>
                                          </p:val>
                                        </p:tav>
                                        <p:tav tm="100000">
                                          <p:val>
                                            <p:strVal val="#ppt_x"/>
                                          </p:val>
                                        </p:tav>
                                      </p:tavLst>
                                    </p:anim>
                                    <p:anim calcmode="lin" valueType="num">
                                      <p:cBhvr>
                                        <p:cTn id="73"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animBg="1"/>
      <p:bldP spid="41" grpId="0"/>
      <p:bldP spid="42" grpId="0" animBg="1"/>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795140" y="923718"/>
            <a:ext cx="2383313" cy="2257287"/>
            <a:chOff x="1269157" y="1347614"/>
            <a:chExt cx="2383532" cy="2257425"/>
          </a:xfrm>
        </p:grpSpPr>
        <p:pic>
          <p:nvPicPr>
            <p:cNvPr id="39" name="图片 38"/>
            <p:cNvPicPr>
              <a:picLocks noChangeAspect="1"/>
            </p:cNvPicPr>
            <p:nvPr/>
          </p:nvPicPr>
          <p:blipFill>
            <a:blip r:embed="rId3"/>
            <a:stretch>
              <a:fillRect/>
            </a:stretch>
          </p:blipFill>
          <p:spPr>
            <a:xfrm>
              <a:off x="1547664" y="1347614"/>
              <a:ext cx="2105025" cy="2257425"/>
            </a:xfrm>
            <a:prstGeom prst="rect">
              <a:avLst/>
            </a:prstGeom>
          </p:spPr>
        </p:pic>
        <p:pic>
          <p:nvPicPr>
            <p:cNvPr id="40" name="图片 39"/>
            <p:cNvPicPr>
              <a:picLocks noChangeAspect="1"/>
            </p:cNvPicPr>
            <p:nvPr/>
          </p:nvPicPr>
          <p:blipFill>
            <a:blip r:embed="rId4" cstate="email"/>
            <a:stretch>
              <a:fillRect/>
            </a:stretch>
          </p:blipFill>
          <p:spPr>
            <a:xfrm>
              <a:off x="1269157" y="1561605"/>
              <a:ext cx="1057275" cy="1028700"/>
            </a:xfrm>
            <a:prstGeom prst="rect">
              <a:avLst/>
            </a:prstGeom>
          </p:spPr>
        </p:pic>
        <p:sp>
          <p:nvSpPr>
            <p:cNvPr id="41" name="TextBox 40"/>
            <p:cNvSpPr txBox="1"/>
            <p:nvPr/>
          </p:nvSpPr>
          <p:spPr>
            <a:xfrm>
              <a:off x="1509762" y="1814345"/>
              <a:ext cx="576064" cy="523252"/>
            </a:xfrm>
            <a:prstGeom prst="rect">
              <a:avLst/>
            </a:prstGeom>
            <a:noFill/>
          </p:spPr>
          <p:txBody>
            <a:bodyPr wrap="square" rtlCol="0">
              <a:spAutoFit/>
            </a:bodyPr>
            <a:lstStyle/>
            <a:p>
              <a:pPr algn="ctr" eaLnBrk="1" fontAlgn="auto" hangingPunct="1">
                <a:spcBef>
                  <a:spcPts val="0"/>
                </a:spcBef>
                <a:spcAft>
                  <a:spcPts val="0"/>
                </a:spcAft>
              </a:pPr>
              <a:r>
                <a:rPr lang="en-US" altLang="zh-CN" sz="2800" dirty="0">
                  <a:solidFill>
                    <a:prstClr val="white"/>
                  </a:solidFill>
                  <a:latin typeface="+mn-lt"/>
                  <a:ea typeface="+mn-ea"/>
                  <a:cs typeface="+mn-ea"/>
                  <a:sym typeface="+mn-lt"/>
                </a:rPr>
                <a:t>1</a:t>
              </a:r>
              <a:endParaRPr lang="zh-CN" altLang="en-US" sz="2800" dirty="0">
                <a:solidFill>
                  <a:prstClr val="white"/>
                </a:solidFill>
                <a:latin typeface="+mn-lt"/>
                <a:ea typeface="+mn-ea"/>
                <a:cs typeface="+mn-ea"/>
                <a:sym typeface="+mn-lt"/>
              </a:endParaRPr>
            </a:p>
          </p:txBody>
        </p:sp>
      </p:grpSp>
      <p:grpSp>
        <p:nvGrpSpPr>
          <p:cNvPr id="42" name="组合 41"/>
          <p:cNvGrpSpPr/>
          <p:nvPr/>
        </p:nvGrpSpPr>
        <p:grpSpPr>
          <a:xfrm>
            <a:off x="3197017" y="915566"/>
            <a:ext cx="2383313" cy="2257287"/>
            <a:chOff x="3779523" y="1339462"/>
            <a:chExt cx="2383532" cy="2257425"/>
          </a:xfrm>
        </p:grpSpPr>
        <p:pic>
          <p:nvPicPr>
            <p:cNvPr id="43" name="图片 42"/>
            <p:cNvPicPr>
              <a:picLocks noChangeAspect="1"/>
            </p:cNvPicPr>
            <p:nvPr/>
          </p:nvPicPr>
          <p:blipFill>
            <a:blip r:embed="rId3"/>
            <a:stretch>
              <a:fillRect/>
            </a:stretch>
          </p:blipFill>
          <p:spPr>
            <a:xfrm>
              <a:off x="4058030" y="1339462"/>
              <a:ext cx="2105025" cy="2257425"/>
            </a:xfrm>
            <a:prstGeom prst="rect">
              <a:avLst/>
            </a:prstGeom>
          </p:spPr>
        </p:pic>
        <p:pic>
          <p:nvPicPr>
            <p:cNvPr id="44" name="图片 43"/>
            <p:cNvPicPr>
              <a:picLocks noChangeAspect="1"/>
            </p:cNvPicPr>
            <p:nvPr/>
          </p:nvPicPr>
          <p:blipFill>
            <a:blip r:embed="rId4" cstate="email"/>
            <a:stretch>
              <a:fillRect/>
            </a:stretch>
          </p:blipFill>
          <p:spPr>
            <a:xfrm>
              <a:off x="3779523" y="1553453"/>
              <a:ext cx="1057275" cy="1028700"/>
            </a:xfrm>
            <a:prstGeom prst="rect">
              <a:avLst/>
            </a:prstGeom>
          </p:spPr>
        </p:pic>
        <p:sp>
          <p:nvSpPr>
            <p:cNvPr id="45" name="TextBox 44"/>
            <p:cNvSpPr txBox="1"/>
            <p:nvPr/>
          </p:nvSpPr>
          <p:spPr>
            <a:xfrm>
              <a:off x="4020128" y="1806193"/>
              <a:ext cx="576064" cy="523252"/>
            </a:xfrm>
            <a:prstGeom prst="rect">
              <a:avLst/>
            </a:prstGeom>
            <a:noFill/>
          </p:spPr>
          <p:txBody>
            <a:bodyPr wrap="square" rtlCol="0">
              <a:spAutoFit/>
            </a:bodyPr>
            <a:lstStyle/>
            <a:p>
              <a:pPr algn="ctr" eaLnBrk="1" fontAlgn="auto" hangingPunct="1">
                <a:spcBef>
                  <a:spcPts val="0"/>
                </a:spcBef>
                <a:spcAft>
                  <a:spcPts val="0"/>
                </a:spcAft>
              </a:pPr>
              <a:r>
                <a:rPr lang="en-US" altLang="zh-CN" sz="2800" dirty="0">
                  <a:solidFill>
                    <a:prstClr val="white"/>
                  </a:solidFill>
                  <a:latin typeface="+mn-lt"/>
                  <a:ea typeface="+mn-ea"/>
                  <a:cs typeface="+mn-ea"/>
                  <a:sym typeface="+mn-lt"/>
                </a:rPr>
                <a:t>2</a:t>
              </a:r>
              <a:endParaRPr lang="zh-CN" altLang="en-US" sz="2800" dirty="0">
                <a:solidFill>
                  <a:prstClr val="white"/>
                </a:solidFill>
                <a:latin typeface="+mn-lt"/>
                <a:ea typeface="+mn-ea"/>
                <a:cs typeface="+mn-ea"/>
                <a:sym typeface="+mn-lt"/>
              </a:endParaRPr>
            </a:p>
          </p:txBody>
        </p:sp>
      </p:grpSp>
      <p:grpSp>
        <p:nvGrpSpPr>
          <p:cNvPr id="46" name="组合 45"/>
          <p:cNvGrpSpPr/>
          <p:nvPr/>
        </p:nvGrpSpPr>
        <p:grpSpPr>
          <a:xfrm>
            <a:off x="5573063" y="915566"/>
            <a:ext cx="2383313" cy="2257287"/>
            <a:chOff x="6184234" y="1339461"/>
            <a:chExt cx="2383532" cy="2257425"/>
          </a:xfrm>
        </p:grpSpPr>
        <p:pic>
          <p:nvPicPr>
            <p:cNvPr id="47" name="图片 46"/>
            <p:cNvPicPr>
              <a:picLocks noChangeAspect="1"/>
            </p:cNvPicPr>
            <p:nvPr/>
          </p:nvPicPr>
          <p:blipFill>
            <a:blip r:embed="rId3"/>
            <a:stretch>
              <a:fillRect/>
            </a:stretch>
          </p:blipFill>
          <p:spPr>
            <a:xfrm>
              <a:off x="6462741" y="1339461"/>
              <a:ext cx="2105025" cy="2257425"/>
            </a:xfrm>
            <a:prstGeom prst="rect">
              <a:avLst/>
            </a:prstGeom>
          </p:spPr>
        </p:pic>
        <p:pic>
          <p:nvPicPr>
            <p:cNvPr id="48" name="图片 47"/>
            <p:cNvPicPr>
              <a:picLocks noChangeAspect="1"/>
            </p:cNvPicPr>
            <p:nvPr/>
          </p:nvPicPr>
          <p:blipFill>
            <a:blip r:embed="rId4" cstate="email"/>
            <a:stretch>
              <a:fillRect/>
            </a:stretch>
          </p:blipFill>
          <p:spPr>
            <a:xfrm>
              <a:off x="6184234" y="1553452"/>
              <a:ext cx="1057275" cy="1028700"/>
            </a:xfrm>
            <a:prstGeom prst="rect">
              <a:avLst/>
            </a:prstGeom>
          </p:spPr>
        </p:pic>
        <p:sp>
          <p:nvSpPr>
            <p:cNvPr id="49" name="TextBox 48"/>
            <p:cNvSpPr txBox="1"/>
            <p:nvPr/>
          </p:nvSpPr>
          <p:spPr>
            <a:xfrm>
              <a:off x="6424839" y="1806192"/>
              <a:ext cx="576064" cy="523252"/>
            </a:xfrm>
            <a:prstGeom prst="rect">
              <a:avLst/>
            </a:prstGeom>
            <a:noFill/>
          </p:spPr>
          <p:txBody>
            <a:bodyPr wrap="square" rtlCol="0">
              <a:spAutoFit/>
            </a:bodyPr>
            <a:lstStyle/>
            <a:p>
              <a:pPr algn="ctr" eaLnBrk="1" fontAlgn="auto" hangingPunct="1">
                <a:spcBef>
                  <a:spcPts val="0"/>
                </a:spcBef>
                <a:spcAft>
                  <a:spcPts val="0"/>
                </a:spcAft>
              </a:pPr>
              <a:r>
                <a:rPr lang="en-US" altLang="zh-CN" sz="2800" dirty="0">
                  <a:solidFill>
                    <a:prstClr val="white"/>
                  </a:solidFill>
                  <a:latin typeface="+mn-lt"/>
                  <a:ea typeface="+mn-ea"/>
                  <a:cs typeface="+mn-ea"/>
                  <a:sym typeface="+mn-lt"/>
                </a:rPr>
                <a:t>3</a:t>
              </a:r>
              <a:endParaRPr lang="zh-CN" altLang="en-US" sz="2800" dirty="0">
                <a:solidFill>
                  <a:prstClr val="white"/>
                </a:solidFill>
                <a:latin typeface="+mn-lt"/>
                <a:ea typeface="+mn-ea"/>
                <a:cs typeface="+mn-ea"/>
                <a:sym typeface="+mn-lt"/>
              </a:endParaRPr>
            </a:p>
          </p:txBody>
        </p:sp>
      </p:grpSp>
      <p:sp>
        <p:nvSpPr>
          <p:cNvPr id="50" name="TextBox 49"/>
          <p:cNvSpPr txBox="1"/>
          <p:nvPr/>
        </p:nvSpPr>
        <p:spPr>
          <a:xfrm>
            <a:off x="1611734" y="1729215"/>
            <a:ext cx="1127443" cy="751349"/>
          </a:xfrm>
          <a:prstGeom prst="rect">
            <a:avLst/>
          </a:prstGeom>
          <a:noFill/>
        </p:spPr>
        <p:txBody>
          <a:bodyPr wrap="square" lIns="68571" tIns="34285" rIns="68571" bIns="34285" rtlCol="0">
            <a:spAutoFit/>
          </a:bodyPr>
          <a:lstStyle/>
          <a:p>
            <a:pPr eaLnBrk="1" fontAlgn="auto" hangingPunct="1">
              <a:lnSpc>
                <a:spcPct val="130000"/>
              </a:lnSpc>
              <a:spcBef>
                <a:spcPts val="0"/>
              </a:spcBef>
              <a:spcAft>
                <a:spcPts val="0"/>
              </a:spcAft>
            </a:pPr>
            <a:r>
              <a:rPr lang="zh-CN" altLang="en-US" spc="-112" dirty="0">
                <a:solidFill>
                  <a:prstClr val="black"/>
                </a:solidFill>
                <a:latin typeface="+mn-lt"/>
                <a:ea typeface="+mn-ea"/>
                <a:cs typeface="+mn-ea"/>
                <a:sym typeface="+mn-lt"/>
              </a:rPr>
              <a:t>此处添加标题文字</a:t>
            </a:r>
          </a:p>
        </p:txBody>
      </p:sp>
      <p:sp>
        <p:nvSpPr>
          <p:cNvPr id="51" name="TextBox 50"/>
          <p:cNvSpPr txBox="1"/>
          <p:nvPr/>
        </p:nvSpPr>
        <p:spPr>
          <a:xfrm>
            <a:off x="4013612" y="1729215"/>
            <a:ext cx="1127443" cy="751349"/>
          </a:xfrm>
          <a:prstGeom prst="rect">
            <a:avLst/>
          </a:prstGeom>
          <a:noFill/>
        </p:spPr>
        <p:txBody>
          <a:bodyPr wrap="square" lIns="68571" tIns="34285" rIns="68571" bIns="34285" rtlCol="0">
            <a:spAutoFit/>
          </a:bodyPr>
          <a:lstStyle/>
          <a:p>
            <a:pPr eaLnBrk="1" fontAlgn="auto" hangingPunct="1">
              <a:lnSpc>
                <a:spcPct val="130000"/>
              </a:lnSpc>
              <a:spcBef>
                <a:spcPts val="0"/>
              </a:spcBef>
              <a:spcAft>
                <a:spcPts val="0"/>
              </a:spcAft>
            </a:pPr>
            <a:r>
              <a:rPr lang="zh-CN" altLang="en-US" spc="-112" dirty="0">
                <a:solidFill>
                  <a:prstClr val="black"/>
                </a:solidFill>
                <a:latin typeface="+mn-lt"/>
                <a:ea typeface="+mn-ea"/>
                <a:cs typeface="+mn-ea"/>
                <a:sym typeface="+mn-lt"/>
              </a:rPr>
              <a:t>此处添加标题文字</a:t>
            </a:r>
          </a:p>
        </p:txBody>
      </p:sp>
      <p:sp>
        <p:nvSpPr>
          <p:cNvPr id="52" name="TextBox 51"/>
          <p:cNvSpPr txBox="1"/>
          <p:nvPr/>
        </p:nvSpPr>
        <p:spPr>
          <a:xfrm>
            <a:off x="6417499" y="1729214"/>
            <a:ext cx="1127443" cy="751349"/>
          </a:xfrm>
          <a:prstGeom prst="rect">
            <a:avLst/>
          </a:prstGeom>
          <a:noFill/>
        </p:spPr>
        <p:txBody>
          <a:bodyPr wrap="square" lIns="68571" tIns="34285" rIns="68571" bIns="34285" rtlCol="0">
            <a:spAutoFit/>
          </a:bodyPr>
          <a:lstStyle/>
          <a:p>
            <a:pPr eaLnBrk="1" fontAlgn="auto" hangingPunct="1">
              <a:lnSpc>
                <a:spcPct val="130000"/>
              </a:lnSpc>
              <a:spcBef>
                <a:spcPts val="0"/>
              </a:spcBef>
              <a:spcAft>
                <a:spcPts val="0"/>
              </a:spcAft>
            </a:pPr>
            <a:r>
              <a:rPr lang="zh-CN" altLang="en-US" spc="-112" dirty="0">
                <a:solidFill>
                  <a:prstClr val="black"/>
                </a:solidFill>
                <a:latin typeface="+mn-lt"/>
                <a:ea typeface="+mn-ea"/>
                <a:cs typeface="+mn-ea"/>
                <a:sym typeface="+mn-lt"/>
              </a:rPr>
              <a:t>此处添加标题文字</a:t>
            </a:r>
          </a:p>
        </p:txBody>
      </p:sp>
      <p:sp>
        <p:nvSpPr>
          <p:cNvPr id="53" name="TextBox 52"/>
          <p:cNvSpPr txBox="1"/>
          <p:nvPr/>
        </p:nvSpPr>
        <p:spPr>
          <a:xfrm>
            <a:off x="1159577" y="3072903"/>
            <a:ext cx="2053170" cy="1189546"/>
          </a:xfrm>
          <a:prstGeom prst="rect">
            <a:avLst/>
          </a:prstGeom>
          <a:noFill/>
        </p:spPr>
        <p:txBody>
          <a:bodyPr wrap="square" lIns="68571" tIns="34285" rIns="68571" bIns="34285" rtlCol="0">
            <a:spAutoFit/>
          </a:bodyPr>
          <a:lstStyle/>
          <a:p>
            <a:pPr eaLnBrk="1" fontAlgn="auto" hangingPunct="1">
              <a:lnSpc>
                <a:spcPct val="130000"/>
              </a:lnSpc>
              <a:spcBef>
                <a:spcPts val="0"/>
              </a:spcBef>
              <a:spcAft>
                <a:spcPts val="0"/>
              </a:spcAft>
            </a:pPr>
            <a:r>
              <a:rPr lang="zh-CN" altLang="en-US" sz="1400" kern="0" spc="-112" dirty="0">
                <a:solidFill>
                  <a:prstClr val="black">
                    <a:lumMod val="95000"/>
                    <a:lumOff val="5000"/>
                  </a:prstClr>
                </a:solidFill>
                <a:latin typeface="+mn-lt"/>
                <a:ea typeface="+mn-ea"/>
                <a:cs typeface="+mn-ea"/>
                <a:sym typeface="+mn-lt"/>
              </a:rPr>
              <a:t>单击此处添加文本内容单击此处添加文本内容单击此处添加文本内容单击此处添加</a:t>
            </a:r>
          </a:p>
        </p:txBody>
      </p:sp>
      <p:sp>
        <p:nvSpPr>
          <p:cNvPr id="54" name="TextBox 53"/>
          <p:cNvSpPr txBox="1"/>
          <p:nvPr/>
        </p:nvSpPr>
        <p:spPr>
          <a:xfrm>
            <a:off x="3501329" y="3072903"/>
            <a:ext cx="2053170" cy="1189546"/>
          </a:xfrm>
          <a:prstGeom prst="rect">
            <a:avLst/>
          </a:prstGeom>
          <a:noFill/>
        </p:spPr>
        <p:txBody>
          <a:bodyPr wrap="square" lIns="68571" tIns="34285" rIns="68571" bIns="34285" rtlCol="0">
            <a:spAutoFit/>
          </a:bodyPr>
          <a:lstStyle/>
          <a:p>
            <a:pPr eaLnBrk="1" fontAlgn="auto" hangingPunct="1">
              <a:lnSpc>
                <a:spcPct val="130000"/>
              </a:lnSpc>
              <a:spcBef>
                <a:spcPts val="0"/>
              </a:spcBef>
              <a:spcAft>
                <a:spcPts val="0"/>
              </a:spcAft>
            </a:pPr>
            <a:r>
              <a:rPr lang="zh-CN" altLang="en-US" sz="1400" kern="0" spc="-112" dirty="0">
                <a:solidFill>
                  <a:prstClr val="black">
                    <a:lumMod val="95000"/>
                    <a:lumOff val="5000"/>
                  </a:prstClr>
                </a:solidFill>
                <a:latin typeface="+mn-lt"/>
                <a:ea typeface="+mn-ea"/>
                <a:cs typeface="+mn-ea"/>
                <a:sym typeface="+mn-lt"/>
              </a:rPr>
              <a:t>单击此处添加文本内容单击此处添加文本内容单击此处添加文本内容单击此处添加</a:t>
            </a:r>
          </a:p>
        </p:txBody>
      </p:sp>
      <p:sp>
        <p:nvSpPr>
          <p:cNvPr id="55" name="TextBox 54"/>
          <p:cNvSpPr txBox="1"/>
          <p:nvPr/>
        </p:nvSpPr>
        <p:spPr>
          <a:xfrm>
            <a:off x="5877375" y="3070421"/>
            <a:ext cx="2053170" cy="1189546"/>
          </a:xfrm>
          <a:prstGeom prst="rect">
            <a:avLst/>
          </a:prstGeom>
          <a:noFill/>
        </p:spPr>
        <p:txBody>
          <a:bodyPr wrap="square" lIns="68571" tIns="34285" rIns="68571" bIns="34285" rtlCol="0">
            <a:spAutoFit/>
          </a:bodyPr>
          <a:lstStyle/>
          <a:p>
            <a:pPr eaLnBrk="1" fontAlgn="auto" hangingPunct="1">
              <a:lnSpc>
                <a:spcPct val="130000"/>
              </a:lnSpc>
              <a:spcBef>
                <a:spcPts val="0"/>
              </a:spcBef>
              <a:spcAft>
                <a:spcPts val="0"/>
              </a:spcAft>
            </a:pPr>
            <a:r>
              <a:rPr lang="zh-CN" altLang="en-US" sz="1400" kern="0" spc="-112" dirty="0">
                <a:solidFill>
                  <a:prstClr val="black">
                    <a:lumMod val="95000"/>
                    <a:lumOff val="5000"/>
                  </a:prstClr>
                </a:solidFill>
                <a:latin typeface="+mn-lt"/>
                <a:ea typeface="+mn-ea"/>
                <a:cs typeface="+mn-ea"/>
                <a:sym typeface="+mn-lt"/>
              </a:rPr>
              <a:t>单击此处添加文本内容单击此处添加文本内容单击此处添加文本内容单击此处添加</a:t>
            </a: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p:cTn id="13" dur="500" fill="hold"/>
                                        <p:tgtEl>
                                          <p:spTgt spid="50"/>
                                        </p:tgtEl>
                                        <p:attrNameLst>
                                          <p:attrName>ppt_w</p:attrName>
                                        </p:attrNameLst>
                                      </p:cBhvr>
                                      <p:tavLst>
                                        <p:tav tm="0">
                                          <p:val>
                                            <p:fltVal val="0"/>
                                          </p:val>
                                        </p:tav>
                                        <p:tav tm="100000">
                                          <p:val>
                                            <p:strVal val="#ppt_w"/>
                                          </p:val>
                                        </p:tav>
                                      </p:tavLst>
                                    </p:anim>
                                    <p:anim calcmode="lin" valueType="num">
                                      <p:cBhvr>
                                        <p:cTn id="14" dur="500" fill="hold"/>
                                        <p:tgtEl>
                                          <p:spTgt spid="50"/>
                                        </p:tgtEl>
                                        <p:attrNameLst>
                                          <p:attrName>ppt_h</p:attrName>
                                        </p:attrNameLst>
                                      </p:cBhvr>
                                      <p:tavLst>
                                        <p:tav tm="0">
                                          <p:val>
                                            <p:fltVal val="0"/>
                                          </p:val>
                                        </p:tav>
                                        <p:tav tm="100000">
                                          <p:val>
                                            <p:strVal val="#ppt_h"/>
                                          </p:val>
                                        </p:tav>
                                      </p:tavLst>
                                    </p:anim>
                                    <p:animEffect transition="in" filter="fade">
                                      <p:cBhvr>
                                        <p:cTn id="15" dur="500"/>
                                        <p:tgtEl>
                                          <p:spTgt spid="50"/>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1000"/>
                                        <p:tgtEl>
                                          <p:spTgt spid="53"/>
                                        </p:tgtEl>
                                      </p:cBhvr>
                                    </p:animEffect>
                                    <p:anim calcmode="lin" valueType="num">
                                      <p:cBhvr>
                                        <p:cTn id="20" dur="1000" fill="hold"/>
                                        <p:tgtEl>
                                          <p:spTgt spid="53"/>
                                        </p:tgtEl>
                                        <p:attrNameLst>
                                          <p:attrName>ppt_x</p:attrName>
                                        </p:attrNameLst>
                                      </p:cBhvr>
                                      <p:tavLst>
                                        <p:tav tm="0">
                                          <p:val>
                                            <p:strVal val="#ppt_x"/>
                                          </p:val>
                                        </p:tav>
                                        <p:tav tm="100000">
                                          <p:val>
                                            <p:strVal val="#ppt_x"/>
                                          </p:val>
                                        </p:tav>
                                      </p:tavLst>
                                    </p:anim>
                                    <p:anim calcmode="lin" valueType="num">
                                      <p:cBhvr>
                                        <p:cTn id="21" dur="1000" fill="hold"/>
                                        <p:tgtEl>
                                          <p:spTgt spid="53"/>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7" presetClass="entr" presetSubtype="0" fill="hold"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p:cTn id="31" dur="500" fill="hold"/>
                                        <p:tgtEl>
                                          <p:spTgt spid="51"/>
                                        </p:tgtEl>
                                        <p:attrNameLst>
                                          <p:attrName>ppt_w</p:attrName>
                                        </p:attrNameLst>
                                      </p:cBhvr>
                                      <p:tavLst>
                                        <p:tav tm="0">
                                          <p:val>
                                            <p:fltVal val="0"/>
                                          </p:val>
                                        </p:tav>
                                        <p:tav tm="100000">
                                          <p:val>
                                            <p:strVal val="#ppt_w"/>
                                          </p:val>
                                        </p:tav>
                                      </p:tavLst>
                                    </p:anim>
                                    <p:anim calcmode="lin" valueType="num">
                                      <p:cBhvr>
                                        <p:cTn id="32" dur="500" fill="hold"/>
                                        <p:tgtEl>
                                          <p:spTgt spid="51"/>
                                        </p:tgtEl>
                                        <p:attrNameLst>
                                          <p:attrName>ppt_h</p:attrName>
                                        </p:attrNameLst>
                                      </p:cBhvr>
                                      <p:tavLst>
                                        <p:tav tm="0">
                                          <p:val>
                                            <p:fltVal val="0"/>
                                          </p:val>
                                        </p:tav>
                                        <p:tav tm="100000">
                                          <p:val>
                                            <p:strVal val="#ppt_h"/>
                                          </p:val>
                                        </p:tav>
                                      </p:tavLst>
                                    </p:anim>
                                    <p:animEffect transition="in" filter="fade">
                                      <p:cBhvr>
                                        <p:cTn id="33" dur="500"/>
                                        <p:tgtEl>
                                          <p:spTgt spid="51"/>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1000" fill="hold"/>
                                        <p:tgtEl>
                                          <p:spTgt spid="4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53" grpId="0"/>
      <p:bldP spid="54" grpId="0"/>
      <p:bldP spid="5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cstate="screen"/>
          <a:srcRect/>
          <a:stretch>
            <a:fillRect/>
          </a:stretch>
        </a:blipFill>
        <a:effectLst/>
      </p:bgPr>
    </p:bg>
    <p:spTree>
      <p:nvGrpSpPr>
        <p:cNvPr id="1" name=""/>
        <p:cNvGrpSpPr/>
        <p:nvPr/>
      </p:nvGrpSpPr>
      <p:grpSpPr>
        <a:xfrm>
          <a:off x="0" y="0"/>
          <a:ext cx="0" cy="0"/>
          <a:chOff x="0" y="0"/>
          <a:chExt cx="0" cy="0"/>
        </a:xfrm>
      </p:grpSpPr>
      <p:pic>
        <p:nvPicPr>
          <p:cNvPr id="37890" name="图片 4"/>
          <p:cNvPicPr>
            <a:picLocks noChangeAspect="1" noChangeArrowheads="1"/>
          </p:cNvPicPr>
          <p:nvPr/>
        </p:nvPicPr>
        <p:blipFill>
          <a:blip r:embed="rId4"/>
          <a:srcRect/>
          <a:stretch>
            <a:fillRect/>
          </a:stretch>
        </p:blipFill>
        <p:spPr bwMode="auto">
          <a:xfrm>
            <a:off x="0" y="1039813"/>
            <a:ext cx="9144000"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Freeform 5"/>
          <p:cNvSpPr>
            <a:spLocks noEditPoints="1"/>
          </p:cNvSpPr>
          <p:nvPr/>
        </p:nvSpPr>
        <p:spPr bwMode="auto">
          <a:xfrm>
            <a:off x="1475656" y="1958975"/>
            <a:ext cx="1212850" cy="1216025"/>
          </a:xfrm>
          <a:custGeom>
            <a:avLst/>
            <a:gdLst>
              <a:gd name="T0" fmla="*/ 664368991 w 2214"/>
              <a:gd name="T1" fmla="*/ 334034488 h 2214"/>
              <a:gd name="T2" fmla="*/ 332184495 w 2214"/>
              <a:gd name="T3" fmla="*/ 568190702 h 2214"/>
              <a:gd name="T4" fmla="*/ 337285697 w 2214"/>
              <a:gd name="T5" fmla="*/ 82075097 h 2214"/>
              <a:gd name="T6" fmla="*/ 332184495 w 2214"/>
              <a:gd name="T7" fmla="*/ 82075097 h 2214"/>
              <a:gd name="T8" fmla="*/ 350488999 w 2214"/>
              <a:gd name="T9" fmla="*/ 67591547 h 2214"/>
              <a:gd name="T10" fmla="*/ 462117762 w 2214"/>
              <a:gd name="T11" fmla="*/ 53711066 h 2214"/>
              <a:gd name="T12" fmla="*/ 481922715 w 2214"/>
              <a:gd name="T13" fmla="*/ 131863466 h 2214"/>
              <a:gd name="T14" fmla="*/ 469919664 w 2214"/>
              <a:gd name="T15" fmla="*/ 57633763 h 2214"/>
              <a:gd name="T16" fmla="*/ 496326268 w 2214"/>
              <a:gd name="T17" fmla="*/ 141217631 h 2214"/>
              <a:gd name="T18" fmla="*/ 557541776 w 2214"/>
              <a:gd name="T19" fmla="*/ 123716538 h 2214"/>
              <a:gd name="T20" fmla="*/ 560542676 w 2214"/>
              <a:gd name="T21" fmla="*/ 229931434 h 2214"/>
              <a:gd name="T22" fmla="*/ 526333623 w 2214"/>
              <a:gd name="T23" fmla="*/ 174410061 h 2214"/>
              <a:gd name="T24" fmla="*/ 639762489 w 2214"/>
              <a:gd name="T25" fmla="*/ 339767491 h 2214"/>
              <a:gd name="T26" fmla="*/ 581247680 w 2214"/>
              <a:gd name="T27" fmla="*/ 304764755 h 2214"/>
              <a:gd name="T28" fmla="*/ 581247680 w 2214"/>
              <a:gd name="T29" fmla="*/ 304764755 h 2214"/>
              <a:gd name="T30" fmla="*/ 637962387 w 2214"/>
              <a:gd name="T31" fmla="*/ 368132071 h 2214"/>
              <a:gd name="T32" fmla="*/ 547039175 w 2214"/>
              <a:gd name="T33" fmla="*/ 463786113 h 2214"/>
              <a:gd name="T34" fmla="*/ 502927919 w 2214"/>
              <a:gd name="T35" fmla="*/ 518703867 h 2214"/>
              <a:gd name="T36" fmla="*/ 446813611 w 2214"/>
              <a:gd name="T37" fmla="*/ 558232918 h 2214"/>
              <a:gd name="T38" fmla="*/ 495725869 w 2214"/>
              <a:gd name="T39" fmla="*/ 525342573 h 2214"/>
              <a:gd name="T40" fmla="*/ 438111659 w 2214"/>
              <a:gd name="T41" fmla="*/ 624617228 h 2214"/>
              <a:gd name="T42" fmla="*/ 318380794 w 2214"/>
              <a:gd name="T43" fmla="*/ 585691795 h 2214"/>
              <a:gd name="T44" fmla="*/ 336685845 w 2214"/>
              <a:gd name="T45" fmla="*/ 585993879 h 2214"/>
              <a:gd name="T46" fmla="*/ 313279593 w 2214"/>
              <a:gd name="T47" fmla="*/ 642721940 h 2214"/>
              <a:gd name="T48" fmla="*/ 171043623 w 2214"/>
              <a:gd name="T49" fmla="*/ 541636978 h 2214"/>
              <a:gd name="T50" fmla="*/ 177945474 w 2214"/>
              <a:gd name="T51" fmla="*/ 532885882 h 2214"/>
              <a:gd name="T52" fmla="*/ 160840673 w 2214"/>
              <a:gd name="T53" fmla="*/ 518100249 h 2214"/>
              <a:gd name="T54" fmla="*/ 160840673 w 2214"/>
              <a:gd name="T55" fmla="*/ 518100249 h 2214"/>
              <a:gd name="T56" fmla="*/ 146737320 w 2214"/>
              <a:gd name="T57" fmla="*/ 503616699 h 2214"/>
              <a:gd name="T58" fmla="*/ 95424014 w 2214"/>
              <a:gd name="T59" fmla="*/ 531679194 h 2214"/>
              <a:gd name="T60" fmla="*/ 99925364 w 2214"/>
              <a:gd name="T61" fmla="*/ 429084912 h 2214"/>
              <a:gd name="T62" fmla="*/ 82821111 w 2214"/>
              <a:gd name="T63" fmla="*/ 360889746 h 2214"/>
              <a:gd name="T64" fmla="*/ 91223412 w 2214"/>
              <a:gd name="T65" fmla="*/ 404039960 h 2214"/>
              <a:gd name="T66" fmla="*/ 40510505 w 2214"/>
              <a:gd name="T67" fmla="*/ 307782299 h 2214"/>
              <a:gd name="T68" fmla="*/ 82220712 w 2214"/>
              <a:gd name="T69" fmla="*/ 351837665 h 2214"/>
              <a:gd name="T70" fmla="*/ 47112156 w 2214"/>
              <a:gd name="T71" fmla="*/ 301144142 h 2214"/>
              <a:gd name="T72" fmla="*/ 94523963 w 2214"/>
              <a:gd name="T73" fmla="*/ 206998872 h 2214"/>
              <a:gd name="T74" fmla="*/ 141936319 w 2214"/>
              <a:gd name="T75" fmla="*/ 91127727 h 2214"/>
              <a:gd name="T76" fmla="*/ 148237770 w 2214"/>
              <a:gd name="T77" fmla="*/ 162943505 h 2214"/>
              <a:gd name="T78" fmla="*/ 195049726 w 2214"/>
              <a:gd name="T79" fmla="*/ 123112919 h 2214"/>
              <a:gd name="T80" fmla="*/ 155139621 w 2214"/>
              <a:gd name="T81" fmla="*/ 155701730 h 2214"/>
              <a:gd name="T82" fmla="*/ 181846424 w 2214"/>
              <a:gd name="T83" fmla="*/ 64272469 h 2214"/>
              <a:gd name="T84" fmla="*/ 290773940 w 2214"/>
              <a:gd name="T85" fmla="*/ 27458877 h 2214"/>
              <a:gd name="T86" fmla="*/ 288673639 w 2214"/>
              <a:gd name="T87" fmla="*/ 57633763 h 2214"/>
              <a:gd name="T88" fmla="*/ 300976342 w 2214"/>
              <a:gd name="T89" fmla="*/ 26252189 h 2214"/>
              <a:gd name="T90" fmla="*/ 577346730 w 2214"/>
              <a:gd name="T91" fmla="*/ 147252718 h 2214"/>
              <a:gd name="T92" fmla="*/ 594151331 w 2214"/>
              <a:gd name="T93" fmla="*/ 496072840 h 2214"/>
              <a:gd name="T94" fmla="*/ 513730720 w 2214"/>
              <a:gd name="T95" fmla="*/ 583881489 h 2214"/>
              <a:gd name="T96" fmla="*/ 195349926 w 2214"/>
              <a:gd name="T97" fmla="*/ 611038831 h 2214"/>
              <a:gd name="T98" fmla="*/ 85221612 w 2214"/>
              <a:gd name="T99" fmla="*/ 201868938 h 221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214" h="2214">
                <a:moveTo>
                  <a:pt x="1107" y="0"/>
                </a:moveTo>
                <a:cubicBezTo>
                  <a:pt x="496" y="0"/>
                  <a:pt x="0" y="496"/>
                  <a:pt x="0" y="1107"/>
                </a:cubicBezTo>
                <a:cubicBezTo>
                  <a:pt x="0" y="1718"/>
                  <a:pt x="496" y="2214"/>
                  <a:pt x="1107" y="2214"/>
                </a:cubicBezTo>
                <a:cubicBezTo>
                  <a:pt x="1718" y="2214"/>
                  <a:pt x="2214" y="1718"/>
                  <a:pt x="2214" y="1107"/>
                </a:cubicBezTo>
                <a:cubicBezTo>
                  <a:pt x="2214" y="496"/>
                  <a:pt x="1718" y="0"/>
                  <a:pt x="1107" y="0"/>
                </a:cubicBezTo>
                <a:close/>
                <a:moveTo>
                  <a:pt x="1107" y="331"/>
                </a:moveTo>
                <a:cubicBezTo>
                  <a:pt x="1536" y="331"/>
                  <a:pt x="1883" y="679"/>
                  <a:pt x="1883" y="1107"/>
                </a:cubicBezTo>
                <a:cubicBezTo>
                  <a:pt x="1883" y="1536"/>
                  <a:pt x="1536" y="1883"/>
                  <a:pt x="1107" y="1883"/>
                </a:cubicBezTo>
                <a:cubicBezTo>
                  <a:pt x="679" y="1883"/>
                  <a:pt x="331" y="1536"/>
                  <a:pt x="331" y="1107"/>
                </a:cubicBezTo>
                <a:cubicBezTo>
                  <a:pt x="331" y="679"/>
                  <a:pt x="679" y="331"/>
                  <a:pt x="1107" y="331"/>
                </a:cubicBezTo>
                <a:close/>
                <a:moveTo>
                  <a:pt x="1107" y="272"/>
                </a:moveTo>
                <a:cubicBezTo>
                  <a:pt x="1113" y="272"/>
                  <a:pt x="1118" y="272"/>
                  <a:pt x="1124" y="272"/>
                </a:cubicBezTo>
                <a:lnTo>
                  <a:pt x="1138" y="224"/>
                </a:lnTo>
                <a:lnTo>
                  <a:pt x="950" y="220"/>
                </a:lnTo>
                <a:lnTo>
                  <a:pt x="922" y="292"/>
                </a:lnTo>
                <a:cubicBezTo>
                  <a:pt x="981" y="279"/>
                  <a:pt x="1043" y="272"/>
                  <a:pt x="1107" y="272"/>
                </a:cubicBezTo>
                <a:close/>
                <a:moveTo>
                  <a:pt x="1154" y="273"/>
                </a:moveTo>
                <a:cubicBezTo>
                  <a:pt x="1227" y="277"/>
                  <a:pt x="1298" y="291"/>
                  <a:pt x="1366" y="313"/>
                </a:cubicBezTo>
                <a:lnTo>
                  <a:pt x="1298" y="227"/>
                </a:lnTo>
                <a:lnTo>
                  <a:pt x="1168" y="224"/>
                </a:lnTo>
                <a:lnTo>
                  <a:pt x="1154" y="273"/>
                </a:lnTo>
                <a:close/>
                <a:moveTo>
                  <a:pt x="1418" y="332"/>
                </a:moveTo>
                <a:lnTo>
                  <a:pt x="1420" y="332"/>
                </a:lnTo>
                <a:lnTo>
                  <a:pt x="1540" y="178"/>
                </a:lnTo>
                <a:cubicBezTo>
                  <a:pt x="1442" y="132"/>
                  <a:pt x="1336" y="101"/>
                  <a:pt x="1224" y="89"/>
                </a:cubicBezTo>
                <a:lnTo>
                  <a:pt x="1418" y="332"/>
                </a:lnTo>
                <a:close/>
                <a:moveTo>
                  <a:pt x="1448" y="344"/>
                </a:moveTo>
                <a:cubicBezTo>
                  <a:pt x="1504" y="369"/>
                  <a:pt x="1557" y="401"/>
                  <a:pt x="1606" y="437"/>
                </a:cubicBezTo>
                <a:lnTo>
                  <a:pt x="1651" y="439"/>
                </a:lnTo>
                <a:lnTo>
                  <a:pt x="1626" y="223"/>
                </a:lnTo>
                <a:cubicBezTo>
                  <a:pt x="1607" y="212"/>
                  <a:pt x="1587" y="201"/>
                  <a:pt x="1566" y="190"/>
                </a:cubicBezTo>
                <a:lnTo>
                  <a:pt x="1566" y="191"/>
                </a:lnTo>
                <a:lnTo>
                  <a:pt x="1448" y="344"/>
                </a:lnTo>
                <a:close/>
                <a:moveTo>
                  <a:pt x="1645" y="468"/>
                </a:moveTo>
                <a:cubicBezTo>
                  <a:pt x="1648" y="470"/>
                  <a:pt x="1651" y="473"/>
                  <a:pt x="1655" y="476"/>
                </a:cubicBezTo>
                <a:lnTo>
                  <a:pt x="1654" y="468"/>
                </a:lnTo>
                <a:lnTo>
                  <a:pt x="1645" y="468"/>
                </a:lnTo>
                <a:close/>
                <a:moveTo>
                  <a:pt x="1687" y="506"/>
                </a:moveTo>
                <a:cubicBezTo>
                  <a:pt x="1704" y="522"/>
                  <a:pt x="1720" y="539"/>
                  <a:pt x="1735" y="556"/>
                </a:cubicBezTo>
                <a:lnTo>
                  <a:pt x="1858" y="410"/>
                </a:lnTo>
                <a:cubicBezTo>
                  <a:pt x="1799" y="346"/>
                  <a:pt x="1732" y="290"/>
                  <a:pt x="1658" y="242"/>
                </a:cubicBezTo>
                <a:lnTo>
                  <a:pt x="1687" y="506"/>
                </a:lnTo>
                <a:close/>
                <a:moveTo>
                  <a:pt x="1754" y="578"/>
                </a:moveTo>
                <a:cubicBezTo>
                  <a:pt x="1799" y="634"/>
                  <a:pt x="1838" y="696"/>
                  <a:pt x="1868" y="762"/>
                </a:cubicBezTo>
                <a:lnTo>
                  <a:pt x="1898" y="458"/>
                </a:lnTo>
                <a:lnTo>
                  <a:pt x="1901" y="459"/>
                </a:lnTo>
                <a:cubicBezTo>
                  <a:pt x="1893" y="450"/>
                  <a:pt x="1886" y="441"/>
                  <a:pt x="1878" y="432"/>
                </a:cubicBezTo>
                <a:lnTo>
                  <a:pt x="1754" y="578"/>
                </a:lnTo>
                <a:close/>
                <a:moveTo>
                  <a:pt x="1887" y="806"/>
                </a:moveTo>
                <a:cubicBezTo>
                  <a:pt x="1906" y="856"/>
                  <a:pt x="1920" y="907"/>
                  <a:pt x="1930" y="961"/>
                </a:cubicBezTo>
                <a:lnTo>
                  <a:pt x="2090" y="1127"/>
                </a:lnTo>
                <a:lnTo>
                  <a:pt x="2132" y="1126"/>
                </a:lnTo>
                <a:cubicBezTo>
                  <a:pt x="2132" y="1120"/>
                  <a:pt x="2132" y="1113"/>
                  <a:pt x="2132" y="1107"/>
                </a:cubicBezTo>
                <a:cubicBezTo>
                  <a:pt x="2132" y="1021"/>
                  <a:pt x="2121" y="938"/>
                  <a:pt x="2102" y="858"/>
                </a:cubicBezTo>
                <a:lnTo>
                  <a:pt x="1887" y="806"/>
                </a:lnTo>
                <a:close/>
                <a:moveTo>
                  <a:pt x="1937" y="1010"/>
                </a:moveTo>
                <a:cubicBezTo>
                  <a:pt x="1941" y="1042"/>
                  <a:pt x="1942" y="1074"/>
                  <a:pt x="1942" y="1107"/>
                </a:cubicBezTo>
                <a:cubicBezTo>
                  <a:pt x="1942" y="1114"/>
                  <a:pt x="1942" y="1121"/>
                  <a:pt x="1942" y="1128"/>
                </a:cubicBezTo>
                <a:lnTo>
                  <a:pt x="2050" y="1127"/>
                </a:lnTo>
                <a:lnTo>
                  <a:pt x="1937" y="1010"/>
                </a:lnTo>
                <a:close/>
                <a:moveTo>
                  <a:pt x="1941" y="1157"/>
                </a:moveTo>
                <a:cubicBezTo>
                  <a:pt x="1940" y="1165"/>
                  <a:pt x="1940" y="1172"/>
                  <a:pt x="1939" y="1180"/>
                </a:cubicBezTo>
                <a:lnTo>
                  <a:pt x="1937" y="1346"/>
                </a:lnTo>
                <a:lnTo>
                  <a:pt x="2126" y="1220"/>
                </a:lnTo>
                <a:cubicBezTo>
                  <a:pt x="2128" y="1199"/>
                  <a:pt x="2130" y="1177"/>
                  <a:pt x="2131" y="1155"/>
                </a:cubicBezTo>
                <a:lnTo>
                  <a:pt x="1941" y="1157"/>
                </a:lnTo>
                <a:close/>
                <a:moveTo>
                  <a:pt x="1908" y="1346"/>
                </a:moveTo>
                <a:cubicBezTo>
                  <a:pt x="1888" y="1414"/>
                  <a:pt x="1859" y="1478"/>
                  <a:pt x="1823" y="1537"/>
                </a:cubicBezTo>
                <a:lnTo>
                  <a:pt x="1904" y="1592"/>
                </a:lnTo>
                <a:lnTo>
                  <a:pt x="1908" y="1346"/>
                </a:lnTo>
                <a:close/>
                <a:moveTo>
                  <a:pt x="1767" y="1619"/>
                </a:moveTo>
                <a:cubicBezTo>
                  <a:pt x="1740" y="1655"/>
                  <a:pt x="1709" y="1688"/>
                  <a:pt x="1676" y="1719"/>
                </a:cubicBezTo>
                <a:lnTo>
                  <a:pt x="1734" y="1741"/>
                </a:lnTo>
                <a:lnTo>
                  <a:pt x="1767" y="1619"/>
                </a:lnTo>
                <a:close/>
                <a:moveTo>
                  <a:pt x="1652" y="1741"/>
                </a:moveTo>
                <a:cubicBezTo>
                  <a:pt x="1602" y="1783"/>
                  <a:pt x="1548" y="1820"/>
                  <a:pt x="1489" y="1850"/>
                </a:cubicBezTo>
                <a:lnTo>
                  <a:pt x="1489" y="2059"/>
                </a:lnTo>
                <a:cubicBezTo>
                  <a:pt x="1554" y="2032"/>
                  <a:pt x="1616" y="1999"/>
                  <a:pt x="1674" y="1961"/>
                </a:cubicBezTo>
                <a:lnTo>
                  <a:pt x="1726" y="1770"/>
                </a:lnTo>
                <a:lnTo>
                  <a:pt x="1652" y="1741"/>
                </a:lnTo>
                <a:close/>
                <a:moveTo>
                  <a:pt x="1460" y="1864"/>
                </a:moveTo>
                <a:cubicBezTo>
                  <a:pt x="1370" y="1906"/>
                  <a:pt x="1272" y="1933"/>
                  <a:pt x="1168" y="1940"/>
                </a:cubicBezTo>
                <a:lnTo>
                  <a:pt x="1375" y="2097"/>
                </a:lnTo>
                <a:cubicBezTo>
                  <a:pt x="1404" y="2089"/>
                  <a:pt x="1432" y="2080"/>
                  <a:pt x="1460" y="2070"/>
                </a:cubicBezTo>
                <a:lnTo>
                  <a:pt x="1460" y="1864"/>
                </a:lnTo>
                <a:close/>
                <a:moveTo>
                  <a:pt x="1122" y="1942"/>
                </a:moveTo>
                <a:cubicBezTo>
                  <a:pt x="1117" y="1942"/>
                  <a:pt x="1112" y="1942"/>
                  <a:pt x="1107" y="1942"/>
                </a:cubicBezTo>
                <a:cubicBezTo>
                  <a:pt x="1091" y="1942"/>
                  <a:pt x="1076" y="1942"/>
                  <a:pt x="1061" y="1941"/>
                </a:cubicBezTo>
                <a:lnTo>
                  <a:pt x="1073" y="2132"/>
                </a:lnTo>
                <a:cubicBezTo>
                  <a:pt x="1085" y="2132"/>
                  <a:pt x="1096" y="2132"/>
                  <a:pt x="1107" y="2132"/>
                </a:cubicBezTo>
                <a:cubicBezTo>
                  <a:pt x="1187" y="2132"/>
                  <a:pt x="1264" y="2123"/>
                  <a:pt x="1339" y="2106"/>
                </a:cubicBezTo>
                <a:lnTo>
                  <a:pt x="1122" y="1942"/>
                </a:lnTo>
                <a:close/>
                <a:moveTo>
                  <a:pt x="1031" y="1939"/>
                </a:moveTo>
                <a:cubicBezTo>
                  <a:pt x="963" y="1933"/>
                  <a:pt x="898" y="1919"/>
                  <a:pt x="835" y="1897"/>
                </a:cubicBezTo>
                <a:lnTo>
                  <a:pt x="1018" y="2128"/>
                </a:lnTo>
                <a:cubicBezTo>
                  <a:pt x="1027" y="2129"/>
                  <a:pt x="1036" y="2130"/>
                  <a:pt x="1044" y="2130"/>
                </a:cubicBezTo>
                <a:lnTo>
                  <a:pt x="1031" y="1939"/>
                </a:lnTo>
                <a:close/>
                <a:moveTo>
                  <a:pt x="786" y="1879"/>
                </a:moveTo>
                <a:cubicBezTo>
                  <a:pt x="732" y="1856"/>
                  <a:pt x="681" y="1828"/>
                  <a:pt x="634" y="1795"/>
                </a:cubicBezTo>
                <a:lnTo>
                  <a:pt x="570" y="1795"/>
                </a:lnTo>
                <a:lnTo>
                  <a:pt x="582" y="1988"/>
                </a:lnTo>
                <a:cubicBezTo>
                  <a:pt x="596" y="1996"/>
                  <a:pt x="609" y="2003"/>
                  <a:pt x="623" y="2011"/>
                </a:cubicBezTo>
                <a:lnTo>
                  <a:pt x="786" y="1879"/>
                </a:lnTo>
                <a:close/>
                <a:moveTo>
                  <a:pt x="593" y="1766"/>
                </a:moveTo>
                <a:cubicBezTo>
                  <a:pt x="584" y="1759"/>
                  <a:pt x="576" y="1752"/>
                  <a:pt x="567" y="1744"/>
                </a:cubicBezTo>
                <a:lnTo>
                  <a:pt x="568" y="1766"/>
                </a:lnTo>
                <a:lnTo>
                  <a:pt x="593" y="1766"/>
                </a:lnTo>
                <a:close/>
                <a:moveTo>
                  <a:pt x="536" y="1717"/>
                </a:moveTo>
                <a:cubicBezTo>
                  <a:pt x="527" y="1708"/>
                  <a:pt x="518" y="1699"/>
                  <a:pt x="509" y="1691"/>
                </a:cubicBezTo>
                <a:lnTo>
                  <a:pt x="337" y="1784"/>
                </a:lnTo>
                <a:cubicBezTo>
                  <a:pt x="400" y="1855"/>
                  <a:pt x="472" y="1917"/>
                  <a:pt x="552" y="1969"/>
                </a:cubicBezTo>
                <a:lnTo>
                  <a:pt x="536" y="1717"/>
                </a:lnTo>
                <a:close/>
                <a:moveTo>
                  <a:pt x="489" y="1669"/>
                </a:moveTo>
                <a:cubicBezTo>
                  <a:pt x="473" y="1651"/>
                  <a:pt x="457" y="1633"/>
                  <a:pt x="443" y="1614"/>
                </a:cubicBezTo>
                <a:lnTo>
                  <a:pt x="406" y="1714"/>
                </a:lnTo>
                <a:lnTo>
                  <a:pt x="489" y="1669"/>
                </a:lnTo>
                <a:close/>
                <a:moveTo>
                  <a:pt x="422" y="1586"/>
                </a:moveTo>
                <a:cubicBezTo>
                  <a:pt x="418" y="1580"/>
                  <a:pt x="414" y="1574"/>
                  <a:pt x="410" y="1568"/>
                </a:cubicBezTo>
                <a:lnTo>
                  <a:pt x="131" y="1420"/>
                </a:lnTo>
                <a:cubicBezTo>
                  <a:pt x="171" y="1546"/>
                  <a:pt x="235" y="1662"/>
                  <a:pt x="318" y="1762"/>
                </a:cubicBezTo>
                <a:lnTo>
                  <a:pt x="368" y="1735"/>
                </a:lnTo>
                <a:lnTo>
                  <a:pt x="422" y="1586"/>
                </a:lnTo>
                <a:close/>
                <a:moveTo>
                  <a:pt x="380" y="1519"/>
                </a:moveTo>
                <a:cubicBezTo>
                  <a:pt x="363" y="1488"/>
                  <a:pt x="347" y="1456"/>
                  <a:pt x="333" y="1422"/>
                </a:cubicBezTo>
                <a:lnTo>
                  <a:pt x="333" y="1494"/>
                </a:lnTo>
                <a:lnTo>
                  <a:pt x="380" y="1519"/>
                </a:lnTo>
                <a:close/>
                <a:moveTo>
                  <a:pt x="304" y="1339"/>
                </a:moveTo>
                <a:cubicBezTo>
                  <a:pt x="291" y="1293"/>
                  <a:pt x="282" y="1245"/>
                  <a:pt x="276" y="1196"/>
                </a:cubicBezTo>
                <a:lnTo>
                  <a:pt x="94" y="1263"/>
                </a:lnTo>
                <a:cubicBezTo>
                  <a:pt x="100" y="1303"/>
                  <a:pt x="108" y="1342"/>
                  <a:pt x="119" y="1381"/>
                </a:cubicBezTo>
                <a:lnTo>
                  <a:pt x="305" y="1479"/>
                </a:lnTo>
                <a:lnTo>
                  <a:pt x="304" y="1339"/>
                </a:lnTo>
                <a:close/>
                <a:moveTo>
                  <a:pt x="274" y="1166"/>
                </a:moveTo>
                <a:cubicBezTo>
                  <a:pt x="272" y="1147"/>
                  <a:pt x="272" y="1127"/>
                  <a:pt x="272" y="1107"/>
                </a:cubicBezTo>
                <a:cubicBezTo>
                  <a:pt x="272" y="1097"/>
                  <a:pt x="272" y="1087"/>
                  <a:pt x="272" y="1077"/>
                </a:cubicBezTo>
                <a:lnTo>
                  <a:pt x="135" y="1020"/>
                </a:lnTo>
                <a:lnTo>
                  <a:pt x="83" y="1074"/>
                </a:lnTo>
                <a:cubicBezTo>
                  <a:pt x="82" y="1085"/>
                  <a:pt x="82" y="1096"/>
                  <a:pt x="82" y="1107"/>
                </a:cubicBezTo>
                <a:cubicBezTo>
                  <a:pt x="82" y="1150"/>
                  <a:pt x="85" y="1192"/>
                  <a:pt x="90" y="1233"/>
                </a:cubicBezTo>
                <a:lnTo>
                  <a:pt x="274" y="1166"/>
                </a:lnTo>
                <a:close/>
                <a:moveTo>
                  <a:pt x="274" y="1046"/>
                </a:moveTo>
                <a:cubicBezTo>
                  <a:pt x="278" y="982"/>
                  <a:pt x="290" y="920"/>
                  <a:pt x="308" y="861"/>
                </a:cubicBezTo>
                <a:lnTo>
                  <a:pt x="306" y="845"/>
                </a:lnTo>
                <a:lnTo>
                  <a:pt x="157" y="998"/>
                </a:lnTo>
                <a:lnTo>
                  <a:pt x="274" y="1046"/>
                </a:lnTo>
                <a:close/>
                <a:moveTo>
                  <a:pt x="330" y="800"/>
                </a:moveTo>
                <a:cubicBezTo>
                  <a:pt x="341" y="771"/>
                  <a:pt x="355" y="742"/>
                  <a:pt x="369" y="715"/>
                </a:cubicBezTo>
                <a:lnTo>
                  <a:pt x="315" y="686"/>
                </a:lnTo>
                <a:lnTo>
                  <a:pt x="330" y="800"/>
                </a:lnTo>
                <a:close/>
                <a:moveTo>
                  <a:pt x="384" y="689"/>
                </a:moveTo>
                <a:cubicBezTo>
                  <a:pt x="395" y="669"/>
                  <a:pt x="408" y="650"/>
                  <a:pt x="421" y="631"/>
                </a:cubicBezTo>
                <a:lnTo>
                  <a:pt x="473" y="302"/>
                </a:lnTo>
                <a:cubicBezTo>
                  <a:pt x="369" y="384"/>
                  <a:pt x="282" y="485"/>
                  <a:pt x="216" y="601"/>
                </a:cubicBezTo>
                <a:lnTo>
                  <a:pt x="384" y="689"/>
                </a:lnTo>
                <a:close/>
                <a:moveTo>
                  <a:pt x="458" y="581"/>
                </a:moveTo>
                <a:cubicBezTo>
                  <a:pt x="470" y="567"/>
                  <a:pt x="481" y="553"/>
                  <a:pt x="494" y="540"/>
                </a:cubicBezTo>
                <a:lnTo>
                  <a:pt x="466" y="534"/>
                </a:lnTo>
                <a:lnTo>
                  <a:pt x="458" y="581"/>
                </a:lnTo>
                <a:close/>
                <a:moveTo>
                  <a:pt x="517" y="516"/>
                </a:moveTo>
                <a:cubicBezTo>
                  <a:pt x="557" y="475"/>
                  <a:pt x="602" y="439"/>
                  <a:pt x="650" y="408"/>
                </a:cubicBezTo>
                <a:lnTo>
                  <a:pt x="581" y="227"/>
                </a:lnTo>
                <a:cubicBezTo>
                  <a:pt x="555" y="243"/>
                  <a:pt x="531" y="259"/>
                  <a:pt x="507" y="276"/>
                </a:cubicBezTo>
                <a:lnTo>
                  <a:pt x="470" y="505"/>
                </a:lnTo>
                <a:lnTo>
                  <a:pt x="517" y="516"/>
                </a:lnTo>
                <a:close/>
                <a:moveTo>
                  <a:pt x="675" y="392"/>
                </a:moveTo>
                <a:cubicBezTo>
                  <a:pt x="715" y="368"/>
                  <a:pt x="758" y="346"/>
                  <a:pt x="802" y="329"/>
                </a:cubicBezTo>
                <a:lnTo>
                  <a:pt x="649" y="190"/>
                </a:lnTo>
                <a:cubicBezTo>
                  <a:pt x="635" y="197"/>
                  <a:pt x="620" y="205"/>
                  <a:pt x="606" y="213"/>
                </a:cubicBezTo>
                <a:lnTo>
                  <a:pt x="675" y="392"/>
                </a:lnTo>
                <a:close/>
                <a:moveTo>
                  <a:pt x="833" y="318"/>
                </a:moveTo>
                <a:cubicBezTo>
                  <a:pt x="851" y="312"/>
                  <a:pt x="869" y="306"/>
                  <a:pt x="887" y="301"/>
                </a:cubicBezTo>
                <a:lnTo>
                  <a:pt x="969" y="91"/>
                </a:lnTo>
                <a:cubicBezTo>
                  <a:pt x="866" y="105"/>
                  <a:pt x="768" y="134"/>
                  <a:pt x="677" y="176"/>
                </a:cubicBezTo>
                <a:lnTo>
                  <a:pt x="833" y="318"/>
                </a:lnTo>
                <a:close/>
                <a:moveTo>
                  <a:pt x="1003" y="87"/>
                </a:moveTo>
                <a:lnTo>
                  <a:pt x="962" y="191"/>
                </a:lnTo>
                <a:lnTo>
                  <a:pt x="1274" y="198"/>
                </a:lnTo>
                <a:lnTo>
                  <a:pt x="1184" y="85"/>
                </a:lnTo>
                <a:cubicBezTo>
                  <a:pt x="1158" y="83"/>
                  <a:pt x="1133" y="82"/>
                  <a:pt x="1107" y="82"/>
                </a:cubicBezTo>
                <a:cubicBezTo>
                  <a:pt x="1072" y="82"/>
                  <a:pt x="1037" y="84"/>
                  <a:pt x="1003" y="87"/>
                </a:cubicBezTo>
                <a:close/>
                <a:moveTo>
                  <a:pt x="1924" y="488"/>
                </a:moveTo>
                <a:lnTo>
                  <a:pt x="1896" y="778"/>
                </a:lnTo>
                <a:lnTo>
                  <a:pt x="2093" y="826"/>
                </a:lnTo>
                <a:cubicBezTo>
                  <a:pt x="2058" y="702"/>
                  <a:pt x="2000" y="588"/>
                  <a:pt x="1924" y="488"/>
                </a:cubicBezTo>
                <a:close/>
                <a:moveTo>
                  <a:pt x="2121" y="1258"/>
                </a:moveTo>
                <a:lnTo>
                  <a:pt x="1936" y="1381"/>
                </a:lnTo>
                <a:lnTo>
                  <a:pt x="1933" y="1612"/>
                </a:lnTo>
                <a:lnTo>
                  <a:pt x="1980" y="1644"/>
                </a:lnTo>
                <a:cubicBezTo>
                  <a:pt x="2051" y="1529"/>
                  <a:pt x="2100" y="1398"/>
                  <a:pt x="2121" y="1258"/>
                </a:cubicBezTo>
                <a:close/>
                <a:moveTo>
                  <a:pt x="1965" y="1668"/>
                </a:moveTo>
                <a:lnTo>
                  <a:pt x="1812" y="1564"/>
                </a:lnTo>
                <a:lnTo>
                  <a:pt x="1712" y="1935"/>
                </a:lnTo>
                <a:cubicBezTo>
                  <a:pt x="1811" y="1862"/>
                  <a:pt x="1897" y="1772"/>
                  <a:pt x="1965" y="1668"/>
                </a:cubicBezTo>
                <a:close/>
                <a:moveTo>
                  <a:pt x="978" y="2124"/>
                </a:moveTo>
                <a:lnTo>
                  <a:pt x="803" y="1903"/>
                </a:lnTo>
                <a:lnTo>
                  <a:pt x="651" y="2025"/>
                </a:lnTo>
                <a:cubicBezTo>
                  <a:pt x="752" y="2075"/>
                  <a:pt x="862" y="2109"/>
                  <a:pt x="978" y="2124"/>
                </a:cubicBezTo>
                <a:close/>
                <a:moveTo>
                  <a:pt x="85" y="1030"/>
                </a:moveTo>
                <a:lnTo>
                  <a:pt x="302" y="808"/>
                </a:lnTo>
                <a:lnTo>
                  <a:pt x="284" y="669"/>
                </a:lnTo>
                <a:lnTo>
                  <a:pt x="202" y="626"/>
                </a:lnTo>
                <a:cubicBezTo>
                  <a:pt x="137" y="748"/>
                  <a:pt x="96" y="885"/>
                  <a:pt x="85" y="1030"/>
                </a:cubicBezTo>
                <a:close/>
              </a:path>
            </a:pathLst>
          </a:custGeom>
          <a:solidFill>
            <a:srgbClr val="2A313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ea typeface="+mn-ea"/>
              <a:cs typeface="+mn-ea"/>
              <a:sym typeface="+mn-lt"/>
            </a:endParaRPr>
          </a:p>
        </p:txBody>
      </p:sp>
      <p:cxnSp>
        <p:nvCxnSpPr>
          <p:cNvPr id="37893" name="直接连接符 12"/>
          <p:cNvCxnSpPr>
            <a:cxnSpLocks noChangeShapeType="1"/>
          </p:cNvCxnSpPr>
          <p:nvPr/>
        </p:nvCxnSpPr>
        <p:spPr bwMode="auto">
          <a:xfrm>
            <a:off x="3295650" y="2498725"/>
            <a:ext cx="3886200" cy="0"/>
          </a:xfrm>
          <a:prstGeom prst="line">
            <a:avLst/>
          </a:prstGeom>
          <a:noFill/>
          <a:ln w="9525">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894" name="TextBox 13"/>
          <p:cNvSpPr txBox="1">
            <a:spLocks noChangeArrowheads="1"/>
          </p:cNvSpPr>
          <p:nvPr/>
        </p:nvSpPr>
        <p:spPr bwMode="auto">
          <a:xfrm>
            <a:off x="3241675" y="1851025"/>
            <a:ext cx="40671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zh-CN" altLang="zh-CN" sz="4200" smtClean="0">
                <a:solidFill>
                  <a:srgbClr val="393E3B"/>
                </a:solidFill>
                <a:latin typeface="+mn-lt"/>
                <a:ea typeface="+mn-ea"/>
                <a:cs typeface="+mn-ea"/>
                <a:sym typeface="+mn-lt"/>
              </a:rPr>
              <a:t>请输入章节标题</a:t>
            </a:r>
          </a:p>
        </p:txBody>
      </p:sp>
      <p:sp>
        <p:nvSpPr>
          <p:cNvPr id="37895" name="TextBox 14"/>
          <p:cNvSpPr txBox="1">
            <a:spLocks noChangeArrowheads="1"/>
          </p:cNvSpPr>
          <p:nvPr/>
        </p:nvSpPr>
        <p:spPr bwMode="auto">
          <a:xfrm>
            <a:off x="2989263" y="2455863"/>
            <a:ext cx="4319587" cy="741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spcBef>
                <a:spcPct val="0"/>
              </a:spcBef>
              <a:buFontTx/>
              <a:buNone/>
              <a:defRPr/>
            </a:pPr>
            <a:r>
              <a:rPr lang="en-US" altLang="zh-CN" sz="1500" smtClean="0">
                <a:solidFill>
                  <a:srgbClr val="393E3B"/>
                </a:solidFill>
                <a:latin typeface="+mn-lt"/>
                <a:ea typeface="+mn-ea"/>
                <a:cs typeface="+mn-ea"/>
                <a:sym typeface="+mn-lt"/>
              </a:rPr>
              <a:t>◎</a:t>
            </a:r>
            <a:r>
              <a:rPr lang="zh-CN" altLang="en-US" sz="1500" smtClean="0">
                <a:solidFill>
                  <a:srgbClr val="393E3B"/>
                </a:solidFill>
                <a:latin typeface="+mn-lt"/>
                <a:ea typeface="+mn-ea"/>
                <a:cs typeface="+mn-ea"/>
                <a:sym typeface="+mn-lt"/>
              </a:rPr>
              <a:t>这里是小节标题一         </a:t>
            </a:r>
            <a:r>
              <a:rPr lang="en-US" altLang="zh-CN" sz="1500" smtClean="0">
                <a:solidFill>
                  <a:srgbClr val="393E3B"/>
                </a:solidFill>
                <a:latin typeface="+mn-lt"/>
                <a:ea typeface="+mn-ea"/>
                <a:cs typeface="+mn-ea"/>
                <a:sym typeface="+mn-lt"/>
              </a:rPr>
              <a:t>◎</a:t>
            </a:r>
            <a:r>
              <a:rPr lang="zh-CN" altLang="en-US" sz="1500" smtClean="0">
                <a:solidFill>
                  <a:srgbClr val="393E3B"/>
                </a:solidFill>
                <a:latin typeface="+mn-lt"/>
                <a:ea typeface="+mn-ea"/>
                <a:cs typeface="+mn-ea"/>
                <a:sym typeface="+mn-lt"/>
              </a:rPr>
              <a:t>这里是小节标题二</a:t>
            </a:r>
          </a:p>
          <a:p>
            <a:pPr algn="ctr" eaLnBrk="1" hangingPunct="1">
              <a:lnSpc>
                <a:spcPct val="150000"/>
              </a:lnSpc>
              <a:spcBef>
                <a:spcPct val="0"/>
              </a:spcBef>
              <a:buFontTx/>
              <a:buNone/>
              <a:defRPr/>
            </a:pPr>
            <a:r>
              <a:rPr lang="en-US" altLang="zh-CN" sz="1500" smtClean="0">
                <a:solidFill>
                  <a:srgbClr val="393E3B"/>
                </a:solidFill>
                <a:latin typeface="+mn-lt"/>
                <a:ea typeface="+mn-ea"/>
                <a:cs typeface="+mn-ea"/>
                <a:sym typeface="+mn-lt"/>
              </a:rPr>
              <a:t>◎</a:t>
            </a:r>
            <a:r>
              <a:rPr lang="zh-CN" altLang="en-US" sz="1500" smtClean="0">
                <a:solidFill>
                  <a:srgbClr val="393E3B"/>
                </a:solidFill>
                <a:latin typeface="+mn-lt"/>
                <a:ea typeface="+mn-ea"/>
                <a:cs typeface="+mn-ea"/>
                <a:sym typeface="+mn-lt"/>
              </a:rPr>
              <a:t>这里是小节标题三         </a:t>
            </a:r>
            <a:r>
              <a:rPr lang="en-US" altLang="zh-CN" sz="1500" smtClean="0">
                <a:solidFill>
                  <a:srgbClr val="393E3B"/>
                </a:solidFill>
                <a:latin typeface="+mn-lt"/>
                <a:ea typeface="+mn-ea"/>
                <a:cs typeface="+mn-ea"/>
                <a:sym typeface="+mn-lt"/>
              </a:rPr>
              <a:t>◎</a:t>
            </a:r>
            <a:r>
              <a:rPr lang="zh-CN" altLang="en-US" sz="1500" smtClean="0">
                <a:solidFill>
                  <a:srgbClr val="393E3B"/>
                </a:solidFill>
                <a:latin typeface="+mn-lt"/>
                <a:ea typeface="+mn-ea"/>
                <a:cs typeface="+mn-ea"/>
                <a:sym typeface="+mn-lt"/>
              </a:rPr>
              <a:t>这里是小节标题四</a:t>
            </a:r>
          </a:p>
        </p:txBody>
      </p:sp>
      <p:sp>
        <p:nvSpPr>
          <p:cNvPr id="37896" name="TextBox 15"/>
          <p:cNvSpPr txBox="1">
            <a:spLocks noChangeArrowheads="1"/>
          </p:cNvSpPr>
          <p:nvPr/>
        </p:nvSpPr>
        <p:spPr bwMode="auto">
          <a:xfrm>
            <a:off x="1628056" y="2071688"/>
            <a:ext cx="954107" cy="1015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zh-CN" altLang="en-US" sz="6000" dirty="0">
                <a:solidFill>
                  <a:srgbClr val="AF251C"/>
                </a:solidFill>
                <a:latin typeface="+mn-lt"/>
                <a:ea typeface="+mn-ea"/>
                <a:cs typeface="+mn-ea"/>
                <a:sym typeface="+mn-lt"/>
              </a:rPr>
              <a:t>肆</a:t>
            </a:r>
            <a:endParaRPr lang="zh-CN" altLang="zh-CN" sz="6000" dirty="0" smtClean="0">
              <a:solidFill>
                <a:srgbClr val="AF251C"/>
              </a:solidFill>
              <a:latin typeface="+mn-lt"/>
              <a:ea typeface="+mn-ea"/>
              <a:cs typeface="+mn-ea"/>
              <a:sym typeface="+mn-lt"/>
            </a:endParaRP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wipe(left)">
                                      <p:cBhvr>
                                        <p:cTn id="7" dur="1000"/>
                                        <p:tgtEl>
                                          <p:spTgt spid="37890"/>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7892"/>
                                        </p:tgtEl>
                                        <p:attrNameLst>
                                          <p:attrName>style.visibility</p:attrName>
                                        </p:attrNameLst>
                                      </p:cBhvr>
                                      <p:to>
                                        <p:strVal val="visible"/>
                                      </p:to>
                                    </p:set>
                                    <p:anim calcmode="lin" valueType="num">
                                      <p:cBhvr>
                                        <p:cTn id="11" dur="1000" fill="hold"/>
                                        <p:tgtEl>
                                          <p:spTgt spid="37892"/>
                                        </p:tgtEl>
                                        <p:attrNameLst>
                                          <p:attrName>ppt_w</p:attrName>
                                        </p:attrNameLst>
                                      </p:cBhvr>
                                      <p:tavLst>
                                        <p:tav tm="0">
                                          <p:val>
                                            <p:fltVal val="0"/>
                                          </p:val>
                                        </p:tav>
                                        <p:tav tm="100000">
                                          <p:val>
                                            <p:strVal val="#ppt_w"/>
                                          </p:val>
                                        </p:tav>
                                      </p:tavLst>
                                    </p:anim>
                                    <p:anim calcmode="lin" valueType="num">
                                      <p:cBhvr>
                                        <p:cTn id="12" dur="1000" fill="hold"/>
                                        <p:tgtEl>
                                          <p:spTgt spid="37892"/>
                                        </p:tgtEl>
                                        <p:attrNameLst>
                                          <p:attrName>ppt_h</p:attrName>
                                        </p:attrNameLst>
                                      </p:cBhvr>
                                      <p:tavLst>
                                        <p:tav tm="0">
                                          <p:val>
                                            <p:fltVal val="0"/>
                                          </p:val>
                                        </p:tav>
                                        <p:tav tm="100000">
                                          <p:val>
                                            <p:strVal val="#ppt_h"/>
                                          </p:val>
                                        </p:tav>
                                      </p:tavLst>
                                    </p:anim>
                                    <p:animEffect transition="in" filter="fade">
                                      <p:cBhvr>
                                        <p:cTn id="13" dur="1000"/>
                                        <p:tgtEl>
                                          <p:spTgt spid="37892"/>
                                        </p:tgtEl>
                                      </p:cBhvr>
                                    </p:animEffect>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7896"/>
                                        </p:tgtEl>
                                        <p:attrNameLst>
                                          <p:attrName>style.visibility</p:attrName>
                                        </p:attrNameLst>
                                      </p:cBhvr>
                                      <p:to>
                                        <p:strVal val="visible"/>
                                      </p:to>
                                    </p:set>
                                    <p:anim calcmode="lin" valueType="num">
                                      <p:cBhvr>
                                        <p:cTn id="17" dur="1000" fill="hold"/>
                                        <p:tgtEl>
                                          <p:spTgt spid="37896"/>
                                        </p:tgtEl>
                                        <p:attrNameLst>
                                          <p:attrName>ppt_w</p:attrName>
                                        </p:attrNameLst>
                                      </p:cBhvr>
                                      <p:tavLst>
                                        <p:tav tm="0">
                                          <p:val>
                                            <p:fltVal val="0"/>
                                          </p:val>
                                        </p:tav>
                                        <p:tav tm="100000">
                                          <p:val>
                                            <p:strVal val="#ppt_w"/>
                                          </p:val>
                                        </p:tav>
                                      </p:tavLst>
                                    </p:anim>
                                    <p:anim calcmode="lin" valueType="num">
                                      <p:cBhvr>
                                        <p:cTn id="18" dur="1000" fill="hold"/>
                                        <p:tgtEl>
                                          <p:spTgt spid="37896"/>
                                        </p:tgtEl>
                                        <p:attrNameLst>
                                          <p:attrName>ppt_h</p:attrName>
                                        </p:attrNameLst>
                                      </p:cBhvr>
                                      <p:tavLst>
                                        <p:tav tm="0">
                                          <p:val>
                                            <p:fltVal val="0"/>
                                          </p:val>
                                        </p:tav>
                                        <p:tav tm="100000">
                                          <p:val>
                                            <p:strVal val="#ppt_h"/>
                                          </p:val>
                                        </p:tav>
                                      </p:tavLst>
                                    </p:anim>
                                    <p:anim calcmode="lin" valueType="num">
                                      <p:cBhvr>
                                        <p:cTn id="19" dur="1000" fill="hold"/>
                                        <p:tgtEl>
                                          <p:spTgt spid="37896"/>
                                        </p:tgtEl>
                                        <p:attrNameLst>
                                          <p:attrName>style.rotation</p:attrName>
                                        </p:attrNameLst>
                                      </p:cBhvr>
                                      <p:tavLst>
                                        <p:tav tm="0">
                                          <p:val>
                                            <p:fltVal val="90"/>
                                          </p:val>
                                        </p:tav>
                                        <p:tav tm="100000">
                                          <p:val>
                                            <p:fltVal val="0"/>
                                          </p:val>
                                        </p:tav>
                                      </p:tavLst>
                                    </p:anim>
                                    <p:animEffect transition="in" filter="fade">
                                      <p:cBhvr>
                                        <p:cTn id="20" dur="1000"/>
                                        <p:tgtEl>
                                          <p:spTgt spid="37896"/>
                                        </p:tgtEl>
                                      </p:cBhvr>
                                    </p:animEffect>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7893"/>
                                        </p:tgtEl>
                                        <p:attrNameLst>
                                          <p:attrName>style.visibility</p:attrName>
                                        </p:attrNameLst>
                                      </p:cBhvr>
                                      <p:to>
                                        <p:strVal val="visible"/>
                                      </p:to>
                                    </p:set>
                                    <p:anim calcmode="lin" valueType="num">
                                      <p:cBhvr>
                                        <p:cTn id="24" dur="500" fill="hold"/>
                                        <p:tgtEl>
                                          <p:spTgt spid="37893"/>
                                        </p:tgtEl>
                                        <p:attrNameLst>
                                          <p:attrName>ppt_w</p:attrName>
                                        </p:attrNameLst>
                                      </p:cBhvr>
                                      <p:tavLst>
                                        <p:tav tm="0">
                                          <p:val>
                                            <p:fltVal val="0"/>
                                          </p:val>
                                        </p:tav>
                                        <p:tav tm="100000">
                                          <p:val>
                                            <p:strVal val="#ppt_w"/>
                                          </p:val>
                                        </p:tav>
                                      </p:tavLst>
                                    </p:anim>
                                    <p:anim calcmode="lin" valueType="num">
                                      <p:cBhvr>
                                        <p:cTn id="25" dur="500" fill="hold"/>
                                        <p:tgtEl>
                                          <p:spTgt spid="37893"/>
                                        </p:tgtEl>
                                        <p:attrNameLst>
                                          <p:attrName>ppt_h</p:attrName>
                                        </p:attrNameLst>
                                      </p:cBhvr>
                                      <p:tavLst>
                                        <p:tav tm="0">
                                          <p:val>
                                            <p:fltVal val="0"/>
                                          </p:val>
                                        </p:tav>
                                        <p:tav tm="100000">
                                          <p:val>
                                            <p:strVal val="#ppt_h"/>
                                          </p:val>
                                        </p:tav>
                                      </p:tavLst>
                                    </p:anim>
                                    <p:anim calcmode="lin" valueType="num">
                                      <p:cBhvr>
                                        <p:cTn id="26" dur="500" fill="hold"/>
                                        <p:tgtEl>
                                          <p:spTgt spid="37893"/>
                                        </p:tgtEl>
                                        <p:attrNameLst>
                                          <p:attrName>style.rotation</p:attrName>
                                        </p:attrNameLst>
                                      </p:cBhvr>
                                      <p:tavLst>
                                        <p:tav tm="0">
                                          <p:val>
                                            <p:fltVal val="90"/>
                                          </p:val>
                                        </p:tav>
                                        <p:tav tm="100000">
                                          <p:val>
                                            <p:fltVal val="0"/>
                                          </p:val>
                                        </p:tav>
                                      </p:tavLst>
                                    </p:anim>
                                    <p:animEffect transition="in" filter="fade">
                                      <p:cBhvr>
                                        <p:cTn id="27" dur="500"/>
                                        <p:tgtEl>
                                          <p:spTgt spid="37893"/>
                                        </p:tgtEl>
                                      </p:cBhvr>
                                    </p:animEffect>
                                  </p:childTnLst>
                                </p:cTn>
                              </p:par>
                            </p:childTnLst>
                          </p:cTn>
                        </p:par>
                        <p:par>
                          <p:cTn id="28" fill="hold">
                            <p:stCondLst>
                              <p:cond delay="35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7894"/>
                                        </p:tgtEl>
                                        <p:attrNameLst>
                                          <p:attrName>style.visibility</p:attrName>
                                        </p:attrNameLst>
                                      </p:cBhvr>
                                      <p:to>
                                        <p:strVal val="visible"/>
                                      </p:to>
                                    </p:set>
                                    <p:anim calcmode="lin" valueType="num">
                                      <p:cBhvr>
                                        <p:cTn id="31" dur="500" fill="hold"/>
                                        <p:tgtEl>
                                          <p:spTgt spid="37894"/>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7894"/>
                                        </p:tgtEl>
                                        <p:attrNameLst>
                                          <p:attrName>ppt_y</p:attrName>
                                        </p:attrNameLst>
                                      </p:cBhvr>
                                      <p:tavLst>
                                        <p:tav tm="0">
                                          <p:val>
                                            <p:strVal val="#ppt_y"/>
                                          </p:val>
                                        </p:tav>
                                        <p:tav tm="100000">
                                          <p:val>
                                            <p:strVal val="#ppt_y"/>
                                          </p:val>
                                        </p:tav>
                                      </p:tavLst>
                                    </p:anim>
                                    <p:anim calcmode="lin" valueType="num">
                                      <p:cBhvr>
                                        <p:cTn id="33" dur="500" fill="hold"/>
                                        <p:tgtEl>
                                          <p:spTgt spid="37894"/>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7894"/>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7894"/>
                                        </p:tgtEl>
                                      </p:cBhvr>
                                    </p:animEffect>
                                  </p:childTnLst>
                                </p:cTn>
                              </p:par>
                            </p:childTnLst>
                          </p:cTn>
                        </p:par>
                        <p:par>
                          <p:cTn id="36" fill="hold">
                            <p:stCondLst>
                              <p:cond delay="4300"/>
                            </p:stCondLst>
                            <p:childTnLst>
                              <p:par>
                                <p:cTn id="37" presetID="22" presetClass="entr" presetSubtype="1" fill="hold" grpId="0" nodeType="afterEffect">
                                  <p:stCondLst>
                                    <p:cond delay="0"/>
                                  </p:stCondLst>
                                  <p:childTnLst>
                                    <p:set>
                                      <p:cBhvr>
                                        <p:cTn id="38" dur="1" fill="hold">
                                          <p:stCondLst>
                                            <p:cond delay="0"/>
                                          </p:stCondLst>
                                        </p:cTn>
                                        <p:tgtEl>
                                          <p:spTgt spid="37895"/>
                                        </p:tgtEl>
                                        <p:attrNameLst>
                                          <p:attrName>style.visibility</p:attrName>
                                        </p:attrNameLst>
                                      </p:cBhvr>
                                      <p:to>
                                        <p:strVal val="visible"/>
                                      </p:to>
                                    </p:set>
                                    <p:animEffect transition="in" filter="wipe(up)">
                                      <p:cBhvr>
                                        <p:cTn id="39" dur="500"/>
                                        <p:tgtEl>
                                          <p:spTgt spid="378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animBg="1"/>
      <p:bldP spid="37894" grpId="0" autoUpdateAnimBg="0"/>
      <p:bldP spid="37895" grpId="0" autoUpdateAnimBg="0"/>
      <p:bldP spid="37896"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组合 50"/>
          <p:cNvGrpSpPr/>
          <p:nvPr/>
        </p:nvGrpSpPr>
        <p:grpSpPr>
          <a:xfrm>
            <a:off x="3707971" y="532444"/>
            <a:ext cx="1554650" cy="1479122"/>
            <a:chOff x="3851550" y="1003295"/>
            <a:chExt cx="1554793" cy="1479213"/>
          </a:xfrm>
        </p:grpSpPr>
        <p:pic>
          <p:nvPicPr>
            <p:cNvPr id="52" name="图片 51"/>
            <p:cNvPicPr>
              <a:picLocks noChangeAspect="1"/>
            </p:cNvPicPr>
            <p:nvPr/>
          </p:nvPicPr>
          <p:blipFill>
            <a:blip r:embed="rId3"/>
            <a:stretch>
              <a:fillRect/>
            </a:stretch>
          </p:blipFill>
          <p:spPr>
            <a:xfrm>
              <a:off x="3851550" y="1003295"/>
              <a:ext cx="1554793" cy="1479213"/>
            </a:xfrm>
            <a:prstGeom prst="rect">
              <a:avLst/>
            </a:prstGeom>
          </p:spPr>
        </p:pic>
        <p:sp>
          <p:nvSpPr>
            <p:cNvPr id="53" name="TextBox 52"/>
            <p:cNvSpPr txBox="1"/>
            <p:nvPr/>
          </p:nvSpPr>
          <p:spPr>
            <a:xfrm>
              <a:off x="4109893" y="1469576"/>
              <a:ext cx="1008112" cy="461693"/>
            </a:xfrm>
            <a:prstGeom prst="rect">
              <a:avLst/>
            </a:prstGeom>
            <a:noFill/>
          </p:spPr>
          <p:txBody>
            <a:bodyPr wrap="square" rtlCol="0">
              <a:spAutoFit/>
            </a:bodyPr>
            <a:lstStyle/>
            <a:p>
              <a:pPr algn="ctr" eaLnBrk="1" fontAlgn="auto" hangingPunct="1">
                <a:spcBef>
                  <a:spcPts val="0"/>
                </a:spcBef>
                <a:spcAft>
                  <a:spcPts val="0"/>
                </a:spcAft>
              </a:pPr>
              <a:r>
                <a:rPr lang="zh-CN" altLang="en-US" sz="2400" b="1" dirty="0">
                  <a:solidFill>
                    <a:prstClr val="white"/>
                  </a:solidFill>
                  <a:latin typeface="+mn-lt"/>
                  <a:ea typeface="+mn-ea"/>
                  <a:cs typeface="+mn-ea"/>
                  <a:sym typeface="+mn-lt"/>
                </a:rPr>
                <a:t>文本</a:t>
              </a:r>
            </a:p>
          </p:txBody>
        </p:sp>
      </p:grpSp>
      <p:grpSp>
        <p:nvGrpSpPr>
          <p:cNvPr id="54" name="组合 53"/>
          <p:cNvGrpSpPr/>
          <p:nvPr/>
        </p:nvGrpSpPr>
        <p:grpSpPr>
          <a:xfrm>
            <a:off x="5076367" y="1485723"/>
            <a:ext cx="1554650" cy="1479122"/>
            <a:chOff x="5220072" y="1956633"/>
            <a:chExt cx="1554793" cy="1479213"/>
          </a:xfrm>
        </p:grpSpPr>
        <p:pic>
          <p:nvPicPr>
            <p:cNvPr id="55" name="图片 54"/>
            <p:cNvPicPr>
              <a:picLocks noChangeAspect="1"/>
            </p:cNvPicPr>
            <p:nvPr/>
          </p:nvPicPr>
          <p:blipFill>
            <a:blip r:embed="rId3"/>
            <a:stretch>
              <a:fillRect/>
            </a:stretch>
          </p:blipFill>
          <p:spPr>
            <a:xfrm>
              <a:off x="5220072" y="1956633"/>
              <a:ext cx="1554793" cy="1479213"/>
            </a:xfrm>
            <a:prstGeom prst="rect">
              <a:avLst/>
            </a:prstGeom>
          </p:spPr>
        </p:pic>
        <p:sp>
          <p:nvSpPr>
            <p:cNvPr id="56" name="TextBox 55"/>
            <p:cNvSpPr txBox="1"/>
            <p:nvPr/>
          </p:nvSpPr>
          <p:spPr>
            <a:xfrm>
              <a:off x="5493412" y="2465405"/>
              <a:ext cx="1008112" cy="461693"/>
            </a:xfrm>
            <a:prstGeom prst="rect">
              <a:avLst/>
            </a:prstGeom>
            <a:noFill/>
          </p:spPr>
          <p:txBody>
            <a:bodyPr wrap="square" rtlCol="0">
              <a:spAutoFit/>
            </a:bodyPr>
            <a:lstStyle/>
            <a:p>
              <a:pPr algn="ctr" eaLnBrk="1" fontAlgn="auto" hangingPunct="1">
                <a:spcBef>
                  <a:spcPts val="0"/>
                </a:spcBef>
                <a:spcAft>
                  <a:spcPts val="0"/>
                </a:spcAft>
              </a:pPr>
              <a:r>
                <a:rPr lang="zh-CN" altLang="en-US" sz="2400" b="1" dirty="0">
                  <a:solidFill>
                    <a:prstClr val="white"/>
                  </a:solidFill>
                  <a:latin typeface="+mn-lt"/>
                  <a:ea typeface="+mn-ea"/>
                  <a:cs typeface="+mn-ea"/>
                  <a:sym typeface="+mn-lt"/>
                </a:rPr>
                <a:t>文本</a:t>
              </a:r>
            </a:p>
          </p:txBody>
        </p:sp>
      </p:grpSp>
      <p:grpSp>
        <p:nvGrpSpPr>
          <p:cNvPr id="57" name="组合 56"/>
          <p:cNvGrpSpPr/>
          <p:nvPr/>
        </p:nvGrpSpPr>
        <p:grpSpPr>
          <a:xfrm>
            <a:off x="4572357" y="3028546"/>
            <a:ext cx="1554650" cy="1479122"/>
            <a:chOff x="4716016" y="3499550"/>
            <a:chExt cx="1554793" cy="1479213"/>
          </a:xfrm>
        </p:grpSpPr>
        <p:pic>
          <p:nvPicPr>
            <p:cNvPr id="58" name="图片 57"/>
            <p:cNvPicPr>
              <a:picLocks noChangeAspect="1"/>
            </p:cNvPicPr>
            <p:nvPr/>
          </p:nvPicPr>
          <p:blipFill>
            <a:blip r:embed="rId3"/>
            <a:stretch>
              <a:fillRect/>
            </a:stretch>
          </p:blipFill>
          <p:spPr>
            <a:xfrm>
              <a:off x="4716016" y="3499550"/>
              <a:ext cx="1554793" cy="1479213"/>
            </a:xfrm>
            <a:prstGeom prst="rect">
              <a:avLst/>
            </a:prstGeom>
          </p:spPr>
        </p:pic>
        <p:sp>
          <p:nvSpPr>
            <p:cNvPr id="59" name="TextBox 58"/>
            <p:cNvSpPr txBox="1"/>
            <p:nvPr/>
          </p:nvSpPr>
          <p:spPr>
            <a:xfrm>
              <a:off x="4989356" y="4008323"/>
              <a:ext cx="1008112" cy="461693"/>
            </a:xfrm>
            <a:prstGeom prst="rect">
              <a:avLst/>
            </a:prstGeom>
            <a:noFill/>
          </p:spPr>
          <p:txBody>
            <a:bodyPr wrap="square" rtlCol="0">
              <a:spAutoFit/>
            </a:bodyPr>
            <a:lstStyle/>
            <a:p>
              <a:pPr algn="ctr" eaLnBrk="1" fontAlgn="auto" hangingPunct="1">
                <a:spcBef>
                  <a:spcPts val="0"/>
                </a:spcBef>
                <a:spcAft>
                  <a:spcPts val="0"/>
                </a:spcAft>
              </a:pPr>
              <a:r>
                <a:rPr lang="zh-CN" altLang="en-US" sz="2400" b="1" dirty="0">
                  <a:solidFill>
                    <a:prstClr val="white"/>
                  </a:solidFill>
                  <a:latin typeface="+mn-lt"/>
                  <a:ea typeface="+mn-ea"/>
                  <a:cs typeface="+mn-ea"/>
                  <a:sym typeface="+mn-lt"/>
                </a:rPr>
                <a:t>文本</a:t>
              </a:r>
            </a:p>
          </p:txBody>
        </p:sp>
      </p:grpSp>
      <p:grpSp>
        <p:nvGrpSpPr>
          <p:cNvPr id="60" name="组合 59"/>
          <p:cNvGrpSpPr/>
          <p:nvPr/>
        </p:nvGrpSpPr>
        <p:grpSpPr>
          <a:xfrm>
            <a:off x="2281333" y="1485722"/>
            <a:ext cx="1554650" cy="1479122"/>
            <a:chOff x="2424781" y="1956632"/>
            <a:chExt cx="1554793" cy="1479213"/>
          </a:xfrm>
        </p:grpSpPr>
        <p:pic>
          <p:nvPicPr>
            <p:cNvPr id="61" name="图片 60"/>
            <p:cNvPicPr>
              <a:picLocks noChangeAspect="1"/>
            </p:cNvPicPr>
            <p:nvPr/>
          </p:nvPicPr>
          <p:blipFill>
            <a:blip r:embed="rId3"/>
            <a:stretch>
              <a:fillRect/>
            </a:stretch>
          </p:blipFill>
          <p:spPr>
            <a:xfrm>
              <a:off x="2424781" y="1956632"/>
              <a:ext cx="1554793" cy="1479213"/>
            </a:xfrm>
            <a:prstGeom prst="rect">
              <a:avLst/>
            </a:prstGeom>
          </p:spPr>
        </p:pic>
        <p:sp>
          <p:nvSpPr>
            <p:cNvPr id="62" name="TextBox 61"/>
            <p:cNvSpPr txBox="1"/>
            <p:nvPr/>
          </p:nvSpPr>
          <p:spPr>
            <a:xfrm>
              <a:off x="2698121" y="2465404"/>
              <a:ext cx="1008112" cy="461693"/>
            </a:xfrm>
            <a:prstGeom prst="rect">
              <a:avLst/>
            </a:prstGeom>
            <a:noFill/>
          </p:spPr>
          <p:txBody>
            <a:bodyPr wrap="square" rtlCol="0">
              <a:spAutoFit/>
            </a:bodyPr>
            <a:lstStyle/>
            <a:p>
              <a:pPr algn="ctr" eaLnBrk="1" fontAlgn="auto" hangingPunct="1">
                <a:spcBef>
                  <a:spcPts val="0"/>
                </a:spcBef>
                <a:spcAft>
                  <a:spcPts val="0"/>
                </a:spcAft>
              </a:pPr>
              <a:r>
                <a:rPr lang="zh-CN" altLang="en-US" sz="2400" b="1" dirty="0">
                  <a:solidFill>
                    <a:prstClr val="white"/>
                  </a:solidFill>
                  <a:latin typeface="+mn-lt"/>
                  <a:ea typeface="+mn-ea"/>
                  <a:cs typeface="+mn-ea"/>
                  <a:sym typeface="+mn-lt"/>
                </a:rPr>
                <a:t>文本</a:t>
              </a:r>
            </a:p>
          </p:txBody>
        </p:sp>
      </p:grpSp>
      <p:grpSp>
        <p:nvGrpSpPr>
          <p:cNvPr id="63" name="组合 62"/>
          <p:cNvGrpSpPr/>
          <p:nvPr/>
        </p:nvGrpSpPr>
        <p:grpSpPr>
          <a:xfrm>
            <a:off x="2873705" y="3108852"/>
            <a:ext cx="1554650" cy="1479122"/>
            <a:chOff x="3017207" y="3579862"/>
            <a:chExt cx="1554793" cy="1479213"/>
          </a:xfrm>
        </p:grpSpPr>
        <p:pic>
          <p:nvPicPr>
            <p:cNvPr id="64" name="图片 63"/>
            <p:cNvPicPr>
              <a:picLocks noChangeAspect="1"/>
            </p:cNvPicPr>
            <p:nvPr/>
          </p:nvPicPr>
          <p:blipFill>
            <a:blip r:embed="rId3"/>
            <a:stretch>
              <a:fillRect/>
            </a:stretch>
          </p:blipFill>
          <p:spPr>
            <a:xfrm>
              <a:off x="3017207" y="3579862"/>
              <a:ext cx="1554793" cy="1479213"/>
            </a:xfrm>
            <a:prstGeom prst="rect">
              <a:avLst/>
            </a:prstGeom>
          </p:spPr>
        </p:pic>
        <p:sp>
          <p:nvSpPr>
            <p:cNvPr id="65" name="TextBox 64"/>
            <p:cNvSpPr txBox="1"/>
            <p:nvPr/>
          </p:nvSpPr>
          <p:spPr>
            <a:xfrm>
              <a:off x="3290547" y="4008323"/>
              <a:ext cx="1008112" cy="461693"/>
            </a:xfrm>
            <a:prstGeom prst="rect">
              <a:avLst/>
            </a:prstGeom>
            <a:noFill/>
          </p:spPr>
          <p:txBody>
            <a:bodyPr wrap="square" rtlCol="0">
              <a:spAutoFit/>
            </a:bodyPr>
            <a:lstStyle/>
            <a:p>
              <a:pPr algn="ctr" eaLnBrk="1" fontAlgn="auto" hangingPunct="1">
                <a:spcBef>
                  <a:spcPts val="0"/>
                </a:spcBef>
                <a:spcAft>
                  <a:spcPts val="0"/>
                </a:spcAft>
              </a:pPr>
              <a:r>
                <a:rPr lang="zh-CN" altLang="en-US" sz="2400" b="1" dirty="0">
                  <a:solidFill>
                    <a:prstClr val="white"/>
                  </a:solidFill>
                  <a:latin typeface="+mn-lt"/>
                  <a:ea typeface="+mn-ea"/>
                  <a:cs typeface="+mn-ea"/>
                  <a:sym typeface="+mn-lt"/>
                </a:rPr>
                <a:t>文本</a:t>
              </a:r>
            </a:p>
          </p:txBody>
        </p:sp>
      </p:grpSp>
      <p:sp>
        <p:nvSpPr>
          <p:cNvPr id="66" name="任意多边形 65"/>
          <p:cNvSpPr/>
          <p:nvPr/>
        </p:nvSpPr>
        <p:spPr>
          <a:xfrm rot="2160000">
            <a:off x="5064707" y="1387237"/>
            <a:ext cx="327062" cy="413866"/>
          </a:xfrm>
          <a:custGeom>
            <a:avLst/>
            <a:gdLst>
              <a:gd name="connsiteX0" fmla="*/ 0 w 327092"/>
              <a:gd name="connsiteY0" fmla="*/ 82778 h 413891"/>
              <a:gd name="connsiteX1" fmla="*/ 163546 w 327092"/>
              <a:gd name="connsiteY1" fmla="*/ 82778 h 413891"/>
              <a:gd name="connsiteX2" fmla="*/ 163546 w 327092"/>
              <a:gd name="connsiteY2" fmla="*/ 0 h 413891"/>
              <a:gd name="connsiteX3" fmla="*/ 327092 w 327092"/>
              <a:gd name="connsiteY3" fmla="*/ 206946 h 413891"/>
              <a:gd name="connsiteX4" fmla="*/ 163546 w 327092"/>
              <a:gd name="connsiteY4" fmla="*/ 413891 h 413891"/>
              <a:gd name="connsiteX5" fmla="*/ 163546 w 327092"/>
              <a:gd name="connsiteY5" fmla="*/ 331113 h 413891"/>
              <a:gd name="connsiteX6" fmla="*/ 0 w 327092"/>
              <a:gd name="connsiteY6" fmla="*/ 331113 h 413891"/>
              <a:gd name="connsiteX7" fmla="*/ 0 w 327092"/>
              <a:gd name="connsiteY7" fmla="*/ 82778 h 41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092" h="413891">
                <a:moveTo>
                  <a:pt x="0" y="82778"/>
                </a:moveTo>
                <a:lnTo>
                  <a:pt x="163546" y="82778"/>
                </a:lnTo>
                <a:lnTo>
                  <a:pt x="163546" y="0"/>
                </a:lnTo>
                <a:lnTo>
                  <a:pt x="327092" y="206946"/>
                </a:lnTo>
                <a:lnTo>
                  <a:pt x="163546" y="413891"/>
                </a:lnTo>
                <a:lnTo>
                  <a:pt x="163546" y="331113"/>
                </a:lnTo>
                <a:lnTo>
                  <a:pt x="0" y="331113"/>
                </a:lnTo>
                <a:lnTo>
                  <a:pt x="0" y="82778"/>
                </a:lnTo>
                <a:close/>
              </a:path>
            </a:pathLst>
          </a:custGeom>
          <a:solidFill>
            <a:sysClr val="window" lastClr="FFFFFF">
              <a:lumMod val="50000"/>
            </a:sysClr>
          </a:solidFill>
          <a:ln>
            <a:noFill/>
          </a:ln>
          <a:effectLst/>
        </p:spPr>
        <p:txBody>
          <a:bodyPr spcFirstLastPara="0" vert="horz" wrap="square" lIns="0" tIns="82767" rIns="98114" bIns="82766" numCol="1" spcCol="952" anchor="ctr" anchorCtr="0">
            <a:noAutofit/>
          </a:bodyPr>
          <a:lstStyle/>
          <a:p>
            <a:pPr algn="ctr" defTabSz="755650" eaLnBrk="1" fontAlgn="auto" hangingPunct="1">
              <a:lnSpc>
                <a:spcPct val="90000"/>
              </a:lnSpc>
              <a:spcBef>
                <a:spcPts val="0"/>
              </a:spcBef>
              <a:spcAft>
                <a:spcPct val="35000"/>
              </a:spcAft>
              <a:defRPr/>
            </a:pPr>
            <a:endParaRPr lang="zh-CN" altLang="en-US" sz="1700" kern="0">
              <a:solidFill>
                <a:prstClr val="white"/>
              </a:solidFill>
              <a:latin typeface="+mn-lt"/>
              <a:ea typeface="+mn-ea"/>
              <a:cs typeface="+mn-ea"/>
              <a:sym typeface="+mn-lt"/>
            </a:endParaRPr>
          </a:p>
        </p:txBody>
      </p:sp>
      <p:sp>
        <p:nvSpPr>
          <p:cNvPr id="67" name="任意多边形 66"/>
          <p:cNvSpPr/>
          <p:nvPr/>
        </p:nvSpPr>
        <p:spPr>
          <a:xfrm rot="17280000">
            <a:off x="5535884" y="2802220"/>
            <a:ext cx="327072" cy="413854"/>
          </a:xfrm>
          <a:custGeom>
            <a:avLst/>
            <a:gdLst>
              <a:gd name="connsiteX0" fmla="*/ 0 w 327092"/>
              <a:gd name="connsiteY0" fmla="*/ 82778 h 413891"/>
              <a:gd name="connsiteX1" fmla="*/ 163546 w 327092"/>
              <a:gd name="connsiteY1" fmla="*/ 82778 h 413891"/>
              <a:gd name="connsiteX2" fmla="*/ 163546 w 327092"/>
              <a:gd name="connsiteY2" fmla="*/ 0 h 413891"/>
              <a:gd name="connsiteX3" fmla="*/ 327092 w 327092"/>
              <a:gd name="connsiteY3" fmla="*/ 206946 h 413891"/>
              <a:gd name="connsiteX4" fmla="*/ 163546 w 327092"/>
              <a:gd name="connsiteY4" fmla="*/ 413891 h 413891"/>
              <a:gd name="connsiteX5" fmla="*/ 163546 w 327092"/>
              <a:gd name="connsiteY5" fmla="*/ 331113 h 413891"/>
              <a:gd name="connsiteX6" fmla="*/ 0 w 327092"/>
              <a:gd name="connsiteY6" fmla="*/ 331113 h 413891"/>
              <a:gd name="connsiteX7" fmla="*/ 0 w 327092"/>
              <a:gd name="connsiteY7" fmla="*/ 82778 h 41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092" h="413891">
                <a:moveTo>
                  <a:pt x="327092" y="331113"/>
                </a:moveTo>
                <a:lnTo>
                  <a:pt x="163546" y="331113"/>
                </a:lnTo>
                <a:lnTo>
                  <a:pt x="163546" y="413891"/>
                </a:lnTo>
                <a:lnTo>
                  <a:pt x="0" y="206945"/>
                </a:lnTo>
                <a:lnTo>
                  <a:pt x="163546" y="0"/>
                </a:lnTo>
                <a:lnTo>
                  <a:pt x="163546" y="82778"/>
                </a:lnTo>
                <a:lnTo>
                  <a:pt x="327092" y="82778"/>
                </a:lnTo>
                <a:lnTo>
                  <a:pt x="327092" y="331113"/>
                </a:lnTo>
                <a:close/>
              </a:path>
            </a:pathLst>
          </a:custGeom>
          <a:solidFill>
            <a:sysClr val="window" lastClr="FFFFFF">
              <a:lumMod val="50000"/>
            </a:sysClr>
          </a:solidFill>
          <a:ln>
            <a:noFill/>
          </a:ln>
          <a:effectLst/>
        </p:spPr>
        <p:txBody>
          <a:bodyPr spcFirstLastPara="0" vert="horz" wrap="square" lIns="98114" tIns="82767" rIns="0" bIns="82767" numCol="1" spcCol="952" anchor="ctr" anchorCtr="0">
            <a:noAutofit/>
          </a:bodyPr>
          <a:lstStyle/>
          <a:p>
            <a:pPr algn="ctr" defTabSz="755650" eaLnBrk="1" fontAlgn="auto" hangingPunct="1">
              <a:lnSpc>
                <a:spcPct val="90000"/>
              </a:lnSpc>
              <a:spcBef>
                <a:spcPts val="0"/>
              </a:spcBef>
              <a:spcAft>
                <a:spcPct val="35000"/>
              </a:spcAft>
              <a:defRPr/>
            </a:pPr>
            <a:endParaRPr lang="zh-CN" altLang="en-US" sz="1700" kern="0">
              <a:solidFill>
                <a:prstClr val="white"/>
              </a:solidFill>
              <a:latin typeface="+mn-lt"/>
              <a:ea typeface="+mn-ea"/>
              <a:cs typeface="+mn-ea"/>
              <a:sym typeface="+mn-lt"/>
            </a:endParaRPr>
          </a:p>
        </p:txBody>
      </p:sp>
      <p:sp>
        <p:nvSpPr>
          <p:cNvPr id="68" name="任意多边形 67"/>
          <p:cNvSpPr/>
          <p:nvPr/>
        </p:nvSpPr>
        <p:spPr>
          <a:xfrm>
            <a:off x="4335810" y="3687599"/>
            <a:ext cx="327063" cy="413867"/>
          </a:xfrm>
          <a:custGeom>
            <a:avLst/>
            <a:gdLst>
              <a:gd name="connsiteX0" fmla="*/ 0 w 327092"/>
              <a:gd name="connsiteY0" fmla="*/ 82778 h 413891"/>
              <a:gd name="connsiteX1" fmla="*/ 163546 w 327092"/>
              <a:gd name="connsiteY1" fmla="*/ 82778 h 413891"/>
              <a:gd name="connsiteX2" fmla="*/ 163546 w 327092"/>
              <a:gd name="connsiteY2" fmla="*/ 0 h 413891"/>
              <a:gd name="connsiteX3" fmla="*/ 327092 w 327092"/>
              <a:gd name="connsiteY3" fmla="*/ 206946 h 413891"/>
              <a:gd name="connsiteX4" fmla="*/ 163546 w 327092"/>
              <a:gd name="connsiteY4" fmla="*/ 413891 h 413891"/>
              <a:gd name="connsiteX5" fmla="*/ 163546 w 327092"/>
              <a:gd name="connsiteY5" fmla="*/ 331113 h 413891"/>
              <a:gd name="connsiteX6" fmla="*/ 0 w 327092"/>
              <a:gd name="connsiteY6" fmla="*/ 331113 h 413891"/>
              <a:gd name="connsiteX7" fmla="*/ 0 w 327092"/>
              <a:gd name="connsiteY7" fmla="*/ 82778 h 41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092" h="413891">
                <a:moveTo>
                  <a:pt x="327092" y="331113"/>
                </a:moveTo>
                <a:lnTo>
                  <a:pt x="163546" y="331113"/>
                </a:lnTo>
                <a:lnTo>
                  <a:pt x="163546" y="413891"/>
                </a:lnTo>
                <a:lnTo>
                  <a:pt x="0" y="206945"/>
                </a:lnTo>
                <a:lnTo>
                  <a:pt x="163546" y="0"/>
                </a:lnTo>
                <a:lnTo>
                  <a:pt x="163546" y="82778"/>
                </a:lnTo>
                <a:lnTo>
                  <a:pt x="327092" y="82778"/>
                </a:lnTo>
                <a:lnTo>
                  <a:pt x="327092" y="331113"/>
                </a:lnTo>
                <a:close/>
              </a:path>
            </a:pathLst>
          </a:custGeom>
          <a:solidFill>
            <a:sysClr val="window" lastClr="FFFFFF">
              <a:lumMod val="50000"/>
            </a:sysClr>
          </a:solidFill>
          <a:ln>
            <a:noFill/>
          </a:ln>
          <a:effectLst/>
        </p:spPr>
        <p:txBody>
          <a:bodyPr spcFirstLastPara="0" vert="horz" wrap="square" lIns="98115" tIns="82768" rIns="1" bIns="82767" numCol="1" spcCol="952" anchor="ctr" anchorCtr="0">
            <a:noAutofit/>
          </a:bodyPr>
          <a:lstStyle/>
          <a:p>
            <a:pPr algn="ctr" defTabSz="755650" eaLnBrk="1" fontAlgn="auto" hangingPunct="1">
              <a:lnSpc>
                <a:spcPct val="90000"/>
              </a:lnSpc>
              <a:spcBef>
                <a:spcPts val="0"/>
              </a:spcBef>
              <a:spcAft>
                <a:spcPct val="35000"/>
              </a:spcAft>
              <a:defRPr/>
            </a:pPr>
            <a:endParaRPr lang="zh-CN" altLang="en-US" sz="1700" kern="0">
              <a:solidFill>
                <a:prstClr val="white"/>
              </a:solidFill>
              <a:latin typeface="+mn-lt"/>
              <a:ea typeface="+mn-ea"/>
              <a:cs typeface="+mn-ea"/>
              <a:sym typeface="+mn-lt"/>
            </a:endParaRPr>
          </a:p>
        </p:txBody>
      </p:sp>
      <p:sp>
        <p:nvSpPr>
          <p:cNvPr id="69" name="任意多边形 68"/>
          <p:cNvSpPr/>
          <p:nvPr/>
        </p:nvSpPr>
        <p:spPr>
          <a:xfrm rot="4320000">
            <a:off x="3122933" y="2819827"/>
            <a:ext cx="327073" cy="413854"/>
          </a:xfrm>
          <a:custGeom>
            <a:avLst/>
            <a:gdLst>
              <a:gd name="connsiteX0" fmla="*/ 0 w 327092"/>
              <a:gd name="connsiteY0" fmla="*/ 82778 h 413891"/>
              <a:gd name="connsiteX1" fmla="*/ 163546 w 327092"/>
              <a:gd name="connsiteY1" fmla="*/ 82778 h 413891"/>
              <a:gd name="connsiteX2" fmla="*/ 163546 w 327092"/>
              <a:gd name="connsiteY2" fmla="*/ 0 h 413891"/>
              <a:gd name="connsiteX3" fmla="*/ 327092 w 327092"/>
              <a:gd name="connsiteY3" fmla="*/ 206946 h 413891"/>
              <a:gd name="connsiteX4" fmla="*/ 163546 w 327092"/>
              <a:gd name="connsiteY4" fmla="*/ 413891 h 413891"/>
              <a:gd name="connsiteX5" fmla="*/ 163546 w 327092"/>
              <a:gd name="connsiteY5" fmla="*/ 331113 h 413891"/>
              <a:gd name="connsiteX6" fmla="*/ 0 w 327092"/>
              <a:gd name="connsiteY6" fmla="*/ 331113 h 413891"/>
              <a:gd name="connsiteX7" fmla="*/ 0 w 327092"/>
              <a:gd name="connsiteY7" fmla="*/ 82778 h 41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092" h="413891">
                <a:moveTo>
                  <a:pt x="327092" y="331113"/>
                </a:moveTo>
                <a:lnTo>
                  <a:pt x="163546" y="331113"/>
                </a:lnTo>
                <a:lnTo>
                  <a:pt x="163546" y="413891"/>
                </a:lnTo>
                <a:lnTo>
                  <a:pt x="0" y="206945"/>
                </a:lnTo>
                <a:lnTo>
                  <a:pt x="163546" y="0"/>
                </a:lnTo>
                <a:lnTo>
                  <a:pt x="163546" y="82778"/>
                </a:lnTo>
                <a:lnTo>
                  <a:pt x="327092" y="82778"/>
                </a:lnTo>
                <a:lnTo>
                  <a:pt x="327092" y="331113"/>
                </a:lnTo>
                <a:close/>
              </a:path>
            </a:pathLst>
          </a:custGeom>
          <a:solidFill>
            <a:sysClr val="window" lastClr="FFFFFF">
              <a:lumMod val="50000"/>
            </a:sysClr>
          </a:solidFill>
          <a:ln>
            <a:noFill/>
          </a:ln>
          <a:effectLst/>
        </p:spPr>
        <p:txBody>
          <a:bodyPr spcFirstLastPara="0" vert="horz" wrap="square" lIns="98115" tIns="82767" rIns="0" bIns="82767" numCol="1" spcCol="952" anchor="ctr" anchorCtr="0">
            <a:noAutofit/>
          </a:bodyPr>
          <a:lstStyle/>
          <a:p>
            <a:pPr algn="ctr" defTabSz="755650" eaLnBrk="1" fontAlgn="auto" hangingPunct="1">
              <a:lnSpc>
                <a:spcPct val="90000"/>
              </a:lnSpc>
              <a:spcBef>
                <a:spcPts val="0"/>
              </a:spcBef>
              <a:spcAft>
                <a:spcPct val="35000"/>
              </a:spcAft>
              <a:defRPr/>
            </a:pPr>
            <a:endParaRPr lang="zh-CN" altLang="en-US" sz="1700" kern="0">
              <a:solidFill>
                <a:prstClr val="white"/>
              </a:solidFill>
              <a:latin typeface="+mn-lt"/>
              <a:ea typeface="+mn-ea"/>
              <a:cs typeface="+mn-ea"/>
              <a:sym typeface="+mn-lt"/>
            </a:endParaRPr>
          </a:p>
        </p:txBody>
      </p:sp>
      <p:sp>
        <p:nvSpPr>
          <p:cNvPr id="70" name="任意多边形 69"/>
          <p:cNvSpPr/>
          <p:nvPr/>
        </p:nvSpPr>
        <p:spPr>
          <a:xfrm rot="19440000">
            <a:off x="3573421" y="1398119"/>
            <a:ext cx="327062" cy="413866"/>
          </a:xfrm>
          <a:custGeom>
            <a:avLst/>
            <a:gdLst>
              <a:gd name="connsiteX0" fmla="*/ 0 w 327092"/>
              <a:gd name="connsiteY0" fmla="*/ 82778 h 413891"/>
              <a:gd name="connsiteX1" fmla="*/ 163546 w 327092"/>
              <a:gd name="connsiteY1" fmla="*/ 82778 h 413891"/>
              <a:gd name="connsiteX2" fmla="*/ 163546 w 327092"/>
              <a:gd name="connsiteY2" fmla="*/ 0 h 413891"/>
              <a:gd name="connsiteX3" fmla="*/ 327092 w 327092"/>
              <a:gd name="connsiteY3" fmla="*/ 206946 h 413891"/>
              <a:gd name="connsiteX4" fmla="*/ 163546 w 327092"/>
              <a:gd name="connsiteY4" fmla="*/ 413891 h 413891"/>
              <a:gd name="connsiteX5" fmla="*/ 163546 w 327092"/>
              <a:gd name="connsiteY5" fmla="*/ 331113 h 413891"/>
              <a:gd name="connsiteX6" fmla="*/ 0 w 327092"/>
              <a:gd name="connsiteY6" fmla="*/ 331113 h 413891"/>
              <a:gd name="connsiteX7" fmla="*/ 0 w 327092"/>
              <a:gd name="connsiteY7" fmla="*/ 82778 h 41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092" h="413891">
                <a:moveTo>
                  <a:pt x="0" y="82778"/>
                </a:moveTo>
                <a:lnTo>
                  <a:pt x="163546" y="82778"/>
                </a:lnTo>
                <a:lnTo>
                  <a:pt x="163546" y="0"/>
                </a:lnTo>
                <a:lnTo>
                  <a:pt x="327092" y="206946"/>
                </a:lnTo>
                <a:lnTo>
                  <a:pt x="163546" y="413891"/>
                </a:lnTo>
                <a:lnTo>
                  <a:pt x="163546" y="331113"/>
                </a:lnTo>
                <a:lnTo>
                  <a:pt x="0" y="331113"/>
                </a:lnTo>
                <a:lnTo>
                  <a:pt x="0" y="82778"/>
                </a:lnTo>
                <a:close/>
              </a:path>
            </a:pathLst>
          </a:custGeom>
          <a:solidFill>
            <a:sysClr val="window" lastClr="FFFFFF">
              <a:lumMod val="50000"/>
            </a:sysClr>
          </a:solidFill>
          <a:ln>
            <a:noFill/>
          </a:ln>
          <a:effectLst/>
        </p:spPr>
        <p:txBody>
          <a:bodyPr spcFirstLastPara="0" vert="horz" wrap="square" lIns="-1" tIns="82766" rIns="98115" bIns="82767" numCol="1" spcCol="952" anchor="ctr" anchorCtr="0">
            <a:noAutofit/>
          </a:bodyPr>
          <a:lstStyle/>
          <a:p>
            <a:pPr algn="ctr" defTabSz="755650" eaLnBrk="1" fontAlgn="auto" hangingPunct="1">
              <a:lnSpc>
                <a:spcPct val="90000"/>
              </a:lnSpc>
              <a:spcBef>
                <a:spcPts val="0"/>
              </a:spcBef>
              <a:spcAft>
                <a:spcPct val="35000"/>
              </a:spcAft>
              <a:defRPr/>
            </a:pPr>
            <a:endParaRPr lang="zh-CN" altLang="en-US" sz="1700" kern="0">
              <a:solidFill>
                <a:prstClr val="white"/>
              </a:solidFill>
              <a:latin typeface="+mn-lt"/>
              <a:ea typeface="+mn-ea"/>
              <a:cs typeface="+mn-ea"/>
              <a:sym typeface="+mn-lt"/>
            </a:endParaRPr>
          </a:p>
        </p:txBody>
      </p:sp>
      <p:sp>
        <p:nvSpPr>
          <p:cNvPr id="71" name="TextBox 70"/>
          <p:cNvSpPr txBox="1"/>
          <p:nvPr/>
        </p:nvSpPr>
        <p:spPr>
          <a:xfrm>
            <a:off x="5228238" y="841796"/>
            <a:ext cx="2088040" cy="599769"/>
          </a:xfrm>
          <a:prstGeom prst="rect">
            <a:avLst/>
          </a:prstGeom>
          <a:noFill/>
        </p:spPr>
        <p:txBody>
          <a:bodyPr wrap="square" lIns="68571" tIns="34285" rIns="68571" bIns="34285" rtlCol="0">
            <a:spAutoFit/>
          </a:bodyPr>
          <a:lstStyle/>
          <a:p>
            <a:pPr eaLnBrk="1" fontAlgn="auto" hangingPunct="1">
              <a:lnSpc>
                <a:spcPct val="130000"/>
              </a:lnSpc>
              <a:spcBef>
                <a:spcPts val="0"/>
              </a:spcBef>
              <a:spcAft>
                <a:spcPts val="0"/>
              </a:spcAft>
            </a:pPr>
            <a:r>
              <a:rPr lang="zh-CN" altLang="en-US" sz="1400" kern="0" spc="-112" dirty="0">
                <a:solidFill>
                  <a:prstClr val="black">
                    <a:lumMod val="95000"/>
                    <a:lumOff val="5000"/>
                  </a:prstClr>
                </a:solidFill>
                <a:latin typeface="+mn-lt"/>
                <a:ea typeface="+mn-ea"/>
                <a:cs typeface="+mn-ea"/>
                <a:sym typeface="+mn-lt"/>
              </a:rPr>
              <a:t>单击此处添加文本内容</a:t>
            </a:r>
            <a:endParaRPr lang="en-US" altLang="zh-CN" sz="1400" kern="0" spc="-112" dirty="0">
              <a:solidFill>
                <a:prstClr val="black">
                  <a:lumMod val="95000"/>
                  <a:lumOff val="5000"/>
                </a:prstClr>
              </a:solidFill>
              <a:latin typeface="+mn-lt"/>
              <a:ea typeface="+mn-ea"/>
              <a:cs typeface="+mn-ea"/>
              <a:sym typeface="+mn-lt"/>
            </a:endParaRPr>
          </a:p>
          <a:p>
            <a:pPr eaLnBrk="1" fontAlgn="auto" hangingPunct="1">
              <a:lnSpc>
                <a:spcPct val="130000"/>
              </a:lnSpc>
              <a:spcBef>
                <a:spcPts val="0"/>
              </a:spcBef>
              <a:spcAft>
                <a:spcPts val="0"/>
              </a:spcAft>
            </a:pPr>
            <a:r>
              <a:rPr lang="zh-CN" altLang="en-US" sz="1400" kern="0" spc="-112" dirty="0">
                <a:solidFill>
                  <a:prstClr val="black">
                    <a:lumMod val="95000"/>
                    <a:lumOff val="5000"/>
                  </a:prstClr>
                </a:solidFill>
                <a:latin typeface="+mn-lt"/>
                <a:ea typeface="+mn-ea"/>
                <a:cs typeface="+mn-ea"/>
                <a:sym typeface="+mn-lt"/>
              </a:rPr>
              <a:t>单击此处添加文本内容</a:t>
            </a:r>
            <a:endParaRPr lang="en-US" altLang="zh-CN" sz="1400" kern="0" spc="-112" dirty="0">
              <a:solidFill>
                <a:prstClr val="black">
                  <a:lumMod val="95000"/>
                  <a:lumOff val="5000"/>
                </a:prstClr>
              </a:solidFill>
              <a:latin typeface="+mn-lt"/>
              <a:ea typeface="+mn-ea"/>
              <a:cs typeface="+mn-ea"/>
              <a:sym typeface="+mn-lt"/>
            </a:endParaRPr>
          </a:p>
        </p:txBody>
      </p:sp>
      <p:sp>
        <p:nvSpPr>
          <p:cNvPr id="72" name="TextBox 71"/>
          <p:cNvSpPr txBox="1"/>
          <p:nvPr/>
        </p:nvSpPr>
        <p:spPr>
          <a:xfrm>
            <a:off x="466607" y="1857705"/>
            <a:ext cx="2088040" cy="599769"/>
          </a:xfrm>
          <a:prstGeom prst="rect">
            <a:avLst/>
          </a:prstGeom>
          <a:noFill/>
        </p:spPr>
        <p:txBody>
          <a:bodyPr wrap="square" lIns="68571" tIns="34285" rIns="68571" bIns="34285" rtlCol="0">
            <a:spAutoFit/>
          </a:bodyPr>
          <a:lstStyle/>
          <a:p>
            <a:pPr eaLnBrk="1" fontAlgn="auto" hangingPunct="1">
              <a:lnSpc>
                <a:spcPct val="130000"/>
              </a:lnSpc>
              <a:spcBef>
                <a:spcPts val="0"/>
              </a:spcBef>
              <a:spcAft>
                <a:spcPts val="0"/>
              </a:spcAft>
            </a:pPr>
            <a:r>
              <a:rPr lang="zh-CN" altLang="en-US" sz="1400" kern="0" spc="-112" dirty="0">
                <a:solidFill>
                  <a:prstClr val="black">
                    <a:lumMod val="95000"/>
                    <a:lumOff val="5000"/>
                  </a:prstClr>
                </a:solidFill>
                <a:latin typeface="+mn-lt"/>
                <a:ea typeface="+mn-ea"/>
                <a:cs typeface="+mn-ea"/>
                <a:sym typeface="+mn-lt"/>
              </a:rPr>
              <a:t>单击此处添加文本内容</a:t>
            </a:r>
            <a:endParaRPr lang="en-US" altLang="zh-CN" sz="1400" kern="0" spc="-112" dirty="0">
              <a:solidFill>
                <a:prstClr val="black">
                  <a:lumMod val="95000"/>
                  <a:lumOff val="5000"/>
                </a:prstClr>
              </a:solidFill>
              <a:latin typeface="+mn-lt"/>
              <a:ea typeface="+mn-ea"/>
              <a:cs typeface="+mn-ea"/>
              <a:sym typeface="+mn-lt"/>
            </a:endParaRPr>
          </a:p>
          <a:p>
            <a:pPr eaLnBrk="1" fontAlgn="auto" hangingPunct="1">
              <a:lnSpc>
                <a:spcPct val="130000"/>
              </a:lnSpc>
              <a:spcBef>
                <a:spcPts val="0"/>
              </a:spcBef>
              <a:spcAft>
                <a:spcPts val="0"/>
              </a:spcAft>
            </a:pPr>
            <a:r>
              <a:rPr lang="zh-CN" altLang="en-US" sz="1400" kern="0" spc="-112" dirty="0">
                <a:solidFill>
                  <a:prstClr val="black">
                    <a:lumMod val="95000"/>
                    <a:lumOff val="5000"/>
                  </a:prstClr>
                </a:solidFill>
                <a:latin typeface="+mn-lt"/>
                <a:ea typeface="+mn-ea"/>
                <a:cs typeface="+mn-ea"/>
                <a:sym typeface="+mn-lt"/>
              </a:rPr>
              <a:t>单击此处添加文本内容</a:t>
            </a:r>
            <a:endParaRPr lang="en-US" altLang="zh-CN" sz="1400" kern="0" spc="-112" dirty="0">
              <a:solidFill>
                <a:prstClr val="black">
                  <a:lumMod val="95000"/>
                  <a:lumOff val="5000"/>
                </a:prstClr>
              </a:solidFill>
              <a:latin typeface="+mn-lt"/>
              <a:ea typeface="+mn-ea"/>
              <a:cs typeface="+mn-ea"/>
              <a:sym typeface="+mn-lt"/>
            </a:endParaRPr>
          </a:p>
        </p:txBody>
      </p:sp>
      <p:sp>
        <p:nvSpPr>
          <p:cNvPr id="73" name="TextBox 72"/>
          <p:cNvSpPr txBox="1"/>
          <p:nvPr/>
        </p:nvSpPr>
        <p:spPr>
          <a:xfrm>
            <a:off x="6372392" y="1832516"/>
            <a:ext cx="2088040" cy="599769"/>
          </a:xfrm>
          <a:prstGeom prst="rect">
            <a:avLst/>
          </a:prstGeom>
          <a:noFill/>
        </p:spPr>
        <p:txBody>
          <a:bodyPr wrap="square" lIns="68571" tIns="34285" rIns="68571" bIns="34285" rtlCol="0">
            <a:spAutoFit/>
          </a:bodyPr>
          <a:lstStyle/>
          <a:p>
            <a:pPr eaLnBrk="1" fontAlgn="auto" hangingPunct="1">
              <a:lnSpc>
                <a:spcPct val="130000"/>
              </a:lnSpc>
              <a:spcBef>
                <a:spcPts val="0"/>
              </a:spcBef>
              <a:spcAft>
                <a:spcPts val="0"/>
              </a:spcAft>
            </a:pPr>
            <a:r>
              <a:rPr lang="zh-CN" altLang="en-US" sz="1400" kern="0" spc="-112" dirty="0">
                <a:solidFill>
                  <a:prstClr val="black">
                    <a:lumMod val="95000"/>
                    <a:lumOff val="5000"/>
                  </a:prstClr>
                </a:solidFill>
                <a:latin typeface="+mn-lt"/>
                <a:ea typeface="+mn-ea"/>
                <a:cs typeface="+mn-ea"/>
                <a:sym typeface="+mn-lt"/>
              </a:rPr>
              <a:t>单击此处添加文本内容</a:t>
            </a:r>
            <a:endParaRPr lang="en-US" altLang="zh-CN" sz="1400" kern="0" spc="-112" dirty="0">
              <a:solidFill>
                <a:prstClr val="black">
                  <a:lumMod val="95000"/>
                  <a:lumOff val="5000"/>
                </a:prstClr>
              </a:solidFill>
              <a:latin typeface="+mn-lt"/>
              <a:ea typeface="+mn-ea"/>
              <a:cs typeface="+mn-ea"/>
              <a:sym typeface="+mn-lt"/>
            </a:endParaRPr>
          </a:p>
          <a:p>
            <a:pPr eaLnBrk="1" fontAlgn="auto" hangingPunct="1">
              <a:lnSpc>
                <a:spcPct val="130000"/>
              </a:lnSpc>
              <a:spcBef>
                <a:spcPts val="0"/>
              </a:spcBef>
              <a:spcAft>
                <a:spcPts val="0"/>
              </a:spcAft>
            </a:pPr>
            <a:r>
              <a:rPr lang="zh-CN" altLang="en-US" sz="1400" kern="0" spc="-112" dirty="0">
                <a:solidFill>
                  <a:prstClr val="black">
                    <a:lumMod val="95000"/>
                    <a:lumOff val="5000"/>
                  </a:prstClr>
                </a:solidFill>
                <a:latin typeface="+mn-lt"/>
                <a:ea typeface="+mn-ea"/>
                <a:cs typeface="+mn-ea"/>
                <a:sym typeface="+mn-lt"/>
              </a:rPr>
              <a:t>单击此处添加文本内容</a:t>
            </a:r>
            <a:endParaRPr lang="en-US" altLang="zh-CN" sz="1400" kern="0" spc="-112" dirty="0">
              <a:solidFill>
                <a:prstClr val="black">
                  <a:lumMod val="95000"/>
                  <a:lumOff val="5000"/>
                </a:prstClr>
              </a:solidFill>
              <a:latin typeface="+mn-lt"/>
              <a:ea typeface="+mn-ea"/>
              <a:cs typeface="+mn-ea"/>
              <a:sym typeface="+mn-lt"/>
            </a:endParaRPr>
          </a:p>
        </p:txBody>
      </p:sp>
      <p:sp>
        <p:nvSpPr>
          <p:cNvPr id="74" name="TextBox 73"/>
          <p:cNvSpPr txBox="1"/>
          <p:nvPr/>
        </p:nvSpPr>
        <p:spPr>
          <a:xfrm>
            <a:off x="5868382" y="3484590"/>
            <a:ext cx="2088040" cy="599769"/>
          </a:xfrm>
          <a:prstGeom prst="rect">
            <a:avLst/>
          </a:prstGeom>
          <a:noFill/>
        </p:spPr>
        <p:txBody>
          <a:bodyPr wrap="square" lIns="68571" tIns="34285" rIns="68571" bIns="34285" rtlCol="0">
            <a:spAutoFit/>
          </a:bodyPr>
          <a:lstStyle/>
          <a:p>
            <a:pPr eaLnBrk="1" fontAlgn="auto" hangingPunct="1">
              <a:lnSpc>
                <a:spcPct val="130000"/>
              </a:lnSpc>
              <a:spcBef>
                <a:spcPts val="0"/>
              </a:spcBef>
              <a:spcAft>
                <a:spcPts val="0"/>
              </a:spcAft>
            </a:pPr>
            <a:r>
              <a:rPr lang="zh-CN" altLang="en-US" sz="1400" kern="0" spc="-112" dirty="0">
                <a:solidFill>
                  <a:prstClr val="black">
                    <a:lumMod val="95000"/>
                    <a:lumOff val="5000"/>
                  </a:prstClr>
                </a:solidFill>
                <a:latin typeface="+mn-lt"/>
                <a:ea typeface="+mn-ea"/>
                <a:cs typeface="+mn-ea"/>
                <a:sym typeface="+mn-lt"/>
              </a:rPr>
              <a:t>单击此处添加文本内容</a:t>
            </a:r>
            <a:endParaRPr lang="en-US" altLang="zh-CN" sz="1400" kern="0" spc="-112" dirty="0">
              <a:solidFill>
                <a:prstClr val="black">
                  <a:lumMod val="95000"/>
                  <a:lumOff val="5000"/>
                </a:prstClr>
              </a:solidFill>
              <a:latin typeface="+mn-lt"/>
              <a:ea typeface="+mn-ea"/>
              <a:cs typeface="+mn-ea"/>
              <a:sym typeface="+mn-lt"/>
            </a:endParaRPr>
          </a:p>
          <a:p>
            <a:pPr eaLnBrk="1" fontAlgn="auto" hangingPunct="1">
              <a:lnSpc>
                <a:spcPct val="130000"/>
              </a:lnSpc>
              <a:spcBef>
                <a:spcPts val="0"/>
              </a:spcBef>
              <a:spcAft>
                <a:spcPts val="0"/>
              </a:spcAft>
            </a:pPr>
            <a:r>
              <a:rPr lang="zh-CN" altLang="en-US" sz="1400" kern="0" spc="-112" dirty="0">
                <a:solidFill>
                  <a:prstClr val="black">
                    <a:lumMod val="95000"/>
                    <a:lumOff val="5000"/>
                  </a:prstClr>
                </a:solidFill>
                <a:latin typeface="+mn-lt"/>
                <a:ea typeface="+mn-ea"/>
                <a:cs typeface="+mn-ea"/>
                <a:sym typeface="+mn-lt"/>
              </a:rPr>
              <a:t>单击此处添加文本内容</a:t>
            </a:r>
            <a:endParaRPr lang="en-US" altLang="zh-CN" sz="1400" kern="0" spc="-112" dirty="0">
              <a:solidFill>
                <a:prstClr val="black">
                  <a:lumMod val="95000"/>
                  <a:lumOff val="5000"/>
                </a:prstClr>
              </a:solidFill>
              <a:latin typeface="+mn-lt"/>
              <a:ea typeface="+mn-ea"/>
              <a:cs typeface="+mn-ea"/>
              <a:sym typeface="+mn-lt"/>
            </a:endParaRPr>
          </a:p>
        </p:txBody>
      </p:sp>
      <p:sp>
        <p:nvSpPr>
          <p:cNvPr id="75" name="TextBox 74"/>
          <p:cNvSpPr txBox="1"/>
          <p:nvPr/>
        </p:nvSpPr>
        <p:spPr>
          <a:xfrm>
            <a:off x="1034329" y="3591966"/>
            <a:ext cx="2088040" cy="599769"/>
          </a:xfrm>
          <a:prstGeom prst="rect">
            <a:avLst/>
          </a:prstGeom>
          <a:noFill/>
        </p:spPr>
        <p:txBody>
          <a:bodyPr wrap="square" lIns="68571" tIns="34285" rIns="68571" bIns="34285" rtlCol="0">
            <a:spAutoFit/>
          </a:bodyPr>
          <a:lstStyle/>
          <a:p>
            <a:pPr eaLnBrk="1" fontAlgn="auto" hangingPunct="1">
              <a:lnSpc>
                <a:spcPct val="130000"/>
              </a:lnSpc>
              <a:spcBef>
                <a:spcPts val="0"/>
              </a:spcBef>
              <a:spcAft>
                <a:spcPts val="0"/>
              </a:spcAft>
            </a:pPr>
            <a:r>
              <a:rPr lang="zh-CN" altLang="en-US" sz="1400" kern="0" spc="-112" dirty="0">
                <a:solidFill>
                  <a:prstClr val="black">
                    <a:lumMod val="95000"/>
                    <a:lumOff val="5000"/>
                  </a:prstClr>
                </a:solidFill>
                <a:latin typeface="+mn-lt"/>
                <a:ea typeface="+mn-ea"/>
                <a:cs typeface="+mn-ea"/>
                <a:sym typeface="+mn-lt"/>
              </a:rPr>
              <a:t>单击此处添加文本内容</a:t>
            </a:r>
            <a:endParaRPr lang="en-US" altLang="zh-CN" sz="1400" kern="0" spc="-112" dirty="0">
              <a:solidFill>
                <a:prstClr val="black">
                  <a:lumMod val="95000"/>
                  <a:lumOff val="5000"/>
                </a:prstClr>
              </a:solidFill>
              <a:latin typeface="+mn-lt"/>
              <a:ea typeface="+mn-ea"/>
              <a:cs typeface="+mn-ea"/>
              <a:sym typeface="+mn-lt"/>
            </a:endParaRPr>
          </a:p>
          <a:p>
            <a:pPr eaLnBrk="1" fontAlgn="auto" hangingPunct="1">
              <a:lnSpc>
                <a:spcPct val="130000"/>
              </a:lnSpc>
              <a:spcBef>
                <a:spcPts val="0"/>
              </a:spcBef>
              <a:spcAft>
                <a:spcPts val="0"/>
              </a:spcAft>
            </a:pPr>
            <a:r>
              <a:rPr lang="zh-CN" altLang="en-US" sz="1400" kern="0" spc="-112" dirty="0">
                <a:solidFill>
                  <a:prstClr val="black">
                    <a:lumMod val="95000"/>
                    <a:lumOff val="5000"/>
                  </a:prstClr>
                </a:solidFill>
                <a:latin typeface="+mn-lt"/>
                <a:ea typeface="+mn-ea"/>
                <a:cs typeface="+mn-ea"/>
                <a:sym typeface="+mn-lt"/>
              </a:rPr>
              <a:t>单击此处添加文本内容</a:t>
            </a:r>
            <a:endParaRPr lang="en-US" altLang="zh-CN" sz="1400" kern="0" spc="-112" dirty="0">
              <a:solidFill>
                <a:prstClr val="black">
                  <a:lumMod val="95000"/>
                  <a:lumOff val="5000"/>
                </a:prstClr>
              </a:solidFill>
              <a:latin typeface="+mn-lt"/>
              <a:ea typeface="+mn-ea"/>
              <a:cs typeface="+mn-ea"/>
              <a:sym typeface="+mn-lt"/>
            </a:endParaRP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wipe(up)">
                                      <p:cBhvr>
                                        <p:cTn id="13" dur="500"/>
                                        <p:tgtEl>
                                          <p:spTgt spid="66"/>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54"/>
                                        </p:tgtEl>
                                        <p:attrNameLst>
                                          <p:attrName>style.visibility</p:attrName>
                                        </p:attrNameLst>
                                      </p:cBhvr>
                                      <p:to>
                                        <p:strVal val="visible"/>
                                      </p:to>
                                    </p:set>
                                    <p:anim calcmode="lin" valueType="num">
                                      <p:cBhvr>
                                        <p:cTn id="17" dur="500" fill="hold"/>
                                        <p:tgtEl>
                                          <p:spTgt spid="54"/>
                                        </p:tgtEl>
                                        <p:attrNameLst>
                                          <p:attrName>ppt_w</p:attrName>
                                        </p:attrNameLst>
                                      </p:cBhvr>
                                      <p:tavLst>
                                        <p:tav tm="0">
                                          <p:val>
                                            <p:fltVal val="0"/>
                                          </p:val>
                                        </p:tav>
                                        <p:tav tm="100000">
                                          <p:val>
                                            <p:strVal val="#ppt_w"/>
                                          </p:val>
                                        </p:tav>
                                      </p:tavLst>
                                    </p:anim>
                                    <p:anim calcmode="lin" valueType="num">
                                      <p:cBhvr>
                                        <p:cTn id="18" dur="500" fill="hold"/>
                                        <p:tgtEl>
                                          <p:spTgt spid="54"/>
                                        </p:tgtEl>
                                        <p:attrNameLst>
                                          <p:attrName>ppt_h</p:attrName>
                                        </p:attrNameLst>
                                      </p:cBhvr>
                                      <p:tavLst>
                                        <p:tav tm="0">
                                          <p:val>
                                            <p:fltVal val="0"/>
                                          </p:val>
                                        </p:tav>
                                        <p:tav tm="100000">
                                          <p:val>
                                            <p:strVal val="#ppt_h"/>
                                          </p:val>
                                        </p:tav>
                                      </p:tavLst>
                                    </p:anim>
                                    <p:animEffect transition="in" filter="fade">
                                      <p:cBhvr>
                                        <p:cTn id="19" dur="500"/>
                                        <p:tgtEl>
                                          <p:spTgt spid="54"/>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up)">
                                      <p:cBhvr>
                                        <p:cTn id="23" dur="500"/>
                                        <p:tgtEl>
                                          <p:spTgt spid="67"/>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57"/>
                                        </p:tgtEl>
                                        <p:attrNameLst>
                                          <p:attrName>style.visibility</p:attrName>
                                        </p:attrNameLst>
                                      </p:cBhvr>
                                      <p:to>
                                        <p:strVal val="visible"/>
                                      </p:to>
                                    </p:set>
                                    <p:anim calcmode="lin" valueType="num">
                                      <p:cBhvr>
                                        <p:cTn id="27" dur="500" fill="hold"/>
                                        <p:tgtEl>
                                          <p:spTgt spid="57"/>
                                        </p:tgtEl>
                                        <p:attrNameLst>
                                          <p:attrName>ppt_w</p:attrName>
                                        </p:attrNameLst>
                                      </p:cBhvr>
                                      <p:tavLst>
                                        <p:tav tm="0">
                                          <p:val>
                                            <p:fltVal val="0"/>
                                          </p:val>
                                        </p:tav>
                                        <p:tav tm="100000">
                                          <p:val>
                                            <p:strVal val="#ppt_w"/>
                                          </p:val>
                                        </p:tav>
                                      </p:tavLst>
                                    </p:anim>
                                    <p:anim calcmode="lin" valueType="num">
                                      <p:cBhvr>
                                        <p:cTn id="28" dur="500" fill="hold"/>
                                        <p:tgtEl>
                                          <p:spTgt spid="57"/>
                                        </p:tgtEl>
                                        <p:attrNameLst>
                                          <p:attrName>ppt_h</p:attrName>
                                        </p:attrNameLst>
                                      </p:cBhvr>
                                      <p:tavLst>
                                        <p:tav tm="0">
                                          <p:val>
                                            <p:fltVal val="0"/>
                                          </p:val>
                                        </p:tav>
                                        <p:tav tm="100000">
                                          <p:val>
                                            <p:strVal val="#ppt_h"/>
                                          </p:val>
                                        </p:tav>
                                      </p:tavLst>
                                    </p:anim>
                                    <p:animEffect transition="in" filter="fade">
                                      <p:cBhvr>
                                        <p:cTn id="29" dur="500"/>
                                        <p:tgtEl>
                                          <p:spTgt spid="57"/>
                                        </p:tgtEl>
                                      </p:cBhvr>
                                    </p:animEffect>
                                  </p:childTnLst>
                                </p:cTn>
                              </p:par>
                            </p:childTnLst>
                          </p:cTn>
                        </p:par>
                        <p:par>
                          <p:cTn id="30" fill="hold">
                            <p:stCondLst>
                              <p:cond delay="2500"/>
                            </p:stCondLst>
                            <p:childTnLst>
                              <p:par>
                                <p:cTn id="31" presetID="22" presetClass="entr" presetSubtype="2" fill="hold" grpId="0" nodeType="after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wipe(right)">
                                      <p:cBhvr>
                                        <p:cTn id="33" dur="500"/>
                                        <p:tgtEl>
                                          <p:spTgt spid="68"/>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22" presetClass="entr" presetSubtype="4"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wipe(down)">
                                      <p:cBhvr>
                                        <p:cTn id="43" dur="500"/>
                                        <p:tgtEl>
                                          <p:spTgt spid="69"/>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500" fill="hold"/>
                                        <p:tgtEl>
                                          <p:spTgt spid="60"/>
                                        </p:tgtEl>
                                        <p:attrNameLst>
                                          <p:attrName>ppt_w</p:attrName>
                                        </p:attrNameLst>
                                      </p:cBhvr>
                                      <p:tavLst>
                                        <p:tav tm="0">
                                          <p:val>
                                            <p:fltVal val="0"/>
                                          </p:val>
                                        </p:tav>
                                        <p:tav tm="100000">
                                          <p:val>
                                            <p:strVal val="#ppt_w"/>
                                          </p:val>
                                        </p:tav>
                                      </p:tavLst>
                                    </p:anim>
                                    <p:anim calcmode="lin" valueType="num">
                                      <p:cBhvr>
                                        <p:cTn id="48" dur="500" fill="hold"/>
                                        <p:tgtEl>
                                          <p:spTgt spid="60"/>
                                        </p:tgtEl>
                                        <p:attrNameLst>
                                          <p:attrName>ppt_h</p:attrName>
                                        </p:attrNameLst>
                                      </p:cBhvr>
                                      <p:tavLst>
                                        <p:tav tm="0">
                                          <p:val>
                                            <p:fltVal val="0"/>
                                          </p:val>
                                        </p:tav>
                                        <p:tav tm="100000">
                                          <p:val>
                                            <p:strVal val="#ppt_h"/>
                                          </p:val>
                                        </p:tav>
                                      </p:tavLst>
                                    </p:anim>
                                    <p:animEffect transition="in" filter="fade">
                                      <p:cBhvr>
                                        <p:cTn id="49" dur="500"/>
                                        <p:tgtEl>
                                          <p:spTgt spid="60"/>
                                        </p:tgtEl>
                                      </p:cBhvr>
                                    </p:animEffect>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70"/>
                                        </p:tgtEl>
                                        <p:attrNameLst>
                                          <p:attrName>style.visibility</p:attrName>
                                        </p:attrNameLst>
                                      </p:cBhvr>
                                      <p:to>
                                        <p:strVal val="visible"/>
                                      </p:to>
                                    </p:set>
                                    <p:animEffect transition="in" filter="wipe(left)">
                                      <p:cBhvr>
                                        <p:cTn id="53" dur="500"/>
                                        <p:tgtEl>
                                          <p:spTgt spid="70"/>
                                        </p:tgtEl>
                                      </p:cBhvr>
                                    </p:animEffect>
                                  </p:childTnLst>
                                </p:cTn>
                              </p:par>
                            </p:childTnLst>
                          </p:cTn>
                        </p:par>
                        <p:par>
                          <p:cTn id="54" fill="hold">
                            <p:stCondLst>
                              <p:cond delay="5000"/>
                            </p:stCondLst>
                            <p:childTnLst>
                              <p:par>
                                <p:cTn id="55" presetID="2" presetClass="entr" presetSubtype="2"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1+#ppt_w/2"/>
                                          </p:val>
                                        </p:tav>
                                        <p:tav tm="100000">
                                          <p:val>
                                            <p:strVal val="#ppt_x"/>
                                          </p:val>
                                        </p:tav>
                                      </p:tavLst>
                                    </p:anim>
                                    <p:anim calcmode="lin" valueType="num">
                                      <p:cBhvr additive="base">
                                        <p:cTn id="58" dur="500" fill="hold"/>
                                        <p:tgtEl>
                                          <p:spTgt spid="71"/>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 calcmode="lin" valueType="num">
                                      <p:cBhvr additive="base">
                                        <p:cTn id="61" dur="500" fill="hold"/>
                                        <p:tgtEl>
                                          <p:spTgt spid="73"/>
                                        </p:tgtEl>
                                        <p:attrNameLst>
                                          <p:attrName>ppt_x</p:attrName>
                                        </p:attrNameLst>
                                      </p:cBhvr>
                                      <p:tavLst>
                                        <p:tav tm="0">
                                          <p:val>
                                            <p:strVal val="1+#ppt_w/2"/>
                                          </p:val>
                                        </p:tav>
                                        <p:tav tm="100000">
                                          <p:val>
                                            <p:strVal val="#ppt_x"/>
                                          </p:val>
                                        </p:tav>
                                      </p:tavLst>
                                    </p:anim>
                                    <p:anim calcmode="lin" valueType="num">
                                      <p:cBhvr additive="base">
                                        <p:cTn id="62" dur="500" fill="hold"/>
                                        <p:tgtEl>
                                          <p:spTgt spid="73"/>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additive="base">
                                        <p:cTn id="65" dur="500" fill="hold"/>
                                        <p:tgtEl>
                                          <p:spTgt spid="74"/>
                                        </p:tgtEl>
                                        <p:attrNameLst>
                                          <p:attrName>ppt_x</p:attrName>
                                        </p:attrNameLst>
                                      </p:cBhvr>
                                      <p:tavLst>
                                        <p:tav tm="0">
                                          <p:val>
                                            <p:strVal val="1+#ppt_w/2"/>
                                          </p:val>
                                        </p:tav>
                                        <p:tav tm="100000">
                                          <p:val>
                                            <p:strVal val="#ppt_x"/>
                                          </p:val>
                                        </p:tav>
                                      </p:tavLst>
                                    </p:anim>
                                    <p:anim calcmode="lin" valueType="num">
                                      <p:cBhvr additive="base">
                                        <p:cTn id="66" dur="500" fill="hold"/>
                                        <p:tgtEl>
                                          <p:spTgt spid="74"/>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0-#ppt_w/2"/>
                                          </p:val>
                                        </p:tav>
                                        <p:tav tm="100000">
                                          <p:val>
                                            <p:strVal val="#ppt_x"/>
                                          </p:val>
                                        </p:tav>
                                      </p:tavLst>
                                    </p:anim>
                                    <p:anim calcmode="lin" valueType="num">
                                      <p:cBhvr additive="base">
                                        <p:cTn id="70" dur="500" fill="hold"/>
                                        <p:tgtEl>
                                          <p:spTgt spid="72"/>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additive="base">
                                        <p:cTn id="73" dur="500" fill="hold"/>
                                        <p:tgtEl>
                                          <p:spTgt spid="75"/>
                                        </p:tgtEl>
                                        <p:attrNameLst>
                                          <p:attrName>ppt_x</p:attrName>
                                        </p:attrNameLst>
                                      </p:cBhvr>
                                      <p:tavLst>
                                        <p:tav tm="0">
                                          <p:val>
                                            <p:strVal val="0-#ppt_w/2"/>
                                          </p:val>
                                        </p:tav>
                                        <p:tav tm="100000">
                                          <p:val>
                                            <p:strVal val="#ppt_x"/>
                                          </p:val>
                                        </p:tav>
                                      </p:tavLst>
                                    </p:anim>
                                    <p:anim calcmode="lin" valueType="num">
                                      <p:cBhvr additive="base">
                                        <p:cTn id="74" dur="500" fill="hold"/>
                                        <p:tgtEl>
                                          <p:spTgt spid="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68" grpId="0" animBg="1"/>
      <p:bldP spid="69" grpId="0" animBg="1"/>
      <p:bldP spid="70" grpId="0" animBg="1"/>
      <p:bldP spid="71" grpId="0"/>
      <p:bldP spid="72" grpId="0"/>
      <p:bldP spid="73" grpId="0"/>
      <p:bldP spid="74" grpId="0"/>
      <p:bldP spid="7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2" descr="C:\Users\Thinkpad\Desktop\PNG\1_0008_图层-16-副本.png"/>
          <p:cNvPicPr>
            <a:picLocks noChangeAspect="1" noChangeArrowheads="1"/>
          </p:cNvPicPr>
          <p:nvPr/>
        </p:nvPicPr>
        <p:blipFill>
          <a:blip r:embed="rId3" cstate="screen">
            <a:duotone>
              <a:srgbClr val="E7E6E6">
                <a:shade val="45000"/>
                <a:satMod val="135000"/>
              </a:srgbClr>
              <a:prstClr val="white"/>
            </a:duotone>
          </a:blip>
          <a:srcRect/>
          <a:stretch>
            <a:fillRect/>
          </a:stretch>
        </p:blipFill>
        <p:spPr bwMode="auto">
          <a:xfrm rot="18498978">
            <a:off x="4174485" y="2400155"/>
            <a:ext cx="365237" cy="80286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C:\Users\Thinkpad\Desktop\PNG\1_0008_图层-16-副本.png"/>
          <p:cNvPicPr>
            <a:picLocks noChangeAspect="1" noChangeArrowheads="1"/>
          </p:cNvPicPr>
          <p:nvPr/>
        </p:nvPicPr>
        <p:blipFill>
          <a:blip r:embed="rId3" cstate="screen">
            <a:duotone>
              <a:srgbClr val="E7E6E6">
                <a:shade val="45000"/>
                <a:satMod val="135000"/>
              </a:srgbClr>
              <a:prstClr val="white"/>
            </a:duotone>
          </a:blip>
          <a:srcRect/>
          <a:stretch>
            <a:fillRect/>
          </a:stretch>
        </p:blipFill>
        <p:spPr bwMode="auto">
          <a:xfrm rot="3997089">
            <a:off x="4050223" y="1264093"/>
            <a:ext cx="365237" cy="80286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C:\Users\Thinkpad\Desktop\PNG\1_0008_图层-16-副本.png"/>
          <p:cNvPicPr>
            <a:picLocks noChangeAspect="1" noChangeArrowheads="1"/>
          </p:cNvPicPr>
          <p:nvPr/>
        </p:nvPicPr>
        <p:blipFill>
          <a:blip r:embed="rId3" cstate="screen">
            <a:duotone>
              <a:srgbClr val="E7E6E6">
                <a:shade val="45000"/>
                <a:satMod val="135000"/>
              </a:srgbClr>
              <a:prstClr val="white"/>
            </a:duotone>
          </a:blip>
          <a:srcRect/>
          <a:stretch>
            <a:fillRect/>
          </a:stretch>
        </p:blipFill>
        <p:spPr bwMode="auto">
          <a:xfrm rot="3847485">
            <a:off x="3578256" y="3287647"/>
            <a:ext cx="365237" cy="802867"/>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组合 36"/>
          <p:cNvGrpSpPr/>
          <p:nvPr/>
        </p:nvGrpSpPr>
        <p:grpSpPr>
          <a:xfrm>
            <a:off x="2368642" y="3373794"/>
            <a:ext cx="1423262" cy="1261351"/>
            <a:chOff x="611560" y="1599515"/>
            <a:chExt cx="864096" cy="765774"/>
          </a:xfrm>
        </p:grpSpPr>
        <p:pic>
          <p:nvPicPr>
            <p:cNvPr id="38" name="Picture 4" descr="C:\Users\Thinkpad\Desktop\PNG\1_0000_渐变映射-2-副本-9.png"/>
            <p:cNvPicPr>
              <a:picLocks noChangeAspect="1" noChangeArrowheads="1"/>
            </p:cNvPicPr>
            <p:nvPr/>
          </p:nvPicPr>
          <p:blipFill>
            <a:blip r:embed="rId4" cstate="screen"/>
            <a:srcRect/>
            <a:stretch>
              <a:fillRect/>
            </a:stretch>
          </p:blipFill>
          <p:spPr bwMode="auto">
            <a:xfrm>
              <a:off x="611560" y="1599515"/>
              <a:ext cx="864096" cy="765774"/>
            </a:xfrm>
            <a:prstGeom prst="rect">
              <a:avLst/>
            </a:prstGeom>
            <a:noFill/>
            <a:extLst>
              <a:ext uri="{909E8E84-426E-40DD-AFC4-6F175D3DCCD1}">
                <a14:hiddenFill xmlns:a14="http://schemas.microsoft.com/office/drawing/2010/main">
                  <a:solidFill>
                    <a:srgbClr val="FFFFFF"/>
                  </a:solidFill>
                </a14:hiddenFill>
              </a:ext>
            </a:extLst>
          </p:spPr>
        </p:pic>
        <p:sp>
          <p:nvSpPr>
            <p:cNvPr id="39" name="Text Box 53"/>
            <p:cNvSpPr txBox="1">
              <a:spLocks noChangeArrowheads="1"/>
            </p:cNvSpPr>
            <p:nvPr/>
          </p:nvSpPr>
          <p:spPr bwMode="auto">
            <a:xfrm>
              <a:off x="739746" y="1774732"/>
              <a:ext cx="645582" cy="36708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25000"/>
                </a:lnSpc>
                <a:defRPr sz="2800" b="1">
                  <a:solidFill>
                    <a:schemeClr val="bg1"/>
                  </a:solidFill>
                  <a:latin typeface="方正古隶简体" pitchFamily="65" charset="-122"/>
                  <a:ea typeface="方正古隶简体" pitchFamily="65" charset="-122"/>
                </a:defRPr>
              </a:lvl1pPr>
            </a:lstStyle>
            <a:p>
              <a:pPr marL="0" marR="0" lvl="0" indent="0" defTabSz="685800" eaLnBrk="1" fontAlgn="auto" latinLnBrk="0" hangingPunct="1">
                <a:lnSpc>
                  <a:spcPct val="125000"/>
                </a:lnSpc>
                <a:spcBef>
                  <a:spcPts val="0"/>
                </a:spcBef>
                <a:spcAft>
                  <a:spcPts val="0"/>
                </a:spcAft>
                <a:buClrTx/>
                <a:buSzTx/>
                <a:buFontTx/>
                <a:buNone/>
                <a:defRPr/>
              </a:pPr>
              <a:r>
                <a:rPr kumimoji="0" lang="zh-CN" altLang="en-US" sz="1400" b="1" i="0" u="none" strike="noStrike" kern="0" cap="none" spc="0" normalizeH="0" baseline="0" noProof="0" dirty="0">
                  <a:ln>
                    <a:noFill/>
                  </a:ln>
                  <a:solidFill>
                    <a:prstClr val="white"/>
                  </a:solidFill>
                  <a:effectLst/>
                  <a:uLnTx/>
                  <a:uFillTx/>
                  <a:latin typeface="+mn-lt"/>
                  <a:ea typeface="+mn-ea"/>
                  <a:cs typeface="+mn-ea"/>
                  <a:sym typeface="+mn-lt"/>
                </a:rPr>
                <a:t>您的标题写在这里</a:t>
              </a:r>
              <a:endParaRPr kumimoji="0" lang="en-US" altLang="zh-CN" sz="1400" b="1" i="0" u="none" strike="noStrike" kern="0" cap="none" spc="0" normalizeH="0" baseline="0" noProof="0" dirty="0">
                <a:ln>
                  <a:noFill/>
                </a:ln>
                <a:solidFill>
                  <a:prstClr val="white"/>
                </a:solidFill>
                <a:effectLst/>
                <a:uLnTx/>
                <a:uFillTx/>
                <a:latin typeface="+mn-lt"/>
                <a:ea typeface="+mn-ea"/>
                <a:cs typeface="+mn-ea"/>
                <a:sym typeface="+mn-lt"/>
              </a:endParaRPr>
            </a:p>
          </p:txBody>
        </p:sp>
      </p:grpSp>
      <p:grpSp>
        <p:nvGrpSpPr>
          <p:cNvPr id="40" name="组合 39"/>
          <p:cNvGrpSpPr/>
          <p:nvPr/>
        </p:nvGrpSpPr>
        <p:grpSpPr>
          <a:xfrm>
            <a:off x="4113699" y="2742338"/>
            <a:ext cx="1423262" cy="1261351"/>
            <a:chOff x="611560" y="1599515"/>
            <a:chExt cx="864096" cy="765774"/>
          </a:xfrm>
        </p:grpSpPr>
        <p:pic>
          <p:nvPicPr>
            <p:cNvPr id="41" name="Picture 4" descr="C:\Users\Thinkpad\Desktop\PNG\1_0000_渐变映射-2-副本-9.png"/>
            <p:cNvPicPr>
              <a:picLocks noChangeAspect="1" noChangeArrowheads="1"/>
            </p:cNvPicPr>
            <p:nvPr/>
          </p:nvPicPr>
          <p:blipFill>
            <a:blip r:embed="rId4" cstate="screen"/>
            <a:srcRect/>
            <a:stretch>
              <a:fillRect/>
            </a:stretch>
          </p:blipFill>
          <p:spPr bwMode="auto">
            <a:xfrm>
              <a:off x="611560" y="1599515"/>
              <a:ext cx="864096" cy="765774"/>
            </a:xfrm>
            <a:prstGeom prst="rect">
              <a:avLst/>
            </a:prstGeom>
            <a:noFill/>
            <a:extLst>
              <a:ext uri="{909E8E84-426E-40DD-AFC4-6F175D3DCCD1}">
                <a14:hiddenFill xmlns:a14="http://schemas.microsoft.com/office/drawing/2010/main">
                  <a:solidFill>
                    <a:srgbClr val="FFFFFF"/>
                  </a:solidFill>
                </a14:hiddenFill>
              </a:ext>
            </a:extLst>
          </p:spPr>
        </p:pic>
        <p:sp>
          <p:nvSpPr>
            <p:cNvPr id="42" name="Text Box 53"/>
            <p:cNvSpPr txBox="1">
              <a:spLocks noChangeArrowheads="1"/>
            </p:cNvSpPr>
            <p:nvPr/>
          </p:nvSpPr>
          <p:spPr bwMode="auto">
            <a:xfrm>
              <a:off x="739746" y="1774732"/>
              <a:ext cx="645582" cy="36708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25000"/>
                </a:lnSpc>
                <a:defRPr sz="2800" b="1">
                  <a:solidFill>
                    <a:schemeClr val="bg1"/>
                  </a:solidFill>
                  <a:latin typeface="方正古隶简体" pitchFamily="65" charset="-122"/>
                  <a:ea typeface="方正古隶简体" pitchFamily="65" charset="-122"/>
                </a:defRPr>
              </a:lvl1pPr>
            </a:lstStyle>
            <a:p>
              <a:pPr marL="0" marR="0" lvl="0" indent="0" defTabSz="685800" eaLnBrk="1" fontAlgn="auto" latinLnBrk="0" hangingPunct="1">
                <a:lnSpc>
                  <a:spcPct val="125000"/>
                </a:lnSpc>
                <a:spcBef>
                  <a:spcPts val="0"/>
                </a:spcBef>
                <a:spcAft>
                  <a:spcPts val="0"/>
                </a:spcAft>
                <a:buClrTx/>
                <a:buSzTx/>
                <a:buFontTx/>
                <a:buNone/>
                <a:defRPr/>
              </a:pPr>
              <a:r>
                <a:rPr kumimoji="0" lang="zh-CN" altLang="en-US" sz="1400" b="1" i="0" u="none" strike="noStrike" kern="0" cap="none" spc="0" normalizeH="0" baseline="0" noProof="0" dirty="0">
                  <a:ln>
                    <a:noFill/>
                  </a:ln>
                  <a:solidFill>
                    <a:prstClr val="white"/>
                  </a:solidFill>
                  <a:effectLst/>
                  <a:uLnTx/>
                  <a:uFillTx/>
                  <a:latin typeface="+mn-lt"/>
                  <a:ea typeface="+mn-ea"/>
                  <a:cs typeface="+mn-ea"/>
                  <a:sym typeface="+mn-lt"/>
                </a:rPr>
                <a:t>您的标题写在这里</a:t>
              </a:r>
              <a:endParaRPr kumimoji="0" lang="en-US" altLang="zh-CN" sz="1400" b="1" i="0" u="none" strike="noStrike" kern="0" cap="none" spc="0" normalizeH="0" baseline="0" noProof="0" dirty="0">
                <a:ln>
                  <a:noFill/>
                </a:ln>
                <a:solidFill>
                  <a:prstClr val="white"/>
                </a:solidFill>
                <a:effectLst/>
                <a:uLnTx/>
                <a:uFillTx/>
                <a:latin typeface="+mn-lt"/>
                <a:ea typeface="+mn-ea"/>
                <a:cs typeface="+mn-ea"/>
                <a:sym typeface="+mn-lt"/>
              </a:endParaRPr>
            </a:p>
          </p:txBody>
        </p:sp>
      </p:grpSp>
      <p:grpSp>
        <p:nvGrpSpPr>
          <p:cNvPr id="43" name="组合 42"/>
          <p:cNvGrpSpPr/>
          <p:nvPr/>
        </p:nvGrpSpPr>
        <p:grpSpPr>
          <a:xfrm>
            <a:off x="2893833" y="1453455"/>
            <a:ext cx="1423262" cy="1261351"/>
            <a:chOff x="611560" y="1599515"/>
            <a:chExt cx="864096" cy="765774"/>
          </a:xfrm>
        </p:grpSpPr>
        <p:pic>
          <p:nvPicPr>
            <p:cNvPr id="44" name="Picture 4" descr="C:\Users\Thinkpad\Desktop\PNG\1_0000_渐变映射-2-副本-9.png"/>
            <p:cNvPicPr>
              <a:picLocks noChangeAspect="1" noChangeArrowheads="1"/>
            </p:cNvPicPr>
            <p:nvPr/>
          </p:nvPicPr>
          <p:blipFill>
            <a:blip r:embed="rId4" cstate="screen"/>
            <a:srcRect/>
            <a:stretch>
              <a:fillRect/>
            </a:stretch>
          </p:blipFill>
          <p:spPr bwMode="auto">
            <a:xfrm>
              <a:off x="611560" y="1599515"/>
              <a:ext cx="864096" cy="765774"/>
            </a:xfrm>
            <a:prstGeom prst="rect">
              <a:avLst/>
            </a:prstGeom>
            <a:noFill/>
            <a:extLst>
              <a:ext uri="{909E8E84-426E-40DD-AFC4-6F175D3DCCD1}">
                <a14:hiddenFill xmlns:a14="http://schemas.microsoft.com/office/drawing/2010/main">
                  <a:solidFill>
                    <a:srgbClr val="FFFFFF"/>
                  </a:solidFill>
                </a14:hiddenFill>
              </a:ext>
            </a:extLst>
          </p:spPr>
        </p:pic>
        <p:sp>
          <p:nvSpPr>
            <p:cNvPr id="45" name="Text Box 53"/>
            <p:cNvSpPr txBox="1">
              <a:spLocks noChangeArrowheads="1"/>
            </p:cNvSpPr>
            <p:nvPr/>
          </p:nvSpPr>
          <p:spPr bwMode="auto">
            <a:xfrm>
              <a:off x="739746" y="1774732"/>
              <a:ext cx="645582" cy="36708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25000"/>
                </a:lnSpc>
                <a:defRPr sz="2800" b="1">
                  <a:solidFill>
                    <a:schemeClr val="bg1"/>
                  </a:solidFill>
                  <a:latin typeface="方正古隶简体" pitchFamily="65" charset="-122"/>
                  <a:ea typeface="方正古隶简体" pitchFamily="65" charset="-122"/>
                </a:defRPr>
              </a:lvl1pPr>
            </a:lstStyle>
            <a:p>
              <a:pPr marL="0" marR="0" lvl="0" indent="0" defTabSz="685800" eaLnBrk="1" fontAlgn="auto" latinLnBrk="0" hangingPunct="1">
                <a:lnSpc>
                  <a:spcPct val="125000"/>
                </a:lnSpc>
                <a:spcBef>
                  <a:spcPts val="0"/>
                </a:spcBef>
                <a:spcAft>
                  <a:spcPts val="0"/>
                </a:spcAft>
                <a:buClrTx/>
                <a:buSzTx/>
                <a:buFontTx/>
                <a:buNone/>
                <a:defRPr/>
              </a:pPr>
              <a:r>
                <a:rPr kumimoji="0" lang="zh-CN" altLang="en-US" sz="1400" b="1" i="0" u="none" strike="noStrike" kern="0" cap="none" spc="0" normalizeH="0" baseline="0" noProof="0" dirty="0">
                  <a:ln>
                    <a:noFill/>
                  </a:ln>
                  <a:solidFill>
                    <a:prstClr val="white"/>
                  </a:solidFill>
                  <a:effectLst/>
                  <a:uLnTx/>
                  <a:uFillTx/>
                  <a:latin typeface="+mn-lt"/>
                  <a:ea typeface="+mn-ea"/>
                  <a:cs typeface="+mn-ea"/>
                  <a:sym typeface="+mn-lt"/>
                </a:rPr>
                <a:t>您的标题写在这里</a:t>
              </a:r>
              <a:endParaRPr kumimoji="0" lang="en-US" altLang="zh-CN" sz="1400" b="1" i="0" u="none" strike="noStrike" kern="0" cap="none" spc="0" normalizeH="0" baseline="0" noProof="0" dirty="0">
                <a:ln>
                  <a:noFill/>
                </a:ln>
                <a:solidFill>
                  <a:prstClr val="white"/>
                </a:solidFill>
                <a:effectLst/>
                <a:uLnTx/>
                <a:uFillTx/>
                <a:latin typeface="+mn-lt"/>
                <a:ea typeface="+mn-ea"/>
                <a:cs typeface="+mn-ea"/>
                <a:sym typeface="+mn-lt"/>
              </a:endParaRPr>
            </a:p>
          </p:txBody>
        </p:sp>
      </p:grpSp>
      <p:grpSp>
        <p:nvGrpSpPr>
          <p:cNvPr id="46" name="组合 45"/>
          <p:cNvGrpSpPr/>
          <p:nvPr/>
        </p:nvGrpSpPr>
        <p:grpSpPr>
          <a:xfrm>
            <a:off x="4633521" y="627534"/>
            <a:ext cx="1423262" cy="1261351"/>
            <a:chOff x="611560" y="1599515"/>
            <a:chExt cx="864096" cy="765774"/>
          </a:xfrm>
        </p:grpSpPr>
        <p:pic>
          <p:nvPicPr>
            <p:cNvPr id="47" name="Picture 4" descr="C:\Users\Thinkpad\Desktop\PNG\1_0000_渐变映射-2-副本-9.png"/>
            <p:cNvPicPr>
              <a:picLocks noChangeAspect="1" noChangeArrowheads="1"/>
            </p:cNvPicPr>
            <p:nvPr/>
          </p:nvPicPr>
          <p:blipFill>
            <a:blip r:embed="rId4" cstate="screen"/>
            <a:srcRect/>
            <a:stretch>
              <a:fillRect/>
            </a:stretch>
          </p:blipFill>
          <p:spPr bwMode="auto">
            <a:xfrm>
              <a:off x="611560" y="1599515"/>
              <a:ext cx="864096" cy="765774"/>
            </a:xfrm>
            <a:prstGeom prst="rect">
              <a:avLst/>
            </a:prstGeom>
            <a:noFill/>
            <a:extLst>
              <a:ext uri="{909E8E84-426E-40DD-AFC4-6F175D3DCCD1}">
                <a14:hiddenFill xmlns:a14="http://schemas.microsoft.com/office/drawing/2010/main">
                  <a:solidFill>
                    <a:srgbClr val="FFFFFF"/>
                  </a:solidFill>
                </a14:hiddenFill>
              </a:ext>
            </a:extLst>
          </p:spPr>
        </p:pic>
        <p:sp>
          <p:nvSpPr>
            <p:cNvPr id="48" name="Text Box 53"/>
            <p:cNvSpPr txBox="1">
              <a:spLocks noChangeArrowheads="1"/>
            </p:cNvSpPr>
            <p:nvPr/>
          </p:nvSpPr>
          <p:spPr bwMode="auto">
            <a:xfrm>
              <a:off x="739746" y="1774732"/>
              <a:ext cx="645582" cy="36708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25000"/>
                </a:lnSpc>
                <a:defRPr sz="2800" b="1">
                  <a:solidFill>
                    <a:schemeClr val="bg1"/>
                  </a:solidFill>
                  <a:latin typeface="方正古隶简体" pitchFamily="65" charset="-122"/>
                  <a:ea typeface="方正古隶简体" pitchFamily="65" charset="-122"/>
                </a:defRPr>
              </a:lvl1pPr>
            </a:lstStyle>
            <a:p>
              <a:pPr marL="0" marR="0" lvl="0" indent="0" defTabSz="685800" eaLnBrk="1" fontAlgn="auto" latinLnBrk="0" hangingPunct="1">
                <a:lnSpc>
                  <a:spcPct val="125000"/>
                </a:lnSpc>
                <a:spcBef>
                  <a:spcPts val="0"/>
                </a:spcBef>
                <a:spcAft>
                  <a:spcPts val="0"/>
                </a:spcAft>
                <a:buClrTx/>
                <a:buSzTx/>
                <a:buFontTx/>
                <a:buNone/>
                <a:defRPr/>
              </a:pPr>
              <a:r>
                <a:rPr kumimoji="0" lang="zh-CN" altLang="en-US" sz="1400" b="1" i="0" u="none" strike="noStrike" kern="0" cap="none" spc="0" normalizeH="0" baseline="0" noProof="0" dirty="0">
                  <a:ln>
                    <a:noFill/>
                  </a:ln>
                  <a:solidFill>
                    <a:prstClr val="white"/>
                  </a:solidFill>
                  <a:effectLst/>
                  <a:uLnTx/>
                  <a:uFillTx/>
                  <a:latin typeface="+mn-lt"/>
                  <a:ea typeface="+mn-ea"/>
                  <a:cs typeface="+mn-ea"/>
                  <a:sym typeface="+mn-lt"/>
                </a:rPr>
                <a:t>您的标题写在这里</a:t>
              </a:r>
              <a:endParaRPr kumimoji="0" lang="en-US" altLang="zh-CN" sz="1400" b="1" i="0" u="none" strike="noStrike" kern="0" cap="none" spc="0" normalizeH="0" baseline="0" noProof="0" dirty="0">
                <a:ln>
                  <a:noFill/>
                </a:ln>
                <a:solidFill>
                  <a:prstClr val="white"/>
                </a:solidFill>
                <a:effectLst/>
                <a:uLnTx/>
                <a:uFillTx/>
                <a:latin typeface="+mn-lt"/>
                <a:ea typeface="+mn-ea"/>
                <a:cs typeface="+mn-ea"/>
                <a:sym typeface="+mn-lt"/>
              </a:endParaRPr>
            </a:p>
          </p:txBody>
        </p:sp>
      </p:grpSp>
      <p:sp>
        <p:nvSpPr>
          <p:cNvPr id="49" name="TextBox 53"/>
          <p:cNvSpPr txBox="1">
            <a:spLocks noChangeArrowheads="1"/>
          </p:cNvSpPr>
          <p:nvPr/>
        </p:nvSpPr>
        <p:spPr bwMode="auto">
          <a:xfrm>
            <a:off x="5617238" y="3116060"/>
            <a:ext cx="1709701" cy="561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rtlCol="0">
            <a:spAutoFit/>
          </a:bodyPr>
          <a:lstStyle>
            <a:defPPr>
              <a:defRPr lang="zh-CN"/>
            </a:defPPr>
            <a:lvl1pPr>
              <a:lnSpc>
                <a:spcPct val="100000"/>
              </a:lnSpc>
              <a:defRPr sz="1600" b="0" kern="0" spc="-150">
                <a:solidFill>
                  <a:schemeClr val="tx1">
                    <a:lumMod val="95000"/>
                    <a:lumOff val="5000"/>
                  </a:schemeClr>
                </a:solidFill>
                <a:latin typeface="楷体" panose="02010609060101010101" charset="-122"/>
                <a:ea typeface="楷体" panose="02010609060101010101" charset="-122"/>
              </a:defRPr>
            </a:lvl1pPr>
          </a:lstStyle>
          <a:p>
            <a:pPr marL="0" marR="0" lvl="0" indent="0" defTabSz="685800" eaLnBrk="1" fontAlgn="auto" latinLnBrk="0" hangingPunct="1">
              <a:lnSpc>
                <a:spcPct val="100000"/>
              </a:lnSpc>
              <a:spcBef>
                <a:spcPts val="0"/>
              </a:spcBef>
              <a:spcAft>
                <a:spcPts val="0"/>
              </a:spcAft>
              <a:buClrTx/>
              <a:buSzTx/>
              <a:buFontTx/>
              <a:buNone/>
              <a:defRPr/>
            </a:pPr>
            <a:r>
              <a:rPr kumimoji="0" lang="zh-CN" altLang="en-US" sz="1600" b="0" i="0" u="none" strike="noStrike" kern="0" cap="none" spc="-112" normalizeH="0" baseline="0" noProof="0" dirty="0">
                <a:ln>
                  <a:noFill/>
                </a:ln>
                <a:solidFill>
                  <a:prstClr val="black">
                    <a:lumMod val="95000"/>
                    <a:lumOff val="5000"/>
                  </a:prstClr>
                </a:solidFill>
                <a:effectLst/>
                <a:uLnTx/>
                <a:uFillTx/>
                <a:latin typeface="+mn-lt"/>
                <a:ea typeface="+mn-ea"/>
                <a:cs typeface="+mn-ea"/>
                <a:sym typeface="+mn-lt"/>
              </a:rPr>
              <a:t>在此插入内容</a:t>
            </a:r>
            <a:endParaRPr kumimoji="0" lang="en-US" altLang="zh-CN" sz="1600" b="0" i="0" u="none" strike="noStrike" kern="0" cap="none" spc="-112" normalizeH="0" baseline="0" noProof="0" dirty="0">
              <a:ln>
                <a:noFill/>
              </a:ln>
              <a:solidFill>
                <a:prstClr val="black">
                  <a:lumMod val="95000"/>
                  <a:lumOff val="5000"/>
                </a:prstClr>
              </a:solidFill>
              <a:effectLst/>
              <a:uLnTx/>
              <a:uFillTx/>
              <a:latin typeface="+mn-lt"/>
              <a:ea typeface="+mn-ea"/>
              <a:cs typeface="+mn-ea"/>
              <a:sym typeface="+mn-lt"/>
            </a:endParaRPr>
          </a:p>
          <a:p>
            <a:pPr marL="0" marR="0" lvl="0" indent="0" defTabSz="685800" eaLnBrk="1" fontAlgn="auto" latinLnBrk="0" hangingPunct="1">
              <a:lnSpc>
                <a:spcPct val="100000"/>
              </a:lnSpc>
              <a:spcBef>
                <a:spcPts val="0"/>
              </a:spcBef>
              <a:spcAft>
                <a:spcPts val="0"/>
              </a:spcAft>
              <a:buClrTx/>
              <a:buSzTx/>
              <a:buFontTx/>
              <a:buNone/>
              <a:defRPr/>
            </a:pPr>
            <a:r>
              <a:rPr kumimoji="0" lang="zh-CN" altLang="en-US" sz="1600" b="0" i="0" u="none" strike="noStrike" kern="0" cap="none" spc="-112" normalizeH="0" baseline="0" noProof="0" dirty="0">
                <a:ln>
                  <a:noFill/>
                </a:ln>
                <a:solidFill>
                  <a:prstClr val="black">
                    <a:lumMod val="95000"/>
                    <a:lumOff val="5000"/>
                  </a:prstClr>
                </a:solidFill>
                <a:effectLst/>
                <a:uLnTx/>
                <a:uFillTx/>
                <a:latin typeface="+mn-lt"/>
                <a:ea typeface="+mn-ea"/>
                <a:cs typeface="+mn-ea"/>
                <a:sym typeface="+mn-lt"/>
              </a:rPr>
              <a:t>在此插入内容</a:t>
            </a:r>
            <a:endParaRPr kumimoji="0" lang="en-US" altLang="zh-CN" sz="1600" b="0" i="0" u="none" strike="noStrike" kern="0" cap="none" spc="-112" normalizeH="0" baseline="0" noProof="0" dirty="0">
              <a:ln>
                <a:noFill/>
              </a:ln>
              <a:solidFill>
                <a:prstClr val="black">
                  <a:lumMod val="95000"/>
                  <a:lumOff val="5000"/>
                </a:prstClr>
              </a:solidFill>
              <a:effectLst/>
              <a:uLnTx/>
              <a:uFillTx/>
              <a:latin typeface="+mn-lt"/>
              <a:ea typeface="+mn-ea"/>
              <a:cs typeface="+mn-ea"/>
              <a:sym typeface="+mn-lt"/>
            </a:endParaRPr>
          </a:p>
        </p:txBody>
      </p:sp>
      <p:sp>
        <p:nvSpPr>
          <p:cNvPr id="50" name="TextBox 53"/>
          <p:cNvSpPr txBox="1">
            <a:spLocks noChangeArrowheads="1"/>
          </p:cNvSpPr>
          <p:nvPr/>
        </p:nvSpPr>
        <p:spPr bwMode="auto">
          <a:xfrm>
            <a:off x="918316" y="3837832"/>
            <a:ext cx="1363937" cy="561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rtlCol="0">
            <a:spAutoFit/>
          </a:bodyPr>
          <a:lstStyle>
            <a:defPPr>
              <a:defRPr lang="zh-CN"/>
            </a:defPPr>
            <a:lvl1pPr>
              <a:lnSpc>
                <a:spcPct val="100000"/>
              </a:lnSpc>
              <a:defRPr sz="1600" b="0" kern="0" spc="-150">
                <a:solidFill>
                  <a:schemeClr val="tx1">
                    <a:lumMod val="95000"/>
                    <a:lumOff val="5000"/>
                  </a:schemeClr>
                </a:solidFill>
                <a:latin typeface="楷体" panose="02010609060101010101" charset="-122"/>
                <a:ea typeface="楷体" panose="02010609060101010101" charset="-122"/>
              </a:defRPr>
            </a:lvl1pPr>
          </a:lstStyle>
          <a:p>
            <a:pPr marL="0" marR="0" lvl="0" indent="0" defTabSz="685800" eaLnBrk="1" fontAlgn="auto" latinLnBrk="0" hangingPunct="1">
              <a:lnSpc>
                <a:spcPct val="100000"/>
              </a:lnSpc>
              <a:spcBef>
                <a:spcPts val="0"/>
              </a:spcBef>
              <a:spcAft>
                <a:spcPts val="0"/>
              </a:spcAft>
              <a:buClrTx/>
              <a:buSzTx/>
              <a:buFontTx/>
              <a:buNone/>
              <a:defRPr/>
            </a:pPr>
            <a:r>
              <a:rPr kumimoji="0" lang="zh-CN" altLang="en-US" sz="1600" b="0" i="0" u="none" strike="noStrike" kern="0" cap="none" spc="-112" normalizeH="0" baseline="0" noProof="0" dirty="0">
                <a:ln>
                  <a:noFill/>
                </a:ln>
                <a:solidFill>
                  <a:prstClr val="black">
                    <a:lumMod val="95000"/>
                    <a:lumOff val="5000"/>
                  </a:prstClr>
                </a:solidFill>
                <a:effectLst/>
                <a:uLnTx/>
                <a:uFillTx/>
                <a:latin typeface="+mn-lt"/>
                <a:ea typeface="+mn-ea"/>
                <a:cs typeface="+mn-ea"/>
                <a:sym typeface="+mn-lt"/>
              </a:rPr>
              <a:t>在此插入内容</a:t>
            </a:r>
            <a:endParaRPr kumimoji="0" lang="en-US" altLang="zh-CN" sz="1600" b="0" i="0" u="none" strike="noStrike" kern="0" cap="none" spc="-112" normalizeH="0" baseline="0" noProof="0" dirty="0">
              <a:ln>
                <a:noFill/>
              </a:ln>
              <a:solidFill>
                <a:prstClr val="black">
                  <a:lumMod val="95000"/>
                  <a:lumOff val="5000"/>
                </a:prstClr>
              </a:solidFill>
              <a:effectLst/>
              <a:uLnTx/>
              <a:uFillTx/>
              <a:latin typeface="+mn-lt"/>
              <a:ea typeface="+mn-ea"/>
              <a:cs typeface="+mn-ea"/>
              <a:sym typeface="+mn-lt"/>
            </a:endParaRPr>
          </a:p>
          <a:p>
            <a:pPr marL="0" marR="0" lvl="0" indent="0" defTabSz="685800" eaLnBrk="1" fontAlgn="auto" latinLnBrk="0" hangingPunct="1">
              <a:lnSpc>
                <a:spcPct val="100000"/>
              </a:lnSpc>
              <a:spcBef>
                <a:spcPts val="0"/>
              </a:spcBef>
              <a:spcAft>
                <a:spcPts val="0"/>
              </a:spcAft>
              <a:buClrTx/>
              <a:buSzTx/>
              <a:buFontTx/>
              <a:buNone/>
              <a:defRPr/>
            </a:pPr>
            <a:r>
              <a:rPr kumimoji="0" lang="zh-CN" altLang="en-US" sz="1600" b="0" i="0" u="none" strike="noStrike" kern="0" cap="none" spc="-112" normalizeH="0" baseline="0" noProof="0" dirty="0">
                <a:ln>
                  <a:noFill/>
                </a:ln>
                <a:solidFill>
                  <a:prstClr val="black">
                    <a:lumMod val="95000"/>
                    <a:lumOff val="5000"/>
                  </a:prstClr>
                </a:solidFill>
                <a:effectLst/>
                <a:uLnTx/>
                <a:uFillTx/>
                <a:latin typeface="+mn-lt"/>
                <a:ea typeface="+mn-ea"/>
                <a:cs typeface="+mn-ea"/>
                <a:sym typeface="+mn-lt"/>
              </a:rPr>
              <a:t>在此插入内容</a:t>
            </a:r>
            <a:endParaRPr kumimoji="0" lang="en-US" altLang="zh-CN" sz="1600" b="0" i="0" u="none" strike="noStrike" kern="0" cap="none" spc="-112" normalizeH="0" baseline="0" noProof="0" dirty="0">
              <a:ln>
                <a:noFill/>
              </a:ln>
              <a:solidFill>
                <a:prstClr val="black">
                  <a:lumMod val="95000"/>
                  <a:lumOff val="5000"/>
                </a:prstClr>
              </a:solidFill>
              <a:effectLst/>
              <a:uLnTx/>
              <a:uFillTx/>
              <a:latin typeface="+mn-lt"/>
              <a:ea typeface="+mn-ea"/>
              <a:cs typeface="+mn-ea"/>
              <a:sym typeface="+mn-lt"/>
            </a:endParaRPr>
          </a:p>
        </p:txBody>
      </p:sp>
      <p:sp>
        <p:nvSpPr>
          <p:cNvPr id="51" name="TextBox 53"/>
          <p:cNvSpPr txBox="1">
            <a:spLocks noChangeArrowheads="1"/>
          </p:cNvSpPr>
          <p:nvPr/>
        </p:nvSpPr>
        <p:spPr bwMode="auto">
          <a:xfrm>
            <a:off x="1529896" y="1793880"/>
            <a:ext cx="1363937" cy="561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rtlCol="0">
            <a:spAutoFit/>
          </a:bodyPr>
          <a:lstStyle>
            <a:defPPr>
              <a:defRPr lang="zh-CN"/>
            </a:defPPr>
            <a:lvl1pPr>
              <a:lnSpc>
                <a:spcPct val="100000"/>
              </a:lnSpc>
              <a:defRPr sz="1600" b="0" kern="0" spc="-150">
                <a:solidFill>
                  <a:schemeClr val="tx1">
                    <a:lumMod val="95000"/>
                    <a:lumOff val="5000"/>
                  </a:schemeClr>
                </a:solidFill>
                <a:latin typeface="楷体" panose="02010609060101010101" charset="-122"/>
                <a:ea typeface="楷体" panose="02010609060101010101" charset="-122"/>
              </a:defRPr>
            </a:lvl1pPr>
          </a:lstStyle>
          <a:p>
            <a:pPr marL="0" marR="0" lvl="0" indent="0" defTabSz="685800" eaLnBrk="1" fontAlgn="auto" latinLnBrk="0" hangingPunct="1">
              <a:lnSpc>
                <a:spcPct val="100000"/>
              </a:lnSpc>
              <a:spcBef>
                <a:spcPts val="0"/>
              </a:spcBef>
              <a:spcAft>
                <a:spcPts val="0"/>
              </a:spcAft>
              <a:buClrTx/>
              <a:buSzTx/>
              <a:buFontTx/>
              <a:buNone/>
              <a:defRPr/>
            </a:pPr>
            <a:r>
              <a:rPr kumimoji="0" lang="zh-CN" altLang="en-US" sz="1600" b="0" i="0" u="none" strike="noStrike" kern="0" cap="none" spc="-112" normalizeH="0" baseline="0" noProof="0" dirty="0">
                <a:ln>
                  <a:noFill/>
                </a:ln>
                <a:solidFill>
                  <a:prstClr val="black">
                    <a:lumMod val="95000"/>
                    <a:lumOff val="5000"/>
                  </a:prstClr>
                </a:solidFill>
                <a:effectLst/>
                <a:uLnTx/>
                <a:uFillTx/>
                <a:latin typeface="+mn-lt"/>
                <a:ea typeface="+mn-ea"/>
                <a:cs typeface="+mn-ea"/>
                <a:sym typeface="+mn-lt"/>
              </a:rPr>
              <a:t>在此插入内容</a:t>
            </a:r>
            <a:endParaRPr kumimoji="0" lang="en-US" altLang="zh-CN" sz="1600" b="0" i="0" u="none" strike="noStrike" kern="0" cap="none" spc="-112" normalizeH="0" baseline="0" noProof="0" dirty="0">
              <a:ln>
                <a:noFill/>
              </a:ln>
              <a:solidFill>
                <a:prstClr val="black">
                  <a:lumMod val="95000"/>
                  <a:lumOff val="5000"/>
                </a:prstClr>
              </a:solidFill>
              <a:effectLst/>
              <a:uLnTx/>
              <a:uFillTx/>
              <a:latin typeface="+mn-lt"/>
              <a:ea typeface="+mn-ea"/>
              <a:cs typeface="+mn-ea"/>
              <a:sym typeface="+mn-lt"/>
            </a:endParaRPr>
          </a:p>
          <a:p>
            <a:pPr marL="0" marR="0" lvl="0" indent="0" defTabSz="685800" eaLnBrk="1" fontAlgn="auto" latinLnBrk="0" hangingPunct="1">
              <a:lnSpc>
                <a:spcPct val="100000"/>
              </a:lnSpc>
              <a:spcBef>
                <a:spcPts val="0"/>
              </a:spcBef>
              <a:spcAft>
                <a:spcPts val="0"/>
              </a:spcAft>
              <a:buClrTx/>
              <a:buSzTx/>
              <a:buFontTx/>
              <a:buNone/>
              <a:defRPr/>
            </a:pPr>
            <a:r>
              <a:rPr kumimoji="0" lang="zh-CN" altLang="en-US" sz="1600" b="0" i="0" u="none" strike="noStrike" kern="0" cap="none" spc="-112" normalizeH="0" baseline="0" noProof="0" dirty="0">
                <a:ln>
                  <a:noFill/>
                </a:ln>
                <a:solidFill>
                  <a:prstClr val="black">
                    <a:lumMod val="95000"/>
                    <a:lumOff val="5000"/>
                  </a:prstClr>
                </a:solidFill>
                <a:effectLst/>
                <a:uLnTx/>
                <a:uFillTx/>
                <a:latin typeface="+mn-lt"/>
                <a:ea typeface="+mn-ea"/>
                <a:cs typeface="+mn-ea"/>
                <a:sym typeface="+mn-lt"/>
              </a:rPr>
              <a:t>在此插入内容</a:t>
            </a:r>
            <a:endParaRPr kumimoji="0" lang="en-US" altLang="zh-CN" sz="1600" b="0" i="0" u="none" strike="noStrike" kern="0" cap="none" spc="-112" normalizeH="0" baseline="0" noProof="0" dirty="0">
              <a:ln>
                <a:noFill/>
              </a:ln>
              <a:solidFill>
                <a:prstClr val="black">
                  <a:lumMod val="95000"/>
                  <a:lumOff val="5000"/>
                </a:prstClr>
              </a:solidFill>
              <a:effectLst/>
              <a:uLnTx/>
              <a:uFillTx/>
              <a:latin typeface="+mn-lt"/>
              <a:ea typeface="+mn-ea"/>
              <a:cs typeface="+mn-ea"/>
              <a:sym typeface="+mn-lt"/>
            </a:endParaRPr>
          </a:p>
        </p:txBody>
      </p:sp>
      <p:sp>
        <p:nvSpPr>
          <p:cNvPr id="52" name="TextBox 53"/>
          <p:cNvSpPr txBox="1">
            <a:spLocks noChangeArrowheads="1"/>
          </p:cNvSpPr>
          <p:nvPr/>
        </p:nvSpPr>
        <p:spPr bwMode="auto">
          <a:xfrm>
            <a:off x="6139464" y="1018130"/>
            <a:ext cx="1452445" cy="561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rtlCol="0">
            <a:spAutoFit/>
          </a:bodyPr>
          <a:lstStyle>
            <a:defPPr>
              <a:defRPr lang="zh-CN"/>
            </a:defPPr>
            <a:lvl1pPr>
              <a:lnSpc>
                <a:spcPct val="100000"/>
              </a:lnSpc>
              <a:defRPr sz="1600" b="0" kern="0" spc="-150">
                <a:solidFill>
                  <a:schemeClr val="tx1">
                    <a:lumMod val="95000"/>
                    <a:lumOff val="5000"/>
                  </a:schemeClr>
                </a:solidFill>
                <a:latin typeface="楷体" panose="02010609060101010101" charset="-122"/>
                <a:ea typeface="楷体" panose="02010609060101010101" charset="-122"/>
              </a:defRPr>
            </a:lvl1pPr>
          </a:lstStyle>
          <a:p>
            <a:pPr marL="0" marR="0" lvl="0" indent="0" defTabSz="685800" eaLnBrk="1" fontAlgn="auto" latinLnBrk="0" hangingPunct="1">
              <a:lnSpc>
                <a:spcPct val="100000"/>
              </a:lnSpc>
              <a:spcBef>
                <a:spcPts val="0"/>
              </a:spcBef>
              <a:spcAft>
                <a:spcPts val="0"/>
              </a:spcAft>
              <a:buClrTx/>
              <a:buSzTx/>
              <a:buFontTx/>
              <a:buNone/>
              <a:defRPr/>
            </a:pPr>
            <a:r>
              <a:rPr kumimoji="0" lang="zh-CN" altLang="en-US" sz="1600" b="0" i="0" u="none" strike="noStrike" kern="0" cap="none" spc="-112" normalizeH="0" baseline="0" noProof="0" dirty="0">
                <a:ln>
                  <a:noFill/>
                </a:ln>
                <a:solidFill>
                  <a:prstClr val="black">
                    <a:lumMod val="95000"/>
                    <a:lumOff val="5000"/>
                  </a:prstClr>
                </a:solidFill>
                <a:effectLst/>
                <a:uLnTx/>
                <a:uFillTx/>
                <a:latin typeface="+mn-lt"/>
                <a:ea typeface="+mn-ea"/>
                <a:cs typeface="+mn-ea"/>
                <a:sym typeface="+mn-lt"/>
              </a:rPr>
              <a:t>在此插入内容</a:t>
            </a:r>
            <a:endParaRPr kumimoji="0" lang="en-US" altLang="zh-CN" sz="1600" b="0" i="0" u="none" strike="noStrike" kern="0" cap="none" spc="-112" normalizeH="0" baseline="0" noProof="0" dirty="0">
              <a:ln>
                <a:noFill/>
              </a:ln>
              <a:solidFill>
                <a:prstClr val="black">
                  <a:lumMod val="95000"/>
                  <a:lumOff val="5000"/>
                </a:prstClr>
              </a:solidFill>
              <a:effectLst/>
              <a:uLnTx/>
              <a:uFillTx/>
              <a:latin typeface="+mn-lt"/>
              <a:ea typeface="+mn-ea"/>
              <a:cs typeface="+mn-ea"/>
              <a:sym typeface="+mn-lt"/>
            </a:endParaRPr>
          </a:p>
          <a:p>
            <a:pPr marL="0" marR="0" lvl="0" indent="0" defTabSz="685800" eaLnBrk="1" fontAlgn="auto" latinLnBrk="0" hangingPunct="1">
              <a:lnSpc>
                <a:spcPct val="100000"/>
              </a:lnSpc>
              <a:spcBef>
                <a:spcPts val="0"/>
              </a:spcBef>
              <a:spcAft>
                <a:spcPts val="0"/>
              </a:spcAft>
              <a:buClrTx/>
              <a:buSzTx/>
              <a:buFontTx/>
              <a:buNone/>
              <a:defRPr/>
            </a:pPr>
            <a:r>
              <a:rPr kumimoji="0" lang="zh-CN" altLang="en-US" sz="1600" b="0" i="0" u="none" strike="noStrike" kern="0" cap="none" spc="-112" normalizeH="0" baseline="0" noProof="0" dirty="0">
                <a:ln>
                  <a:noFill/>
                </a:ln>
                <a:solidFill>
                  <a:prstClr val="black">
                    <a:lumMod val="95000"/>
                    <a:lumOff val="5000"/>
                  </a:prstClr>
                </a:solidFill>
                <a:effectLst/>
                <a:uLnTx/>
                <a:uFillTx/>
                <a:latin typeface="+mn-lt"/>
                <a:ea typeface="+mn-ea"/>
                <a:cs typeface="+mn-ea"/>
                <a:sym typeface="+mn-lt"/>
              </a:rPr>
              <a:t>在此插入内容</a:t>
            </a:r>
            <a:endParaRPr kumimoji="0" lang="en-US" altLang="zh-CN" sz="1600" b="0" i="0" u="none" strike="noStrike" kern="0" cap="none" spc="-112" normalizeH="0" baseline="0" noProof="0" dirty="0">
              <a:ln>
                <a:noFill/>
              </a:ln>
              <a:solidFill>
                <a:prstClr val="black">
                  <a:lumMod val="95000"/>
                  <a:lumOff val="5000"/>
                </a:prstClr>
              </a:solidFill>
              <a:effectLst/>
              <a:uLnTx/>
              <a:uFillTx/>
              <a:latin typeface="+mn-lt"/>
              <a:ea typeface="+mn-ea"/>
              <a:cs typeface="+mn-ea"/>
              <a:sym typeface="+mn-lt"/>
            </a:endParaRP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250" fill="hold"/>
                                        <p:tgtEl>
                                          <p:spTgt spid="50"/>
                                        </p:tgtEl>
                                        <p:attrNameLst>
                                          <p:attrName>ppt_x</p:attrName>
                                        </p:attrNameLst>
                                      </p:cBhvr>
                                      <p:tavLst>
                                        <p:tav tm="0">
                                          <p:val>
                                            <p:strVal val="1+#ppt_w/2"/>
                                          </p:val>
                                        </p:tav>
                                        <p:tav tm="100000">
                                          <p:val>
                                            <p:strVal val="#ppt_x"/>
                                          </p:val>
                                        </p:tav>
                                      </p:tavLst>
                                    </p:anim>
                                    <p:anim calcmode="lin" valueType="num">
                                      <p:cBhvr additive="base">
                                        <p:cTn id="12" dur="250" fill="hold"/>
                                        <p:tgtEl>
                                          <p:spTgt spid="5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500"/>
                                        <p:tgtEl>
                                          <p:spTgt spid="40"/>
                                        </p:tgtEl>
                                      </p:cBhvr>
                                    </p:animEffect>
                                  </p:childTnLst>
                                </p:cTn>
                              </p:par>
                            </p:childTnLst>
                          </p:cTn>
                        </p:par>
                        <p:par>
                          <p:cTn id="21" fill="hold">
                            <p:stCondLst>
                              <p:cond delay="2000"/>
                            </p:stCondLst>
                            <p:childTnLst>
                              <p:par>
                                <p:cTn id="22" presetID="2" presetClass="entr" presetSubtype="2"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additive="base">
                                        <p:cTn id="24" dur="250" fill="hold"/>
                                        <p:tgtEl>
                                          <p:spTgt spid="49"/>
                                        </p:tgtEl>
                                        <p:attrNameLst>
                                          <p:attrName>ppt_x</p:attrName>
                                        </p:attrNameLst>
                                      </p:cBhvr>
                                      <p:tavLst>
                                        <p:tav tm="0">
                                          <p:val>
                                            <p:strVal val="1+#ppt_w/2"/>
                                          </p:val>
                                        </p:tav>
                                        <p:tav tm="100000">
                                          <p:val>
                                            <p:strVal val="#ppt_x"/>
                                          </p:val>
                                        </p:tav>
                                      </p:tavLst>
                                    </p:anim>
                                    <p:anim calcmode="lin" valueType="num">
                                      <p:cBhvr additive="base">
                                        <p:cTn id="25" dur="250" fill="hold"/>
                                        <p:tgtEl>
                                          <p:spTgt spid="49"/>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par>
                          <p:cTn id="30" fill="hold">
                            <p:stCondLst>
                              <p:cond delay="3000"/>
                            </p:stCondLst>
                            <p:childTnLst>
                              <p:par>
                                <p:cTn id="31" presetID="10" presetClass="entr" presetSubtype="0" fill="hold" nodeType="after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500"/>
                                        <p:tgtEl>
                                          <p:spTgt spid="43"/>
                                        </p:tgtEl>
                                      </p:cBhvr>
                                    </p:animEffect>
                                  </p:childTnLst>
                                </p:cTn>
                              </p:par>
                            </p:childTnLst>
                          </p:cTn>
                        </p:par>
                        <p:par>
                          <p:cTn id="34" fill="hold">
                            <p:stCondLst>
                              <p:cond delay="3500"/>
                            </p:stCondLst>
                            <p:childTnLst>
                              <p:par>
                                <p:cTn id="35" presetID="2" presetClass="entr" presetSubtype="2" fill="hold" grpId="0" nodeType="afterEffect">
                                  <p:stCondLst>
                                    <p:cond delay="0"/>
                                  </p:stCondLst>
                                  <p:childTnLst>
                                    <p:set>
                                      <p:cBhvr>
                                        <p:cTn id="36" dur="1" fill="hold">
                                          <p:stCondLst>
                                            <p:cond delay="0"/>
                                          </p:stCondLst>
                                        </p:cTn>
                                        <p:tgtEl>
                                          <p:spTgt spid="51"/>
                                        </p:tgtEl>
                                        <p:attrNameLst>
                                          <p:attrName>style.visibility</p:attrName>
                                        </p:attrNameLst>
                                      </p:cBhvr>
                                      <p:to>
                                        <p:strVal val="visible"/>
                                      </p:to>
                                    </p:set>
                                    <p:anim calcmode="lin" valueType="num">
                                      <p:cBhvr additive="base">
                                        <p:cTn id="37" dur="250" fill="hold"/>
                                        <p:tgtEl>
                                          <p:spTgt spid="51"/>
                                        </p:tgtEl>
                                        <p:attrNameLst>
                                          <p:attrName>ppt_x</p:attrName>
                                        </p:attrNameLst>
                                      </p:cBhvr>
                                      <p:tavLst>
                                        <p:tav tm="0">
                                          <p:val>
                                            <p:strVal val="1+#ppt_w/2"/>
                                          </p:val>
                                        </p:tav>
                                        <p:tav tm="100000">
                                          <p:val>
                                            <p:strVal val="#ppt_x"/>
                                          </p:val>
                                        </p:tav>
                                      </p:tavLst>
                                    </p:anim>
                                    <p:anim calcmode="lin" valueType="num">
                                      <p:cBhvr additive="base">
                                        <p:cTn id="38" dur="250" fill="hold"/>
                                        <p:tgtEl>
                                          <p:spTgt spid="51"/>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10" presetClass="entr" presetSubtype="0"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childTnLst>
                          </p:cTn>
                        </p:par>
                        <p:par>
                          <p:cTn id="43" fill="hold">
                            <p:stCondLst>
                              <p:cond delay="4500"/>
                            </p:stCondLst>
                            <p:childTnLst>
                              <p:par>
                                <p:cTn id="44" presetID="10" presetClass="entr" presetSubtype="0"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500"/>
                                        <p:tgtEl>
                                          <p:spTgt spid="46"/>
                                        </p:tgtEl>
                                      </p:cBhvr>
                                    </p:animEffect>
                                  </p:childTnLst>
                                </p:cTn>
                              </p:par>
                            </p:childTnLst>
                          </p:cTn>
                        </p:par>
                        <p:par>
                          <p:cTn id="47" fill="hold">
                            <p:stCondLst>
                              <p:cond delay="5000"/>
                            </p:stCondLst>
                            <p:childTnLst>
                              <p:par>
                                <p:cTn id="48" presetID="2" presetClass="entr" presetSubtype="2" fill="hold" grpId="0"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additive="base">
                                        <p:cTn id="50" dur="250" fill="hold"/>
                                        <p:tgtEl>
                                          <p:spTgt spid="52"/>
                                        </p:tgtEl>
                                        <p:attrNameLst>
                                          <p:attrName>ppt_x</p:attrName>
                                        </p:attrNameLst>
                                      </p:cBhvr>
                                      <p:tavLst>
                                        <p:tav tm="0">
                                          <p:val>
                                            <p:strVal val="1+#ppt_w/2"/>
                                          </p:val>
                                        </p:tav>
                                        <p:tav tm="100000">
                                          <p:val>
                                            <p:strVal val="#ppt_x"/>
                                          </p:val>
                                        </p:tav>
                                      </p:tavLst>
                                    </p:anim>
                                    <p:anim calcmode="lin" valueType="num">
                                      <p:cBhvr additive="base">
                                        <p:cTn id="51" dur="25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cstate="screen"/>
          <a:srcRect/>
          <a:stretch>
            <a:fillRect/>
          </a:stretch>
        </a:blipFill>
        <a:effectLst/>
      </p:bgPr>
    </p:bg>
    <p:spTree>
      <p:nvGrpSpPr>
        <p:cNvPr id="1" name=""/>
        <p:cNvGrpSpPr/>
        <p:nvPr/>
      </p:nvGrpSpPr>
      <p:grpSpPr>
        <a:xfrm>
          <a:off x="0" y="0"/>
          <a:ext cx="0" cy="0"/>
          <a:chOff x="0" y="0"/>
          <a:chExt cx="0" cy="0"/>
        </a:xfrm>
      </p:grpSpPr>
      <p:sp>
        <p:nvSpPr>
          <p:cNvPr id="41987" name="TextBox 6"/>
          <p:cNvSpPr txBox="1">
            <a:spLocks noChangeArrowheads="1"/>
          </p:cNvSpPr>
          <p:nvPr/>
        </p:nvSpPr>
        <p:spPr bwMode="auto">
          <a:xfrm>
            <a:off x="1366838" y="8529638"/>
            <a:ext cx="3781805" cy="34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en-US" altLang="zh-CN" sz="1650" smtClean="0">
                <a:solidFill>
                  <a:srgbClr val="F8F8F8"/>
                </a:solidFill>
                <a:latin typeface="+mn-lt"/>
                <a:ea typeface="+mn-ea"/>
                <a:cs typeface="+mn-ea"/>
                <a:sym typeface="+mn-lt"/>
              </a:rPr>
              <a:t>◎</a:t>
            </a:r>
            <a:r>
              <a:rPr lang="zh-CN" altLang="en-US" sz="1650" smtClean="0">
                <a:solidFill>
                  <a:srgbClr val="F8F8F8"/>
                </a:solidFill>
                <a:latin typeface="+mn-lt"/>
                <a:ea typeface="+mn-ea"/>
                <a:cs typeface="+mn-ea"/>
                <a:sym typeface="+mn-lt"/>
              </a:rPr>
              <a:t>八音魔琴中国风系列作品之</a:t>
            </a:r>
            <a:r>
              <a:rPr lang="en-US" altLang="zh-CN" sz="1650" smtClean="0">
                <a:solidFill>
                  <a:srgbClr val="F8F8F8"/>
                </a:solidFill>
                <a:latin typeface="+mn-lt"/>
                <a:ea typeface="+mn-ea"/>
                <a:cs typeface="+mn-ea"/>
                <a:sym typeface="+mn-lt"/>
              </a:rPr>
              <a:t>“</a:t>
            </a:r>
            <a:r>
              <a:rPr lang="zh-CN" altLang="en-US" sz="1650" smtClean="0">
                <a:solidFill>
                  <a:srgbClr val="F8F8F8"/>
                </a:solidFill>
                <a:latin typeface="+mn-lt"/>
                <a:ea typeface="+mn-ea"/>
                <a:cs typeface="+mn-ea"/>
                <a:sym typeface="+mn-lt"/>
              </a:rPr>
              <a:t>虚竹</a:t>
            </a:r>
            <a:r>
              <a:rPr lang="en-US" altLang="zh-CN" sz="1650" smtClean="0">
                <a:solidFill>
                  <a:srgbClr val="F8F8F8"/>
                </a:solidFill>
                <a:latin typeface="+mn-lt"/>
                <a:ea typeface="+mn-ea"/>
                <a:cs typeface="+mn-ea"/>
                <a:sym typeface="+mn-lt"/>
              </a:rPr>
              <a:t>”</a:t>
            </a:r>
            <a:endParaRPr lang="zh-CN" altLang="en-US" sz="1650" smtClean="0">
              <a:solidFill>
                <a:srgbClr val="F8F8F8"/>
              </a:solidFill>
              <a:latin typeface="+mn-lt"/>
              <a:ea typeface="+mn-ea"/>
              <a:cs typeface="+mn-ea"/>
              <a:sym typeface="+mn-lt"/>
            </a:endParaRPr>
          </a:p>
        </p:txBody>
      </p:sp>
      <p:sp>
        <p:nvSpPr>
          <p:cNvPr id="41988" name="Rectangle 31"/>
          <p:cNvSpPr>
            <a:spLocks noChangeArrowheads="1"/>
          </p:cNvSpPr>
          <p:nvPr/>
        </p:nvSpPr>
        <p:spPr bwMode="auto">
          <a:xfrm>
            <a:off x="8723313" y="15074900"/>
            <a:ext cx="15589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zh-CN" altLang="zh-CN" sz="1350" smtClean="0">
                <a:solidFill>
                  <a:srgbClr val="2E2C2C"/>
                </a:solidFill>
                <a:latin typeface="+mn-lt"/>
                <a:ea typeface="+mn-ea"/>
                <a:cs typeface="+mn-ea"/>
                <a:sym typeface="+mn-lt"/>
              </a:rPr>
              <a:t>这里输入您的副标题</a:t>
            </a:r>
            <a:endParaRPr lang="zh-CN" altLang="zh-CN" sz="1350" smtClean="0">
              <a:solidFill>
                <a:srgbClr val="AF251C"/>
              </a:solidFill>
              <a:latin typeface="+mn-lt"/>
              <a:ea typeface="+mn-ea"/>
              <a:cs typeface="+mn-ea"/>
              <a:sym typeface="+mn-lt"/>
            </a:endParaRPr>
          </a:p>
        </p:txBody>
      </p:sp>
      <p:sp>
        <p:nvSpPr>
          <p:cNvPr id="41989" name="Rectangle 32"/>
          <p:cNvSpPr>
            <a:spLocks noChangeArrowheads="1"/>
          </p:cNvSpPr>
          <p:nvPr/>
        </p:nvSpPr>
        <p:spPr bwMode="auto">
          <a:xfrm>
            <a:off x="8723313" y="80186213"/>
            <a:ext cx="121285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zh-CN" altLang="zh-CN" sz="1350" smtClean="0">
                <a:solidFill>
                  <a:srgbClr val="2E2C2C"/>
                </a:solidFill>
                <a:latin typeface="+mn-lt"/>
                <a:ea typeface="+mn-ea"/>
                <a:cs typeface="+mn-ea"/>
                <a:sym typeface="+mn-lt"/>
              </a:rPr>
              <a:t>作者：八音魔琴</a:t>
            </a:r>
            <a:endParaRPr lang="zh-CN" altLang="zh-CN" sz="1350" smtClean="0">
              <a:solidFill>
                <a:srgbClr val="AF251C"/>
              </a:solidFill>
              <a:latin typeface="+mn-lt"/>
              <a:ea typeface="+mn-ea"/>
              <a:cs typeface="+mn-ea"/>
              <a:sym typeface="+mn-lt"/>
            </a:endParaRPr>
          </a:p>
        </p:txBody>
      </p:sp>
      <p:sp>
        <p:nvSpPr>
          <p:cNvPr id="58373" name="Freeform 33"/>
          <p:cNvSpPr>
            <a:spLocks noEditPoints="1"/>
          </p:cNvSpPr>
          <p:nvPr/>
        </p:nvSpPr>
        <p:spPr bwMode="auto">
          <a:xfrm>
            <a:off x="22264688" y="108316713"/>
            <a:ext cx="8112125" cy="7899400"/>
          </a:xfrm>
          <a:custGeom>
            <a:avLst/>
            <a:gdLst>
              <a:gd name="T0" fmla="*/ 2147483646 w 506"/>
              <a:gd name="T1" fmla="*/ 2147483646 h 498"/>
              <a:gd name="T2" fmla="*/ 2147483646 w 506"/>
              <a:gd name="T3" fmla="*/ 2147483646 h 498"/>
              <a:gd name="T4" fmla="*/ 2147483646 w 506"/>
              <a:gd name="T5" fmla="*/ 2147483646 h 498"/>
              <a:gd name="T6" fmla="*/ 2147483646 w 506"/>
              <a:gd name="T7" fmla="*/ 2147483646 h 498"/>
              <a:gd name="T8" fmla="*/ 2147483646 w 506"/>
              <a:gd name="T9" fmla="*/ 2147483646 h 498"/>
              <a:gd name="T10" fmla="*/ 2147483646 w 506"/>
              <a:gd name="T11" fmla="*/ 2147483646 h 498"/>
              <a:gd name="T12" fmla="*/ 2147483646 w 506"/>
              <a:gd name="T13" fmla="*/ 2147483646 h 498"/>
              <a:gd name="T14" fmla="*/ 2147483646 w 506"/>
              <a:gd name="T15" fmla="*/ 2147483646 h 498"/>
              <a:gd name="T16" fmla="*/ 2147483646 w 506"/>
              <a:gd name="T17" fmla="*/ 2147483646 h 498"/>
              <a:gd name="T18" fmla="*/ 2147483646 w 506"/>
              <a:gd name="T19" fmla="*/ 2147483646 h 498"/>
              <a:gd name="T20" fmla="*/ 2147483646 w 506"/>
              <a:gd name="T21" fmla="*/ 2147483646 h 498"/>
              <a:gd name="T22" fmla="*/ 2147483646 w 506"/>
              <a:gd name="T23" fmla="*/ 2147483646 h 498"/>
              <a:gd name="T24" fmla="*/ 2147483646 w 506"/>
              <a:gd name="T25" fmla="*/ 2147483646 h 498"/>
              <a:gd name="T26" fmla="*/ 2147483646 w 506"/>
              <a:gd name="T27" fmla="*/ 2147483646 h 498"/>
              <a:gd name="T28" fmla="*/ 2147483646 w 506"/>
              <a:gd name="T29" fmla="*/ 2147483646 h 498"/>
              <a:gd name="T30" fmla="*/ 2147483646 w 506"/>
              <a:gd name="T31" fmla="*/ 2147483646 h 498"/>
              <a:gd name="T32" fmla="*/ 2147483646 w 506"/>
              <a:gd name="T33" fmla="*/ 2147483646 h 498"/>
              <a:gd name="T34" fmla="*/ 2147483646 w 506"/>
              <a:gd name="T35" fmla="*/ 2147483646 h 498"/>
              <a:gd name="T36" fmla="*/ 2147483646 w 506"/>
              <a:gd name="T37" fmla="*/ 2147483646 h 498"/>
              <a:gd name="T38" fmla="*/ 2147483646 w 506"/>
              <a:gd name="T39" fmla="*/ 2147483646 h 498"/>
              <a:gd name="T40" fmla="*/ 2147483646 w 506"/>
              <a:gd name="T41" fmla="*/ 2147483646 h 498"/>
              <a:gd name="T42" fmla="*/ 2147483646 w 506"/>
              <a:gd name="T43" fmla="*/ 2147483646 h 498"/>
              <a:gd name="T44" fmla="*/ 2147483646 w 506"/>
              <a:gd name="T45" fmla="*/ 2147483646 h 498"/>
              <a:gd name="T46" fmla="*/ 2147483646 w 506"/>
              <a:gd name="T47" fmla="*/ 2147483646 h 498"/>
              <a:gd name="T48" fmla="*/ 2147483646 w 506"/>
              <a:gd name="T49" fmla="*/ 2147483646 h 498"/>
              <a:gd name="T50" fmla="*/ 2147483646 w 506"/>
              <a:gd name="T51" fmla="*/ 2147483646 h 498"/>
              <a:gd name="T52" fmla="*/ 2147483646 w 506"/>
              <a:gd name="T53" fmla="*/ 2147483646 h 498"/>
              <a:gd name="T54" fmla="*/ 2147483646 w 506"/>
              <a:gd name="T55" fmla="*/ 2147483646 h 498"/>
              <a:gd name="T56" fmla="*/ 1028091605 w 506"/>
              <a:gd name="T57" fmla="*/ 2147483646 h 498"/>
              <a:gd name="T58" fmla="*/ 2147483646 w 506"/>
              <a:gd name="T59" fmla="*/ 2147483646 h 498"/>
              <a:gd name="T60" fmla="*/ 2147483646 w 506"/>
              <a:gd name="T61" fmla="*/ 2147483646 h 498"/>
              <a:gd name="T62" fmla="*/ 2147483646 w 506"/>
              <a:gd name="T63" fmla="*/ 2147483646 h 498"/>
              <a:gd name="T64" fmla="*/ 2147483646 w 506"/>
              <a:gd name="T65" fmla="*/ 2147483646 h 498"/>
              <a:gd name="T66" fmla="*/ 2147483646 w 506"/>
              <a:gd name="T67" fmla="*/ 2147483646 h 498"/>
              <a:gd name="T68" fmla="*/ 2147483646 w 506"/>
              <a:gd name="T69" fmla="*/ 2147483646 h 498"/>
              <a:gd name="T70" fmla="*/ 2147483646 w 506"/>
              <a:gd name="T71" fmla="*/ 2147483646 h 498"/>
              <a:gd name="T72" fmla="*/ 1799144276 w 506"/>
              <a:gd name="T73" fmla="*/ 2147483646 h 498"/>
              <a:gd name="T74" fmla="*/ 2147483646 w 506"/>
              <a:gd name="T75" fmla="*/ 2147483646 h 498"/>
              <a:gd name="T76" fmla="*/ 2147483646 w 506"/>
              <a:gd name="T77" fmla="*/ 2147483646 h 498"/>
              <a:gd name="T78" fmla="*/ 2147483646 w 506"/>
              <a:gd name="T79" fmla="*/ 2147483646 h 498"/>
              <a:gd name="T80" fmla="*/ 2147483646 w 506"/>
              <a:gd name="T81" fmla="*/ 2147483646 h 498"/>
              <a:gd name="T82" fmla="*/ 2147483646 w 506"/>
              <a:gd name="T83" fmla="*/ 2147483646 h 498"/>
              <a:gd name="T84" fmla="*/ 2147483646 w 506"/>
              <a:gd name="T85" fmla="*/ 2147483646 h 498"/>
              <a:gd name="T86" fmla="*/ 2147483646 w 506"/>
              <a:gd name="T87" fmla="*/ 2147483646 h 498"/>
              <a:gd name="T88" fmla="*/ 2147483646 w 506"/>
              <a:gd name="T89" fmla="*/ 2147483646 h 498"/>
              <a:gd name="T90" fmla="*/ 2147483646 w 506"/>
              <a:gd name="T91" fmla="*/ 2147483646 h 498"/>
              <a:gd name="T92" fmla="*/ 2147483646 w 506"/>
              <a:gd name="T93" fmla="*/ 2147483646 h 498"/>
              <a:gd name="T94" fmla="*/ 2147483646 w 506"/>
              <a:gd name="T95" fmla="*/ 2147483646 h 498"/>
              <a:gd name="T96" fmla="*/ 2147483646 w 506"/>
              <a:gd name="T97" fmla="*/ 2147483646 h 498"/>
              <a:gd name="T98" fmla="*/ 2147483646 w 506"/>
              <a:gd name="T99" fmla="*/ 2147483646 h 498"/>
              <a:gd name="T100" fmla="*/ 2147483646 w 506"/>
              <a:gd name="T101" fmla="*/ 2147483646 h 498"/>
              <a:gd name="T102" fmla="*/ 2147483646 w 506"/>
              <a:gd name="T103" fmla="*/ 2147483646 h 498"/>
              <a:gd name="T104" fmla="*/ 2147483646 w 506"/>
              <a:gd name="T105" fmla="*/ 2147483646 h 498"/>
              <a:gd name="T106" fmla="*/ 2147483646 w 506"/>
              <a:gd name="T107" fmla="*/ 2147483646 h 498"/>
              <a:gd name="T108" fmla="*/ 2147483646 w 506"/>
              <a:gd name="T109" fmla="*/ 2147483646 h 498"/>
              <a:gd name="T110" fmla="*/ 2147483646 w 506"/>
              <a:gd name="T111" fmla="*/ 2147483646 h 498"/>
              <a:gd name="T112" fmla="*/ 2147483646 w 506"/>
              <a:gd name="T113" fmla="*/ 2147483646 h 498"/>
              <a:gd name="T114" fmla="*/ 2147483646 w 506"/>
              <a:gd name="T115" fmla="*/ 2147483646 h 498"/>
              <a:gd name="T116" fmla="*/ 2147483646 w 506"/>
              <a:gd name="T117" fmla="*/ 2147483646 h 498"/>
              <a:gd name="T118" fmla="*/ 2147483646 w 506"/>
              <a:gd name="T119" fmla="*/ 2147483646 h 498"/>
              <a:gd name="T120" fmla="*/ 2147483646 w 506"/>
              <a:gd name="T121" fmla="*/ 2147483646 h 498"/>
              <a:gd name="T122" fmla="*/ 2147483646 w 506"/>
              <a:gd name="T123" fmla="*/ 2147483646 h 498"/>
              <a:gd name="T124" fmla="*/ 2147483646 w 506"/>
              <a:gd name="T125" fmla="*/ 2147483646 h 49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06" h="498">
                <a:moveTo>
                  <a:pt x="251" y="11"/>
                </a:moveTo>
                <a:cubicBezTo>
                  <a:pt x="252" y="12"/>
                  <a:pt x="252" y="12"/>
                  <a:pt x="253" y="12"/>
                </a:cubicBezTo>
                <a:cubicBezTo>
                  <a:pt x="253" y="12"/>
                  <a:pt x="253" y="12"/>
                  <a:pt x="253" y="13"/>
                </a:cubicBezTo>
                <a:cubicBezTo>
                  <a:pt x="252" y="13"/>
                  <a:pt x="250" y="13"/>
                  <a:pt x="250" y="12"/>
                </a:cubicBezTo>
                <a:cubicBezTo>
                  <a:pt x="249" y="12"/>
                  <a:pt x="249" y="12"/>
                  <a:pt x="249" y="12"/>
                </a:cubicBezTo>
                <a:cubicBezTo>
                  <a:pt x="250" y="11"/>
                  <a:pt x="251" y="11"/>
                  <a:pt x="251" y="11"/>
                </a:cubicBezTo>
                <a:close/>
                <a:moveTo>
                  <a:pt x="269" y="6"/>
                </a:moveTo>
                <a:lnTo>
                  <a:pt x="271" y="6"/>
                </a:lnTo>
                <a:cubicBezTo>
                  <a:pt x="271" y="7"/>
                  <a:pt x="271" y="7"/>
                  <a:pt x="272" y="8"/>
                </a:cubicBezTo>
                <a:cubicBezTo>
                  <a:pt x="272" y="8"/>
                  <a:pt x="272" y="8"/>
                  <a:pt x="271" y="9"/>
                </a:cubicBezTo>
                <a:cubicBezTo>
                  <a:pt x="270" y="8"/>
                  <a:pt x="269" y="8"/>
                  <a:pt x="268" y="8"/>
                </a:cubicBezTo>
                <a:cubicBezTo>
                  <a:pt x="268" y="7"/>
                  <a:pt x="269" y="7"/>
                  <a:pt x="269" y="6"/>
                </a:cubicBezTo>
                <a:close/>
                <a:moveTo>
                  <a:pt x="192" y="18"/>
                </a:moveTo>
                <a:lnTo>
                  <a:pt x="192" y="18"/>
                </a:lnTo>
                <a:cubicBezTo>
                  <a:pt x="192" y="20"/>
                  <a:pt x="196" y="20"/>
                  <a:pt x="198" y="19"/>
                </a:cubicBezTo>
                <a:cubicBezTo>
                  <a:pt x="200" y="19"/>
                  <a:pt x="202" y="18"/>
                  <a:pt x="203" y="17"/>
                </a:cubicBezTo>
                <a:cubicBezTo>
                  <a:pt x="204" y="17"/>
                  <a:pt x="207" y="18"/>
                  <a:pt x="208" y="17"/>
                </a:cubicBezTo>
                <a:cubicBezTo>
                  <a:pt x="209" y="17"/>
                  <a:pt x="211" y="16"/>
                  <a:pt x="213" y="17"/>
                </a:cubicBezTo>
                <a:cubicBezTo>
                  <a:pt x="217" y="18"/>
                  <a:pt x="220" y="19"/>
                  <a:pt x="224" y="18"/>
                </a:cubicBezTo>
                <a:cubicBezTo>
                  <a:pt x="230" y="17"/>
                  <a:pt x="234" y="22"/>
                  <a:pt x="238" y="18"/>
                </a:cubicBezTo>
                <a:lnTo>
                  <a:pt x="239" y="18"/>
                </a:lnTo>
                <a:cubicBezTo>
                  <a:pt x="239" y="17"/>
                  <a:pt x="239" y="17"/>
                  <a:pt x="238" y="16"/>
                </a:cubicBezTo>
                <a:cubicBezTo>
                  <a:pt x="238" y="14"/>
                  <a:pt x="239" y="13"/>
                  <a:pt x="241" y="13"/>
                </a:cubicBezTo>
                <a:cubicBezTo>
                  <a:pt x="241" y="13"/>
                  <a:pt x="241" y="13"/>
                  <a:pt x="241" y="13"/>
                </a:cubicBezTo>
                <a:cubicBezTo>
                  <a:pt x="242" y="13"/>
                  <a:pt x="242" y="15"/>
                  <a:pt x="243" y="16"/>
                </a:cubicBezTo>
                <a:cubicBezTo>
                  <a:pt x="244" y="17"/>
                  <a:pt x="247" y="18"/>
                  <a:pt x="250" y="17"/>
                </a:cubicBezTo>
                <a:cubicBezTo>
                  <a:pt x="255" y="16"/>
                  <a:pt x="263" y="16"/>
                  <a:pt x="269" y="16"/>
                </a:cubicBezTo>
                <a:cubicBezTo>
                  <a:pt x="272" y="16"/>
                  <a:pt x="277" y="17"/>
                  <a:pt x="278" y="15"/>
                </a:cubicBezTo>
                <a:cubicBezTo>
                  <a:pt x="279" y="15"/>
                  <a:pt x="280" y="14"/>
                  <a:pt x="280" y="13"/>
                </a:cubicBezTo>
                <a:cubicBezTo>
                  <a:pt x="283" y="12"/>
                  <a:pt x="289" y="12"/>
                  <a:pt x="292" y="13"/>
                </a:cubicBezTo>
                <a:cubicBezTo>
                  <a:pt x="293" y="14"/>
                  <a:pt x="295" y="16"/>
                  <a:pt x="296" y="16"/>
                </a:cubicBezTo>
                <a:lnTo>
                  <a:pt x="300" y="16"/>
                </a:lnTo>
                <a:cubicBezTo>
                  <a:pt x="304" y="16"/>
                  <a:pt x="307" y="17"/>
                  <a:pt x="310" y="16"/>
                </a:cubicBezTo>
                <a:cubicBezTo>
                  <a:pt x="313" y="16"/>
                  <a:pt x="315" y="16"/>
                  <a:pt x="317" y="16"/>
                </a:cubicBezTo>
                <a:cubicBezTo>
                  <a:pt x="319" y="16"/>
                  <a:pt x="321" y="16"/>
                  <a:pt x="322" y="15"/>
                </a:cubicBezTo>
                <a:cubicBezTo>
                  <a:pt x="325" y="15"/>
                  <a:pt x="327" y="16"/>
                  <a:pt x="329" y="16"/>
                </a:cubicBezTo>
                <a:lnTo>
                  <a:pt x="337" y="16"/>
                </a:lnTo>
                <a:cubicBezTo>
                  <a:pt x="340" y="17"/>
                  <a:pt x="344" y="17"/>
                  <a:pt x="347" y="16"/>
                </a:cubicBezTo>
                <a:cubicBezTo>
                  <a:pt x="348" y="16"/>
                  <a:pt x="350" y="16"/>
                  <a:pt x="351" y="16"/>
                </a:cubicBezTo>
                <a:cubicBezTo>
                  <a:pt x="351" y="15"/>
                  <a:pt x="352" y="14"/>
                  <a:pt x="353" y="13"/>
                </a:cubicBezTo>
                <a:cubicBezTo>
                  <a:pt x="354" y="12"/>
                  <a:pt x="355" y="12"/>
                  <a:pt x="357" y="12"/>
                </a:cubicBezTo>
                <a:cubicBezTo>
                  <a:pt x="358" y="14"/>
                  <a:pt x="359" y="16"/>
                  <a:pt x="362" y="17"/>
                </a:cubicBezTo>
                <a:cubicBezTo>
                  <a:pt x="365" y="18"/>
                  <a:pt x="369" y="15"/>
                  <a:pt x="372" y="16"/>
                </a:cubicBezTo>
                <a:cubicBezTo>
                  <a:pt x="375" y="16"/>
                  <a:pt x="381" y="18"/>
                  <a:pt x="384" y="17"/>
                </a:cubicBezTo>
                <a:cubicBezTo>
                  <a:pt x="386" y="16"/>
                  <a:pt x="389" y="15"/>
                  <a:pt x="391" y="16"/>
                </a:cubicBezTo>
                <a:cubicBezTo>
                  <a:pt x="394" y="16"/>
                  <a:pt x="398" y="16"/>
                  <a:pt x="401" y="16"/>
                </a:cubicBezTo>
                <a:cubicBezTo>
                  <a:pt x="404" y="17"/>
                  <a:pt x="406" y="20"/>
                  <a:pt x="410" y="19"/>
                </a:cubicBezTo>
                <a:cubicBezTo>
                  <a:pt x="411" y="18"/>
                  <a:pt x="412" y="17"/>
                  <a:pt x="413" y="17"/>
                </a:cubicBezTo>
                <a:cubicBezTo>
                  <a:pt x="415" y="17"/>
                  <a:pt x="417" y="17"/>
                  <a:pt x="419" y="16"/>
                </a:cubicBezTo>
                <a:cubicBezTo>
                  <a:pt x="420" y="16"/>
                  <a:pt x="421" y="15"/>
                  <a:pt x="422" y="15"/>
                </a:cubicBezTo>
                <a:cubicBezTo>
                  <a:pt x="424" y="15"/>
                  <a:pt x="425" y="16"/>
                  <a:pt x="426" y="17"/>
                </a:cubicBezTo>
                <a:lnTo>
                  <a:pt x="430" y="17"/>
                </a:lnTo>
                <a:cubicBezTo>
                  <a:pt x="433" y="17"/>
                  <a:pt x="437" y="17"/>
                  <a:pt x="440" y="17"/>
                </a:cubicBezTo>
                <a:cubicBezTo>
                  <a:pt x="444" y="18"/>
                  <a:pt x="449" y="16"/>
                  <a:pt x="454" y="17"/>
                </a:cubicBezTo>
                <a:cubicBezTo>
                  <a:pt x="455" y="17"/>
                  <a:pt x="456" y="18"/>
                  <a:pt x="458" y="18"/>
                </a:cubicBezTo>
                <a:cubicBezTo>
                  <a:pt x="460" y="19"/>
                  <a:pt x="463" y="20"/>
                  <a:pt x="466" y="20"/>
                </a:cubicBezTo>
                <a:cubicBezTo>
                  <a:pt x="470" y="22"/>
                  <a:pt x="472" y="27"/>
                  <a:pt x="476" y="30"/>
                </a:cubicBezTo>
                <a:cubicBezTo>
                  <a:pt x="477" y="30"/>
                  <a:pt x="482" y="34"/>
                  <a:pt x="480" y="37"/>
                </a:cubicBezTo>
                <a:cubicBezTo>
                  <a:pt x="480" y="39"/>
                  <a:pt x="481" y="38"/>
                  <a:pt x="483" y="39"/>
                </a:cubicBezTo>
                <a:cubicBezTo>
                  <a:pt x="484" y="40"/>
                  <a:pt x="487" y="44"/>
                  <a:pt x="488" y="45"/>
                </a:cubicBezTo>
                <a:cubicBezTo>
                  <a:pt x="488" y="47"/>
                  <a:pt x="489" y="50"/>
                  <a:pt x="489" y="53"/>
                </a:cubicBezTo>
                <a:lnTo>
                  <a:pt x="488" y="58"/>
                </a:lnTo>
                <a:cubicBezTo>
                  <a:pt x="489" y="59"/>
                  <a:pt x="490" y="59"/>
                  <a:pt x="491" y="61"/>
                </a:cubicBezTo>
                <a:cubicBezTo>
                  <a:pt x="491" y="63"/>
                  <a:pt x="490" y="66"/>
                  <a:pt x="491" y="69"/>
                </a:cubicBezTo>
                <a:cubicBezTo>
                  <a:pt x="491" y="70"/>
                  <a:pt x="492" y="71"/>
                  <a:pt x="492" y="72"/>
                </a:cubicBezTo>
                <a:cubicBezTo>
                  <a:pt x="493" y="74"/>
                  <a:pt x="492" y="75"/>
                  <a:pt x="493" y="77"/>
                </a:cubicBezTo>
                <a:cubicBezTo>
                  <a:pt x="493" y="79"/>
                  <a:pt x="494" y="80"/>
                  <a:pt x="495" y="82"/>
                </a:cubicBezTo>
                <a:cubicBezTo>
                  <a:pt x="496" y="82"/>
                  <a:pt x="496" y="82"/>
                  <a:pt x="497" y="82"/>
                </a:cubicBezTo>
                <a:cubicBezTo>
                  <a:pt x="499" y="81"/>
                  <a:pt x="500" y="73"/>
                  <a:pt x="498" y="70"/>
                </a:cubicBezTo>
                <a:cubicBezTo>
                  <a:pt x="497" y="68"/>
                  <a:pt x="497" y="65"/>
                  <a:pt x="496" y="62"/>
                </a:cubicBezTo>
                <a:lnTo>
                  <a:pt x="496" y="58"/>
                </a:lnTo>
                <a:cubicBezTo>
                  <a:pt x="495" y="57"/>
                  <a:pt x="494" y="56"/>
                  <a:pt x="494" y="55"/>
                </a:cubicBezTo>
                <a:lnTo>
                  <a:pt x="494" y="48"/>
                </a:lnTo>
                <a:cubicBezTo>
                  <a:pt x="494" y="47"/>
                  <a:pt x="493" y="45"/>
                  <a:pt x="493" y="45"/>
                </a:cubicBezTo>
                <a:lnTo>
                  <a:pt x="493" y="42"/>
                </a:lnTo>
                <a:cubicBezTo>
                  <a:pt x="491" y="38"/>
                  <a:pt x="485" y="36"/>
                  <a:pt x="484" y="32"/>
                </a:cubicBezTo>
                <a:cubicBezTo>
                  <a:pt x="483" y="30"/>
                  <a:pt x="485" y="27"/>
                  <a:pt x="486" y="26"/>
                </a:cubicBezTo>
                <a:cubicBezTo>
                  <a:pt x="486" y="25"/>
                  <a:pt x="486" y="24"/>
                  <a:pt x="486" y="23"/>
                </a:cubicBezTo>
                <a:cubicBezTo>
                  <a:pt x="485" y="21"/>
                  <a:pt x="484" y="20"/>
                  <a:pt x="482" y="19"/>
                </a:cubicBezTo>
                <a:cubicBezTo>
                  <a:pt x="479" y="17"/>
                  <a:pt x="475" y="19"/>
                  <a:pt x="471" y="18"/>
                </a:cubicBezTo>
                <a:cubicBezTo>
                  <a:pt x="468" y="17"/>
                  <a:pt x="465" y="16"/>
                  <a:pt x="463" y="15"/>
                </a:cubicBezTo>
                <a:cubicBezTo>
                  <a:pt x="457" y="13"/>
                  <a:pt x="455" y="16"/>
                  <a:pt x="452" y="10"/>
                </a:cubicBezTo>
                <a:cubicBezTo>
                  <a:pt x="451" y="10"/>
                  <a:pt x="448" y="10"/>
                  <a:pt x="446" y="10"/>
                </a:cubicBezTo>
                <a:cubicBezTo>
                  <a:pt x="445" y="10"/>
                  <a:pt x="443" y="9"/>
                  <a:pt x="442" y="8"/>
                </a:cubicBezTo>
                <a:cubicBezTo>
                  <a:pt x="441" y="8"/>
                  <a:pt x="439" y="8"/>
                  <a:pt x="438" y="8"/>
                </a:cubicBezTo>
                <a:cubicBezTo>
                  <a:pt x="437" y="8"/>
                  <a:pt x="436" y="7"/>
                  <a:pt x="435" y="6"/>
                </a:cubicBezTo>
                <a:cubicBezTo>
                  <a:pt x="433" y="5"/>
                  <a:pt x="424" y="9"/>
                  <a:pt x="421" y="10"/>
                </a:cubicBezTo>
                <a:cubicBezTo>
                  <a:pt x="420" y="10"/>
                  <a:pt x="419" y="9"/>
                  <a:pt x="418" y="9"/>
                </a:cubicBezTo>
                <a:cubicBezTo>
                  <a:pt x="416" y="9"/>
                  <a:pt x="414" y="10"/>
                  <a:pt x="413" y="10"/>
                </a:cubicBezTo>
                <a:cubicBezTo>
                  <a:pt x="411" y="10"/>
                  <a:pt x="409" y="9"/>
                  <a:pt x="407" y="9"/>
                </a:cubicBezTo>
                <a:cubicBezTo>
                  <a:pt x="403" y="8"/>
                  <a:pt x="400" y="10"/>
                  <a:pt x="397" y="10"/>
                </a:cubicBezTo>
                <a:cubicBezTo>
                  <a:pt x="395" y="9"/>
                  <a:pt x="393" y="8"/>
                  <a:pt x="390" y="9"/>
                </a:cubicBezTo>
                <a:cubicBezTo>
                  <a:pt x="389" y="9"/>
                  <a:pt x="387" y="9"/>
                  <a:pt x="385" y="9"/>
                </a:cubicBezTo>
                <a:cubicBezTo>
                  <a:pt x="385" y="9"/>
                  <a:pt x="384" y="9"/>
                  <a:pt x="384" y="9"/>
                </a:cubicBezTo>
                <a:cubicBezTo>
                  <a:pt x="383" y="9"/>
                  <a:pt x="381" y="10"/>
                  <a:pt x="381" y="10"/>
                </a:cubicBezTo>
                <a:cubicBezTo>
                  <a:pt x="379" y="10"/>
                  <a:pt x="374" y="9"/>
                  <a:pt x="372" y="9"/>
                </a:cubicBezTo>
                <a:cubicBezTo>
                  <a:pt x="369" y="8"/>
                  <a:pt x="367" y="11"/>
                  <a:pt x="364" y="10"/>
                </a:cubicBezTo>
                <a:cubicBezTo>
                  <a:pt x="360" y="9"/>
                  <a:pt x="356" y="6"/>
                  <a:pt x="352" y="5"/>
                </a:cubicBezTo>
                <a:cubicBezTo>
                  <a:pt x="350" y="5"/>
                  <a:pt x="348" y="5"/>
                  <a:pt x="346" y="6"/>
                </a:cubicBezTo>
                <a:cubicBezTo>
                  <a:pt x="344" y="6"/>
                  <a:pt x="343" y="5"/>
                  <a:pt x="341" y="5"/>
                </a:cubicBezTo>
                <a:cubicBezTo>
                  <a:pt x="339" y="4"/>
                  <a:pt x="336" y="6"/>
                  <a:pt x="333" y="5"/>
                </a:cubicBezTo>
                <a:cubicBezTo>
                  <a:pt x="331" y="5"/>
                  <a:pt x="329" y="6"/>
                  <a:pt x="328" y="5"/>
                </a:cubicBezTo>
                <a:cubicBezTo>
                  <a:pt x="326" y="5"/>
                  <a:pt x="324" y="5"/>
                  <a:pt x="323" y="6"/>
                </a:cubicBezTo>
                <a:lnTo>
                  <a:pt x="323" y="9"/>
                </a:lnTo>
                <a:cubicBezTo>
                  <a:pt x="323" y="10"/>
                  <a:pt x="322" y="11"/>
                  <a:pt x="321" y="11"/>
                </a:cubicBezTo>
                <a:cubicBezTo>
                  <a:pt x="315" y="11"/>
                  <a:pt x="315" y="8"/>
                  <a:pt x="311" y="6"/>
                </a:cubicBezTo>
                <a:cubicBezTo>
                  <a:pt x="309" y="5"/>
                  <a:pt x="308" y="5"/>
                  <a:pt x="305" y="5"/>
                </a:cubicBezTo>
                <a:cubicBezTo>
                  <a:pt x="302" y="4"/>
                  <a:pt x="298" y="6"/>
                  <a:pt x="296" y="8"/>
                </a:cubicBezTo>
                <a:cubicBezTo>
                  <a:pt x="291" y="8"/>
                  <a:pt x="289" y="3"/>
                  <a:pt x="285" y="2"/>
                </a:cubicBezTo>
                <a:cubicBezTo>
                  <a:pt x="281" y="1"/>
                  <a:pt x="277" y="2"/>
                  <a:pt x="274" y="2"/>
                </a:cubicBezTo>
                <a:cubicBezTo>
                  <a:pt x="271" y="3"/>
                  <a:pt x="269" y="1"/>
                  <a:pt x="265" y="1"/>
                </a:cubicBezTo>
                <a:cubicBezTo>
                  <a:pt x="264" y="2"/>
                  <a:pt x="258" y="5"/>
                  <a:pt x="256" y="5"/>
                </a:cubicBezTo>
                <a:cubicBezTo>
                  <a:pt x="255" y="5"/>
                  <a:pt x="254" y="5"/>
                  <a:pt x="253" y="5"/>
                </a:cubicBezTo>
                <a:cubicBezTo>
                  <a:pt x="252" y="6"/>
                  <a:pt x="251" y="7"/>
                  <a:pt x="250" y="7"/>
                </a:cubicBezTo>
                <a:lnTo>
                  <a:pt x="247" y="7"/>
                </a:lnTo>
                <a:cubicBezTo>
                  <a:pt x="243" y="8"/>
                  <a:pt x="240" y="8"/>
                  <a:pt x="238" y="11"/>
                </a:cubicBezTo>
                <a:cubicBezTo>
                  <a:pt x="236" y="11"/>
                  <a:pt x="235" y="10"/>
                  <a:pt x="234" y="10"/>
                </a:cubicBezTo>
                <a:cubicBezTo>
                  <a:pt x="234" y="8"/>
                  <a:pt x="235" y="6"/>
                  <a:pt x="234" y="4"/>
                </a:cubicBezTo>
                <a:cubicBezTo>
                  <a:pt x="233" y="3"/>
                  <a:pt x="233" y="3"/>
                  <a:pt x="232" y="2"/>
                </a:cubicBezTo>
                <a:cubicBezTo>
                  <a:pt x="228" y="0"/>
                  <a:pt x="226" y="2"/>
                  <a:pt x="224" y="4"/>
                </a:cubicBezTo>
                <a:cubicBezTo>
                  <a:pt x="224" y="5"/>
                  <a:pt x="224" y="5"/>
                  <a:pt x="223" y="5"/>
                </a:cubicBezTo>
                <a:cubicBezTo>
                  <a:pt x="224" y="9"/>
                  <a:pt x="229" y="6"/>
                  <a:pt x="231" y="10"/>
                </a:cubicBezTo>
                <a:cubicBezTo>
                  <a:pt x="231" y="14"/>
                  <a:pt x="230" y="13"/>
                  <a:pt x="228" y="14"/>
                </a:cubicBezTo>
                <a:cubicBezTo>
                  <a:pt x="223" y="14"/>
                  <a:pt x="223" y="12"/>
                  <a:pt x="221" y="10"/>
                </a:cubicBezTo>
                <a:cubicBezTo>
                  <a:pt x="219" y="9"/>
                  <a:pt x="218" y="8"/>
                  <a:pt x="215" y="8"/>
                </a:cubicBezTo>
                <a:cubicBezTo>
                  <a:pt x="214" y="8"/>
                  <a:pt x="213" y="7"/>
                  <a:pt x="212" y="7"/>
                </a:cubicBezTo>
                <a:cubicBezTo>
                  <a:pt x="211" y="7"/>
                  <a:pt x="209" y="9"/>
                  <a:pt x="208" y="9"/>
                </a:cubicBezTo>
                <a:cubicBezTo>
                  <a:pt x="205" y="10"/>
                  <a:pt x="202" y="7"/>
                  <a:pt x="200" y="9"/>
                </a:cubicBezTo>
                <a:cubicBezTo>
                  <a:pt x="198" y="10"/>
                  <a:pt x="199" y="11"/>
                  <a:pt x="199" y="12"/>
                </a:cubicBezTo>
                <a:cubicBezTo>
                  <a:pt x="199" y="13"/>
                  <a:pt x="198" y="15"/>
                  <a:pt x="198" y="15"/>
                </a:cubicBezTo>
                <a:cubicBezTo>
                  <a:pt x="197" y="17"/>
                  <a:pt x="194" y="16"/>
                  <a:pt x="192" y="18"/>
                </a:cubicBezTo>
                <a:close/>
                <a:moveTo>
                  <a:pt x="495" y="89"/>
                </a:moveTo>
                <a:cubicBezTo>
                  <a:pt x="494" y="90"/>
                  <a:pt x="492" y="90"/>
                  <a:pt x="492" y="91"/>
                </a:cubicBezTo>
                <a:cubicBezTo>
                  <a:pt x="489" y="95"/>
                  <a:pt x="494" y="101"/>
                  <a:pt x="494" y="104"/>
                </a:cubicBezTo>
                <a:cubicBezTo>
                  <a:pt x="495" y="105"/>
                  <a:pt x="494" y="106"/>
                  <a:pt x="494" y="107"/>
                </a:cubicBezTo>
                <a:cubicBezTo>
                  <a:pt x="493" y="110"/>
                  <a:pt x="493" y="112"/>
                  <a:pt x="495" y="115"/>
                </a:cubicBezTo>
                <a:cubicBezTo>
                  <a:pt x="495" y="115"/>
                  <a:pt x="496" y="115"/>
                  <a:pt x="496" y="114"/>
                </a:cubicBezTo>
                <a:cubicBezTo>
                  <a:pt x="498" y="114"/>
                  <a:pt x="498" y="110"/>
                  <a:pt x="499" y="108"/>
                </a:cubicBezTo>
                <a:cubicBezTo>
                  <a:pt x="499" y="106"/>
                  <a:pt x="500" y="104"/>
                  <a:pt x="500" y="102"/>
                </a:cubicBezTo>
                <a:cubicBezTo>
                  <a:pt x="500" y="101"/>
                  <a:pt x="499" y="98"/>
                  <a:pt x="499" y="97"/>
                </a:cubicBezTo>
                <a:cubicBezTo>
                  <a:pt x="500" y="94"/>
                  <a:pt x="502" y="91"/>
                  <a:pt x="498" y="90"/>
                </a:cubicBezTo>
                <a:cubicBezTo>
                  <a:pt x="497" y="89"/>
                  <a:pt x="496" y="89"/>
                  <a:pt x="495" y="89"/>
                </a:cubicBezTo>
                <a:close/>
                <a:moveTo>
                  <a:pt x="491" y="227"/>
                </a:moveTo>
                <a:cubicBezTo>
                  <a:pt x="492" y="226"/>
                  <a:pt x="492" y="226"/>
                  <a:pt x="492" y="226"/>
                </a:cubicBezTo>
                <a:cubicBezTo>
                  <a:pt x="494" y="225"/>
                  <a:pt x="493" y="222"/>
                  <a:pt x="493" y="220"/>
                </a:cubicBezTo>
                <a:cubicBezTo>
                  <a:pt x="494" y="219"/>
                  <a:pt x="495" y="218"/>
                  <a:pt x="496" y="216"/>
                </a:cubicBezTo>
                <a:cubicBezTo>
                  <a:pt x="496" y="216"/>
                  <a:pt x="496" y="215"/>
                  <a:pt x="496" y="214"/>
                </a:cubicBezTo>
                <a:cubicBezTo>
                  <a:pt x="495" y="213"/>
                  <a:pt x="494" y="213"/>
                  <a:pt x="493" y="213"/>
                </a:cubicBezTo>
                <a:cubicBezTo>
                  <a:pt x="492" y="213"/>
                  <a:pt x="491" y="214"/>
                  <a:pt x="491" y="214"/>
                </a:cubicBezTo>
                <a:cubicBezTo>
                  <a:pt x="490" y="218"/>
                  <a:pt x="489" y="224"/>
                  <a:pt x="491" y="227"/>
                </a:cubicBezTo>
                <a:close/>
                <a:moveTo>
                  <a:pt x="91" y="17"/>
                </a:moveTo>
                <a:cubicBezTo>
                  <a:pt x="94" y="18"/>
                  <a:pt x="96" y="20"/>
                  <a:pt x="98" y="20"/>
                </a:cubicBezTo>
                <a:cubicBezTo>
                  <a:pt x="100" y="21"/>
                  <a:pt x="103" y="19"/>
                  <a:pt x="105" y="19"/>
                </a:cubicBezTo>
                <a:cubicBezTo>
                  <a:pt x="112" y="19"/>
                  <a:pt x="117" y="21"/>
                  <a:pt x="121" y="17"/>
                </a:cubicBezTo>
                <a:cubicBezTo>
                  <a:pt x="123" y="14"/>
                  <a:pt x="122" y="13"/>
                  <a:pt x="121" y="11"/>
                </a:cubicBezTo>
                <a:cubicBezTo>
                  <a:pt x="120" y="11"/>
                  <a:pt x="120" y="11"/>
                  <a:pt x="119" y="11"/>
                </a:cubicBezTo>
                <a:cubicBezTo>
                  <a:pt x="118" y="11"/>
                  <a:pt x="109" y="14"/>
                  <a:pt x="108" y="14"/>
                </a:cubicBezTo>
                <a:cubicBezTo>
                  <a:pt x="106" y="13"/>
                  <a:pt x="105" y="12"/>
                  <a:pt x="103" y="12"/>
                </a:cubicBezTo>
                <a:cubicBezTo>
                  <a:pt x="99" y="11"/>
                  <a:pt x="98" y="14"/>
                  <a:pt x="94" y="13"/>
                </a:cubicBezTo>
                <a:cubicBezTo>
                  <a:pt x="92" y="13"/>
                  <a:pt x="88" y="11"/>
                  <a:pt x="86" y="13"/>
                </a:cubicBezTo>
                <a:cubicBezTo>
                  <a:pt x="84" y="13"/>
                  <a:pt x="84" y="13"/>
                  <a:pt x="83" y="14"/>
                </a:cubicBezTo>
                <a:cubicBezTo>
                  <a:pt x="83" y="15"/>
                  <a:pt x="83" y="15"/>
                  <a:pt x="84" y="16"/>
                </a:cubicBezTo>
                <a:cubicBezTo>
                  <a:pt x="84" y="17"/>
                  <a:pt x="90" y="16"/>
                  <a:pt x="91" y="17"/>
                </a:cubicBezTo>
                <a:close/>
                <a:moveTo>
                  <a:pt x="144" y="19"/>
                </a:moveTo>
                <a:cubicBezTo>
                  <a:pt x="147" y="18"/>
                  <a:pt x="154" y="16"/>
                  <a:pt x="157" y="16"/>
                </a:cubicBezTo>
                <a:cubicBezTo>
                  <a:pt x="160" y="17"/>
                  <a:pt x="163" y="18"/>
                  <a:pt x="165" y="18"/>
                </a:cubicBezTo>
                <a:cubicBezTo>
                  <a:pt x="166" y="18"/>
                  <a:pt x="168" y="18"/>
                  <a:pt x="168" y="17"/>
                </a:cubicBezTo>
                <a:cubicBezTo>
                  <a:pt x="170" y="17"/>
                  <a:pt x="172" y="18"/>
                  <a:pt x="172" y="18"/>
                </a:cubicBezTo>
                <a:cubicBezTo>
                  <a:pt x="175" y="18"/>
                  <a:pt x="179" y="18"/>
                  <a:pt x="181" y="17"/>
                </a:cubicBezTo>
                <a:cubicBezTo>
                  <a:pt x="182" y="16"/>
                  <a:pt x="184" y="15"/>
                  <a:pt x="186" y="16"/>
                </a:cubicBezTo>
                <a:cubicBezTo>
                  <a:pt x="187" y="16"/>
                  <a:pt x="188" y="17"/>
                  <a:pt x="190" y="17"/>
                </a:cubicBezTo>
                <a:cubicBezTo>
                  <a:pt x="190" y="15"/>
                  <a:pt x="191" y="11"/>
                  <a:pt x="193" y="10"/>
                </a:cubicBezTo>
                <a:cubicBezTo>
                  <a:pt x="189" y="8"/>
                  <a:pt x="183" y="11"/>
                  <a:pt x="179" y="9"/>
                </a:cubicBezTo>
                <a:cubicBezTo>
                  <a:pt x="177" y="9"/>
                  <a:pt x="176" y="8"/>
                  <a:pt x="174" y="7"/>
                </a:cubicBezTo>
                <a:cubicBezTo>
                  <a:pt x="171" y="7"/>
                  <a:pt x="169" y="9"/>
                  <a:pt x="167" y="10"/>
                </a:cubicBezTo>
                <a:cubicBezTo>
                  <a:pt x="163" y="10"/>
                  <a:pt x="161" y="8"/>
                  <a:pt x="157" y="9"/>
                </a:cubicBezTo>
                <a:cubicBezTo>
                  <a:pt x="156" y="9"/>
                  <a:pt x="154" y="11"/>
                  <a:pt x="153" y="11"/>
                </a:cubicBezTo>
                <a:cubicBezTo>
                  <a:pt x="151" y="11"/>
                  <a:pt x="149" y="11"/>
                  <a:pt x="148" y="10"/>
                </a:cubicBezTo>
                <a:cubicBezTo>
                  <a:pt x="146" y="11"/>
                  <a:pt x="145" y="11"/>
                  <a:pt x="143" y="11"/>
                </a:cubicBezTo>
                <a:cubicBezTo>
                  <a:pt x="142" y="10"/>
                  <a:pt x="141" y="9"/>
                  <a:pt x="139" y="10"/>
                </a:cubicBezTo>
                <a:cubicBezTo>
                  <a:pt x="137" y="10"/>
                  <a:pt x="136" y="11"/>
                  <a:pt x="135" y="12"/>
                </a:cubicBezTo>
                <a:cubicBezTo>
                  <a:pt x="133" y="12"/>
                  <a:pt x="131" y="12"/>
                  <a:pt x="130" y="13"/>
                </a:cubicBezTo>
                <a:lnTo>
                  <a:pt x="130" y="15"/>
                </a:lnTo>
                <a:cubicBezTo>
                  <a:pt x="130" y="16"/>
                  <a:pt x="132" y="16"/>
                  <a:pt x="133" y="17"/>
                </a:cubicBezTo>
                <a:cubicBezTo>
                  <a:pt x="134" y="17"/>
                  <a:pt x="142" y="19"/>
                  <a:pt x="144" y="19"/>
                </a:cubicBezTo>
                <a:close/>
                <a:moveTo>
                  <a:pt x="263" y="162"/>
                </a:moveTo>
                <a:cubicBezTo>
                  <a:pt x="262" y="161"/>
                  <a:pt x="262" y="161"/>
                  <a:pt x="261" y="160"/>
                </a:cubicBezTo>
                <a:cubicBezTo>
                  <a:pt x="260" y="160"/>
                  <a:pt x="260" y="161"/>
                  <a:pt x="259" y="161"/>
                </a:cubicBezTo>
                <a:cubicBezTo>
                  <a:pt x="259" y="163"/>
                  <a:pt x="260" y="164"/>
                  <a:pt x="260" y="166"/>
                </a:cubicBezTo>
                <a:cubicBezTo>
                  <a:pt x="261" y="166"/>
                  <a:pt x="261" y="166"/>
                  <a:pt x="262" y="166"/>
                </a:cubicBezTo>
                <a:cubicBezTo>
                  <a:pt x="264" y="165"/>
                  <a:pt x="263" y="164"/>
                  <a:pt x="263" y="162"/>
                </a:cubicBezTo>
                <a:close/>
                <a:moveTo>
                  <a:pt x="471" y="163"/>
                </a:moveTo>
                <a:cubicBezTo>
                  <a:pt x="473" y="163"/>
                  <a:pt x="474" y="164"/>
                  <a:pt x="473" y="166"/>
                </a:cubicBezTo>
                <a:cubicBezTo>
                  <a:pt x="473" y="167"/>
                  <a:pt x="473" y="167"/>
                  <a:pt x="472" y="168"/>
                </a:cubicBezTo>
                <a:cubicBezTo>
                  <a:pt x="471" y="168"/>
                  <a:pt x="471" y="168"/>
                  <a:pt x="470" y="168"/>
                </a:cubicBezTo>
                <a:lnTo>
                  <a:pt x="470" y="163"/>
                </a:lnTo>
                <a:cubicBezTo>
                  <a:pt x="470" y="163"/>
                  <a:pt x="470" y="163"/>
                  <a:pt x="470" y="163"/>
                </a:cubicBezTo>
                <a:cubicBezTo>
                  <a:pt x="471" y="163"/>
                  <a:pt x="471" y="163"/>
                  <a:pt x="471" y="163"/>
                </a:cubicBezTo>
                <a:close/>
                <a:moveTo>
                  <a:pt x="469" y="209"/>
                </a:moveTo>
                <a:cubicBezTo>
                  <a:pt x="468" y="209"/>
                  <a:pt x="467" y="209"/>
                  <a:pt x="467" y="209"/>
                </a:cubicBezTo>
                <a:lnTo>
                  <a:pt x="467" y="207"/>
                </a:lnTo>
                <a:cubicBezTo>
                  <a:pt x="467" y="206"/>
                  <a:pt x="467" y="206"/>
                  <a:pt x="468" y="205"/>
                </a:cubicBezTo>
                <a:lnTo>
                  <a:pt x="469" y="205"/>
                </a:lnTo>
                <a:cubicBezTo>
                  <a:pt x="470" y="206"/>
                  <a:pt x="470" y="206"/>
                  <a:pt x="470" y="206"/>
                </a:cubicBezTo>
                <a:cubicBezTo>
                  <a:pt x="470" y="208"/>
                  <a:pt x="470" y="208"/>
                  <a:pt x="469" y="209"/>
                </a:cubicBezTo>
                <a:close/>
                <a:moveTo>
                  <a:pt x="464" y="68"/>
                </a:moveTo>
                <a:cubicBezTo>
                  <a:pt x="465" y="69"/>
                  <a:pt x="465" y="70"/>
                  <a:pt x="465" y="72"/>
                </a:cubicBezTo>
                <a:cubicBezTo>
                  <a:pt x="465" y="71"/>
                  <a:pt x="465" y="69"/>
                  <a:pt x="464" y="68"/>
                </a:cubicBezTo>
                <a:close/>
                <a:moveTo>
                  <a:pt x="464" y="66"/>
                </a:moveTo>
                <a:lnTo>
                  <a:pt x="464" y="66"/>
                </a:lnTo>
                <a:cubicBezTo>
                  <a:pt x="462" y="62"/>
                  <a:pt x="458" y="60"/>
                  <a:pt x="464" y="61"/>
                </a:cubicBezTo>
                <a:lnTo>
                  <a:pt x="465" y="61"/>
                </a:lnTo>
                <a:cubicBezTo>
                  <a:pt x="465" y="63"/>
                  <a:pt x="464" y="64"/>
                  <a:pt x="464" y="66"/>
                </a:cubicBezTo>
                <a:close/>
                <a:moveTo>
                  <a:pt x="455" y="50"/>
                </a:moveTo>
                <a:cubicBezTo>
                  <a:pt x="455" y="49"/>
                  <a:pt x="455" y="48"/>
                  <a:pt x="455" y="48"/>
                </a:cubicBezTo>
                <a:cubicBezTo>
                  <a:pt x="456" y="47"/>
                  <a:pt x="458" y="47"/>
                  <a:pt x="459" y="46"/>
                </a:cubicBezTo>
                <a:cubicBezTo>
                  <a:pt x="459" y="46"/>
                  <a:pt x="459" y="46"/>
                  <a:pt x="460" y="46"/>
                </a:cubicBezTo>
                <a:cubicBezTo>
                  <a:pt x="460" y="46"/>
                  <a:pt x="461" y="46"/>
                  <a:pt x="461" y="47"/>
                </a:cubicBezTo>
                <a:cubicBezTo>
                  <a:pt x="463" y="50"/>
                  <a:pt x="458" y="53"/>
                  <a:pt x="455" y="50"/>
                </a:cubicBezTo>
                <a:close/>
                <a:moveTo>
                  <a:pt x="453" y="39"/>
                </a:moveTo>
                <a:cubicBezTo>
                  <a:pt x="453" y="38"/>
                  <a:pt x="453" y="38"/>
                  <a:pt x="454" y="38"/>
                </a:cubicBezTo>
                <a:cubicBezTo>
                  <a:pt x="454" y="38"/>
                  <a:pt x="455" y="38"/>
                  <a:pt x="456" y="38"/>
                </a:cubicBezTo>
                <a:cubicBezTo>
                  <a:pt x="456" y="38"/>
                  <a:pt x="456" y="38"/>
                  <a:pt x="457" y="38"/>
                </a:cubicBezTo>
                <a:cubicBezTo>
                  <a:pt x="457" y="39"/>
                  <a:pt x="456" y="39"/>
                  <a:pt x="456" y="40"/>
                </a:cubicBezTo>
                <a:cubicBezTo>
                  <a:pt x="454" y="40"/>
                  <a:pt x="454" y="40"/>
                  <a:pt x="453" y="39"/>
                </a:cubicBezTo>
                <a:close/>
                <a:moveTo>
                  <a:pt x="468" y="65"/>
                </a:moveTo>
                <a:cubicBezTo>
                  <a:pt x="468" y="66"/>
                  <a:pt x="468" y="66"/>
                  <a:pt x="468" y="67"/>
                </a:cubicBezTo>
                <a:lnTo>
                  <a:pt x="468" y="66"/>
                </a:lnTo>
                <a:cubicBezTo>
                  <a:pt x="468" y="66"/>
                  <a:pt x="468" y="65"/>
                  <a:pt x="468" y="65"/>
                </a:cubicBezTo>
                <a:close/>
                <a:moveTo>
                  <a:pt x="470" y="149"/>
                </a:moveTo>
                <a:cubicBezTo>
                  <a:pt x="470" y="151"/>
                  <a:pt x="469" y="153"/>
                  <a:pt x="469" y="154"/>
                </a:cubicBezTo>
                <a:lnTo>
                  <a:pt x="468" y="149"/>
                </a:lnTo>
                <a:cubicBezTo>
                  <a:pt x="469" y="149"/>
                  <a:pt x="469" y="149"/>
                  <a:pt x="470" y="149"/>
                </a:cubicBezTo>
                <a:close/>
                <a:moveTo>
                  <a:pt x="451" y="226"/>
                </a:moveTo>
                <a:cubicBezTo>
                  <a:pt x="439" y="229"/>
                  <a:pt x="455" y="212"/>
                  <a:pt x="451" y="226"/>
                </a:cubicBezTo>
                <a:close/>
                <a:moveTo>
                  <a:pt x="436" y="44"/>
                </a:moveTo>
                <a:cubicBezTo>
                  <a:pt x="434" y="44"/>
                  <a:pt x="433" y="44"/>
                  <a:pt x="432" y="44"/>
                </a:cubicBezTo>
                <a:lnTo>
                  <a:pt x="432" y="42"/>
                </a:lnTo>
                <a:cubicBezTo>
                  <a:pt x="432" y="42"/>
                  <a:pt x="433" y="41"/>
                  <a:pt x="433" y="40"/>
                </a:cubicBezTo>
                <a:cubicBezTo>
                  <a:pt x="435" y="40"/>
                  <a:pt x="436" y="40"/>
                  <a:pt x="437" y="41"/>
                </a:cubicBezTo>
                <a:cubicBezTo>
                  <a:pt x="437" y="42"/>
                  <a:pt x="437" y="41"/>
                  <a:pt x="437" y="42"/>
                </a:cubicBezTo>
                <a:cubicBezTo>
                  <a:pt x="437" y="43"/>
                  <a:pt x="436" y="43"/>
                  <a:pt x="436" y="44"/>
                </a:cubicBezTo>
                <a:close/>
                <a:moveTo>
                  <a:pt x="416" y="38"/>
                </a:moveTo>
                <a:cubicBezTo>
                  <a:pt x="415" y="38"/>
                  <a:pt x="411" y="38"/>
                  <a:pt x="410" y="37"/>
                </a:cubicBezTo>
                <a:lnTo>
                  <a:pt x="407" y="37"/>
                </a:lnTo>
                <a:cubicBezTo>
                  <a:pt x="407" y="37"/>
                  <a:pt x="407" y="37"/>
                  <a:pt x="407" y="36"/>
                </a:cubicBezTo>
                <a:cubicBezTo>
                  <a:pt x="407" y="35"/>
                  <a:pt x="407" y="35"/>
                  <a:pt x="408" y="34"/>
                </a:cubicBezTo>
                <a:cubicBezTo>
                  <a:pt x="411" y="35"/>
                  <a:pt x="413" y="37"/>
                  <a:pt x="416" y="38"/>
                </a:cubicBezTo>
                <a:close/>
                <a:moveTo>
                  <a:pt x="379" y="39"/>
                </a:moveTo>
                <a:cubicBezTo>
                  <a:pt x="378" y="39"/>
                  <a:pt x="374" y="39"/>
                  <a:pt x="373" y="38"/>
                </a:cubicBezTo>
                <a:lnTo>
                  <a:pt x="369" y="38"/>
                </a:lnTo>
                <a:cubicBezTo>
                  <a:pt x="370" y="37"/>
                  <a:pt x="371" y="36"/>
                  <a:pt x="371" y="35"/>
                </a:cubicBezTo>
                <a:cubicBezTo>
                  <a:pt x="372" y="35"/>
                  <a:pt x="375" y="34"/>
                  <a:pt x="375" y="34"/>
                </a:cubicBezTo>
                <a:cubicBezTo>
                  <a:pt x="376" y="34"/>
                  <a:pt x="376" y="34"/>
                  <a:pt x="377" y="34"/>
                </a:cubicBezTo>
                <a:cubicBezTo>
                  <a:pt x="378" y="34"/>
                  <a:pt x="378" y="35"/>
                  <a:pt x="379" y="35"/>
                </a:cubicBezTo>
                <a:cubicBezTo>
                  <a:pt x="379" y="36"/>
                  <a:pt x="379" y="38"/>
                  <a:pt x="379" y="38"/>
                </a:cubicBezTo>
                <a:lnTo>
                  <a:pt x="379" y="39"/>
                </a:lnTo>
                <a:close/>
                <a:moveTo>
                  <a:pt x="339" y="38"/>
                </a:moveTo>
                <a:cubicBezTo>
                  <a:pt x="338" y="38"/>
                  <a:pt x="338" y="37"/>
                  <a:pt x="337" y="37"/>
                </a:cubicBezTo>
                <a:lnTo>
                  <a:pt x="339" y="37"/>
                </a:lnTo>
                <a:lnTo>
                  <a:pt x="340" y="37"/>
                </a:lnTo>
                <a:cubicBezTo>
                  <a:pt x="339" y="37"/>
                  <a:pt x="339" y="38"/>
                  <a:pt x="339" y="38"/>
                </a:cubicBezTo>
                <a:close/>
                <a:moveTo>
                  <a:pt x="287" y="45"/>
                </a:moveTo>
                <a:cubicBezTo>
                  <a:pt x="286" y="47"/>
                  <a:pt x="280" y="54"/>
                  <a:pt x="278" y="52"/>
                </a:cubicBezTo>
                <a:cubicBezTo>
                  <a:pt x="277" y="52"/>
                  <a:pt x="277" y="52"/>
                  <a:pt x="276" y="52"/>
                </a:cubicBezTo>
                <a:cubicBezTo>
                  <a:pt x="275" y="50"/>
                  <a:pt x="275" y="50"/>
                  <a:pt x="275" y="48"/>
                </a:cubicBezTo>
                <a:cubicBezTo>
                  <a:pt x="273" y="48"/>
                  <a:pt x="269" y="45"/>
                  <a:pt x="267" y="44"/>
                </a:cubicBezTo>
                <a:cubicBezTo>
                  <a:pt x="267" y="43"/>
                  <a:pt x="267" y="43"/>
                  <a:pt x="266" y="42"/>
                </a:cubicBezTo>
                <a:cubicBezTo>
                  <a:pt x="266" y="40"/>
                  <a:pt x="270" y="38"/>
                  <a:pt x="272" y="40"/>
                </a:cubicBezTo>
                <a:cubicBezTo>
                  <a:pt x="273" y="41"/>
                  <a:pt x="273" y="43"/>
                  <a:pt x="275" y="45"/>
                </a:cubicBezTo>
                <a:cubicBezTo>
                  <a:pt x="277" y="45"/>
                  <a:pt x="279" y="41"/>
                  <a:pt x="281" y="40"/>
                </a:cubicBezTo>
                <a:cubicBezTo>
                  <a:pt x="282" y="39"/>
                  <a:pt x="285" y="40"/>
                  <a:pt x="286" y="41"/>
                </a:cubicBezTo>
                <a:cubicBezTo>
                  <a:pt x="287" y="41"/>
                  <a:pt x="287" y="41"/>
                  <a:pt x="287" y="42"/>
                </a:cubicBezTo>
                <a:cubicBezTo>
                  <a:pt x="288" y="43"/>
                  <a:pt x="287" y="44"/>
                  <a:pt x="287" y="45"/>
                </a:cubicBezTo>
                <a:close/>
                <a:moveTo>
                  <a:pt x="281" y="60"/>
                </a:moveTo>
                <a:cubicBezTo>
                  <a:pt x="280" y="60"/>
                  <a:pt x="280" y="60"/>
                  <a:pt x="279" y="59"/>
                </a:cubicBezTo>
                <a:cubicBezTo>
                  <a:pt x="278" y="58"/>
                  <a:pt x="278" y="58"/>
                  <a:pt x="279" y="57"/>
                </a:cubicBezTo>
                <a:cubicBezTo>
                  <a:pt x="279" y="56"/>
                  <a:pt x="279" y="56"/>
                  <a:pt x="280" y="56"/>
                </a:cubicBezTo>
                <a:cubicBezTo>
                  <a:pt x="281" y="56"/>
                  <a:pt x="282" y="56"/>
                  <a:pt x="282" y="56"/>
                </a:cubicBezTo>
                <a:cubicBezTo>
                  <a:pt x="283" y="57"/>
                  <a:pt x="283" y="57"/>
                  <a:pt x="284" y="57"/>
                </a:cubicBezTo>
                <a:cubicBezTo>
                  <a:pt x="284" y="60"/>
                  <a:pt x="283" y="59"/>
                  <a:pt x="281" y="60"/>
                </a:cubicBezTo>
                <a:close/>
                <a:moveTo>
                  <a:pt x="269" y="116"/>
                </a:moveTo>
                <a:cubicBezTo>
                  <a:pt x="269" y="117"/>
                  <a:pt x="269" y="117"/>
                  <a:pt x="268" y="117"/>
                </a:cubicBezTo>
                <a:lnTo>
                  <a:pt x="266" y="117"/>
                </a:lnTo>
                <a:cubicBezTo>
                  <a:pt x="266" y="115"/>
                  <a:pt x="264" y="110"/>
                  <a:pt x="265" y="108"/>
                </a:cubicBezTo>
                <a:cubicBezTo>
                  <a:pt x="266" y="107"/>
                  <a:pt x="268" y="107"/>
                  <a:pt x="269" y="106"/>
                </a:cubicBezTo>
                <a:lnTo>
                  <a:pt x="271" y="106"/>
                </a:lnTo>
                <a:cubicBezTo>
                  <a:pt x="271" y="107"/>
                  <a:pt x="272" y="107"/>
                  <a:pt x="272" y="107"/>
                </a:cubicBezTo>
                <a:cubicBezTo>
                  <a:pt x="272" y="108"/>
                  <a:pt x="272" y="109"/>
                  <a:pt x="273" y="109"/>
                </a:cubicBezTo>
                <a:cubicBezTo>
                  <a:pt x="273" y="110"/>
                  <a:pt x="270" y="116"/>
                  <a:pt x="269" y="116"/>
                </a:cubicBezTo>
                <a:close/>
                <a:moveTo>
                  <a:pt x="266" y="78"/>
                </a:moveTo>
                <a:cubicBezTo>
                  <a:pt x="267" y="78"/>
                  <a:pt x="268" y="78"/>
                  <a:pt x="269" y="79"/>
                </a:cubicBezTo>
                <a:cubicBezTo>
                  <a:pt x="269" y="79"/>
                  <a:pt x="269" y="79"/>
                  <a:pt x="270" y="80"/>
                </a:cubicBezTo>
                <a:cubicBezTo>
                  <a:pt x="270" y="82"/>
                  <a:pt x="269" y="83"/>
                  <a:pt x="267" y="84"/>
                </a:cubicBezTo>
                <a:cubicBezTo>
                  <a:pt x="266" y="83"/>
                  <a:pt x="265" y="83"/>
                  <a:pt x="264" y="82"/>
                </a:cubicBezTo>
                <a:cubicBezTo>
                  <a:pt x="264" y="79"/>
                  <a:pt x="265" y="79"/>
                  <a:pt x="266" y="78"/>
                </a:cubicBezTo>
                <a:close/>
                <a:moveTo>
                  <a:pt x="473" y="109"/>
                </a:moveTo>
                <a:cubicBezTo>
                  <a:pt x="474" y="109"/>
                  <a:pt x="475" y="109"/>
                  <a:pt x="475" y="110"/>
                </a:cubicBezTo>
                <a:cubicBezTo>
                  <a:pt x="475" y="110"/>
                  <a:pt x="475" y="111"/>
                  <a:pt x="475" y="111"/>
                </a:cubicBezTo>
                <a:cubicBezTo>
                  <a:pt x="474" y="112"/>
                  <a:pt x="474" y="111"/>
                  <a:pt x="473" y="112"/>
                </a:cubicBezTo>
                <a:cubicBezTo>
                  <a:pt x="473" y="111"/>
                  <a:pt x="473" y="111"/>
                  <a:pt x="472" y="111"/>
                </a:cubicBezTo>
                <a:cubicBezTo>
                  <a:pt x="472" y="110"/>
                  <a:pt x="472" y="111"/>
                  <a:pt x="472" y="110"/>
                </a:cubicBezTo>
                <a:cubicBezTo>
                  <a:pt x="472" y="109"/>
                  <a:pt x="472" y="109"/>
                  <a:pt x="473" y="109"/>
                </a:cubicBezTo>
                <a:close/>
                <a:moveTo>
                  <a:pt x="476" y="142"/>
                </a:moveTo>
                <a:cubicBezTo>
                  <a:pt x="478" y="137"/>
                  <a:pt x="477" y="135"/>
                  <a:pt x="482" y="133"/>
                </a:cubicBezTo>
                <a:cubicBezTo>
                  <a:pt x="482" y="131"/>
                  <a:pt x="483" y="130"/>
                  <a:pt x="483" y="129"/>
                </a:cubicBezTo>
                <a:cubicBezTo>
                  <a:pt x="484" y="126"/>
                  <a:pt x="481" y="122"/>
                  <a:pt x="480" y="120"/>
                </a:cubicBezTo>
                <a:cubicBezTo>
                  <a:pt x="479" y="118"/>
                  <a:pt x="479" y="116"/>
                  <a:pt x="479" y="115"/>
                </a:cubicBezTo>
                <a:cubicBezTo>
                  <a:pt x="479" y="113"/>
                  <a:pt x="479" y="111"/>
                  <a:pt x="479" y="110"/>
                </a:cubicBezTo>
                <a:cubicBezTo>
                  <a:pt x="479" y="108"/>
                  <a:pt x="479" y="106"/>
                  <a:pt x="478" y="105"/>
                </a:cubicBezTo>
                <a:cubicBezTo>
                  <a:pt x="478" y="102"/>
                  <a:pt x="479" y="99"/>
                  <a:pt x="479" y="96"/>
                </a:cubicBezTo>
                <a:cubicBezTo>
                  <a:pt x="478" y="95"/>
                  <a:pt x="478" y="92"/>
                  <a:pt x="478" y="90"/>
                </a:cubicBezTo>
                <a:cubicBezTo>
                  <a:pt x="479" y="88"/>
                  <a:pt x="480" y="81"/>
                  <a:pt x="479" y="79"/>
                </a:cubicBezTo>
                <a:cubicBezTo>
                  <a:pt x="478" y="77"/>
                  <a:pt x="477" y="74"/>
                  <a:pt x="477" y="73"/>
                </a:cubicBezTo>
                <a:cubicBezTo>
                  <a:pt x="476" y="69"/>
                  <a:pt x="478" y="67"/>
                  <a:pt x="478" y="65"/>
                </a:cubicBezTo>
                <a:cubicBezTo>
                  <a:pt x="478" y="64"/>
                  <a:pt x="477" y="63"/>
                  <a:pt x="477" y="62"/>
                </a:cubicBezTo>
                <a:cubicBezTo>
                  <a:pt x="477" y="61"/>
                  <a:pt x="478" y="58"/>
                  <a:pt x="479" y="58"/>
                </a:cubicBezTo>
                <a:cubicBezTo>
                  <a:pt x="479" y="55"/>
                  <a:pt x="478" y="54"/>
                  <a:pt x="476" y="53"/>
                </a:cubicBezTo>
                <a:cubicBezTo>
                  <a:pt x="475" y="50"/>
                  <a:pt x="476" y="47"/>
                  <a:pt x="477" y="45"/>
                </a:cubicBezTo>
                <a:cubicBezTo>
                  <a:pt x="477" y="43"/>
                  <a:pt x="476" y="42"/>
                  <a:pt x="475" y="41"/>
                </a:cubicBezTo>
                <a:cubicBezTo>
                  <a:pt x="474" y="41"/>
                  <a:pt x="473" y="42"/>
                  <a:pt x="472" y="42"/>
                </a:cubicBezTo>
                <a:cubicBezTo>
                  <a:pt x="469" y="42"/>
                  <a:pt x="465" y="40"/>
                  <a:pt x="464" y="38"/>
                </a:cubicBezTo>
                <a:cubicBezTo>
                  <a:pt x="464" y="37"/>
                  <a:pt x="464" y="36"/>
                  <a:pt x="464" y="35"/>
                </a:cubicBezTo>
                <a:cubicBezTo>
                  <a:pt x="463" y="34"/>
                  <a:pt x="462" y="34"/>
                  <a:pt x="462" y="33"/>
                </a:cubicBezTo>
                <a:cubicBezTo>
                  <a:pt x="454" y="32"/>
                  <a:pt x="445" y="32"/>
                  <a:pt x="436" y="32"/>
                </a:cubicBezTo>
                <a:cubicBezTo>
                  <a:pt x="433" y="32"/>
                  <a:pt x="430" y="30"/>
                  <a:pt x="426" y="31"/>
                </a:cubicBezTo>
                <a:cubicBezTo>
                  <a:pt x="424" y="31"/>
                  <a:pt x="422" y="33"/>
                  <a:pt x="420" y="33"/>
                </a:cubicBezTo>
                <a:cubicBezTo>
                  <a:pt x="416" y="34"/>
                  <a:pt x="415" y="31"/>
                  <a:pt x="412" y="31"/>
                </a:cubicBezTo>
                <a:cubicBezTo>
                  <a:pt x="410" y="32"/>
                  <a:pt x="408" y="33"/>
                  <a:pt x="407" y="34"/>
                </a:cubicBezTo>
                <a:cubicBezTo>
                  <a:pt x="406" y="34"/>
                  <a:pt x="403" y="34"/>
                  <a:pt x="402" y="34"/>
                </a:cubicBezTo>
                <a:cubicBezTo>
                  <a:pt x="398" y="35"/>
                  <a:pt x="396" y="33"/>
                  <a:pt x="393" y="33"/>
                </a:cubicBezTo>
                <a:lnTo>
                  <a:pt x="390" y="33"/>
                </a:lnTo>
                <a:cubicBezTo>
                  <a:pt x="388" y="32"/>
                  <a:pt x="387" y="31"/>
                  <a:pt x="385" y="31"/>
                </a:cubicBezTo>
                <a:cubicBezTo>
                  <a:pt x="384" y="31"/>
                  <a:pt x="382" y="31"/>
                  <a:pt x="381" y="31"/>
                </a:cubicBezTo>
                <a:cubicBezTo>
                  <a:pt x="379" y="30"/>
                  <a:pt x="378" y="28"/>
                  <a:pt x="376" y="28"/>
                </a:cubicBezTo>
                <a:cubicBezTo>
                  <a:pt x="373" y="27"/>
                  <a:pt x="371" y="31"/>
                  <a:pt x="368" y="31"/>
                </a:cubicBezTo>
                <a:cubicBezTo>
                  <a:pt x="367" y="32"/>
                  <a:pt x="365" y="30"/>
                  <a:pt x="364" y="30"/>
                </a:cubicBezTo>
                <a:cubicBezTo>
                  <a:pt x="362" y="29"/>
                  <a:pt x="362" y="30"/>
                  <a:pt x="360" y="30"/>
                </a:cubicBezTo>
                <a:cubicBezTo>
                  <a:pt x="359" y="29"/>
                  <a:pt x="358" y="28"/>
                  <a:pt x="357" y="28"/>
                </a:cubicBezTo>
                <a:cubicBezTo>
                  <a:pt x="355" y="29"/>
                  <a:pt x="353" y="30"/>
                  <a:pt x="351" y="31"/>
                </a:cubicBezTo>
                <a:cubicBezTo>
                  <a:pt x="349" y="31"/>
                  <a:pt x="347" y="31"/>
                  <a:pt x="345" y="32"/>
                </a:cubicBezTo>
                <a:cubicBezTo>
                  <a:pt x="344" y="32"/>
                  <a:pt x="342" y="33"/>
                  <a:pt x="341" y="34"/>
                </a:cubicBezTo>
                <a:cubicBezTo>
                  <a:pt x="341" y="34"/>
                  <a:pt x="335" y="34"/>
                  <a:pt x="335" y="34"/>
                </a:cubicBezTo>
                <a:cubicBezTo>
                  <a:pt x="334" y="34"/>
                  <a:pt x="331" y="33"/>
                  <a:pt x="329" y="34"/>
                </a:cubicBezTo>
                <a:cubicBezTo>
                  <a:pt x="329" y="34"/>
                  <a:pt x="328" y="34"/>
                  <a:pt x="327" y="35"/>
                </a:cubicBezTo>
                <a:cubicBezTo>
                  <a:pt x="321" y="34"/>
                  <a:pt x="316" y="35"/>
                  <a:pt x="311" y="35"/>
                </a:cubicBezTo>
                <a:cubicBezTo>
                  <a:pt x="307" y="35"/>
                  <a:pt x="306" y="36"/>
                  <a:pt x="303" y="37"/>
                </a:cubicBezTo>
                <a:cubicBezTo>
                  <a:pt x="300" y="37"/>
                  <a:pt x="297" y="37"/>
                  <a:pt x="294" y="37"/>
                </a:cubicBezTo>
                <a:cubicBezTo>
                  <a:pt x="293" y="37"/>
                  <a:pt x="291" y="38"/>
                  <a:pt x="289" y="38"/>
                </a:cubicBezTo>
                <a:cubicBezTo>
                  <a:pt x="288" y="37"/>
                  <a:pt x="287" y="36"/>
                  <a:pt x="286" y="36"/>
                </a:cubicBezTo>
                <a:cubicBezTo>
                  <a:pt x="285" y="35"/>
                  <a:pt x="283" y="34"/>
                  <a:pt x="282" y="34"/>
                </a:cubicBezTo>
                <a:cubicBezTo>
                  <a:pt x="279" y="33"/>
                  <a:pt x="277" y="35"/>
                  <a:pt x="275" y="35"/>
                </a:cubicBezTo>
                <a:cubicBezTo>
                  <a:pt x="273" y="35"/>
                  <a:pt x="268" y="33"/>
                  <a:pt x="268" y="33"/>
                </a:cubicBezTo>
                <a:cubicBezTo>
                  <a:pt x="262" y="33"/>
                  <a:pt x="260" y="37"/>
                  <a:pt x="257" y="41"/>
                </a:cubicBezTo>
                <a:cubicBezTo>
                  <a:pt x="258" y="43"/>
                  <a:pt x="259" y="43"/>
                  <a:pt x="259" y="44"/>
                </a:cubicBezTo>
                <a:cubicBezTo>
                  <a:pt x="260" y="46"/>
                  <a:pt x="259" y="48"/>
                  <a:pt x="260" y="49"/>
                </a:cubicBezTo>
                <a:cubicBezTo>
                  <a:pt x="260" y="51"/>
                  <a:pt x="262" y="51"/>
                  <a:pt x="264" y="52"/>
                </a:cubicBezTo>
                <a:cubicBezTo>
                  <a:pt x="264" y="53"/>
                  <a:pt x="265" y="54"/>
                  <a:pt x="264" y="55"/>
                </a:cubicBezTo>
                <a:cubicBezTo>
                  <a:pt x="263" y="56"/>
                  <a:pt x="263" y="56"/>
                  <a:pt x="262" y="57"/>
                </a:cubicBezTo>
                <a:cubicBezTo>
                  <a:pt x="260" y="57"/>
                  <a:pt x="258" y="57"/>
                  <a:pt x="256" y="58"/>
                </a:cubicBezTo>
                <a:cubicBezTo>
                  <a:pt x="255" y="64"/>
                  <a:pt x="258" y="67"/>
                  <a:pt x="259" y="72"/>
                </a:cubicBezTo>
                <a:cubicBezTo>
                  <a:pt x="260" y="75"/>
                  <a:pt x="258" y="78"/>
                  <a:pt x="258" y="80"/>
                </a:cubicBezTo>
                <a:cubicBezTo>
                  <a:pt x="257" y="84"/>
                  <a:pt x="260" y="87"/>
                  <a:pt x="263" y="87"/>
                </a:cubicBezTo>
                <a:cubicBezTo>
                  <a:pt x="263" y="88"/>
                  <a:pt x="264" y="89"/>
                  <a:pt x="263" y="90"/>
                </a:cubicBezTo>
                <a:cubicBezTo>
                  <a:pt x="263" y="91"/>
                  <a:pt x="262" y="90"/>
                  <a:pt x="261" y="91"/>
                </a:cubicBezTo>
                <a:cubicBezTo>
                  <a:pt x="260" y="91"/>
                  <a:pt x="260" y="92"/>
                  <a:pt x="259" y="93"/>
                </a:cubicBezTo>
                <a:cubicBezTo>
                  <a:pt x="259" y="97"/>
                  <a:pt x="261" y="99"/>
                  <a:pt x="262" y="101"/>
                </a:cubicBezTo>
                <a:cubicBezTo>
                  <a:pt x="262" y="103"/>
                  <a:pt x="262" y="105"/>
                  <a:pt x="263" y="106"/>
                </a:cubicBezTo>
                <a:cubicBezTo>
                  <a:pt x="263" y="108"/>
                  <a:pt x="261" y="109"/>
                  <a:pt x="260" y="111"/>
                </a:cubicBezTo>
                <a:cubicBezTo>
                  <a:pt x="260" y="114"/>
                  <a:pt x="262" y="114"/>
                  <a:pt x="263" y="116"/>
                </a:cubicBezTo>
                <a:cubicBezTo>
                  <a:pt x="263" y="116"/>
                  <a:pt x="263" y="117"/>
                  <a:pt x="262" y="117"/>
                </a:cubicBezTo>
                <a:cubicBezTo>
                  <a:pt x="262" y="121"/>
                  <a:pt x="260" y="124"/>
                  <a:pt x="262" y="127"/>
                </a:cubicBezTo>
                <a:cubicBezTo>
                  <a:pt x="262" y="130"/>
                  <a:pt x="261" y="131"/>
                  <a:pt x="260" y="133"/>
                </a:cubicBezTo>
                <a:cubicBezTo>
                  <a:pt x="259" y="135"/>
                  <a:pt x="259" y="136"/>
                  <a:pt x="258" y="137"/>
                </a:cubicBezTo>
                <a:cubicBezTo>
                  <a:pt x="258" y="138"/>
                  <a:pt x="257" y="139"/>
                  <a:pt x="257" y="139"/>
                </a:cubicBezTo>
                <a:cubicBezTo>
                  <a:pt x="256" y="143"/>
                  <a:pt x="258" y="146"/>
                  <a:pt x="256" y="148"/>
                </a:cubicBezTo>
                <a:cubicBezTo>
                  <a:pt x="256" y="151"/>
                  <a:pt x="259" y="151"/>
                  <a:pt x="260" y="153"/>
                </a:cubicBezTo>
                <a:cubicBezTo>
                  <a:pt x="261" y="155"/>
                  <a:pt x="261" y="156"/>
                  <a:pt x="261" y="158"/>
                </a:cubicBezTo>
                <a:cubicBezTo>
                  <a:pt x="264" y="158"/>
                  <a:pt x="265" y="158"/>
                  <a:pt x="267" y="158"/>
                </a:cubicBezTo>
                <a:cubicBezTo>
                  <a:pt x="268" y="158"/>
                  <a:pt x="269" y="159"/>
                  <a:pt x="269" y="160"/>
                </a:cubicBezTo>
                <a:lnTo>
                  <a:pt x="269" y="167"/>
                </a:lnTo>
                <a:cubicBezTo>
                  <a:pt x="268" y="168"/>
                  <a:pt x="267" y="169"/>
                  <a:pt x="266" y="170"/>
                </a:cubicBezTo>
                <a:cubicBezTo>
                  <a:pt x="264" y="170"/>
                  <a:pt x="262" y="170"/>
                  <a:pt x="260" y="171"/>
                </a:cubicBezTo>
                <a:cubicBezTo>
                  <a:pt x="260" y="174"/>
                  <a:pt x="260" y="177"/>
                  <a:pt x="258" y="179"/>
                </a:cubicBezTo>
                <a:cubicBezTo>
                  <a:pt x="258" y="181"/>
                  <a:pt x="259" y="183"/>
                  <a:pt x="260" y="185"/>
                </a:cubicBezTo>
                <a:cubicBezTo>
                  <a:pt x="262" y="187"/>
                  <a:pt x="265" y="186"/>
                  <a:pt x="262" y="191"/>
                </a:cubicBezTo>
                <a:cubicBezTo>
                  <a:pt x="263" y="191"/>
                  <a:pt x="263" y="192"/>
                  <a:pt x="264" y="192"/>
                </a:cubicBezTo>
                <a:cubicBezTo>
                  <a:pt x="265" y="192"/>
                  <a:pt x="267" y="192"/>
                  <a:pt x="268" y="193"/>
                </a:cubicBezTo>
                <a:cubicBezTo>
                  <a:pt x="268" y="194"/>
                  <a:pt x="267" y="196"/>
                  <a:pt x="267" y="197"/>
                </a:cubicBezTo>
                <a:cubicBezTo>
                  <a:pt x="267" y="198"/>
                  <a:pt x="266" y="199"/>
                  <a:pt x="266" y="200"/>
                </a:cubicBezTo>
                <a:cubicBezTo>
                  <a:pt x="265" y="201"/>
                  <a:pt x="264" y="201"/>
                  <a:pt x="263" y="202"/>
                </a:cubicBezTo>
                <a:cubicBezTo>
                  <a:pt x="263" y="203"/>
                  <a:pt x="263" y="204"/>
                  <a:pt x="262" y="204"/>
                </a:cubicBezTo>
                <a:cubicBezTo>
                  <a:pt x="262" y="205"/>
                  <a:pt x="262" y="207"/>
                  <a:pt x="262" y="208"/>
                </a:cubicBezTo>
                <a:cubicBezTo>
                  <a:pt x="262" y="209"/>
                  <a:pt x="261" y="211"/>
                  <a:pt x="261" y="213"/>
                </a:cubicBezTo>
                <a:cubicBezTo>
                  <a:pt x="262" y="215"/>
                  <a:pt x="264" y="217"/>
                  <a:pt x="263" y="220"/>
                </a:cubicBezTo>
                <a:cubicBezTo>
                  <a:pt x="263" y="221"/>
                  <a:pt x="263" y="223"/>
                  <a:pt x="262" y="224"/>
                </a:cubicBezTo>
                <a:cubicBezTo>
                  <a:pt x="261" y="225"/>
                  <a:pt x="259" y="226"/>
                  <a:pt x="259" y="229"/>
                </a:cubicBezTo>
                <a:cubicBezTo>
                  <a:pt x="260" y="231"/>
                  <a:pt x="263" y="233"/>
                  <a:pt x="264" y="234"/>
                </a:cubicBezTo>
                <a:cubicBezTo>
                  <a:pt x="266" y="234"/>
                  <a:pt x="270" y="235"/>
                  <a:pt x="272" y="234"/>
                </a:cubicBezTo>
                <a:cubicBezTo>
                  <a:pt x="273" y="234"/>
                  <a:pt x="273" y="233"/>
                  <a:pt x="274" y="232"/>
                </a:cubicBezTo>
                <a:cubicBezTo>
                  <a:pt x="275" y="231"/>
                  <a:pt x="277" y="230"/>
                  <a:pt x="281" y="230"/>
                </a:cubicBezTo>
                <a:cubicBezTo>
                  <a:pt x="281" y="231"/>
                  <a:pt x="282" y="233"/>
                  <a:pt x="283" y="234"/>
                </a:cubicBezTo>
                <a:cubicBezTo>
                  <a:pt x="284" y="234"/>
                  <a:pt x="286" y="234"/>
                  <a:pt x="287" y="235"/>
                </a:cubicBezTo>
                <a:cubicBezTo>
                  <a:pt x="290" y="235"/>
                  <a:pt x="290" y="233"/>
                  <a:pt x="292" y="232"/>
                </a:cubicBezTo>
                <a:cubicBezTo>
                  <a:pt x="294" y="230"/>
                  <a:pt x="298" y="234"/>
                  <a:pt x="302" y="234"/>
                </a:cubicBezTo>
                <a:cubicBezTo>
                  <a:pt x="307" y="234"/>
                  <a:pt x="311" y="235"/>
                  <a:pt x="316" y="234"/>
                </a:cubicBezTo>
                <a:cubicBezTo>
                  <a:pt x="317" y="234"/>
                  <a:pt x="318" y="234"/>
                  <a:pt x="320" y="234"/>
                </a:cubicBezTo>
                <a:cubicBezTo>
                  <a:pt x="321" y="233"/>
                  <a:pt x="322" y="232"/>
                  <a:pt x="323" y="231"/>
                </a:cubicBezTo>
                <a:cubicBezTo>
                  <a:pt x="325" y="231"/>
                  <a:pt x="326" y="231"/>
                  <a:pt x="327" y="230"/>
                </a:cubicBezTo>
                <a:cubicBezTo>
                  <a:pt x="328" y="230"/>
                  <a:pt x="327" y="230"/>
                  <a:pt x="328" y="230"/>
                </a:cubicBezTo>
                <a:cubicBezTo>
                  <a:pt x="313" y="224"/>
                  <a:pt x="335" y="227"/>
                  <a:pt x="329" y="230"/>
                </a:cubicBezTo>
                <a:cubicBezTo>
                  <a:pt x="330" y="231"/>
                  <a:pt x="337" y="235"/>
                  <a:pt x="340" y="234"/>
                </a:cubicBezTo>
                <a:cubicBezTo>
                  <a:pt x="341" y="233"/>
                  <a:pt x="341" y="233"/>
                  <a:pt x="342" y="232"/>
                </a:cubicBezTo>
                <a:cubicBezTo>
                  <a:pt x="343" y="232"/>
                  <a:pt x="345" y="231"/>
                  <a:pt x="346" y="231"/>
                </a:cubicBezTo>
                <a:lnTo>
                  <a:pt x="356" y="233"/>
                </a:lnTo>
                <a:lnTo>
                  <a:pt x="378" y="236"/>
                </a:lnTo>
                <a:cubicBezTo>
                  <a:pt x="380" y="239"/>
                  <a:pt x="382" y="241"/>
                  <a:pt x="386" y="242"/>
                </a:cubicBezTo>
                <a:cubicBezTo>
                  <a:pt x="391" y="243"/>
                  <a:pt x="394" y="240"/>
                  <a:pt x="396" y="235"/>
                </a:cubicBezTo>
                <a:lnTo>
                  <a:pt x="401" y="234"/>
                </a:lnTo>
                <a:lnTo>
                  <a:pt x="403" y="231"/>
                </a:lnTo>
                <a:cubicBezTo>
                  <a:pt x="406" y="230"/>
                  <a:pt x="410" y="229"/>
                  <a:pt x="413" y="228"/>
                </a:cubicBezTo>
                <a:cubicBezTo>
                  <a:pt x="413" y="227"/>
                  <a:pt x="413" y="227"/>
                  <a:pt x="413" y="227"/>
                </a:cubicBezTo>
                <a:cubicBezTo>
                  <a:pt x="412" y="218"/>
                  <a:pt x="422" y="222"/>
                  <a:pt x="421" y="226"/>
                </a:cubicBezTo>
                <a:cubicBezTo>
                  <a:pt x="422" y="228"/>
                  <a:pt x="424" y="231"/>
                  <a:pt x="427" y="230"/>
                </a:cubicBezTo>
                <a:cubicBezTo>
                  <a:pt x="430" y="229"/>
                  <a:pt x="432" y="226"/>
                  <a:pt x="436" y="228"/>
                </a:cubicBezTo>
                <a:cubicBezTo>
                  <a:pt x="437" y="228"/>
                  <a:pt x="438" y="229"/>
                  <a:pt x="439" y="230"/>
                </a:cubicBezTo>
                <a:cubicBezTo>
                  <a:pt x="440" y="230"/>
                  <a:pt x="443" y="231"/>
                  <a:pt x="444" y="231"/>
                </a:cubicBezTo>
                <a:cubicBezTo>
                  <a:pt x="447" y="232"/>
                  <a:pt x="452" y="230"/>
                  <a:pt x="454" y="231"/>
                </a:cubicBezTo>
                <a:cubicBezTo>
                  <a:pt x="458" y="231"/>
                  <a:pt x="460" y="233"/>
                  <a:pt x="464" y="233"/>
                </a:cubicBezTo>
                <a:cubicBezTo>
                  <a:pt x="468" y="233"/>
                  <a:pt x="469" y="236"/>
                  <a:pt x="472" y="237"/>
                </a:cubicBezTo>
                <a:cubicBezTo>
                  <a:pt x="473" y="238"/>
                  <a:pt x="476" y="239"/>
                  <a:pt x="477" y="238"/>
                </a:cubicBezTo>
                <a:cubicBezTo>
                  <a:pt x="479" y="238"/>
                  <a:pt x="481" y="236"/>
                  <a:pt x="481" y="235"/>
                </a:cubicBezTo>
                <a:cubicBezTo>
                  <a:pt x="482" y="234"/>
                  <a:pt x="480" y="226"/>
                  <a:pt x="479" y="224"/>
                </a:cubicBezTo>
                <a:cubicBezTo>
                  <a:pt x="479" y="224"/>
                  <a:pt x="479" y="224"/>
                  <a:pt x="478" y="224"/>
                </a:cubicBezTo>
                <a:lnTo>
                  <a:pt x="478" y="223"/>
                </a:lnTo>
                <a:lnTo>
                  <a:pt x="478" y="224"/>
                </a:lnTo>
                <a:cubicBezTo>
                  <a:pt x="476" y="224"/>
                  <a:pt x="476" y="226"/>
                  <a:pt x="475" y="227"/>
                </a:cubicBezTo>
                <a:cubicBezTo>
                  <a:pt x="475" y="227"/>
                  <a:pt x="474" y="227"/>
                  <a:pt x="473" y="227"/>
                </a:cubicBezTo>
                <a:cubicBezTo>
                  <a:pt x="470" y="227"/>
                  <a:pt x="469" y="226"/>
                  <a:pt x="468" y="224"/>
                </a:cubicBezTo>
                <a:cubicBezTo>
                  <a:pt x="467" y="223"/>
                  <a:pt x="463" y="224"/>
                  <a:pt x="462" y="224"/>
                </a:cubicBezTo>
                <a:cubicBezTo>
                  <a:pt x="458" y="222"/>
                  <a:pt x="459" y="209"/>
                  <a:pt x="464" y="212"/>
                </a:cubicBezTo>
                <a:cubicBezTo>
                  <a:pt x="466" y="213"/>
                  <a:pt x="467" y="216"/>
                  <a:pt x="469" y="217"/>
                </a:cubicBezTo>
                <a:cubicBezTo>
                  <a:pt x="469" y="217"/>
                  <a:pt x="471" y="217"/>
                  <a:pt x="472" y="218"/>
                </a:cubicBezTo>
                <a:cubicBezTo>
                  <a:pt x="473" y="218"/>
                  <a:pt x="475" y="220"/>
                  <a:pt x="476" y="221"/>
                </a:cubicBezTo>
                <a:cubicBezTo>
                  <a:pt x="476" y="221"/>
                  <a:pt x="476" y="221"/>
                  <a:pt x="476" y="221"/>
                </a:cubicBezTo>
                <a:cubicBezTo>
                  <a:pt x="477" y="219"/>
                  <a:pt x="477" y="218"/>
                  <a:pt x="478" y="216"/>
                </a:cubicBezTo>
                <a:cubicBezTo>
                  <a:pt x="478" y="213"/>
                  <a:pt x="481" y="210"/>
                  <a:pt x="481" y="206"/>
                </a:cubicBezTo>
                <a:cubicBezTo>
                  <a:pt x="479" y="204"/>
                  <a:pt x="477" y="203"/>
                  <a:pt x="475" y="201"/>
                </a:cubicBezTo>
                <a:cubicBezTo>
                  <a:pt x="475" y="200"/>
                  <a:pt x="474" y="198"/>
                  <a:pt x="475" y="197"/>
                </a:cubicBezTo>
                <a:cubicBezTo>
                  <a:pt x="476" y="196"/>
                  <a:pt x="477" y="196"/>
                  <a:pt x="478" y="195"/>
                </a:cubicBezTo>
                <a:cubicBezTo>
                  <a:pt x="479" y="195"/>
                  <a:pt x="481" y="192"/>
                  <a:pt x="481" y="190"/>
                </a:cubicBezTo>
                <a:cubicBezTo>
                  <a:pt x="482" y="187"/>
                  <a:pt x="477" y="183"/>
                  <a:pt x="477" y="181"/>
                </a:cubicBezTo>
                <a:cubicBezTo>
                  <a:pt x="476" y="177"/>
                  <a:pt x="478" y="174"/>
                  <a:pt x="478" y="172"/>
                </a:cubicBezTo>
                <a:lnTo>
                  <a:pt x="478" y="167"/>
                </a:lnTo>
                <a:cubicBezTo>
                  <a:pt x="479" y="166"/>
                  <a:pt x="479" y="164"/>
                  <a:pt x="480" y="163"/>
                </a:cubicBezTo>
                <a:cubicBezTo>
                  <a:pt x="480" y="161"/>
                  <a:pt x="477" y="158"/>
                  <a:pt x="479" y="156"/>
                </a:cubicBezTo>
                <a:cubicBezTo>
                  <a:pt x="479" y="155"/>
                  <a:pt x="482" y="153"/>
                  <a:pt x="483" y="152"/>
                </a:cubicBezTo>
                <a:cubicBezTo>
                  <a:pt x="483" y="152"/>
                  <a:pt x="483" y="151"/>
                  <a:pt x="483" y="151"/>
                </a:cubicBezTo>
                <a:cubicBezTo>
                  <a:pt x="481" y="148"/>
                  <a:pt x="477" y="150"/>
                  <a:pt x="473" y="151"/>
                </a:cubicBezTo>
                <a:cubicBezTo>
                  <a:pt x="473" y="150"/>
                  <a:pt x="471" y="149"/>
                  <a:pt x="471" y="149"/>
                </a:cubicBezTo>
                <a:cubicBezTo>
                  <a:pt x="470" y="148"/>
                  <a:pt x="471" y="148"/>
                  <a:pt x="470" y="148"/>
                </a:cubicBezTo>
                <a:cubicBezTo>
                  <a:pt x="470" y="146"/>
                  <a:pt x="471" y="145"/>
                  <a:pt x="472" y="144"/>
                </a:cubicBezTo>
                <a:cubicBezTo>
                  <a:pt x="473" y="143"/>
                  <a:pt x="475" y="143"/>
                  <a:pt x="476" y="142"/>
                </a:cubicBezTo>
                <a:close/>
                <a:moveTo>
                  <a:pt x="11" y="101"/>
                </a:moveTo>
                <a:cubicBezTo>
                  <a:pt x="10" y="101"/>
                  <a:pt x="10" y="101"/>
                  <a:pt x="10" y="100"/>
                </a:cubicBezTo>
                <a:cubicBezTo>
                  <a:pt x="10" y="102"/>
                  <a:pt x="10" y="103"/>
                  <a:pt x="10" y="105"/>
                </a:cubicBezTo>
                <a:cubicBezTo>
                  <a:pt x="11" y="105"/>
                  <a:pt x="11" y="104"/>
                  <a:pt x="12" y="104"/>
                </a:cubicBezTo>
                <a:cubicBezTo>
                  <a:pt x="12" y="102"/>
                  <a:pt x="11" y="102"/>
                  <a:pt x="11" y="101"/>
                </a:cubicBezTo>
                <a:close/>
                <a:moveTo>
                  <a:pt x="40" y="477"/>
                </a:moveTo>
                <a:cubicBezTo>
                  <a:pt x="37" y="476"/>
                  <a:pt x="35" y="471"/>
                  <a:pt x="32" y="470"/>
                </a:cubicBezTo>
                <a:cubicBezTo>
                  <a:pt x="31" y="469"/>
                  <a:pt x="27" y="471"/>
                  <a:pt x="25" y="470"/>
                </a:cubicBezTo>
                <a:cubicBezTo>
                  <a:pt x="24" y="468"/>
                  <a:pt x="22" y="464"/>
                  <a:pt x="20" y="461"/>
                </a:cubicBezTo>
                <a:cubicBezTo>
                  <a:pt x="19" y="461"/>
                  <a:pt x="18" y="460"/>
                  <a:pt x="17" y="459"/>
                </a:cubicBezTo>
                <a:cubicBezTo>
                  <a:pt x="16" y="458"/>
                  <a:pt x="17" y="456"/>
                  <a:pt x="16" y="454"/>
                </a:cubicBezTo>
                <a:cubicBezTo>
                  <a:pt x="16" y="453"/>
                  <a:pt x="16" y="453"/>
                  <a:pt x="16" y="452"/>
                </a:cubicBezTo>
                <a:lnTo>
                  <a:pt x="14" y="452"/>
                </a:lnTo>
                <a:cubicBezTo>
                  <a:pt x="13" y="453"/>
                  <a:pt x="11" y="454"/>
                  <a:pt x="10" y="455"/>
                </a:cubicBezTo>
                <a:cubicBezTo>
                  <a:pt x="8" y="457"/>
                  <a:pt x="10" y="463"/>
                  <a:pt x="12" y="465"/>
                </a:cubicBezTo>
                <a:cubicBezTo>
                  <a:pt x="13" y="465"/>
                  <a:pt x="14" y="466"/>
                  <a:pt x="15" y="466"/>
                </a:cubicBezTo>
                <a:cubicBezTo>
                  <a:pt x="16" y="468"/>
                  <a:pt x="17" y="470"/>
                  <a:pt x="18" y="471"/>
                </a:cubicBezTo>
                <a:cubicBezTo>
                  <a:pt x="20" y="473"/>
                  <a:pt x="22" y="472"/>
                  <a:pt x="24" y="473"/>
                </a:cubicBezTo>
                <a:cubicBezTo>
                  <a:pt x="26" y="474"/>
                  <a:pt x="27" y="477"/>
                  <a:pt x="30" y="478"/>
                </a:cubicBezTo>
                <a:cubicBezTo>
                  <a:pt x="31" y="479"/>
                  <a:pt x="33" y="478"/>
                  <a:pt x="35" y="479"/>
                </a:cubicBezTo>
                <a:cubicBezTo>
                  <a:pt x="36" y="480"/>
                  <a:pt x="38" y="481"/>
                  <a:pt x="39" y="481"/>
                </a:cubicBezTo>
                <a:cubicBezTo>
                  <a:pt x="41" y="481"/>
                  <a:pt x="43" y="481"/>
                  <a:pt x="45" y="481"/>
                </a:cubicBezTo>
                <a:cubicBezTo>
                  <a:pt x="46" y="481"/>
                  <a:pt x="47" y="482"/>
                  <a:pt x="48" y="482"/>
                </a:cubicBezTo>
                <a:cubicBezTo>
                  <a:pt x="49" y="482"/>
                  <a:pt x="50" y="481"/>
                  <a:pt x="51" y="480"/>
                </a:cubicBezTo>
                <a:cubicBezTo>
                  <a:pt x="51" y="479"/>
                  <a:pt x="51" y="479"/>
                  <a:pt x="51" y="478"/>
                </a:cubicBezTo>
                <a:cubicBezTo>
                  <a:pt x="49" y="474"/>
                  <a:pt x="43" y="479"/>
                  <a:pt x="40" y="477"/>
                </a:cubicBezTo>
                <a:close/>
                <a:moveTo>
                  <a:pt x="11" y="334"/>
                </a:moveTo>
                <a:cubicBezTo>
                  <a:pt x="11" y="337"/>
                  <a:pt x="11" y="339"/>
                  <a:pt x="12" y="341"/>
                </a:cubicBezTo>
                <a:cubicBezTo>
                  <a:pt x="12" y="341"/>
                  <a:pt x="12" y="341"/>
                  <a:pt x="12" y="342"/>
                </a:cubicBezTo>
                <a:cubicBezTo>
                  <a:pt x="16" y="342"/>
                  <a:pt x="16" y="339"/>
                  <a:pt x="16" y="335"/>
                </a:cubicBezTo>
                <a:cubicBezTo>
                  <a:pt x="15" y="335"/>
                  <a:pt x="15" y="335"/>
                  <a:pt x="15" y="334"/>
                </a:cubicBezTo>
                <a:cubicBezTo>
                  <a:pt x="14" y="334"/>
                  <a:pt x="13" y="334"/>
                  <a:pt x="12" y="334"/>
                </a:cubicBezTo>
                <a:cubicBezTo>
                  <a:pt x="11" y="334"/>
                  <a:pt x="11" y="334"/>
                  <a:pt x="11" y="334"/>
                </a:cubicBezTo>
                <a:close/>
                <a:moveTo>
                  <a:pt x="13" y="431"/>
                </a:moveTo>
                <a:cubicBezTo>
                  <a:pt x="13" y="428"/>
                  <a:pt x="12" y="426"/>
                  <a:pt x="13" y="423"/>
                </a:cubicBezTo>
                <a:cubicBezTo>
                  <a:pt x="13" y="420"/>
                  <a:pt x="16" y="418"/>
                  <a:pt x="15" y="414"/>
                </a:cubicBezTo>
                <a:cubicBezTo>
                  <a:pt x="13" y="408"/>
                  <a:pt x="8" y="405"/>
                  <a:pt x="12" y="399"/>
                </a:cubicBezTo>
                <a:cubicBezTo>
                  <a:pt x="13" y="398"/>
                  <a:pt x="13" y="397"/>
                  <a:pt x="15" y="396"/>
                </a:cubicBezTo>
                <a:cubicBezTo>
                  <a:pt x="15" y="394"/>
                  <a:pt x="16" y="389"/>
                  <a:pt x="15" y="387"/>
                </a:cubicBezTo>
                <a:cubicBezTo>
                  <a:pt x="14" y="386"/>
                  <a:pt x="14" y="386"/>
                  <a:pt x="12" y="386"/>
                </a:cubicBezTo>
                <a:cubicBezTo>
                  <a:pt x="12" y="388"/>
                  <a:pt x="9" y="390"/>
                  <a:pt x="7" y="389"/>
                </a:cubicBezTo>
                <a:cubicBezTo>
                  <a:pt x="6" y="389"/>
                  <a:pt x="5" y="388"/>
                  <a:pt x="4" y="387"/>
                </a:cubicBezTo>
                <a:cubicBezTo>
                  <a:pt x="3" y="388"/>
                  <a:pt x="3" y="389"/>
                  <a:pt x="2" y="391"/>
                </a:cubicBezTo>
                <a:cubicBezTo>
                  <a:pt x="2" y="392"/>
                  <a:pt x="1" y="393"/>
                  <a:pt x="2" y="394"/>
                </a:cubicBezTo>
                <a:cubicBezTo>
                  <a:pt x="2" y="395"/>
                  <a:pt x="2" y="396"/>
                  <a:pt x="2" y="397"/>
                </a:cubicBezTo>
                <a:cubicBezTo>
                  <a:pt x="2" y="400"/>
                  <a:pt x="2" y="403"/>
                  <a:pt x="2" y="406"/>
                </a:cubicBezTo>
                <a:cubicBezTo>
                  <a:pt x="1" y="408"/>
                  <a:pt x="1" y="410"/>
                  <a:pt x="1" y="412"/>
                </a:cubicBezTo>
                <a:cubicBezTo>
                  <a:pt x="1" y="413"/>
                  <a:pt x="1" y="414"/>
                  <a:pt x="1" y="415"/>
                </a:cubicBezTo>
                <a:cubicBezTo>
                  <a:pt x="1" y="417"/>
                  <a:pt x="2" y="418"/>
                  <a:pt x="3" y="419"/>
                </a:cubicBezTo>
                <a:lnTo>
                  <a:pt x="3" y="422"/>
                </a:lnTo>
                <a:cubicBezTo>
                  <a:pt x="3" y="423"/>
                  <a:pt x="4" y="425"/>
                  <a:pt x="4" y="426"/>
                </a:cubicBezTo>
                <a:lnTo>
                  <a:pt x="4" y="428"/>
                </a:lnTo>
                <a:cubicBezTo>
                  <a:pt x="5" y="430"/>
                  <a:pt x="6" y="433"/>
                  <a:pt x="7" y="435"/>
                </a:cubicBezTo>
                <a:cubicBezTo>
                  <a:pt x="8" y="437"/>
                  <a:pt x="7" y="439"/>
                  <a:pt x="7" y="440"/>
                </a:cubicBezTo>
                <a:cubicBezTo>
                  <a:pt x="7" y="442"/>
                  <a:pt x="8" y="444"/>
                  <a:pt x="8" y="445"/>
                </a:cubicBezTo>
                <a:cubicBezTo>
                  <a:pt x="9" y="445"/>
                  <a:pt x="8" y="445"/>
                  <a:pt x="9" y="445"/>
                </a:cubicBezTo>
                <a:cubicBezTo>
                  <a:pt x="14" y="445"/>
                  <a:pt x="15" y="436"/>
                  <a:pt x="13" y="431"/>
                </a:cubicBezTo>
                <a:close/>
                <a:moveTo>
                  <a:pt x="30" y="449"/>
                </a:moveTo>
                <a:lnTo>
                  <a:pt x="30" y="449"/>
                </a:lnTo>
                <a:cubicBezTo>
                  <a:pt x="30" y="449"/>
                  <a:pt x="30" y="448"/>
                  <a:pt x="30" y="448"/>
                </a:cubicBezTo>
                <a:cubicBezTo>
                  <a:pt x="30" y="448"/>
                  <a:pt x="29" y="448"/>
                  <a:pt x="30" y="449"/>
                </a:cubicBezTo>
                <a:close/>
                <a:moveTo>
                  <a:pt x="4" y="310"/>
                </a:moveTo>
                <a:cubicBezTo>
                  <a:pt x="4" y="310"/>
                  <a:pt x="4" y="310"/>
                  <a:pt x="5" y="311"/>
                </a:cubicBezTo>
                <a:cubicBezTo>
                  <a:pt x="7" y="312"/>
                  <a:pt x="10" y="310"/>
                  <a:pt x="12" y="309"/>
                </a:cubicBezTo>
                <a:cubicBezTo>
                  <a:pt x="12" y="306"/>
                  <a:pt x="10" y="306"/>
                  <a:pt x="9" y="304"/>
                </a:cubicBezTo>
                <a:lnTo>
                  <a:pt x="8" y="304"/>
                </a:lnTo>
                <a:cubicBezTo>
                  <a:pt x="7" y="305"/>
                  <a:pt x="6" y="305"/>
                  <a:pt x="5" y="306"/>
                </a:cubicBezTo>
                <a:cubicBezTo>
                  <a:pt x="4" y="307"/>
                  <a:pt x="4" y="308"/>
                  <a:pt x="4" y="310"/>
                </a:cubicBezTo>
                <a:close/>
                <a:moveTo>
                  <a:pt x="61" y="450"/>
                </a:moveTo>
                <a:cubicBezTo>
                  <a:pt x="58" y="451"/>
                  <a:pt x="52" y="450"/>
                  <a:pt x="49" y="448"/>
                </a:cubicBezTo>
                <a:lnTo>
                  <a:pt x="63" y="449"/>
                </a:lnTo>
                <a:cubicBezTo>
                  <a:pt x="62" y="449"/>
                  <a:pt x="62" y="449"/>
                  <a:pt x="61" y="450"/>
                </a:cubicBezTo>
                <a:close/>
                <a:moveTo>
                  <a:pt x="42" y="441"/>
                </a:moveTo>
                <a:cubicBezTo>
                  <a:pt x="42" y="440"/>
                  <a:pt x="42" y="440"/>
                  <a:pt x="42" y="439"/>
                </a:cubicBezTo>
                <a:cubicBezTo>
                  <a:pt x="44" y="443"/>
                  <a:pt x="47" y="446"/>
                  <a:pt x="48" y="448"/>
                </a:cubicBezTo>
                <a:cubicBezTo>
                  <a:pt x="46" y="446"/>
                  <a:pt x="44" y="443"/>
                  <a:pt x="42" y="441"/>
                </a:cubicBezTo>
                <a:close/>
                <a:moveTo>
                  <a:pt x="50" y="274"/>
                </a:moveTo>
                <a:lnTo>
                  <a:pt x="50" y="274"/>
                </a:lnTo>
                <a:cubicBezTo>
                  <a:pt x="50" y="272"/>
                  <a:pt x="52" y="273"/>
                  <a:pt x="54" y="272"/>
                </a:cubicBezTo>
                <a:cubicBezTo>
                  <a:pt x="55" y="272"/>
                  <a:pt x="55" y="272"/>
                  <a:pt x="56" y="272"/>
                </a:cubicBezTo>
                <a:cubicBezTo>
                  <a:pt x="55" y="273"/>
                  <a:pt x="51" y="273"/>
                  <a:pt x="50" y="274"/>
                </a:cubicBezTo>
                <a:close/>
                <a:moveTo>
                  <a:pt x="37" y="285"/>
                </a:moveTo>
                <a:lnTo>
                  <a:pt x="37" y="285"/>
                </a:lnTo>
                <a:lnTo>
                  <a:pt x="36" y="285"/>
                </a:lnTo>
                <a:cubicBezTo>
                  <a:pt x="37" y="284"/>
                  <a:pt x="37" y="284"/>
                  <a:pt x="38" y="283"/>
                </a:cubicBezTo>
                <a:cubicBezTo>
                  <a:pt x="38" y="283"/>
                  <a:pt x="37" y="284"/>
                  <a:pt x="37" y="285"/>
                </a:cubicBezTo>
                <a:close/>
                <a:moveTo>
                  <a:pt x="68" y="273"/>
                </a:moveTo>
                <a:lnTo>
                  <a:pt x="70" y="273"/>
                </a:lnTo>
                <a:lnTo>
                  <a:pt x="70" y="274"/>
                </a:lnTo>
                <a:cubicBezTo>
                  <a:pt x="69" y="274"/>
                  <a:pt x="69" y="274"/>
                  <a:pt x="68" y="274"/>
                </a:cubicBezTo>
                <a:lnTo>
                  <a:pt x="68" y="273"/>
                </a:lnTo>
                <a:close/>
                <a:moveTo>
                  <a:pt x="126" y="449"/>
                </a:moveTo>
                <a:cubicBezTo>
                  <a:pt x="126" y="449"/>
                  <a:pt x="127" y="449"/>
                  <a:pt x="127" y="449"/>
                </a:cubicBezTo>
                <a:cubicBezTo>
                  <a:pt x="129" y="449"/>
                  <a:pt x="131" y="452"/>
                  <a:pt x="133" y="454"/>
                </a:cubicBezTo>
                <a:cubicBezTo>
                  <a:pt x="133" y="456"/>
                  <a:pt x="132" y="456"/>
                  <a:pt x="132" y="457"/>
                </a:cubicBezTo>
                <a:cubicBezTo>
                  <a:pt x="128" y="458"/>
                  <a:pt x="127" y="455"/>
                  <a:pt x="125" y="454"/>
                </a:cubicBezTo>
                <a:cubicBezTo>
                  <a:pt x="124" y="454"/>
                  <a:pt x="124" y="454"/>
                  <a:pt x="124" y="454"/>
                </a:cubicBezTo>
                <a:cubicBezTo>
                  <a:pt x="124" y="451"/>
                  <a:pt x="124" y="450"/>
                  <a:pt x="126" y="449"/>
                </a:cubicBezTo>
                <a:close/>
                <a:moveTo>
                  <a:pt x="169" y="457"/>
                </a:moveTo>
                <a:cubicBezTo>
                  <a:pt x="169" y="457"/>
                  <a:pt x="171" y="457"/>
                  <a:pt x="174" y="458"/>
                </a:cubicBezTo>
                <a:cubicBezTo>
                  <a:pt x="174" y="458"/>
                  <a:pt x="174" y="458"/>
                  <a:pt x="174" y="458"/>
                </a:cubicBezTo>
                <a:cubicBezTo>
                  <a:pt x="173" y="459"/>
                  <a:pt x="173" y="459"/>
                  <a:pt x="172" y="459"/>
                </a:cubicBezTo>
                <a:cubicBezTo>
                  <a:pt x="171" y="459"/>
                  <a:pt x="170" y="459"/>
                  <a:pt x="169" y="459"/>
                </a:cubicBezTo>
                <a:cubicBezTo>
                  <a:pt x="169" y="459"/>
                  <a:pt x="169" y="459"/>
                  <a:pt x="169" y="459"/>
                </a:cubicBezTo>
                <a:cubicBezTo>
                  <a:pt x="169" y="458"/>
                  <a:pt x="169" y="457"/>
                  <a:pt x="169" y="457"/>
                </a:cubicBezTo>
                <a:close/>
                <a:moveTo>
                  <a:pt x="71" y="459"/>
                </a:moveTo>
                <a:cubicBezTo>
                  <a:pt x="74" y="459"/>
                  <a:pt x="76" y="459"/>
                  <a:pt x="78" y="459"/>
                </a:cubicBezTo>
                <a:cubicBezTo>
                  <a:pt x="79" y="460"/>
                  <a:pt x="80" y="461"/>
                  <a:pt x="81" y="461"/>
                </a:cubicBezTo>
                <a:cubicBezTo>
                  <a:pt x="83" y="462"/>
                  <a:pt x="90" y="462"/>
                  <a:pt x="92" y="462"/>
                </a:cubicBezTo>
                <a:cubicBezTo>
                  <a:pt x="93" y="462"/>
                  <a:pt x="94" y="461"/>
                  <a:pt x="95" y="462"/>
                </a:cubicBezTo>
                <a:cubicBezTo>
                  <a:pt x="98" y="462"/>
                  <a:pt x="101" y="462"/>
                  <a:pt x="104" y="463"/>
                </a:cubicBezTo>
                <a:cubicBezTo>
                  <a:pt x="107" y="464"/>
                  <a:pt x="110" y="463"/>
                  <a:pt x="112" y="462"/>
                </a:cubicBezTo>
                <a:lnTo>
                  <a:pt x="120" y="462"/>
                </a:lnTo>
                <a:cubicBezTo>
                  <a:pt x="121" y="462"/>
                  <a:pt x="124" y="459"/>
                  <a:pt x="126" y="461"/>
                </a:cubicBezTo>
                <a:cubicBezTo>
                  <a:pt x="128" y="461"/>
                  <a:pt x="131" y="463"/>
                  <a:pt x="134" y="464"/>
                </a:cubicBezTo>
                <a:cubicBezTo>
                  <a:pt x="140" y="466"/>
                  <a:pt x="146" y="461"/>
                  <a:pt x="151" y="460"/>
                </a:cubicBezTo>
                <a:cubicBezTo>
                  <a:pt x="154" y="460"/>
                  <a:pt x="155" y="462"/>
                  <a:pt x="157" y="463"/>
                </a:cubicBezTo>
                <a:cubicBezTo>
                  <a:pt x="160" y="463"/>
                  <a:pt x="164" y="462"/>
                  <a:pt x="167" y="462"/>
                </a:cubicBezTo>
                <a:lnTo>
                  <a:pt x="172" y="462"/>
                </a:lnTo>
                <a:cubicBezTo>
                  <a:pt x="173" y="462"/>
                  <a:pt x="175" y="464"/>
                  <a:pt x="176" y="464"/>
                </a:cubicBezTo>
                <a:cubicBezTo>
                  <a:pt x="178" y="465"/>
                  <a:pt x="185" y="465"/>
                  <a:pt x="186" y="464"/>
                </a:cubicBezTo>
                <a:cubicBezTo>
                  <a:pt x="187" y="464"/>
                  <a:pt x="188" y="462"/>
                  <a:pt x="188" y="461"/>
                </a:cubicBezTo>
                <a:cubicBezTo>
                  <a:pt x="187" y="460"/>
                  <a:pt x="186" y="460"/>
                  <a:pt x="185" y="459"/>
                </a:cubicBezTo>
                <a:cubicBezTo>
                  <a:pt x="191" y="460"/>
                  <a:pt x="197" y="461"/>
                  <a:pt x="203" y="461"/>
                </a:cubicBezTo>
                <a:cubicBezTo>
                  <a:pt x="204" y="462"/>
                  <a:pt x="204" y="462"/>
                  <a:pt x="204" y="462"/>
                </a:cubicBezTo>
                <a:cubicBezTo>
                  <a:pt x="207" y="463"/>
                  <a:pt x="209" y="463"/>
                  <a:pt x="212" y="464"/>
                </a:cubicBezTo>
                <a:cubicBezTo>
                  <a:pt x="213" y="464"/>
                  <a:pt x="215" y="464"/>
                  <a:pt x="217" y="464"/>
                </a:cubicBezTo>
                <a:cubicBezTo>
                  <a:pt x="218" y="464"/>
                  <a:pt x="219" y="463"/>
                  <a:pt x="221" y="463"/>
                </a:cubicBezTo>
                <a:cubicBezTo>
                  <a:pt x="224" y="463"/>
                  <a:pt x="227" y="463"/>
                  <a:pt x="229" y="463"/>
                </a:cubicBezTo>
                <a:lnTo>
                  <a:pt x="233" y="463"/>
                </a:lnTo>
                <a:cubicBezTo>
                  <a:pt x="236" y="462"/>
                  <a:pt x="244" y="463"/>
                  <a:pt x="246" y="462"/>
                </a:cubicBezTo>
                <a:cubicBezTo>
                  <a:pt x="246" y="461"/>
                  <a:pt x="246" y="462"/>
                  <a:pt x="246" y="461"/>
                </a:cubicBezTo>
                <a:cubicBezTo>
                  <a:pt x="247" y="459"/>
                  <a:pt x="242" y="456"/>
                  <a:pt x="242" y="455"/>
                </a:cubicBezTo>
                <a:lnTo>
                  <a:pt x="242" y="454"/>
                </a:lnTo>
                <a:cubicBezTo>
                  <a:pt x="242" y="454"/>
                  <a:pt x="242" y="454"/>
                  <a:pt x="242" y="454"/>
                </a:cubicBezTo>
                <a:cubicBezTo>
                  <a:pt x="242" y="454"/>
                  <a:pt x="242" y="454"/>
                  <a:pt x="242" y="454"/>
                </a:cubicBezTo>
                <a:cubicBezTo>
                  <a:pt x="249" y="449"/>
                  <a:pt x="248" y="442"/>
                  <a:pt x="245" y="436"/>
                </a:cubicBezTo>
                <a:cubicBezTo>
                  <a:pt x="245" y="427"/>
                  <a:pt x="248" y="421"/>
                  <a:pt x="241" y="416"/>
                </a:cubicBezTo>
                <a:cubicBezTo>
                  <a:pt x="241" y="415"/>
                  <a:pt x="241" y="414"/>
                  <a:pt x="240" y="412"/>
                </a:cubicBezTo>
                <a:cubicBezTo>
                  <a:pt x="241" y="409"/>
                  <a:pt x="242" y="407"/>
                  <a:pt x="241" y="403"/>
                </a:cubicBezTo>
                <a:cubicBezTo>
                  <a:pt x="241" y="401"/>
                  <a:pt x="241" y="400"/>
                  <a:pt x="241" y="399"/>
                </a:cubicBezTo>
                <a:cubicBezTo>
                  <a:pt x="240" y="397"/>
                  <a:pt x="238" y="397"/>
                  <a:pt x="237" y="396"/>
                </a:cubicBezTo>
                <a:cubicBezTo>
                  <a:pt x="236" y="395"/>
                  <a:pt x="236" y="393"/>
                  <a:pt x="235" y="392"/>
                </a:cubicBezTo>
                <a:lnTo>
                  <a:pt x="235" y="391"/>
                </a:lnTo>
                <a:cubicBezTo>
                  <a:pt x="236" y="392"/>
                  <a:pt x="236" y="392"/>
                  <a:pt x="237" y="393"/>
                </a:cubicBezTo>
                <a:cubicBezTo>
                  <a:pt x="238" y="392"/>
                  <a:pt x="239" y="391"/>
                  <a:pt x="240" y="390"/>
                </a:cubicBezTo>
                <a:cubicBezTo>
                  <a:pt x="240" y="387"/>
                  <a:pt x="237" y="384"/>
                  <a:pt x="236" y="383"/>
                </a:cubicBezTo>
                <a:cubicBezTo>
                  <a:pt x="236" y="378"/>
                  <a:pt x="240" y="377"/>
                  <a:pt x="239" y="372"/>
                </a:cubicBezTo>
                <a:cubicBezTo>
                  <a:pt x="238" y="367"/>
                  <a:pt x="234" y="363"/>
                  <a:pt x="235" y="356"/>
                </a:cubicBezTo>
                <a:cubicBezTo>
                  <a:pt x="236" y="352"/>
                  <a:pt x="236" y="347"/>
                  <a:pt x="237" y="342"/>
                </a:cubicBezTo>
                <a:cubicBezTo>
                  <a:pt x="239" y="337"/>
                  <a:pt x="241" y="330"/>
                  <a:pt x="239" y="323"/>
                </a:cubicBezTo>
                <a:cubicBezTo>
                  <a:pt x="238" y="318"/>
                  <a:pt x="235" y="315"/>
                  <a:pt x="233" y="311"/>
                </a:cubicBezTo>
                <a:cubicBezTo>
                  <a:pt x="232" y="310"/>
                  <a:pt x="234" y="309"/>
                  <a:pt x="234" y="308"/>
                </a:cubicBezTo>
                <a:lnTo>
                  <a:pt x="234" y="306"/>
                </a:lnTo>
                <a:cubicBezTo>
                  <a:pt x="234" y="304"/>
                  <a:pt x="236" y="302"/>
                  <a:pt x="236" y="299"/>
                </a:cubicBezTo>
                <a:cubicBezTo>
                  <a:pt x="235" y="298"/>
                  <a:pt x="234" y="297"/>
                  <a:pt x="234" y="296"/>
                </a:cubicBezTo>
                <a:cubicBezTo>
                  <a:pt x="234" y="294"/>
                  <a:pt x="235" y="292"/>
                  <a:pt x="234" y="291"/>
                </a:cubicBezTo>
                <a:cubicBezTo>
                  <a:pt x="234" y="290"/>
                  <a:pt x="232" y="288"/>
                  <a:pt x="232" y="286"/>
                </a:cubicBezTo>
                <a:cubicBezTo>
                  <a:pt x="233" y="285"/>
                  <a:pt x="234" y="284"/>
                  <a:pt x="234" y="283"/>
                </a:cubicBezTo>
                <a:cubicBezTo>
                  <a:pt x="234" y="281"/>
                  <a:pt x="233" y="278"/>
                  <a:pt x="234" y="276"/>
                </a:cubicBezTo>
                <a:cubicBezTo>
                  <a:pt x="234" y="275"/>
                  <a:pt x="235" y="269"/>
                  <a:pt x="234" y="266"/>
                </a:cubicBezTo>
                <a:cubicBezTo>
                  <a:pt x="234" y="264"/>
                  <a:pt x="231" y="263"/>
                  <a:pt x="231" y="260"/>
                </a:cubicBezTo>
                <a:cubicBezTo>
                  <a:pt x="226" y="260"/>
                  <a:pt x="227" y="261"/>
                  <a:pt x="224" y="262"/>
                </a:cubicBezTo>
                <a:cubicBezTo>
                  <a:pt x="223" y="262"/>
                  <a:pt x="222" y="263"/>
                  <a:pt x="221" y="263"/>
                </a:cubicBezTo>
                <a:cubicBezTo>
                  <a:pt x="219" y="264"/>
                  <a:pt x="216" y="266"/>
                  <a:pt x="213" y="267"/>
                </a:cubicBezTo>
                <a:cubicBezTo>
                  <a:pt x="210" y="268"/>
                  <a:pt x="209" y="265"/>
                  <a:pt x="206" y="265"/>
                </a:cubicBezTo>
                <a:cubicBezTo>
                  <a:pt x="204" y="266"/>
                  <a:pt x="201" y="265"/>
                  <a:pt x="199" y="264"/>
                </a:cubicBezTo>
                <a:lnTo>
                  <a:pt x="195" y="264"/>
                </a:lnTo>
                <a:lnTo>
                  <a:pt x="195" y="263"/>
                </a:lnTo>
                <a:cubicBezTo>
                  <a:pt x="194" y="263"/>
                  <a:pt x="193" y="263"/>
                  <a:pt x="193" y="262"/>
                </a:cubicBezTo>
                <a:cubicBezTo>
                  <a:pt x="190" y="262"/>
                  <a:pt x="188" y="263"/>
                  <a:pt x="186" y="262"/>
                </a:cubicBezTo>
                <a:cubicBezTo>
                  <a:pt x="183" y="262"/>
                  <a:pt x="178" y="260"/>
                  <a:pt x="176" y="262"/>
                </a:cubicBezTo>
                <a:cubicBezTo>
                  <a:pt x="176" y="263"/>
                  <a:pt x="179" y="265"/>
                  <a:pt x="180" y="265"/>
                </a:cubicBezTo>
                <a:cubicBezTo>
                  <a:pt x="179" y="266"/>
                  <a:pt x="176" y="265"/>
                  <a:pt x="174" y="266"/>
                </a:cubicBezTo>
                <a:cubicBezTo>
                  <a:pt x="172" y="266"/>
                  <a:pt x="168" y="266"/>
                  <a:pt x="166" y="267"/>
                </a:cubicBezTo>
                <a:lnTo>
                  <a:pt x="165" y="267"/>
                </a:lnTo>
                <a:cubicBezTo>
                  <a:pt x="166" y="265"/>
                  <a:pt x="166" y="265"/>
                  <a:pt x="166" y="264"/>
                </a:cubicBezTo>
                <a:cubicBezTo>
                  <a:pt x="168" y="263"/>
                  <a:pt x="171" y="262"/>
                  <a:pt x="174" y="261"/>
                </a:cubicBezTo>
                <a:cubicBezTo>
                  <a:pt x="174" y="260"/>
                  <a:pt x="174" y="260"/>
                  <a:pt x="173" y="260"/>
                </a:cubicBezTo>
                <a:cubicBezTo>
                  <a:pt x="170" y="259"/>
                  <a:pt x="166" y="258"/>
                  <a:pt x="163" y="260"/>
                </a:cubicBezTo>
                <a:cubicBezTo>
                  <a:pt x="163" y="261"/>
                  <a:pt x="164" y="262"/>
                  <a:pt x="164" y="262"/>
                </a:cubicBezTo>
                <a:cubicBezTo>
                  <a:pt x="164" y="263"/>
                  <a:pt x="164" y="263"/>
                  <a:pt x="164" y="263"/>
                </a:cubicBezTo>
                <a:cubicBezTo>
                  <a:pt x="159" y="263"/>
                  <a:pt x="157" y="260"/>
                  <a:pt x="153" y="259"/>
                </a:cubicBezTo>
                <a:cubicBezTo>
                  <a:pt x="152" y="259"/>
                  <a:pt x="150" y="260"/>
                  <a:pt x="148" y="260"/>
                </a:cubicBezTo>
                <a:lnTo>
                  <a:pt x="147" y="259"/>
                </a:lnTo>
                <a:cubicBezTo>
                  <a:pt x="146" y="259"/>
                  <a:pt x="145" y="258"/>
                  <a:pt x="145" y="257"/>
                </a:cubicBezTo>
                <a:cubicBezTo>
                  <a:pt x="143" y="256"/>
                  <a:pt x="140" y="256"/>
                  <a:pt x="137" y="256"/>
                </a:cubicBezTo>
                <a:cubicBezTo>
                  <a:pt x="136" y="256"/>
                  <a:pt x="135" y="256"/>
                  <a:pt x="134" y="256"/>
                </a:cubicBezTo>
                <a:cubicBezTo>
                  <a:pt x="132" y="258"/>
                  <a:pt x="130" y="258"/>
                  <a:pt x="129" y="260"/>
                </a:cubicBezTo>
                <a:cubicBezTo>
                  <a:pt x="129" y="261"/>
                  <a:pt x="129" y="262"/>
                  <a:pt x="129" y="263"/>
                </a:cubicBezTo>
                <a:lnTo>
                  <a:pt x="104" y="263"/>
                </a:lnTo>
                <a:cubicBezTo>
                  <a:pt x="102" y="263"/>
                  <a:pt x="100" y="263"/>
                  <a:pt x="98" y="264"/>
                </a:cubicBezTo>
                <a:cubicBezTo>
                  <a:pt x="96" y="264"/>
                  <a:pt x="94" y="266"/>
                  <a:pt x="93" y="266"/>
                </a:cubicBezTo>
                <a:cubicBezTo>
                  <a:pt x="92" y="266"/>
                  <a:pt x="91" y="266"/>
                  <a:pt x="91" y="265"/>
                </a:cubicBezTo>
                <a:lnTo>
                  <a:pt x="87" y="265"/>
                </a:lnTo>
                <a:cubicBezTo>
                  <a:pt x="86" y="265"/>
                  <a:pt x="85" y="264"/>
                  <a:pt x="85" y="264"/>
                </a:cubicBezTo>
                <a:cubicBezTo>
                  <a:pt x="83" y="263"/>
                  <a:pt x="80" y="264"/>
                  <a:pt x="79" y="265"/>
                </a:cubicBezTo>
                <a:cubicBezTo>
                  <a:pt x="75" y="264"/>
                  <a:pt x="72" y="264"/>
                  <a:pt x="68" y="264"/>
                </a:cubicBezTo>
                <a:cubicBezTo>
                  <a:pt x="65" y="265"/>
                  <a:pt x="62" y="265"/>
                  <a:pt x="60" y="266"/>
                </a:cubicBezTo>
                <a:cubicBezTo>
                  <a:pt x="58" y="266"/>
                  <a:pt x="56" y="265"/>
                  <a:pt x="54" y="266"/>
                </a:cubicBezTo>
                <a:cubicBezTo>
                  <a:pt x="53" y="266"/>
                  <a:pt x="50" y="271"/>
                  <a:pt x="49" y="272"/>
                </a:cubicBezTo>
                <a:cubicBezTo>
                  <a:pt x="47" y="272"/>
                  <a:pt x="40" y="271"/>
                  <a:pt x="39" y="271"/>
                </a:cubicBezTo>
                <a:cubicBezTo>
                  <a:pt x="38" y="269"/>
                  <a:pt x="39" y="268"/>
                  <a:pt x="38" y="266"/>
                </a:cubicBezTo>
                <a:cubicBezTo>
                  <a:pt x="37" y="266"/>
                  <a:pt x="37" y="266"/>
                  <a:pt x="36" y="266"/>
                </a:cubicBezTo>
                <a:cubicBezTo>
                  <a:pt x="35" y="269"/>
                  <a:pt x="33" y="271"/>
                  <a:pt x="31" y="273"/>
                </a:cubicBezTo>
                <a:cubicBezTo>
                  <a:pt x="32" y="276"/>
                  <a:pt x="34" y="281"/>
                  <a:pt x="36" y="283"/>
                </a:cubicBezTo>
                <a:cubicBezTo>
                  <a:pt x="35" y="286"/>
                  <a:pt x="31" y="287"/>
                  <a:pt x="29" y="289"/>
                </a:cubicBezTo>
                <a:cubicBezTo>
                  <a:pt x="29" y="292"/>
                  <a:pt x="31" y="293"/>
                  <a:pt x="32" y="295"/>
                </a:cubicBezTo>
                <a:cubicBezTo>
                  <a:pt x="33" y="298"/>
                  <a:pt x="30" y="300"/>
                  <a:pt x="31" y="303"/>
                </a:cubicBezTo>
                <a:cubicBezTo>
                  <a:pt x="32" y="306"/>
                  <a:pt x="35" y="313"/>
                  <a:pt x="37" y="314"/>
                </a:cubicBezTo>
                <a:cubicBezTo>
                  <a:pt x="37" y="317"/>
                  <a:pt x="33" y="321"/>
                  <a:pt x="36" y="323"/>
                </a:cubicBezTo>
                <a:lnTo>
                  <a:pt x="36" y="324"/>
                </a:lnTo>
                <a:cubicBezTo>
                  <a:pt x="37" y="324"/>
                  <a:pt x="38" y="323"/>
                  <a:pt x="38" y="322"/>
                </a:cubicBezTo>
                <a:cubicBezTo>
                  <a:pt x="39" y="322"/>
                  <a:pt x="39" y="322"/>
                  <a:pt x="40" y="322"/>
                </a:cubicBezTo>
                <a:cubicBezTo>
                  <a:pt x="42" y="327"/>
                  <a:pt x="39" y="330"/>
                  <a:pt x="37" y="334"/>
                </a:cubicBezTo>
                <a:cubicBezTo>
                  <a:pt x="36" y="336"/>
                  <a:pt x="36" y="339"/>
                  <a:pt x="35" y="341"/>
                </a:cubicBezTo>
                <a:cubicBezTo>
                  <a:pt x="35" y="342"/>
                  <a:pt x="33" y="343"/>
                  <a:pt x="33" y="344"/>
                </a:cubicBezTo>
                <a:cubicBezTo>
                  <a:pt x="33" y="346"/>
                  <a:pt x="33" y="348"/>
                  <a:pt x="33" y="351"/>
                </a:cubicBezTo>
                <a:cubicBezTo>
                  <a:pt x="33" y="352"/>
                  <a:pt x="32" y="353"/>
                  <a:pt x="32" y="354"/>
                </a:cubicBezTo>
                <a:cubicBezTo>
                  <a:pt x="31" y="357"/>
                  <a:pt x="33" y="362"/>
                  <a:pt x="34" y="364"/>
                </a:cubicBezTo>
                <a:cubicBezTo>
                  <a:pt x="35" y="366"/>
                  <a:pt x="36" y="372"/>
                  <a:pt x="36" y="376"/>
                </a:cubicBezTo>
                <a:cubicBezTo>
                  <a:pt x="34" y="376"/>
                  <a:pt x="34" y="377"/>
                  <a:pt x="33" y="377"/>
                </a:cubicBezTo>
                <a:cubicBezTo>
                  <a:pt x="33" y="380"/>
                  <a:pt x="33" y="383"/>
                  <a:pt x="32" y="385"/>
                </a:cubicBezTo>
                <a:cubicBezTo>
                  <a:pt x="32" y="388"/>
                  <a:pt x="34" y="388"/>
                  <a:pt x="35" y="390"/>
                </a:cubicBezTo>
                <a:cubicBezTo>
                  <a:pt x="35" y="393"/>
                  <a:pt x="33" y="393"/>
                  <a:pt x="32" y="395"/>
                </a:cubicBezTo>
                <a:cubicBezTo>
                  <a:pt x="32" y="397"/>
                  <a:pt x="36" y="402"/>
                  <a:pt x="37" y="403"/>
                </a:cubicBezTo>
                <a:cubicBezTo>
                  <a:pt x="37" y="406"/>
                  <a:pt x="35" y="412"/>
                  <a:pt x="36" y="415"/>
                </a:cubicBezTo>
                <a:cubicBezTo>
                  <a:pt x="37" y="417"/>
                  <a:pt x="38" y="417"/>
                  <a:pt x="38" y="420"/>
                </a:cubicBezTo>
                <a:cubicBezTo>
                  <a:pt x="36" y="421"/>
                  <a:pt x="36" y="422"/>
                  <a:pt x="34" y="424"/>
                </a:cubicBezTo>
                <a:cubicBezTo>
                  <a:pt x="34" y="424"/>
                  <a:pt x="35" y="425"/>
                  <a:pt x="35" y="425"/>
                </a:cubicBezTo>
                <a:cubicBezTo>
                  <a:pt x="36" y="427"/>
                  <a:pt x="39" y="427"/>
                  <a:pt x="40" y="431"/>
                </a:cubicBezTo>
                <a:cubicBezTo>
                  <a:pt x="42" y="436"/>
                  <a:pt x="36" y="437"/>
                  <a:pt x="35" y="439"/>
                </a:cubicBezTo>
                <a:cubicBezTo>
                  <a:pt x="33" y="442"/>
                  <a:pt x="32" y="445"/>
                  <a:pt x="31" y="447"/>
                </a:cubicBezTo>
                <a:cubicBezTo>
                  <a:pt x="37" y="444"/>
                  <a:pt x="43" y="447"/>
                  <a:pt x="47" y="451"/>
                </a:cubicBezTo>
                <a:cubicBezTo>
                  <a:pt x="47" y="453"/>
                  <a:pt x="45" y="456"/>
                  <a:pt x="44" y="457"/>
                </a:cubicBezTo>
                <a:cubicBezTo>
                  <a:pt x="44" y="457"/>
                  <a:pt x="44" y="458"/>
                  <a:pt x="44" y="458"/>
                </a:cubicBezTo>
                <a:cubicBezTo>
                  <a:pt x="47" y="458"/>
                  <a:pt x="48" y="457"/>
                  <a:pt x="51" y="457"/>
                </a:cubicBezTo>
                <a:cubicBezTo>
                  <a:pt x="53" y="456"/>
                  <a:pt x="54" y="458"/>
                  <a:pt x="57" y="457"/>
                </a:cubicBezTo>
                <a:cubicBezTo>
                  <a:pt x="58" y="457"/>
                  <a:pt x="61" y="456"/>
                  <a:pt x="64" y="456"/>
                </a:cubicBezTo>
                <a:cubicBezTo>
                  <a:pt x="66" y="457"/>
                  <a:pt x="69" y="458"/>
                  <a:pt x="71" y="459"/>
                </a:cubicBezTo>
                <a:close/>
                <a:moveTo>
                  <a:pt x="6" y="325"/>
                </a:moveTo>
                <a:cubicBezTo>
                  <a:pt x="6" y="326"/>
                  <a:pt x="6" y="327"/>
                  <a:pt x="6" y="328"/>
                </a:cubicBezTo>
                <a:cubicBezTo>
                  <a:pt x="5" y="329"/>
                  <a:pt x="6" y="331"/>
                  <a:pt x="6" y="332"/>
                </a:cubicBezTo>
                <a:lnTo>
                  <a:pt x="6" y="334"/>
                </a:lnTo>
                <a:cubicBezTo>
                  <a:pt x="6" y="334"/>
                  <a:pt x="7" y="335"/>
                  <a:pt x="8" y="334"/>
                </a:cubicBezTo>
                <a:cubicBezTo>
                  <a:pt x="9" y="333"/>
                  <a:pt x="8" y="333"/>
                  <a:pt x="9" y="331"/>
                </a:cubicBezTo>
                <a:cubicBezTo>
                  <a:pt x="10" y="330"/>
                  <a:pt x="12" y="330"/>
                  <a:pt x="13" y="329"/>
                </a:cubicBezTo>
                <a:cubicBezTo>
                  <a:pt x="14" y="328"/>
                  <a:pt x="14" y="327"/>
                  <a:pt x="15" y="327"/>
                </a:cubicBezTo>
                <a:cubicBezTo>
                  <a:pt x="15" y="323"/>
                  <a:pt x="14" y="322"/>
                  <a:pt x="12" y="319"/>
                </a:cubicBezTo>
                <a:cubicBezTo>
                  <a:pt x="12" y="319"/>
                  <a:pt x="11" y="319"/>
                  <a:pt x="10" y="320"/>
                </a:cubicBezTo>
                <a:cubicBezTo>
                  <a:pt x="8" y="319"/>
                  <a:pt x="8" y="316"/>
                  <a:pt x="5" y="315"/>
                </a:cubicBezTo>
                <a:cubicBezTo>
                  <a:pt x="0" y="320"/>
                  <a:pt x="6" y="321"/>
                  <a:pt x="6" y="325"/>
                </a:cubicBezTo>
                <a:close/>
                <a:moveTo>
                  <a:pt x="5" y="291"/>
                </a:moveTo>
                <a:lnTo>
                  <a:pt x="5" y="292"/>
                </a:lnTo>
                <a:lnTo>
                  <a:pt x="6" y="292"/>
                </a:lnTo>
                <a:cubicBezTo>
                  <a:pt x="5" y="291"/>
                  <a:pt x="6" y="292"/>
                  <a:pt x="5" y="291"/>
                </a:cubicBezTo>
                <a:close/>
                <a:moveTo>
                  <a:pt x="382" y="252"/>
                </a:moveTo>
                <a:cubicBezTo>
                  <a:pt x="380" y="249"/>
                  <a:pt x="376" y="248"/>
                  <a:pt x="370" y="248"/>
                </a:cubicBezTo>
                <a:cubicBezTo>
                  <a:pt x="369" y="249"/>
                  <a:pt x="368" y="249"/>
                  <a:pt x="367" y="250"/>
                </a:cubicBezTo>
                <a:cubicBezTo>
                  <a:pt x="371" y="251"/>
                  <a:pt x="373" y="249"/>
                  <a:pt x="376" y="249"/>
                </a:cubicBezTo>
                <a:cubicBezTo>
                  <a:pt x="378" y="250"/>
                  <a:pt x="380" y="251"/>
                  <a:pt x="382" y="252"/>
                </a:cubicBezTo>
                <a:close/>
                <a:moveTo>
                  <a:pt x="486" y="409"/>
                </a:moveTo>
                <a:cubicBezTo>
                  <a:pt x="485" y="410"/>
                  <a:pt x="485" y="410"/>
                  <a:pt x="485" y="410"/>
                </a:cubicBezTo>
                <a:cubicBezTo>
                  <a:pt x="484" y="411"/>
                  <a:pt x="485" y="410"/>
                  <a:pt x="484" y="411"/>
                </a:cubicBezTo>
                <a:cubicBezTo>
                  <a:pt x="484" y="413"/>
                  <a:pt x="486" y="414"/>
                  <a:pt x="487" y="415"/>
                </a:cubicBezTo>
                <a:cubicBezTo>
                  <a:pt x="487" y="419"/>
                  <a:pt x="486" y="420"/>
                  <a:pt x="483" y="422"/>
                </a:cubicBezTo>
                <a:cubicBezTo>
                  <a:pt x="483" y="422"/>
                  <a:pt x="482" y="422"/>
                  <a:pt x="482" y="422"/>
                </a:cubicBezTo>
                <a:cubicBezTo>
                  <a:pt x="481" y="423"/>
                  <a:pt x="481" y="423"/>
                  <a:pt x="481" y="424"/>
                </a:cubicBezTo>
                <a:cubicBezTo>
                  <a:pt x="481" y="428"/>
                  <a:pt x="481" y="431"/>
                  <a:pt x="482" y="434"/>
                </a:cubicBezTo>
                <a:cubicBezTo>
                  <a:pt x="482" y="436"/>
                  <a:pt x="482" y="437"/>
                  <a:pt x="482" y="438"/>
                </a:cubicBezTo>
                <a:cubicBezTo>
                  <a:pt x="483" y="440"/>
                  <a:pt x="484" y="443"/>
                  <a:pt x="483" y="446"/>
                </a:cubicBezTo>
                <a:cubicBezTo>
                  <a:pt x="483" y="448"/>
                  <a:pt x="481" y="450"/>
                  <a:pt x="481" y="453"/>
                </a:cubicBezTo>
                <a:cubicBezTo>
                  <a:pt x="480" y="454"/>
                  <a:pt x="481" y="455"/>
                  <a:pt x="480" y="456"/>
                </a:cubicBezTo>
                <a:cubicBezTo>
                  <a:pt x="479" y="457"/>
                  <a:pt x="477" y="458"/>
                  <a:pt x="476" y="459"/>
                </a:cubicBezTo>
                <a:cubicBezTo>
                  <a:pt x="475" y="461"/>
                  <a:pt x="475" y="464"/>
                  <a:pt x="473" y="465"/>
                </a:cubicBezTo>
                <a:cubicBezTo>
                  <a:pt x="472" y="466"/>
                  <a:pt x="469" y="466"/>
                  <a:pt x="468" y="467"/>
                </a:cubicBezTo>
                <a:cubicBezTo>
                  <a:pt x="467" y="468"/>
                  <a:pt x="468" y="470"/>
                  <a:pt x="467" y="471"/>
                </a:cubicBezTo>
                <a:cubicBezTo>
                  <a:pt x="467" y="472"/>
                  <a:pt x="465" y="473"/>
                  <a:pt x="464" y="475"/>
                </a:cubicBezTo>
                <a:cubicBezTo>
                  <a:pt x="464" y="476"/>
                  <a:pt x="463" y="477"/>
                  <a:pt x="463" y="478"/>
                </a:cubicBezTo>
                <a:cubicBezTo>
                  <a:pt x="462" y="480"/>
                  <a:pt x="456" y="485"/>
                  <a:pt x="451" y="484"/>
                </a:cubicBezTo>
                <a:cubicBezTo>
                  <a:pt x="449" y="483"/>
                  <a:pt x="449" y="482"/>
                  <a:pt x="447" y="481"/>
                </a:cubicBezTo>
                <a:cubicBezTo>
                  <a:pt x="444" y="479"/>
                  <a:pt x="441" y="483"/>
                  <a:pt x="438" y="484"/>
                </a:cubicBezTo>
                <a:cubicBezTo>
                  <a:pt x="436" y="484"/>
                  <a:pt x="431" y="484"/>
                  <a:pt x="430" y="483"/>
                </a:cubicBezTo>
                <a:cubicBezTo>
                  <a:pt x="429" y="482"/>
                  <a:pt x="429" y="481"/>
                  <a:pt x="428" y="481"/>
                </a:cubicBezTo>
                <a:cubicBezTo>
                  <a:pt x="427" y="481"/>
                  <a:pt x="426" y="482"/>
                  <a:pt x="425" y="482"/>
                </a:cubicBezTo>
                <a:cubicBezTo>
                  <a:pt x="422" y="484"/>
                  <a:pt x="420" y="485"/>
                  <a:pt x="418" y="487"/>
                </a:cubicBezTo>
                <a:cubicBezTo>
                  <a:pt x="413" y="487"/>
                  <a:pt x="410" y="486"/>
                  <a:pt x="408" y="484"/>
                </a:cubicBezTo>
                <a:cubicBezTo>
                  <a:pt x="407" y="484"/>
                  <a:pt x="406" y="484"/>
                  <a:pt x="406" y="485"/>
                </a:cubicBezTo>
                <a:cubicBezTo>
                  <a:pt x="404" y="485"/>
                  <a:pt x="403" y="488"/>
                  <a:pt x="403" y="490"/>
                </a:cubicBezTo>
                <a:cubicBezTo>
                  <a:pt x="402" y="490"/>
                  <a:pt x="403" y="491"/>
                  <a:pt x="402" y="492"/>
                </a:cubicBezTo>
                <a:cubicBezTo>
                  <a:pt x="402" y="493"/>
                  <a:pt x="403" y="493"/>
                  <a:pt x="403" y="494"/>
                </a:cubicBezTo>
                <a:cubicBezTo>
                  <a:pt x="408" y="495"/>
                  <a:pt x="413" y="494"/>
                  <a:pt x="417" y="493"/>
                </a:cubicBezTo>
                <a:cubicBezTo>
                  <a:pt x="421" y="492"/>
                  <a:pt x="424" y="495"/>
                  <a:pt x="428" y="494"/>
                </a:cubicBezTo>
                <a:cubicBezTo>
                  <a:pt x="431" y="493"/>
                  <a:pt x="433" y="491"/>
                  <a:pt x="435" y="491"/>
                </a:cubicBezTo>
                <a:cubicBezTo>
                  <a:pt x="438" y="490"/>
                  <a:pt x="441" y="492"/>
                  <a:pt x="443" y="491"/>
                </a:cubicBezTo>
                <a:cubicBezTo>
                  <a:pt x="445" y="491"/>
                  <a:pt x="447" y="489"/>
                  <a:pt x="449" y="489"/>
                </a:cubicBezTo>
                <a:cubicBezTo>
                  <a:pt x="451" y="488"/>
                  <a:pt x="453" y="488"/>
                  <a:pt x="454" y="488"/>
                </a:cubicBezTo>
                <a:cubicBezTo>
                  <a:pt x="458" y="487"/>
                  <a:pt x="462" y="486"/>
                  <a:pt x="466" y="485"/>
                </a:cubicBezTo>
                <a:lnTo>
                  <a:pt x="468" y="485"/>
                </a:lnTo>
                <a:cubicBezTo>
                  <a:pt x="469" y="485"/>
                  <a:pt x="472" y="482"/>
                  <a:pt x="472" y="481"/>
                </a:cubicBezTo>
                <a:cubicBezTo>
                  <a:pt x="472" y="480"/>
                  <a:pt x="472" y="478"/>
                  <a:pt x="472" y="477"/>
                </a:cubicBezTo>
                <a:cubicBezTo>
                  <a:pt x="473" y="475"/>
                  <a:pt x="475" y="475"/>
                  <a:pt x="475" y="473"/>
                </a:cubicBezTo>
                <a:cubicBezTo>
                  <a:pt x="476" y="471"/>
                  <a:pt x="476" y="470"/>
                  <a:pt x="477" y="468"/>
                </a:cubicBezTo>
                <a:cubicBezTo>
                  <a:pt x="478" y="467"/>
                  <a:pt x="479" y="466"/>
                  <a:pt x="481" y="465"/>
                </a:cubicBezTo>
                <a:cubicBezTo>
                  <a:pt x="483" y="464"/>
                  <a:pt x="484" y="466"/>
                  <a:pt x="486" y="465"/>
                </a:cubicBezTo>
                <a:cubicBezTo>
                  <a:pt x="491" y="461"/>
                  <a:pt x="486" y="457"/>
                  <a:pt x="487" y="453"/>
                </a:cubicBezTo>
                <a:cubicBezTo>
                  <a:pt x="488" y="450"/>
                  <a:pt x="489" y="447"/>
                  <a:pt x="488" y="444"/>
                </a:cubicBezTo>
                <a:cubicBezTo>
                  <a:pt x="488" y="443"/>
                  <a:pt x="487" y="442"/>
                  <a:pt x="488" y="440"/>
                </a:cubicBezTo>
                <a:cubicBezTo>
                  <a:pt x="488" y="439"/>
                  <a:pt x="489" y="437"/>
                  <a:pt x="489" y="436"/>
                </a:cubicBezTo>
                <a:cubicBezTo>
                  <a:pt x="489" y="432"/>
                  <a:pt x="488" y="429"/>
                  <a:pt x="489" y="426"/>
                </a:cubicBezTo>
                <a:lnTo>
                  <a:pt x="489" y="422"/>
                </a:lnTo>
                <a:cubicBezTo>
                  <a:pt x="489" y="420"/>
                  <a:pt x="492" y="416"/>
                  <a:pt x="490" y="414"/>
                </a:cubicBezTo>
                <a:cubicBezTo>
                  <a:pt x="490" y="412"/>
                  <a:pt x="488" y="410"/>
                  <a:pt x="486" y="409"/>
                </a:cubicBezTo>
                <a:close/>
                <a:moveTo>
                  <a:pt x="496" y="331"/>
                </a:moveTo>
                <a:cubicBezTo>
                  <a:pt x="496" y="327"/>
                  <a:pt x="495" y="324"/>
                  <a:pt x="494" y="320"/>
                </a:cubicBezTo>
                <a:cubicBezTo>
                  <a:pt x="494" y="318"/>
                  <a:pt x="495" y="317"/>
                  <a:pt x="495" y="315"/>
                </a:cubicBezTo>
                <a:cubicBezTo>
                  <a:pt x="494" y="313"/>
                  <a:pt x="493" y="313"/>
                  <a:pt x="492" y="311"/>
                </a:cubicBezTo>
                <a:lnTo>
                  <a:pt x="492" y="308"/>
                </a:lnTo>
                <a:cubicBezTo>
                  <a:pt x="492" y="308"/>
                  <a:pt x="491" y="307"/>
                  <a:pt x="490" y="306"/>
                </a:cubicBezTo>
                <a:cubicBezTo>
                  <a:pt x="490" y="306"/>
                  <a:pt x="490" y="305"/>
                  <a:pt x="490" y="304"/>
                </a:cubicBezTo>
                <a:cubicBezTo>
                  <a:pt x="490" y="300"/>
                  <a:pt x="493" y="300"/>
                  <a:pt x="494" y="297"/>
                </a:cubicBezTo>
                <a:cubicBezTo>
                  <a:pt x="494" y="296"/>
                  <a:pt x="494" y="294"/>
                  <a:pt x="494" y="294"/>
                </a:cubicBezTo>
                <a:lnTo>
                  <a:pt x="494" y="286"/>
                </a:lnTo>
                <a:cubicBezTo>
                  <a:pt x="494" y="285"/>
                  <a:pt x="493" y="284"/>
                  <a:pt x="493" y="284"/>
                </a:cubicBezTo>
                <a:cubicBezTo>
                  <a:pt x="493" y="280"/>
                  <a:pt x="493" y="277"/>
                  <a:pt x="493" y="273"/>
                </a:cubicBezTo>
                <a:cubicBezTo>
                  <a:pt x="493" y="267"/>
                  <a:pt x="492" y="260"/>
                  <a:pt x="493" y="255"/>
                </a:cubicBezTo>
                <a:cubicBezTo>
                  <a:pt x="494" y="252"/>
                  <a:pt x="493" y="251"/>
                  <a:pt x="492" y="249"/>
                </a:cubicBezTo>
                <a:cubicBezTo>
                  <a:pt x="492" y="247"/>
                  <a:pt x="493" y="244"/>
                  <a:pt x="492" y="243"/>
                </a:cubicBezTo>
                <a:lnTo>
                  <a:pt x="492" y="242"/>
                </a:lnTo>
                <a:lnTo>
                  <a:pt x="491" y="242"/>
                </a:lnTo>
                <a:cubicBezTo>
                  <a:pt x="490" y="243"/>
                  <a:pt x="490" y="243"/>
                  <a:pt x="489" y="243"/>
                </a:cubicBezTo>
                <a:cubicBezTo>
                  <a:pt x="488" y="247"/>
                  <a:pt x="490" y="249"/>
                  <a:pt x="490" y="251"/>
                </a:cubicBezTo>
                <a:cubicBezTo>
                  <a:pt x="489" y="258"/>
                  <a:pt x="488" y="270"/>
                  <a:pt x="489" y="278"/>
                </a:cubicBezTo>
                <a:cubicBezTo>
                  <a:pt x="489" y="280"/>
                  <a:pt x="488" y="282"/>
                  <a:pt x="488" y="284"/>
                </a:cubicBezTo>
                <a:cubicBezTo>
                  <a:pt x="487" y="288"/>
                  <a:pt x="487" y="292"/>
                  <a:pt x="488" y="296"/>
                </a:cubicBezTo>
                <a:cubicBezTo>
                  <a:pt x="488" y="297"/>
                  <a:pt x="489" y="302"/>
                  <a:pt x="489" y="303"/>
                </a:cubicBezTo>
                <a:cubicBezTo>
                  <a:pt x="489" y="303"/>
                  <a:pt x="488" y="304"/>
                  <a:pt x="488" y="304"/>
                </a:cubicBezTo>
                <a:cubicBezTo>
                  <a:pt x="486" y="308"/>
                  <a:pt x="489" y="310"/>
                  <a:pt x="491" y="311"/>
                </a:cubicBezTo>
                <a:cubicBezTo>
                  <a:pt x="491" y="315"/>
                  <a:pt x="488" y="316"/>
                  <a:pt x="488" y="319"/>
                </a:cubicBezTo>
                <a:cubicBezTo>
                  <a:pt x="487" y="321"/>
                  <a:pt x="487" y="323"/>
                  <a:pt x="487" y="325"/>
                </a:cubicBezTo>
                <a:cubicBezTo>
                  <a:pt x="486" y="328"/>
                  <a:pt x="485" y="329"/>
                  <a:pt x="485" y="331"/>
                </a:cubicBezTo>
                <a:cubicBezTo>
                  <a:pt x="484" y="334"/>
                  <a:pt x="486" y="336"/>
                  <a:pt x="486" y="338"/>
                </a:cubicBezTo>
                <a:cubicBezTo>
                  <a:pt x="487" y="339"/>
                  <a:pt x="485" y="341"/>
                  <a:pt x="486" y="343"/>
                </a:cubicBezTo>
                <a:cubicBezTo>
                  <a:pt x="486" y="344"/>
                  <a:pt x="488" y="345"/>
                  <a:pt x="489" y="347"/>
                </a:cubicBezTo>
                <a:cubicBezTo>
                  <a:pt x="489" y="349"/>
                  <a:pt x="488" y="352"/>
                  <a:pt x="488" y="353"/>
                </a:cubicBezTo>
                <a:lnTo>
                  <a:pt x="488" y="358"/>
                </a:lnTo>
                <a:cubicBezTo>
                  <a:pt x="487" y="362"/>
                  <a:pt x="487" y="364"/>
                  <a:pt x="488" y="368"/>
                </a:cubicBezTo>
                <a:cubicBezTo>
                  <a:pt x="489" y="373"/>
                  <a:pt x="485" y="376"/>
                  <a:pt x="485" y="379"/>
                </a:cubicBezTo>
                <a:cubicBezTo>
                  <a:pt x="484" y="382"/>
                  <a:pt x="486" y="384"/>
                  <a:pt x="486" y="386"/>
                </a:cubicBezTo>
                <a:cubicBezTo>
                  <a:pt x="487" y="388"/>
                  <a:pt x="487" y="389"/>
                  <a:pt x="487" y="390"/>
                </a:cubicBezTo>
                <a:cubicBezTo>
                  <a:pt x="488" y="390"/>
                  <a:pt x="488" y="390"/>
                  <a:pt x="488" y="390"/>
                </a:cubicBezTo>
                <a:cubicBezTo>
                  <a:pt x="489" y="390"/>
                  <a:pt x="489" y="389"/>
                  <a:pt x="490" y="388"/>
                </a:cubicBezTo>
                <a:cubicBezTo>
                  <a:pt x="491" y="387"/>
                  <a:pt x="492" y="386"/>
                  <a:pt x="492" y="385"/>
                </a:cubicBezTo>
                <a:cubicBezTo>
                  <a:pt x="493" y="382"/>
                  <a:pt x="490" y="380"/>
                  <a:pt x="491" y="376"/>
                </a:cubicBezTo>
                <a:cubicBezTo>
                  <a:pt x="491" y="375"/>
                  <a:pt x="492" y="373"/>
                  <a:pt x="492" y="371"/>
                </a:cubicBezTo>
                <a:cubicBezTo>
                  <a:pt x="493" y="369"/>
                  <a:pt x="492" y="366"/>
                  <a:pt x="493" y="365"/>
                </a:cubicBezTo>
                <a:cubicBezTo>
                  <a:pt x="493" y="362"/>
                  <a:pt x="492" y="359"/>
                  <a:pt x="492" y="357"/>
                </a:cubicBezTo>
                <a:cubicBezTo>
                  <a:pt x="493" y="356"/>
                  <a:pt x="494" y="354"/>
                  <a:pt x="494" y="352"/>
                </a:cubicBezTo>
                <a:cubicBezTo>
                  <a:pt x="493" y="351"/>
                  <a:pt x="492" y="349"/>
                  <a:pt x="491" y="348"/>
                </a:cubicBezTo>
                <a:cubicBezTo>
                  <a:pt x="491" y="346"/>
                  <a:pt x="492" y="343"/>
                  <a:pt x="492" y="342"/>
                </a:cubicBezTo>
                <a:cubicBezTo>
                  <a:pt x="494" y="337"/>
                  <a:pt x="492" y="334"/>
                  <a:pt x="496" y="331"/>
                </a:cubicBezTo>
                <a:close/>
                <a:moveTo>
                  <a:pt x="502" y="134"/>
                </a:moveTo>
                <a:cubicBezTo>
                  <a:pt x="503" y="133"/>
                  <a:pt x="504" y="132"/>
                  <a:pt x="504" y="131"/>
                </a:cubicBezTo>
                <a:cubicBezTo>
                  <a:pt x="506" y="128"/>
                  <a:pt x="505" y="122"/>
                  <a:pt x="504" y="120"/>
                </a:cubicBezTo>
                <a:cubicBezTo>
                  <a:pt x="502" y="119"/>
                  <a:pt x="500" y="118"/>
                  <a:pt x="498" y="118"/>
                </a:cubicBezTo>
                <a:cubicBezTo>
                  <a:pt x="497" y="119"/>
                  <a:pt x="498" y="119"/>
                  <a:pt x="497" y="119"/>
                </a:cubicBezTo>
                <a:cubicBezTo>
                  <a:pt x="497" y="121"/>
                  <a:pt x="498" y="124"/>
                  <a:pt x="497" y="126"/>
                </a:cubicBezTo>
                <a:cubicBezTo>
                  <a:pt x="496" y="128"/>
                  <a:pt x="495" y="130"/>
                  <a:pt x="495" y="132"/>
                </a:cubicBezTo>
                <a:cubicBezTo>
                  <a:pt x="498" y="135"/>
                  <a:pt x="499" y="135"/>
                  <a:pt x="498" y="140"/>
                </a:cubicBezTo>
                <a:cubicBezTo>
                  <a:pt x="498" y="141"/>
                  <a:pt x="497" y="141"/>
                  <a:pt x="497" y="142"/>
                </a:cubicBezTo>
                <a:cubicBezTo>
                  <a:pt x="495" y="143"/>
                  <a:pt x="494" y="142"/>
                  <a:pt x="493" y="144"/>
                </a:cubicBezTo>
                <a:cubicBezTo>
                  <a:pt x="492" y="146"/>
                  <a:pt x="494" y="148"/>
                  <a:pt x="494" y="150"/>
                </a:cubicBezTo>
                <a:cubicBezTo>
                  <a:pt x="494" y="152"/>
                  <a:pt x="492" y="153"/>
                  <a:pt x="492" y="155"/>
                </a:cubicBezTo>
                <a:cubicBezTo>
                  <a:pt x="491" y="156"/>
                  <a:pt x="493" y="164"/>
                  <a:pt x="493" y="165"/>
                </a:cubicBezTo>
                <a:cubicBezTo>
                  <a:pt x="494" y="168"/>
                  <a:pt x="492" y="170"/>
                  <a:pt x="491" y="172"/>
                </a:cubicBezTo>
                <a:cubicBezTo>
                  <a:pt x="491" y="173"/>
                  <a:pt x="491" y="174"/>
                  <a:pt x="492" y="175"/>
                </a:cubicBezTo>
                <a:cubicBezTo>
                  <a:pt x="492" y="177"/>
                  <a:pt x="492" y="179"/>
                  <a:pt x="492" y="181"/>
                </a:cubicBezTo>
                <a:cubicBezTo>
                  <a:pt x="492" y="182"/>
                  <a:pt x="493" y="183"/>
                  <a:pt x="493" y="183"/>
                </a:cubicBezTo>
                <a:cubicBezTo>
                  <a:pt x="494" y="186"/>
                  <a:pt x="492" y="190"/>
                  <a:pt x="492" y="191"/>
                </a:cubicBezTo>
                <a:cubicBezTo>
                  <a:pt x="493" y="192"/>
                  <a:pt x="493" y="192"/>
                  <a:pt x="494" y="193"/>
                </a:cubicBezTo>
                <a:cubicBezTo>
                  <a:pt x="495" y="193"/>
                  <a:pt x="496" y="192"/>
                  <a:pt x="497" y="191"/>
                </a:cubicBezTo>
                <a:cubicBezTo>
                  <a:pt x="497" y="189"/>
                  <a:pt x="498" y="188"/>
                  <a:pt x="498" y="186"/>
                </a:cubicBezTo>
                <a:cubicBezTo>
                  <a:pt x="499" y="184"/>
                  <a:pt x="497" y="183"/>
                  <a:pt x="497" y="181"/>
                </a:cubicBezTo>
                <a:cubicBezTo>
                  <a:pt x="497" y="180"/>
                  <a:pt x="498" y="177"/>
                  <a:pt x="498" y="176"/>
                </a:cubicBezTo>
                <a:cubicBezTo>
                  <a:pt x="499" y="173"/>
                  <a:pt x="498" y="171"/>
                  <a:pt x="497" y="170"/>
                </a:cubicBezTo>
                <a:cubicBezTo>
                  <a:pt x="497" y="168"/>
                  <a:pt x="498" y="167"/>
                  <a:pt x="498" y="166"/>
                </a:cubicBezTo>
                <a:cubicBezTo>
                  <a:pt x="499" y="162"/>
                  <a:pt x="495" y="161"/>
                  <a:pt x="496" y="158"/>
                </a:cubicBezTo>
                <a:cubicBezTo>
                  <a:pt x="497" y="156"/>
                  <a:pt x="503" y="153"/>
                  <a:pt x="504" y="152"/>
                </a:cubicBezTo>
                <a:cubicBezTo>
                  <a:pt x="505" y="149"/>
                  <a:pt x="506" y="146"/>
                  <a:pt x="505" y="143"/>
                </a:cubicBezTo>
                <a:cubicBezTo>
                  <a:pt x="505" y="142"/>
                  <a:pt x="502" y="136"/>
                  <a:pt x="502" y="134"/>
                </a:cubicBezTo>
                <a:close/>
                <a:moveTo>
                  <a:pt x="244" y="490"/>
                </a:moveTo>
                <a:cubicBezTo>
                  <a:pt x="243" y="490"/>
                  <a:pt x="242" y="490"/>
                  <a:pt x="242" y="490"/>
                </a:cubicBezTo>
                <a:lnTo>
                  <a:pt x="241" y="490"/>
                </a:lnTo>
                <a:cubicBezTo>
                  <a:pt x="241" y="489"/>
                  <a:pt x="241" y="487"/>
                  <a:pt x="242" y="487"/>
                </a:cubicBezTo>
                <a:cubicBezTo>
                  <a:pt x="242" y="487"/>
                  <a:pt x="242" y="487"/>
                  <a:pt x="243" y="486"/>
                </a:cubicBezTo>
                <a:cubicBezTo>
                  <a:pt x="243" y="486"/>
                  <a:pt x="243" y="486"/>
                  <a:pt x="244" y="487"/>
                </a:cubicBezTo>
                <a:cubicBezTo>
                  <a:pt x="244" y="487"/>
                  <a:pt x="244" y="487"/>
                  <a:pt x="245" y="487"/>
                </a:cubicBezTo>
                <a:cubicBezTo>
                  <a:pt x="245" y="488"/>
                  <a:pt x="245" y="489"/>
                  <a:pt x="245" y="489"/>
                </a:cubicBezTo>
                <a:cubicBezTo>
                  <a:pt x="245" y="489"/>
                  <a:pt x="245" y="489"/>
                  <a:pt x="244" y="490"/>
                </a:cubicBezTo>
                <a:close/>
                <a:moveTo>
                  <a:pt x="321" y="483"/>
                </a:moveTo>
                <a:cubicBezTo>
                  <a:pt x="318" y="483"/>
                  <a:pt x="316" y="485"/>
                  <a:pt x="312" y="484"/>
                </a:cubicBezTo>
                <a:cubicBezTo>
                  <a:pt x="310" y="484"/>
                  <a:pt x="309" y="482"/>
                  <a:pt x="306" y="481"/>
                </a:cubicBezTo>
                <a:cubicBezTo>
                  <a:pt x="301" y="481"/>
                  <a:pt x="296" y="481"/>
                  <a:pt x="290" y="481"/>
                </a:cubicBezTo>
                <a:cubicBezTo>
                  <a:pt x="289" y="482"/>
                  <a:pt x="287" y="482"/>
                  <a:pt x="285" y="482"/>
                </a:cubicBezTo>
                <a:cubicBezTo>
                  <a:pt x="284" y="482"/>
                  <a:pt x="282" y="481"/>
                  <a:pt x="281" y="481"/>
                </a:cubicBezTo>
                <a:lnTo>
                  <a:pt x="274" y="481"/>
                </a:lnTo>
                <a:cubicBezTo>
                  <a:pt x="271" y="480"/>
                  <a:pt x="266" y="480"/>
                  <a:pt x="263" y="480"/>
                </a:cubicBezTo>
                <a:lnTo>
                  <a:pt x="253" y="480"/>
                </a:lnTo>
                <a:cubicBezTo>
                  <a:pt x="251" y="481"/>
                  <a:pt x="250" y="482"/>
                  <a:pt x="248" y="483"/>
                </a:cubicBezTo>
                <a:cubicBezTo>
                  <a:pt x="247" y="484"/>
                  <a:pt x="244" y="484"/>
                  <a:pt x="242" y="485"/>
                </a:cubicBezTo>
                <a:cubicBezTo>
                  <a:pt x="240" y="485"/>
                  <a:pt x="238" y="484"/>
                  <a:pt x="237" y="483"/>
                </a:cubicBezTo>
                <a:cubicBezTo>
                  <a:pt x="234" y="483"/>
                  <a:pt x="232" y="483"/>
                  <a:pt x="229" y="483"/>
                </a:cubicBezTo>
                <a:cubicBezTo>
                  <a:pt x="229" y="483"/>
                  <a:pt x="229" y="483"/>
                  <a:pt x="229" y="483"/>
                </a:cubicBezTo>
                <a:cubicBezTo>
                  <a:pt x="229" y="485"/>
                  <a:pt x="235" y="490"/>
                  <a:pt x="236" y="490"/>
                </a:cubicBezTo>
                <a:cubicBezTo>
                  <a:pt x="236" y="490"/>
                  <a:pt x="236" y="491"/>
                  <a:pt x="236" y="491"/>
                </a:cubicBezTo>
                <a:cubicBezTo>
                  <a:pt x="231" y="492"/>
                  <a:pt x="228" y="490"/>
                  <a:pt x="225" y="488"/>
                </a:cubicBezTo>
                <a:cubicBezTo>
                  <a:pt x="225" y="486"/>
                  <a:pt x="226" y="486"/>
                  <a:pt x="227" y="484"/>
                </a:cubicBezTo>
                <a:cubicBezTo>
                  <a:pt x="227" y="484"/>
                  <a:pt x="226" y="484"/>
                  <a:pt x="226" y="483"/>
                </a:cubicBezTo>
                <a:cubicBezTo>
                  <a:pt x="225" y="482"/>
                  <a:pt x="222" y="483"/>
                  <a:pt x="219" y="483"/>
                </a:cubicBezTo>
                <a:cubicBezTo>
                  <a:pt x="218" y="483"/>
                  <a:pt x="216" y="482"/>
                  <a:pt x="214" y="483"/>
                </a:cubicBezTo>
                <a:cubicBezTo>
                  <a:pt x="212" y="483"/>
                  <a:pt x="208" y="484"/>
                  <a:pt x="205" y="483"/>
                </a:cubicBezTo>
                <a:cubicBezTo>
                  <a:pt x="204" y="483"/>
                  <a:pt x="202" y="482"/>
                  <a:pt x="200" y="482"/>
                </a:cubicBezTo>
                <a:cubicBezTo>
                  <a:pt x="197" y="481"/>
                  <a:pt x="193" y="483"/>
                  <a:pt x="190" y="482"/>
                </a:cubicBezTo>
                <a:cubicBezTo>
                  <a:pt x="188" y="482"/>
                  <a:pt x="187" y="483"/>
                  <a:pt x="185" y="483"/>
                </a:cubicBezTo>
                <a:cubicBezTo>
                  <a:pt x="184" y="482"/>
                  <a:pt x="183" y="482"/>
                  <a:pt x="182" y="482"/>
                </a:cubicBezTo>
                <a:cubicBezTo>
                  <a:pt x="182" y="482"/>
                  <a:pt x="174" y="482"/>
                  <a:pt x="174" y="482"/>
                </a:cubicBezTo>
                <a:cubicBezTo>
                  <a:pt x="173" y="482"/>
                  <a:pt x="170" y="481"/>
                  <a:pt x="169" y="481"/>
                </a:cubicBezTo>
                <a:cubicBezTo>
                  <a:pt x="167" y="482"/>
                  <a:pt x="165" y="483"/>
                  <a:pt x="163" y="484"/>
                </a:cubicBezTo>
                <a:cubicBezTo>
                  <a:pt x="159" y="485"/>
                  <a:pt x="156" y="483"/>
                  <a:pt x="153" y="483"/>
                </a:cubicBezTo>
                <a:cubicBezTo>
                  <a:pt x="152" y="484"/>
                  <a:pt x="151" y="485"/>
                  <a:pt x="150" y="486"/>
                </a:cubicBezTo>
                <a:cubicBezTo>
                  <a:pt x="148" y="486"/>
                  <a:pt x="147" y="485"/>
                  <a:pt x="145" y="484"/>
                </a:cubicBezTo>
                <a:cubicBezTo>
                  <a:pt x="145" y="483"/>
                  <a:pt x="144" y="481"/>
                  <a:pt x="144" y="481"/>
                </a:cubicBezTo>
                <a:cubicBezTo>
                  <a:pt x="144" y="479"/>
                  <a:pt x="143" y="478"/>
                  <a:pt x="142" y="477"/>
                </a:cubicBezTo>
                <a:cubicBezTo>
                  <a:pt x="142" y="478"/>
                  <a:pt x="141" y="478"/>
                  <a:pt x="140" y="479"/>
                </a:cubicBezTo>
                <a:cubicBezTo>
                  <a:pt x="139" y="480"/>
                  <a:pt x="139" y="482"/>
                  <a:pt x="137" y="483"/>
                </a:cubicBezTo>
                <a:cubicBezTo>
                  <a:pt x="136" y="484"/>
                  <a:pt x="135" y="484"/>
                  <a:pt x="134" y="485"/>
                </a:cubicBezTo>
                <a:cubicBezTo>
                  <a:pt x="132" y="485"/>
                  <a:pt x="131" y="483"/>
                  <a:pt x="130" y="482"/>
                </a:cubicBezTo>
                <a:cubicBezTo>
                  <a:pt x="127" y="482"/>
                  <a:pt x="125" y="482"/>
                  <a:pt x="123" y="481"/>
                </a:cubicBezTo>
                <a:lnTo>
                  <a:pt x="120" y="481"/>
                </a:lnTo>
                <a:cubicBezTo>
                  <a:pt x="118" y="481"/>
                  <a:pt x="116" y="480"/>
                  <a:pt x="114" y="480"/>
                </a:cubicBezTo>
                <a:cubicBezTo>
                  <a:pt x="113" y="480"/>
                  <a:pt x="111" y="481"/>
                  <a:pt x="110" y="482"/>
                </a:cubicBezTo>
                <a:lnTo>
                  <a:pt x="107" y="482"/>
                </a:lnTo>
                <a:cubicBezTo>
                  <a:pt x="104" y="483"/>
                  <a:pt x="98" y="484"/>
                  <a:pt x="94" y="483"/>
                </a:cubicBezTo>
                <a:cubicBezTo>
                  <a:pt x="92" y="483"/>
                  <a:pt x="89" y="483"/>
                  <a:pt x="87" y="483"/>
                </a:cubicBezTo>
                <a:cubicBezTo>
                  <a:pt x="86" y="483"/>
                  <a:pt x="85" y="482"/>
                  <a:pt x="84" y="482"/>
                </a:cubicBezTo>
                <a:lnTo>
                  <a:pt x="77" y="482"/>
                </a:lnTo>
                <a:cubicBezTo>
                  <a:pt x="73" y="481"/>
                  <a:pt x="67" y="480"/>
                  <a:pt x="62" y="480"/>
                </a:cubicBezTo>
                <a:cubicBezTo>
                  <a:pt x="61" y="480"/>
                  <a:pt x="61" y="481"/>
                  <a:pt x="60" y="481"/>
                </a:cubicBezTo>
                <a:cubicBezTo>
                  <a:pt x="60" y="486"/>
                  <a:pt x="64" y="483"/>
                  <a:pt x="67" y="485"/>
                </a:cubicBezTo>
                <a:cubicBezTo>
                  <a:pt x="68" y="486"/>
                  <a:pt x="70" y="488"/>
                  <a:pt x="72" y="488"/>
                </a:cubicBezTo>
                <a:cubicBezTo>
                  <a:pt x="74" y="489"/>
                  <a:pt x="76" y="488"/>
                  <a:pt x="79" y="489"/>
                </a:cubicBezTo>
                <a:cubicBezTo>
                  <a:pt x="81" y="489"/>
                  <a:pt x="84" y="490"/>
                  <a:pt x="86" y="490"/>
                </a:cubicBezTo>
                <a:cubicBezTo>
                  <a:pt x="88" y="490"/>
                  <a:pt x="92" y="489"/>
                  <a:pt x="94" y="490"/>
                </a:cubicBezTo>
                <a:cubicBezTo>
                  <a:pt x="98" y="491"/>
                  <a:pt x="103" y="492"/>
                  <a:pt x="107" y="491"/>
                </a:cubicBezTo>
                <a:lnTo>
                  <a:pt x="111" y="491"/>
                </a:lnTo>
                <a:cubicBezTo>
                  <a:pt x="117" y="490"/>
                  <a:pt x="127" y="490"/>
                  <a:pt x="133" y="492"/>
                </a:cubicBezTo>
                <a:cubicBezTo>
                  <a:pt x="135" y="492"/>
                  <a:pt x="137" y="492"/>
                  <a:pt x="140" y="492"/>
                </a:cubicBezTo>
                <a:cubicBezTo>
                  <a:pt x="141" y="492"/>
                  <a:pt x="142" y="494"/>
                  <a:pt x="143" y="494"/>
                </a:cubicBezTo>
                <a:cubicBezTo>
                  <a:pt x="148" y="495"/>
                  <a:pt x="151" y="491"/>
                  <a:pt x="155" y="493"/>
                </a:cubicBezTo>
                <a:cubicBezTo>
                  <a:pt x="156" y="493"/>
                  <a:pt x="158" y="494"/>
                  <a:pt x="159" y="494"/>
                </a:cubicBezTo>
                <a:cubicBezTo>
                  <a:pt x="161" y="494"/>
                  <a:pt x="164" y="494"/>
                  <a:pt x="166" y="494"/>
                </a:cubicBezTo>
                <a:cubicBezTo>
                  <a:pt x="168" y="494"/>
                  <a:pt x="170" y="496"/>
                  <a:pt x="172" y="496"/>
                </a:cubicBezTo>
                <a:cubicBezTo>
                  <a:pt x="174" y="495"/>
                  <a:pt x="177" y="493"/>
                  <a:pt x="180" y="493"/>
                </a:cubicBezTo>
                <a:cubicBezTo>
                  <a:pt x="185" y="494"/>
                  <a:pt x="191" y="495"/>
                  <a:pt x="196" y="496"/>
                </a:cubicBezTo>
                <a:cubicBezTo>
                  <a:pt x="198" y="496"/>
                  <a:pt x="201" y="495"/>
                  <a:pt x="203" y="495"/>
                </a:cubicBezTo>
                <a:cubicBezTo>
                  <a:pt x="208" y="496"/>
                  <a:pt x="212" y="496"/>
                  <a:pt x="217" y="495"/>
                </a:cubicBezTo>
                <a:cubicBezTo>
                  <a:pt x="221" y="494"/>
                  <a:pt x="225" y="496"/>
                  <a:pt x="228" y="496"/>
                </a:cubicBezTo>
                <a:cubicBezTo>
                  <a:pt x="229" y="496"/>
                  <a:pt x="230" y="495"/>
                  <a:pt x="232" y="496"/>
                </a:cubicBezTo>
                <a:cubicBezTo>
                  <a:pt x="233" y="496"/>
                  <a:pt x="234" y="497"/>
                  <a:pt x="235" y="497"/>
                </a:cubicBezTo>
                <a:cubicBezTo>
                  <a:pt x="239" y="498"/>
                  <a:pt x="240" y="495"/>
                  <a:pt x="243" y="494"/>
                </a:cubicBezTo>
                <a:lnTo>
                  <a:pt x="247" y="494"/>
                </a:lnTo>
                <a:cubicBezTo>
                  <a:pt x="253" y="494"/>
                  <a:pt x="258" y="496"/>
                  <a:pt x="263" y="494"/>
                </a:cubicBezTo>
                <a:cubicBezTo>
                  <a:pt x="266" y="493"/>
                  <a:pt x="266" y="492"/>
                  <a:pt x="269" y="490"/>
                </a:cubicBezTo>
                <a:cubicBezTo>
                  <a:pt x="269" y="489"/>
                  <a:pt x="268" y="488"/>
                  <a:pt x="269" y="488"/>
                </a:cubicBezTo>
                <a:cubicBezTo>
                  <a:pt x="269" y="487"/>
                  <a:pt x="269" y="487"/>
                  <a:pt x="269" y="487"/>
                </a:cubicBezTo>
                <a:cubicBezTo>
                  <a:pt x="271" y="487"/>
                  <a:pt x="273" y="486"/>
                  <a:pt x="274" y="487"/>
                </a:cubicBezTo>
                <a:cubicBezTo>
                  <a:pt x="275" y="487"/>
                  <a:pt x="275" y="487"/>
                  <a:pt x="275" y="487"/>
                </a:cubicBezTo>
                <a:cubicBezTo>
                  <a:pt x="275" y="491"/>
                  <a:pt x="275" y="491"/>
                  <a:pt x="276" y="494"/>
                </a:cubicBezTo>
                <a:cubicBezTo>
                  <a:pt x="281" y="495"/>
                  <a:pt x="283" y="494"/>
                  <a:pt x="287" y="493"/>
                </a:cubicBezTo>
                <a:cubicBezTo>
                  <a:pt x="288" y="492"/>
                  <a:pt x="289" y="492"/>
                  <a:pt x="290" y="492"/>
                </a:cubicBezTo>
                <a:cubicBezTo>
                  <a:pt x="291" y="491"/>
                  <a:pt x="293" y="487"/>
                  <a:pt x="296" y="489"/>
                </a:cubicBezTo>
                <a:cubicBezTo>
                  <a:pt x="298" y="489"/>
                  <a:pt x="298" y="491"/>
                  <a:pt x="300" y="492"/>
                </a:cubicBezTo>
                <a:cubicBezTo>
                  <a:pt x="302" y="492"/>
                  <a:pt x="303" y="492"/>
                  <a:pt x="305" y="492"/>
                </a:cubicBezTo>
                <a:cubicBezTo>
                  <a:pt x="312" y="494"/>
                  <a:pt x="313" y="492"/>
                  <a:pt x="317" y="489"/>
                </a:cubicBezTo>
                <a:cubicBezTo>
                  <a:pt x="318" y="488"/>
                  <a:pt x="320" y="488"/>
                  <a:pt x="321" y="487"/>
                </a:cubicBezTo>
                <a:cubicBezTo>
                  <a:pt x="321" y="487"/>
                  <a:pt x="322" y="486"/>
                  <a:pt x="322" y="485"/>
                </a:cubicBezTo>
                <a:cubicBezTo>
                  <a:pt x="322" y="484"/>
                  <a:pt x="322" y="484"/>
                  <a:pt x="322" y="484"/>
                </a:cubicBezTo>
                <a:cubicBezTo>
                  <a:pt x="322" y="483"/>
                  <a:pt x="322" y="483"/>
                  <a:pt x="321" y="483"/>
                </a:cubicBezTo>
                <a:close/>
                <a:moveTo>
                  <a:pt x="407" y="259"/>
                </a:moveTo>
                <a:cubicBezTo>
                  <a:pt x="410" y="259"/>
                  <a:pt x="411" y="260"/>
                  <a:pt x="413" y="261"/>
                </a:cubicBezTo>
                <a:cubicBezTo>
                  <a:pt x="412" y="261"/>
                  <a:pt x="410" y="261"/>
                  <a:pt x="408" y="261"/>
                </a:cubicBezTo>
                <a:cubicBezTo>
                  <a:pt x="408" y="261"/>
                  <a:pt x="407" y="260"/>
                  <a:pt x="406" y="260"/>
                </a:cubicBezTo>
                <a:cubicBezTo>
                  <a:pt x="406" y="260"/>
                  <a:pt x="407" y="259"/>
                  <a:pt x="407" y="259"/>
                </a:cubicBezTo>
                <a:close/>
                <a:moveTo>
                  <a:pt x="275" y="269"/>
                </a:moveTo>
                <a:cubicBezTo>
                  <a:pt x="274" y="269"/>
                  <a:pt x="274" y="269"/>
                  <a:pt x="273" y="269"/>
                </a:cubicBezTo>
                <a:cubicBezTo>
                  <a:pt x="272" y="269"/>
                  <a:pt x="272" y="269"/>
                  <a:pt x="272" y="268"/>
                </a:cubicBezTo>
                <a:cubicBezTo>
                  <a:pt x="272" y="267"/>
                  <a:pt x="272" y="266"/>
                  <a:pt x="272" y="265"/>
                </a:cubicBezTo>
                <a:cubicBezTo>
                  <a:pt x="273" y="265"/>
                  <a:pt x="273" y="265"/>
                  <a:pt x="273" y="265"/>
                </a:cubicBezTo>
                <a:cubicBezTo>
                  <a:pt x="274" y="265"/>
                  <a:pt x="274" y="265"/>
                  <a:pt x="274" y="265"/>
                </a:cubicBezTo>
                <a:cubicBezTo>
                  <a:pt x="275" y="266"/>
                  <a:pt x="275" y="266"/>
                  <a:pt x="275" y="267"/>
                </a:cubicBezTo>
                <a:cubicBezTo>
                  <a:pt x="275" y="268"/>
                  <a:pt x="275" y="268"/>
                  <a:pt x="275" y="269"/>
                </a:cubicBezTo>
                <a:close/>
                <a:moveTo>
                  <a:pt x="461" y="270"/>
                </a:moveTo>
                <a:cubicBezTo>
                  <a:pt x="462" y="270"/>
                  <a:pt x="462" y="270"/>
                  <a:pt x="463" y="271"/>
                </a:cubicBezTo>
                <a:cubicBezTo>
                  <a:pt x="464" y="271"/>
                  <a:pt x="464" y="271"/>
                  <a:pt x="464" y="272"/>
                </a:cubicBezTo>
                <a:cubicBezTo>
                  <a:pt x="464" y="273"/>
                  <a:pt x="464" y="273"/>
                  <a:pt x="464" y="274"/>
                </a:cubicBezTo>
                <a:cubicBezTo>
                  <a:pt x="463" y="274"/>
                  <a:pt x="463" y="275"/>
                  <a:pt x="462" y="275"/>
                </a:cubicBezTo>
                <a:cubicBezTo>
                  <a:pt x="459" y="275"/>
                  <a:pt x="459" y="272"/>
                  <a:pt x="461" y="270"/>
                </a:cubicBezTo>
                <a:close/>
                <a:moveTo>
                  <a:pt x="468" y="254"/>
                </a:moveTo>
                <a:cubicBezTo>
                  <a:pt x="468" y="254"/>
                  <a:pt x="469" y="254"/>
                  <a:pt x="469" y="254"/>
                </a:cubicBezTo>
                <a:cubicBezTo>
                  <a:pt x="470" y="255"/>
                  <a:pt x="470" y="255"/>
                  <a:pt x="471" y="255"/>
                </a:cubicBezTo>
                <a:cubicBezTo>
                  <a:pt x="470" y="257"/>
                  <a:pt x="468" y="260"/>
                  <a:pt x="465" y="258"/>
                </a:cubicBezTo>
                <a:cubicBezTo>
                  <a:pt x="464" y="258"/>
                  <a:pt x="463" y="257"/>
                  <a:pt x="462" y="257"/>
                </a:cubicBezTo>
                <a:cubicBezTo>
                  <a:pt x="463" y="254"/>
                  <a:pt x="466" y="255"/>
                  <a:pt x="468" y="254"/>
                </a:cubicBezTo>
                <a:close/>
                <a:moveTo>
                  <a:pt x="467" y="363"/>
                </a:moveTo>
                <a:lnTo>
                  <a:pt x="467" y="364"/>
                </a:lnTo>
                <a:lnTo>
                  <a:pt x="466" y="357"/>
                </a:lnTo>
                <a:cubicBezTo>
                  <a:pt x="467" y="358"/>
                  <a:pt x="467" y="358"/>
                  <a:pt x="467" y="358"/>
                </a:cubicBezTo>
                <a:cubicBezTo>
                  <a:pt x="468" y="360"/>
                  <a:pt x="468" y="362"/>
                  <a:pt x="467" y="363"/>
                </a:cubicBezTo>
                <a:close/>
                <a:moveTo>
                  <a:pt x="466" y="333"/>
                </a:moveTo>
                <a:cubicBezTo>
                  <a:pt x="465" y="331"/>
                  <a:pt x="465" y="327"/>
                  <a:pt x="465" y="325"/>
                </a:cubicBezTo>
                <a:cubicBezTo>
                  <a:pt x="467" y="327"/>
                  <a:pt x="466" y="330"/>
                  <a:pt x="466" y="333"/>
                </a:cubicBezTo>
                <a:close/>
                <a:moveTo>
                  <a:pt x="414" y="462"/>
                </a:moveTo>
                <a:cubicBezTo>
                  <a:pt x="419" y="461"/>
                  <a:pt x="424" y="464"/>
                  <a:pt x="427" y="465"/>
                </a:cubicBezTo>
                <a:cubicBezTo>
                  <a:pt x="430" y="465"/>
                  <a:pt x="433" y="465"/>
                  <a:pt x="436" y="465"/>
                </a:cubicBezTo>
                <a:cubicBezTo>
                  <a:pt x="437" y="466"/>
                  <a:pt x="440" y="468"/>
                  <a:pt x="441" y="469"/>
                </a:cubicBezTo>
                <a:cubicBezTo>
                  <a:pt x="443" y="469"/>
                  <a:pt x="443" y="468"/>
                  <a:pt x="444" y="468"/>
                </a:cubicBezTo>
                <a:cubicBezTo>
                  <a:pt x="444" y="465"/>
                  <a:pt x="441" y="465"/>
                  <a:pt x="441" y="461"/>
                </a:cubicBezTo>
                <a:cubicBezTo>
                  <a:pt x="442" y="461"/>
                  <a:pt x="442" y="460"/>
                  <a:pt x="442" y="460"/>
                </a:cubicBezTo>
                <a:cubicBezTo>
                  <a:pt x="443" y="459"/>
                  <a:pt x="444" y="459"/>
                  <a:pt x="445" y="459"/>
                </a:cubicBezTo>
                <a:cubicBezTo>
                  <a:pt x="446" y="458"/>
                  <a:pt x="448" y="459"/>
                  <a:pt x="449" y="459"/>
                </a:cubicBezTo>
                <a:cubicBezTo>
                  <a:pt x="454" y="459"/>
                  <a:pt x="461" y="459"/>
                  <a:pt x="464" y="457"/>
                </a:cubicBezTo>
                <a:cubicBezTo>
                  <a:pt x="467" y="454"/>
                  <a:pt x="465" y="449"/>
                  <a:pt x="466" y="445"/>
                </a:cubicBezTo>
                <a:cubicBezTo>
                  <a:pt x="467" y="443"/>
                  <a:pt x="468" y="442"/>
                  <a:pt x="468" y="440"/>
                </a:cubicBezTo>
                <a:cubicBezTo>
                  <a:pt x="469" y="437"/>
                  <a:pt x="469" y="433"/>
                  <a:pt x="469" y="430"/>
                </a:cubicBezTo>
                <a:cubicBezTo>
                  <a:pt x="470" y="429"/>
                  <a:pt x="470" y="427"/>
                  <a:pt x="471" y="425"/>
                </a:cubicBezTo>
                <a:cubicBezTo>
                  <a:pt x="471" y="425"/>
                  <a:pt x="472" y="424"/>
                  <a:pt x="472" y="423"/>
                </a:cubicBezTo>
                <a:cubicBezTo>
                  <a:pt x="473" y="419"/>
                  <a:pt x="468" y="416"/>
                  <a:pt x="469" y="411"/>
                </a:cubicBezTo>
                <a:cubicBezTo>
                  <a:pt x="470" y="404"/>
                  <a:pt x="475" y="401"/>
                  <a:pt x="477" y="396"/>
                </a:cubicBezTo>
                <a:cubicBezTo>
                  <a:pt x="477" y="394"/>
                  <a:pt x="475" y="391"/>
                  <a:pt x="475" y="388"/>
                </a:cubicBezTo>
                <a:cubicBezTo>
                  <a:pt x="476" y="387"/>
                  <a:pt x="476" y="385"/>
                  <a:pt x="476" y="383"/>
                </a:cubicBezTo>
                <a:cubicBezTo>
                  <a:pt x="475" y="381"/>
                  <a:pt x="474" y="377"/>
                  <a:pt x="473" y="374"/>
                </a:cubicBezTo>
                <a:cubicBezTo>
                  <a:pt x="473" y="371"/>
                  <a:pt x="473" y="369"/>
                  <a:pt x="473" y="366"/>
                </a:cubicBezTo>
                <a:cubicBezTo>
                  <a:pt x="472" y="364"/>
                  <a:pt x="471" y="362"/>
                  <a:pt x="470" y="360"/>
                </a:cubicBezTo>
                <a:cubicBezTo>
                  <a:pt x="470" y="358"/>
                  <a:pt x="471" y="357"/>
                  <a:pt x="472" y="356"/>
                </a:cubicBezTo>
                <a:cubicBezTo>
                  <a:pt x="472" y="354"/>
                  <a:pt x="474" y="349"/>
                  <a:pt x="473" y="348"/>
                </a:cubicBezTo>
                <a:cubicBezTo>
                  <a:pt x="473" y="346"/>
                  <a:pt x="471" y="345"/>
                  <a:pt x="471" y="343"/>
                </a:cubicBezTo>
                <a:lnTo>
                  <a:pt x="472" y="331"/>
                </a:lnTo>
                <a:cubicBezTo>
                  <a:pt x="472" y="329"/>
                  <a:pt x="470" y="327"/>
                  <a:pt x="471" y="324"/>
                </a:cubicBezTo>
                <a:cubicBezTo>
                  <a:pt x="472" y="319"/>
                  <a:pt x="475" y="316"/>
                  <a:pt x="476" y="311"/>
                </a:cubicBezTo>
                <a:cubicBezTo>
                  <a:pt x="478" y="307"/>
                  <a:pt x="473" y="303"/>
                  <a:pt x="472" y="300"/>
                </a:cubicBezTo>
                <a:cubicBezTo>
                  <a:pt x="471" y="296"/>
                  <a:pt x="473" y="294"/>
                  <a:pt x="473" y="291"/>
                </a:cubicBezTo>
                <a:cubicBezTo>
                  <a:pt x="473" y="288"/>
                  <a:pt x="471" y="285"/>
                  <a:pt x="472" y="282"/>
                </a:cubicBezTo>
                <a:cubicBezTo>
                  <a:pt x="473" y="277"/>
                  <a:pt x="476" y="271"/>
                  <a:pt x="479" y="269"/>
                </a:cubicBezTo>
                <a:cubicBezTo>
                  <a:pt x="479" y="266"/>
                  <a:pt x="478" y="263"/>
                  <a:pt x="477" y="261"/>
                </a:cubicBezTo>
                <a:cubicBezTo>
                  <a:pt x="477" y="260"/>
                  <a:pt x="475" y="258"/>
                  <a:pt x="475" y="257"/>
                </a:cubicBezTo>
                <a:cubicBezTo>
                  <a:pt x="475" y="256"/>
                  <a:pt x="475" y="252"/>
                  <a:pt x="476" y="252"/>
                </a:cubicBezTo>
                <a:cubicBezTo>
                  <a:pt x="476" y="250"/>
                  <a:pt x="476" y="250"/>
                  <a:pt x="475" y="250"/>
                </a:cubicBezTo>
                <a:cubicBezTo>
                  <a:pt x="472" y="250"/>
                  <a:pt x="471" y="251"/>
                  <a:pt x="468" y="251"/>
                </a:cubicBezTo>
                <a:cubicBezTo>
                  <a:pt x="464" y="250"/>
                  <a:pt x="461" y="248"/>
                  <a:pt x="456" y="251"/>
                </a:cubicBezTo>
                <a:cubicBezTo>
                  <a:pt x="457" y="252"/>
                  <a:pt x="457" y="254"/>
                  <a:pt x="458" y="255"/>
                </a:cubicBezTo>
                <a:cubicBezTo>
                  <a:pt x="458" y="256"/>
                  <a:pt x="458" y="256"/>
                  <a:pt x="457" y="257"/>
                </a:cubicBezTo>
                <a:cubicBezTo>
                  <a:pt x="453" y="257"/>
                  <a:pt x="454" y="254"/>
                  <a:pt x="452" y="253"/>
                </a:cubicBezTo>
                <a:cubicBezTo>
                  <a:pt x="450" y="253"/>
                  <a:pt x="449" y="253"/>
                  <a:pt x="447" y="252"/>
                </a:cubicBezTo>
                <a:cubicBezTo>
                  <a:pt x="446" y="252"/>
                  <a:pt x="445" y="251"/>
                  <a:pt x="444" y="250"/>
                </a:cubicBezTo>
                <a:cubicBezTo>
                  <a:pt x="442" y="249"/>
                  <a:pt x="439" y="249"/>
                  <a:pt x="436" y="249"/>
                </a:cubicBezTo>
                <a:cubicBezTo>
                  <a:pt x="435" y="250"/>
                  <a:pt x="428" y="251"/>
                  <a:pt x="426" y="250"/>
                </a:cubicBezTo>
                <a:cubicBezTo>
                  <a:pt x="425" y="250"/>
                  <a:pt x="424" y="250"/>
                  <a:pt x="423" y="250"/>
                </a:cubicBezTo>
                <a:cubicBezTo>
                  <a:pt x="421" y="251"/>
                  <a:pt x="420" y="253"/>
                  <a:pt x="419" y="254"/>
                </a:cubicBezTo>
                <a:cubicBezTo>
                  <a:pt x="417" y="254"/>
                  <a:pt x="414" y="254"/>
                  <a:pt x="411" y="254"/>
                </a:cubicBezTo>
                <a:cubicBezTo>
                  <a:pt x="410" y="253"/>
                  <a:pt x="409" y="252"/>
                  <a:pt x="408" y="252"/>
                </a:cubicBezTo>
                <a:cubicBezTo>
                  <a:pt x="407" y="252"/>
                  <a:pt x="405" y="253"/>
                  <a:pt x="404" y="253"/>
                </a:cubicBezTo>
                <a:cubicBezTo>
                  <a:pt x="402" y="253"/>
                  <a:pt x="400" y="252"/>
                  <a:pt x="397" y="252"/>
                </a:cubicBezTo>
                <a:cubicBezTo>
                  <a:pt x="395" y="253"/>
                  <a:pt x="387" y="254"/>
                  <a:pt x="385" y="253"/>
                </a:cubicBezTo>
                <a:cubicBezTo>
                  <a:pt x="384" y="253"/>
                  <a:pt x="383" y="253"/>
                  <a:pt x="382" y="252"/>
                </a:cubicBezTo>
                <a:cubicBezTo>
                  <a:pt x="382" y="252"/>
                  <a:pt x="382" y="253"/>
                  <a:pt x="382" y="253"/>
                </a:cubicBezTo>
                <a:cubicBezTo>
                  <a:pt x="374" y="251"/>
                  <a:pt x="367" y="250"/>
                  <a:pt x="367" y="250"/>
                </a:cubicBezTo>
                <a:cubicBezTo>
                  <a:pt x="367" y="250"/>
                  <a:pt x="367" y="250"/>
                  <a:pt x="367" y="250"/>
                </a:cubicBezTo>
                <a:cubicBezTo>
                  <a:pt x="366" y="250"/>
                  <a:pt x="365" y="249"/>
                  <a:pt x="365" y="249"/>
                </a:cubicBezTo>
                <a:cubicBezTo>
                  <a:pt x="364" y="249"/>
                  <a:pt x="360" y="250"/>
                  <a:pt x="358" y="250"/>
                </a:cubicBezTo>
                <a:cubicBezTo>
                  <a:pt x="350" y="250"/>
                  <a:pt x="343" y="250"/>
                  <a:pt x="336" y="252"/>
                </a:cubicBezTo>
                <a:cubicBezTo>
                  <a:pt x="331" y="253"/>
                  <a:pt x="325" y="249"/>
                  <a:pt x="320" y="250"/>
                </a:cubicBezTo>
                <a:cubicBezTo>
                  <a:pt x="318" y="251"/>
                  <a:pt x="317" y="254"/>
                  <a:pt x="314" y="255"/>
                </a:cubicBezTo>
                <a:cubicBezTo>
                  <a:pt x="312" y="256"/>
                  <a:pt x="310" y="254"/>
                  <a:pt x="308" y="254"/>
                </a:cubicBezTo>
                <a:cubicBezTo>
                  <a:pt x="304" y="252"/>
                  <a:pt x="300" y="252"/>
                  <a:pt x="296" y="251"/>
                </a:cubicBezTo>
                <a:cubicBezTo>
                  <a:pt x="290" y="249"/>
                  <a:pt x="287" y="253"/>
                  <a:pt x="283" y="254"/>
                </a:cubicBezTo>
                <a:cubicBezTo>
                  <a:pt x="279" y="255"/>
                  <a:pt x="276" y="253"/>
                  <a:pt x="273" y="255"/>
                </a:cubicBezTo>
                <a:cubicBezTo>
                  <a:pt x="271" y="256"/>
                  <a:pt x="268" y="260"/>
                  <a:pt x="267" y="263"/>
                </a:cubicBezTo>
                <a:lnTo>
                  <a:pt x="268" y="266"/>
                </a:lnTo>
                <a:cubicBezTo>
                  <a:pt x="267" y="268"/>
                  <a:pt x="264" y="270"/>
                  <a:pt x="263" y="272"/>
                </a:cubicBezTo>
                <a:cubicBezTo>
                  <a:pt x="262" y="274"/>
                  <a:pt x="264" y="275"/>
                  <a:pt x="263" y="278"/>
                </a:cubicBezTo>
                <a:cubicBezTo>
                  <a:pt x="262" y="281"/>
                  <a:pt x="261" y="286"/>
                  <a:pt x="263" y="289"/>
                </a:cubicBezTo>
                <a:cubicBezTo>
                  <a:pt x="264" y="291"/>
                  <a:pt x="267" y="292"/>
                  <a:pt x="268" y="295"/>
                </a:cubicBezTo>
                <a:cubicBezTo>
                  <a:pt x="268" y="296"/>
                  <a:pt x="265" y="301"/>
                  <a:pt x="264" y="302"/>
                </a:cubicBezTo>
                <a:cubicBezTo>
                  <a:pt x="264" y="305"/>
                  <a:pt x="266" y="307"/>
                  <a:pt x="266" y="308"/>
                </a:cubicBezTo>
                <a:cubicBezTo>
                  <a:pt x="267" y="310"/>
                  <a:pt x="267" y="312"/>
                  <a:pt x="267" y="313"/>
                </a:cubicBezTo>
                <a:cubicBezTo>
                  <a:pt x="268" y="316"/>
                  <a:pt x="265" y="318"/>
                  <a:pt x="266" y="321"/>
                </a:cubicBezTo>
                <a:cubicBezTo>
                  <a:pt x="266" y="323"/>
                  <a:pt x="267" y="325"/>
                  <a:pt x="268" y="326"/>
                </a:cubicBezTo>
                <a:cubicBezTo>
                  <a:pt x="269" y="329"/>
                  <a:pt x="266" y="332"/>
                  <a:pt x="266" y="334"/>
                </a:cubicBezTo>
                <a:cubicBezTo>
                  <a:pt x="266" y="337"/>
                  <a:pt x="268" y="341"/>
                  <a:pt x="266" y="343"/>
                </a:cubicBezTo>
                <a:cubicBezTo>
                  <a:pt x="266" y="346"/>
                  <a:pt x="265" y="353"/>
                  <a:pt x="267" y="355"/>
                </a:cubicBezTo>
                <a:cubicBezTo>
                  <a:pt x="268" y="355"/>
                  <a:pt x="270" y="355"/>
                  <a:pt x="271" y="355"/>
                </a:cubicBezTo>
                <a:lnTo>
                  <a:pt x="272" y="359"/>
                </a:lnTo>
                <a:cubicBezTo>
                  <a:pt x="270" y="360"/>
                  <a:pt x="269" y="362"/>
                  <a:pt x="268" y="363"/>
                </a:cubicBezTo>
                <a:cubicBezTo>
                  <a:pt x="268" y="364"/>
                  <a:pt x="267" y="366"/>
                  <a:pt x="266" y="367"/>
                </a:cubicBezTo>
                <a:lnTo>
                  <a:pt x="266" y="370"/>
                </a:lnTo>
                <a:cubicBezTo>
                  <a:pt x="266" y="371"/>
                  <a:pt x="265" y="372"/>
                  <a:pt x="265" y="373"/>
                </a:cubicBezTo>
                <a:cubicBezTo>
                  <a:pt x="265" y="375"/>
                  <a:pt x="266" y="376"/>
                  <a:pt x="266" y="377"/>
                </a:cubicBezTo>
                <a:cubicBezTo>
                  <a:pt x="266" y="378"/>
                  <a:pt x="266" y="379"/>
                  <a:pt x="266" y="380"/>
                </a:cubicBezTo>
                <a:cubicBezTo>
                  <a:pt x="267" y="381"/>
                  <a:pt x="268" y="382"/>
                  <a:pt x="269" y="383"/>
                </a:cubicBezTo>
                <a:cubicBezTo>
                  <a:pt x="270" y="384"/>
                  <a:pt x="270" y="385"/>
                  <a:pt x="270" y="386"/>
                </a:cubicBezTo>
                <a:cubicBezTo>
                  <a:pt x="271" y="387"/>
                  <a:pt x="271" y="387"/>
                  <a:pt x="272" y="387"/>
                </a:cubicBezTo>
                <a:cubicBezTo>
                  <a:pt x="273" y="389"/>
                  <a:pt x="273" y="391"/>
                  <a:pt x="274" y="392"/>
                </a:cubicBezTo>
                <a:cubicBezTo>
                  <a:pt x="274" y="396"/>
                  <a:pt x="271" y="397"/>
                  <a:pt x="270" y="400"/>
                </a:cubicBezTo>
                <a:cubicBezTo>
                  <a:pt x="269" y="402"/>
                  <a:pt x="271" y="404"/>
                  <a:pt x="269" y="406"/>
                </a:cubicBezTo>
                <a:cubicBezTo>
                  <a:pt x="268" y="407"/>
                  <a:pt x="266" y="408"/>
                  <a:pt x="264" y="409"/>
                </a:cubicBezTo>
                <a:cubicBezTo>
                  <a:pt x="264" y="409"/>
                  <a:pt x="264" y="410"/>
                  <a:pt x="263" y="410"/>
                </a:cubicBezTo>
                <a:cubicBezTo>
                  <a:pt x="263" y="416"/>
                  <a:pt x="269" y="422"/>
                  <a:pt x="268" y="427"/>
                </a:cubicBezTo>
                <a:cubicBezTo>
                  <a:pt x="267" y="430"/>
                  <a:pt x="264" y="432"/>
                  <a:pt x="264" y="435"/>
                </a:cubicBezTo>
                <a:cubicBezTo>
                  <a:pt x="263" y="437"/>
                  <a:pt x="264" y="441"/>
                  <a:pt x="265" y="443"/>
                </a:cubicBezTo>
                <a:lnTo>
                  <a:pt x="265" y="445"/>
                </a:lnTo>
                <a:cubicBezTo>
                  <a:pt x="265" y="446"/>
                  <a:pt x="267" y="447"/>
                  <a:pt x="266" y="449"/>
                </a:cubicBezTo>
                <a:cubicBezTo>
                  <a:pt x="266" y="451"/>
                  <a:pt x="262" y="454"/>
                  <a:pt x="264" y="457"/>
                </a:cubicBezTo>
                <a:cubicBezTo>
                  <a:pt x="264" y="459"/>
                  <a:pt x="269" y="462"/>
                  <a:pt x="271" y="462"/>
                </a:cubicBezTo>
                <a:lnTo>
                  <a:pt x="274" y="462"/>
                </a:lnTo>
                <a:cubicBezTo>
                  <a:pt x="275" y="462"/>
                  <a:pt x="276" y="463"/>
                  <a:pt x="276" y="464"/>
                </a:cubicBezTo>
                <a:cubicBezTo>
                  <a:pt x="278" y="465"/>
                  <a:pt x="281" y="465"/>
                  <a:pt x="283" y="466"/>
                </a:cubicBezTo>
                <a:cubicBezTo>
                  <a:pt x="286" y="467"/>
                  <a:pt x="290" y="466"/>
                  <a:pt x="292" y="465"/>
                </a:cubicBezTo>
                <a:cubicBezTo>
                  <a:pt x="294" y="465"/>
                  <a:pt x="297" y="465"/>
                  <a:pt x="299" y="466"/>
                </a:cubicBezTo>
                <a:cubicBezTo>
                  <a:pt x="301" y="466"/>
                  <a:pt x="304" y="465"/>
                  <a:pt x="305" y="466"/>
                </a:cubicBezTo>
                <a:lnTo>
                  <a:pt x="309" y="469"/>
                </a:lnTo>
                <a:cubicBezTo>
                  <a:pt x="311" y="469"/>
                  <a:pt x="313" y="469"/>
                  <a:pt x="314" y="468"/>
                </a:cubicBezTo>
                <a:cubicBezTo>
                  <a:pt x="315" y="467"/>
                  <a:pt x="315" y="467"/>
                  <a:pt x="316" y="466"/>
                </a:cubicBezTo>
                <a:cubicBezTo>
                  <a:pt x="318" y="465"/>
                  <a:pt x="321" y="464"/>
                  <a:pt x="323" y="464"/>
                </a:cubicBezTo>
                <a:cubicBezTo>
                  <a:pt x="324" y="464"/>
                  <a:pt x="331" y="464"/>
                  <a:pt x="331" y="464"/>
                </a:cubicBezTo>
                <a:cubicBezTo>
                  <a:pt x="333" y="464"/>
                  <a:pt x="336" y="466"/>
                  <a:pt x="339" y="465"/>
                </a:cubicBezTo>
                <a:cubicBezTo>
                  <a:pt x="341" y="465"/>
                  <a:pt x="343" y="463"/>
                  <a:pt x="345" y="463"/>
                </a:cubicBezTo>
                <a:cubicBezTo>
                  <a:pt x="350" y="461"/>
                  <a:pt x="352" y="464"/>
                  <a:pt x="355" y="465"/>
                </a:cubicBezTo>
                <a:cubicBezTo>
                  <a:pt x="357" y="465"/>
                  <a:pt x="360" y="465"/>
                  <a:pt x="362" y="465"/>
                </a:cubicBezTo>
                <a:cubicBezTo>
                  <a:pt x="365" y="466"/>
                  <a:pt x="368" y="465"/>
                  <a:pt x="372" y="465"/>
                </a:cubicBezTo>
                <a:cubicBezTo>
                  <a:pt x="373" y="466"/>
                  <a:pt x="375" y="466"/>
                  <a:pt x="376" y="466"/>
                </a:cubicBezTo>
                <a:cubicBezTo>
                  <a:pt x="377" y="466"/>
                  <a:pt x="379" y="466"/>
                  <a:pt x="381" y="466"/>
                </a:cubicBezTo>
                <a:cubicBezTo>
                  <a:pt x="386" y="466"/>
                  <a:pt x="391" y="466"/>
                  <a:pt x="396" y="465"/>
                </a:cubicBezTo>
                <a:cubicBezTo>
                  <a:pt x="399" y="464"/>
                  <a:pt x="404" y="462"/>
                  <a:pt x="407" y="465"/>
                </a:cubicBezTo>
                <a:cubicBezTo>
                  <a:pt x="411" y="465"/>
                  <a:pt x="411" y="463"/>
                  <a:pt x="414" y="462"/>
                </a:cubicBezTo>
                <a:close/>
                <a:moveTo>
                  <a:pt x="389" y="483"/>
                </a:moveTo>
                <a:lnTo>
                  <a:pt x="387" y="485"/>
                </a:lnTo>
                <a:cubicBezTo>
                  <a:pt x="387" y="485"/>
                  <a:pt x="387" y="486"/>
                  <a:pt x="386" y="487"/>
                </a:cubicBezTo>
                <a:cubicBezTo>
                  <a:pt x="386" y="488"/>
                  <a:pt x="385" y="489"/>
                  <a:pt x="384" y="490"/>
                </a:cubicBezTo>
                <a:cubicBezTo>
                  <a:pt x="383" y="490"/>
                  <a:pt x="382" y="491"/>
                  <a:pt x="380" y="491"/>
                </a:cubicBezTo>
                <a:cubicBezTo>
                  <a:pt x="379" y="490"/>
                  <a:pt x="377" y="489"/>
                  <a:pt x="377" y="487"/>
                </a:cubicBezTo>
                <a:cubicBezTo>
                  <a:pt x="377" y="486"/>
                  <a:pt x="377" y="485"/>
                  <a:pt x="376" y="484"/>
                </a:cubicBezTo>
                <a:cubicBezTo>
                  <a:pt x="373" y="484"/>
                  <a:pt x="371" y="483"/>
                  <a:pt x="368" y="484"/>
                </a:cubicBezTo>
                <a:cubicBezTo>
                  <a:pt x="366" y="485"/>
                  <a:pt x="365" y="488"/>
                  <a:pt x="361" y="487"/>
                </a:cubicBezTo>
                <a:cubicBezTo>
                  <a:pt x="360" y="487"/>
                  <a:pt x="359" y="485"/>
                  <a:pt x="358" y="485"/>
                </a:cubicBezTo>
                <a:cubicBezTo>
                  <a:pt x="357" y="484"/>
                  <a:pt x="356" y="485"/>
                  <a:pt x="355" y="486"/>
                </a:cubicBezTo>
                <a:cubicBezTo>
                  <a:pt x="353" y="486"/>
                  <a:pt x="351" y="485"/>
                  <a:pt x="349" y="485"/>
                </a:cubicBezTo>
                <a:cubicBezTo>
                  <a:pt x="349" y="485"/>
                  <a:pt x="348" y="485"/>
                  <a:pt x="347" y="485"/>
                </a:cubicBezTo>
                <a:cubicBezTo>
                  <a:pt x="347" y="485"/>
                  <a:pt x="347" y="485"/>
                  <a:pt x="346" y="486"/>
                </a:cubicBezTo>
                <a:cubicBezTo>
                  <a:pt x="347" y="488"/>
                  <a:pt x="349" y="488"/>
                  <a:pt x="351" y="489"/>
                </a:cubicBezTo>
                <a:cubicBezTo>
                  <a:pt x="352" y="489"/>
                  <a:pt x="353" y="491"/>
                  <a:pt x="354" y="491"/>
                </a:cubicBezTo>
                <a:cubicBezTo>
                  <a:pt x="355" y="491"/>
                  <a:pt x="356" y="492"/>
                  <a:pt x="358" y="492"/>
                </a:cubicBezTo>
                <a:cubicBezTo>
                  <a:pt x="359" y="492"/>
                  <a:pt x="360" y="494"/>
                  <a:pt x="361" y="495"/>
                </a:cubicBezTo>
                <a:cubicBezTo>
                  <a:pt x="366" y="495"/>
                  <a:pt x="374" y="496"/>
                  <a:pt x="379" y="494"/>
                </a:cubicBezTo>
                <a:cubicBezTo>
                  <a:pt x="383" y="493"/>
                  <a:pt x="386" y="495"/>
                  <a:pt x="390" y="495"/>
                </a:cubicBezTo>
                <a:cubicBezTo>
                  <a:pt x="390" y="495"/>
                  <a:pt x="391" y="495"/>
                  <a:pt x="391" y="494"/>
                </a:cubicBezTo>
                <a:cubicBezTo>
                  <a:pt x="392" y="492"/>
                  <a:pt x="392" y="488"/>
                  <a:pt x="393" y="486"/>
                </a:cubicBezTo>
                <a:cubicBezTo>
                  <a:pt x="393" y="485"/>
                  <a:pt x="393" y="485"/>
                  <a:pt x="392" y="484"/>
                </a:cubicBezTo>
                <a:cubicBezTo>
                  <a:pt x="391" y="483"/>
                  <a:pt x="390" y="483"/>
                  <a:pt x="389" y="483"/>
                </a:cubicBezTo>
                <a:close/>
                <a:moveTo>
                  <a:pt x="16" y="349"/>
                </a:moveTo>
                <a:cubicBezTo>
                  <a:pt x="15" y="347"/>
                  <a:pt x="12" y="348"/>
                  <a:pt x="11" y="346"/>
                </a:cubicBezTo>
                <a:cubicBezTo>
                  <a:pt x="10" y="345"/>
                  <a:pt x="11" y="345"/>
                  <a:pt x="9" y="344"/>
                </a:cubicBezTo>
                <a:cubicBezTo>
                  <a:pt x="9" y="344"/>
                  <a:pt x="8" y="343"/>
                  <a:pt x="6" y="344"/>
                </a:cubicBezTo>
                <a:cubicBezTo>
                  <a:pt x="6" y="344"/>
                  <a:pt x="6" y="344"/>
                  <a:pt x="5" y="344"/>
                </a:cubicBezTo>
                <a:cubicBezTo>
                  <a:pt x="5" y="344"/>
                  <a:pt x="4" y="345"/>
                  <a:pt x="4" y="345"/>
                </a:cubicBezTo>
                <a:cubicBezTo>
                  <a:pt x="4" y="347"/>
                  <a:pt x="4" y="349"/>
                  <a:pt x="3" y="351"/>
                </a:cubicBezTo>
                <a:cubicBezTo>
                  <a:pt x="3" y="354"/>
                  <a:pt x="3" y="357"/>
                  <a:pt x="3" y="359"/>
                </a:cubicBezTo>
                <a:cubicBezTo>
                  <a:pt x="2" y="361"/>
                  <a:pt x="3" y="364"/>
                  <a:pt x="3" y="365"/>
                </a:cubicBezTo>
                <a:cubicBezTo>
                  <a:pt x="4" y="368"/>
                  <a:pt x="2" y="372"/>
                  <a:pt x="2" y="374"/>
                </a:cubicBezTo>
                <a:cubicBezTo>
                  <a:pt x="1" y="377"/>
                  <a:pt x="3" y="385"/>
                  <a:pt x="4" y="386"/>
                </a:cubicBezTo>
                <a:cubicBezTo>
                  <a:pt x="6" y="384"/>
                  <a:pt x="9" y="384"/>
                  <a:pt x="10" y="382"/>
                </a:cubicBezTo>
                <a:cubicBezTo>
                  <a:pt x="11" y="381"/>
                  <a:pt x="11" y="380"/>
                  <a:pt x="11" y="379"/>
                </a:cubicBezTo>
                <a:cubicBezTo>
                  <a:pt x="12" y="377"/>
                  <a:pt x="14" y="376"/>
                  <a:pt x="16" y="375"/>
                </a:cubicBezTo>
                <a:cubicBezTo>
                  <a:pt x="17" y="371"/>
                  <a:pt x="16" y="369"/>
                  <a:pt x="15" y="366"/>
                </a:cubicBezTo>
                <a:lnTo>
                  <a:pt x="15" y="360"/>
                </a:lnTo>
                <a:cubicBezTo>
                  <a:pt x="15" y="360"/>
                  <a:pt x="14" y="359"/>
                  <a:pt x="14" y="358"/>
                </a:cubicBezTo>
                <a:cubicBezTo>
                  <a:pt x="13" y="355"/>
                  <a:pt x="18" y="352"/>
                  <a:pt x="16" y="349"/>
                </a:cubicBezTo>
                <a:close/>
                <a:moveTo>
                  <a:pt x="9" y="224"/>
                </a:moveTo>
                <a:cubicBezTo>
                  <a:pt x="11" y="224"/>
                  <a:pt x="11" y="221"/>
                  <a:pt x="12" y="219"/>
                </a:cubicBezTo>
                <a:cubicBezTo>
                  <a:pt x="12" y="216"/>
                  <a:pt x="9" y="212"/>
                  <a:pt x="6" y="215"/>
                </a:cubicBezTo>
                <a:cubicBezTo>
                  <a:pt x="5" y="215"/>
                  <a:pt x="5" y="215"/>
                  <a:pt x="4" y="214"/>
                </a:cubicBezTo>
                <a:cubicBezTo>
                  <a:pt x="3" y="216"/>
                  <a:pt x="2" y="219"/>
                  <a:pt x="4" y="220"/>
                </a:cubicBezTo>
                <a:cubicBezTo>
                  <a:pt x="5" y="222"/>
                  <a:pt x="8" y="223"/>
                  <a:pt x="9" y="224"/>
                </a:cubicBezTo>
                <a:close/>
                <a:moveTo>
                  <a:pt x="14" y="102"/>
                </a:moveTo>
                <a:lnTo>
                  <a:pt x="14" y="103"/>
                </a:lnTo>
                <a:cubicBezTo>
                  <a:pt x="16" y="103"/>
                  <a:pt x="16" y="103"/>
                  <a:pt x="17" y="102"/>
                </a:cubicBezTo>
                <a:cubicBezTo>
                  <a:pt x="17" y="101"/>
                  <a:pt x="16" y="101"/>
                  <a:pt x="16" y="100"/>
                </a:cubicBezTo>
                <a:cubicBezTo>
                  <a:pt x="15" y="101"/>
                  <a:pt x="15" y="101"/>
                  <a:pt x="14" y="102"/>
                </a:cubicBezTo>
                <a:close/>
                <a:moveTo>
                  <a:pt x="21" y="70"/>
                </a:moveTo>
                <a:lnTo>
                  <a:pt x="21" y="71"/>
                </a:lnTo>
                <a:lnTo>
                  <a:pt x="22" y="71"/>
                </a:lnTo>
                <a:cubicBezTo>
                  <a:pt x="22" y="70"/>
                  <a:pt x="22" y="70"/>
                  <a:pt x="21" y="70"/>
                </a:cubicBezTo>
                <a:close/>
                <a:moveTo>
                  <a:pt x="16" y="71"/>
                </a:moveTo>
                <a:cubicBezTo>
                  <a:pt x="16" y="70"/>
                  <a:pt x="16" y="70"/>
                  <a:pt x="15" y="70"/>
                </a:cubicBezTo>
                <a:cubicBezTo>
                  <a:pt x="15" y="69"/>
                  <a:pt x="14" y="69"/>
                  <a:pt x="13" y="69"/>
                </a:cubicBezTo>
                <a:cubicBezTo>
                  <a:pt x="13" y="69"/>
                  <a:pt x="13" y="70"/>
                  <a:pt x="12" y="70"/>
                </a:cubicBezTo>
                <a:cubicBezTo>
                  <a:pt x="12" y="70"/>
                  <a:pt x="12" y="71"/>
                  <a:pt x="12" y="72"/>
                </a:cubicBezTo>
                <a:cubicBezTo>
                  <a:pt x="13" y="73"/>
                  <a:pt x="13" y="73"/>
                  <a:pt x="14" y="72"/>
                </a:cubicBezTo>
                <a:cubicBezTo>
                  <a:pt x="15" y="72"/>
                  <a:pt x="15" y="72"/>
                  <a:pt x="16" y="71"/>
                </a:cubicBezTo>
                <a:close/>
                <a:moveTo>
                  <a:pt x="14" y="114"/>
                </a:moveTo>
                <a:cubicBezTo>
                  <a:pt x="14" y="115"/>
                  <a:pt x="14" y="115"/>
                  <a:pt x="15" y="116"/>
                </a:cubicBezTo>
                <a:cubicBezTo>
                  <a:pt x="18" y="115"/>
                  <a:pt x="23" y="110"/>
                  <a:pt x="21" y="106"/>
                </a:cubicBezTo>
                <a:cubicBezTo>
                  <a:pt x="21" y="105"/>
                  <a:pt x="20" y="105"/>
                  <a:pt x="19" y="104"/>
                </a:cubicBezTo>
                <a:cubicBezTo>
                  <a:pt x="18" y="105"/>
                  <a:pt x="18" y="105"/>
                  <a:pt x="18" y="105"/>
                </a:cubicBezTo>
                <a:cubicBezTo>
                  <a:pt x="18" y="109"/>
                  <a:pt x="17" y="111"/>
                  <a:pt x="14" y="113"/>
                </a:cubicBezTo>
                <a:cubicBezTo>
                  <a:pt x="14" y="114"/>
                  <a:pt x="14" y="114"/>
                  <a:pt x="14" y="114"/>
                </a:cubicBezTo>
                <a:close/>
                <a:moveTo>
                  <a:pt x="3" y="279"/>
                </a:moveTo>
                <a:cubicBezTo>
                  <a:pt x="4" y="279"/>
                  <a:pt x="5" y="280"/>
                  <a:pt x="5" y="280"/>
                </a:cubicBezTo>
                <a:cubicBezTo>
                  <a:pt x="6" y="283"/>
                  <a:pt x="6" y="285"/>
                  <a:pt x="8" y="287"/>
                </a:cubicBezTo>
                <a:cubicBezTo>
                  <a:pt x="8" y="287"/>
                  <a:pt x="8" y="287"/>
                  <a:pt x="9" y="287"/>
                </a:cubicBezTo>
                <a:cubicBezTo>
                  <a:pt x="9" y="287"/>
                  <a:pt x="9" y="287"/>
                  <a:pt x="9" y="286"/>
                </a:cubicBezTo>
                <a:cubicBezTo>
                  <a:pt x="10" y="285"/>
                  <a:pt x="11" y="277"/>
                  <a:pt x="11" y="275"/>
                </a:cubicBezTo>
                <a:cubicBezTo>
                  <a:pt x="11" y="274"/>
                  <a:pt x="10" y="274"/>
                  <a:pt x="10" y="272"/>
                </a:cubicBezTo>
                <a:cubicBezTo>
                  <a:pt x="12" y="270"/>
                  <a:pt x="14" y="268"/>
                  <a:pt x="16" y="265"/>
                </a:cubicBezTo>
                <a:cubicBezTo>
                  <a:pt x="16" y="264"/>
                  <a:pt x="16" y="263"/>
                  <a:pt x="16" y="263"/>
                </a:cubicBezTo>
                <a:cubicBezTo>
                  <a:pt x="14" y="259"/>
                  <a:pt x="10" y="263"/>
                  <a:pt x="8" y="261"/>
                </a:cubicBezTo>
                <a:cubicBezTo>
                  <a:pt x="5" y="260"/>
                  <a:pt x="6" y="256"/>
                  <a:pt x="4" y="254"/>
                </a:cubicBezTo>
                <a:cubicBezTo>
                  <a:pt x="4" y="253"/>
                  <a:pt x="5" y="253"/>
                  <a:pt x="5" y="252"/>
                </a:cubicBezTo>
                <a:cubicBezTo>
                  <a:pt x="7" y="252"/>
                  <a:pt x="8" y="254"/>
                  <a:pt x="8" y="255"/>
                </a:cubicBezTo>
                <a:cubicBezTo>
                  <a:pt x="9" y="256"/>
                  <a:pt x="11" y="257"/>
                  <a:pt x="12" y="258"/>
                </a:cubicBezTo>
                <a:cubicBezTo>
                  <a:pt x="13" y="257"/>
                  <a:pt x="13" y="257"/>
                  <a:pt x="13" y="255"/>
                </a:cubicBezTo>
                <a:cubicBezTo>
                  <a:pt x="15" y="250"/>
                  <a:pt x="12" y="248"/>
                  <a:pt x="12" y="244"/>
                </a:cubicBezTo>
                <a:cubicBezTo>
                  <a:pt x="11" y="243"/>
                  <a:pt x="11" y="243"/>
                  <a:pt x="11" y="243"/>
                </a:cubicBezTo>
                <a:cubicBezTo>
                  <a:pt x="10" y="244"/>
                  <a:pt x="6" y="245"/>
                  <a:pt x="4" y="245"/>
                </a:cubicBezTo>
                <a:cubicBezTo>
                  <a:pt x="4" y="245"/>
                  <a:pt x="4" y="245"/>
                  <a:pt x="3" y="245"/>
                </a:cubicBezTo>
                <a:cubicBezTo>
                  <a:pt x="3" y="247"/>
                  <a:pt x="3" y="250"/>
                  <a:pt x="3" y="252"/>
                </a:cubicBezTo>
                <a:cubicBezTo>
                  <a:pt x="4" y="253"/>
                  <a:pt x="4" y="253"/>
                  <a:pt x="4" y="254"/>
                </a:cubicBezTo>
                <a:cubicBezTo>
                  <a:pt x="3" y="256"/>
                  <a:pt x="0" y="266"/>
                  <a:pt x="1" y="268"/>
                </a:cubicBezTo>
                <a:cubicBezTo>
                  <a:pt x="1" y="270"/>
                  <a:pt x="2" y="271"/>
                  <a:pt x="2" y="273"/>
                </a:cubicBezTo>
                <a:cubicBezTo>
                  <a:pt x="3" y="275"/>
                  <a:pt x="3" y="277"/>
                  <a:pt x="3" y="279"/>
                </a:cubicBezTo>
                <a:close/>
                <a:moveTo>
                  <a:pt x="20" y="66"/>
                </a:moveTo>
                <a:cubicBezTo>
                  <a:pt x="22" y="66"/>
                  <a:pt x="22" y="66"/>
                  <a:pt x="22" y="65"/>
                </a:cubicBezTo>
                <a:cubicBezTo>
                  <a:pt x="23" y="63"/>
                  <a:pt x="20" y="61"/>
                  <a:pt x="20" y="59"/>
                </a:cubicBezTo>
                <a:cubicBezTo>
                  <a:pt x="19" y="57"/>
                  <a:pt x="21" y="55"/>
                  <a:pt x="21" y="52"/>
                </a:cubicBezTo>
                <a:cubicBezTo>
                  <a:pt x="21" y="52"/>
                  <a:pt x="20" y="52"/>
                  <a:pt x="20" y="52"/>
                </a:cubicBezTo>
                <a:cubicBezTo>
                  <a:pt x="19" y="53"/>
                  <a:pt x="18" y="54"/>
                  <a:pt x="17" y="55"/>
                </a:cubicBezTo>
                <a:cubicBezTo>
                  <a:pt x="16" y="55"/>
                  <a:pt x="17" y="56"/>
                  <a:pt x="16" y="57"/>
                </a:cubicBezTo>
                <a:cubicBezTo>
                  <a:pt x="16" y="59"/>
                  <a:pt x="15" y="60"/>
                  <a:pt x="14" y="62"/>
                </a:cubicBezTo>
                <a:cubicBezTo>
                  <a:pt x="15" y="63"/>
                  <a:pt x="16" y="64"/>
                  <a:pt x="17" y="65"/>
                </a:cubicBezTo>
                <a:cubicBezTo>
                  <a:pt x="18" y="66"/>
                  <a:pt x="19" y="66"/>
                  <a:pt x="20" y="66"/>
                </a:cubicBezTo>
                <a:close/>
                <a:moveTo>
                  <a:pt x="35" y="208"/>
                </a:moveTo>
                <a:cubicBezTo>
                  <a:pt x="35" y="208"/>
                  <a:pt x="36" y="208"/>
                  <a:pt x="36" y="207"/>
                </a:cubicBezTo>
                <a:lnTo>
                  <a:pt x="36" y="205"/>
                </a:lnTo>
                <a:cubicBezTo>
                  <a:pt x="36" y="205"/>
                  <a:pt x="35" y="205"/>
                  <a:pt x="35" y="205"/>
                </a:cubicBezTo>
                <a:cubicBezTo>
                  <a:pt x="34" y="205"/>
                  <a:pt x="34" y="205"/>
                  <a:pt x="34" y="205"/>
                </a:cubicBezTo>
                <a:cubicBezTo>
                  <a:pt x="34" y="206"/>
                  <a:pt x="34" y="206"/>
                  <a:pt x="34" y="207"/>
                </a:cubicBezTo>
                <a:cubicBezTo>
                  <a:pt x="35" y="208"/>
                  <a:pt x="34" y="207"/>
                  <a:pt x="35" y="208"/>
                </a:cubicBezTo>
                <a:close/>
                <a:moveTo>
                  <a:pt x="10" y="117"/>
                </a:moveTo>
                <a:cubicBezTo>
                  <a:pt x="10" y="117"/>
                  <a:pt x="11" y="117"/>
                  <a:pt x="11" y="117"/>
                </a:cubicBezTo>
                <a:cubicBezTo>
                  <a:pt x="12" y="116"/>
                  <a:pt x="12" y="116"/>
                  <a:pt x="12" y="116"/>
                </a:cubicBezTo>
                <a:cubicBezTo>
                  <a:pt x="12" y="113"/>
                  <a:pt x="11" y="111"/>
                  <a:pt x="9" y="110"/>
                </a:cubicBezTo>
                <a:cubicBezTo>
                  <a:pt x="9" y="111"/>
                  <a:pt x="8" y="114"/>
                  <a:pt x="9" y="116"/>
                </a:cubicBezTo>
                <a:cubicBezTo>
                  <a:pt x="9" y="117"/>
                  <a:pt x="9" y="116"/>
                  <a:pt x="10" y="117"/>
                </a:cubicBezTo>
                <a:close/>
                <a:moveTo>
                  <a:pt x="23" y="49"/>
                </a:moveTo>
                <a:cubicBezTo>
                  <a:pt x="24" y="49"/>
                  <a:pt x="25" y="48"/>
                  <a:pt x="26" y="48"/>
                </a:cubicBezTo>
                <a:cubicBezTo>
                  <a:pt x="26" y="45"/>
                  <a:pt x="27" y="41"/>
                  <a:pt x="29" y="40"/>
                </a:cubicBezTo>
                <a:cubicBezTo>
                  <a:pt x="32" y="38"/>
                  <a:pt x="35" y="37"/>
                  <a:pt x="37" y="35"/>
                </a:cubicBezTo>
                <a:cubicBezTo>
                  <a:pt x="40" y="30"/>
                  <a:pt x="43" y="26"/>
                  <a:pt x="48" y="23"/>
                </a:cubicBezTo>
                <a:cubicBezTo>
                  <a:pt x="51" y="22"/>
                  <a:pt x="57" y="23"/>
                  <a:pt x="58" y="22"/>
                </a:cubicBezTo>
                <a:lnTo>
                  <a:pt x="60" y="20"/>
                </a:lnTo>
                <a:cubicBezTo>
                  <a:pt x="60" y="18"/>
                  <a:pt x="59" y="18"/>
                  <a:pt x="59" y="17"/>
                </a:cubicBezTo>
                <a:lnTo>
                  <a:pt x="56" y="17"/>
                </a:lnTo>
                <a:cubicBezTo>
                  <a:pt x="55" y="18"/>
                  <a:pt x="52" y="17"/>
                  <a:pt x="50" y="18"/>
                </a:cubicBezTo>
                <a:cubicBezTo>
                  <a:pt x="48" y="19"/>
                  <a:pt x="47" y="21"/>
                  <a:pt x="45" y="21"/>
                </a:cubicBezTo>
                <a:cubicBezTo>
                  <a:pt x="41" y="23"/>
                  <a:pt x="36" y="23"/>
                  <a:pt x="33" y="25"/>
                </a:cubicBezTo>
                <a:cubicBezTo>
                  <a:pt x="32" y="26"/>
                  <a:pt x="32" y="27"/>
                  <a:pt x="32" y="28"/>
                </a:cubicBezTo>
                <a:cubicBezTo>
                  <a:pt x="31" y="28"/>
                  <a:pt x="30" y="29"/>
                  <a:pt x="30" y="30"/>
                </a:cubicBezTo>
                <a:cubicBezTo>
                  <a:pt x="28" y="34"/>
                  <a:pt x="26" y="39"/>
                  <a:pt x="22" y="42"/>
                </a:cubicBezTo>
                <a:cubicBezTo>
                  <a:pt x="22" y="43"/>
                  <a:pt x="22" y="47"/>
                  <a:pt x="23" y="48"/>
                </a:cubicBezTo>
                <a:lnTo>
                  <a:pt x="23" y="49"/>
                </a:lnTo>
                <a:close/>
                <a:moveTo>
                  <a:pt x="4" y="206"/>
                </a:moveTo>
                <a:cubicBezTo>
                  <a:pt x="4" y="207"/>
                  <a:pt x="4" y="208"/>
                  <a:pt x="5" y="209"/>
                </a:cubicBezTo>
                <a:cubicBezTo>
                  <a:pt x="9" y="209"/>
                  <a:pt x="11" y="207"/>
                  <a:pt x="13" y="205"/>
                </a:cubicBezTo>
                <a:cubicBezTo>
                  <a:pt x="13" y="203"/>
                  <a:pt x="12" y="202"/>
                  <a:pt x="12" y="200"/>
                </a:cubicBezTo>
                <a:cubicBezTo>
                  <a:pt x="13" y="198"/>
                  <a:pt x="14" y="195"/>
                  <a:pt x="14" y="194"/>
                </a:cubicBezTo>
                <a:lnTo>
                  <a:pt x="14" y="192"/>
                </a:lnTo>
                <a:cubicBezTo>
                  <a:pt x="14" y="190"/>
                  <a:pt x="15" y="189"/>
                  <a:pt x="16" y="188"/>
                </a:cubicBezTo>
                <a:cubicBezTo>
                  <a:pt x="16" y="187"/>
                  <a:pt x="16" y="186"/>
                  <a:pt x="15" y="185"/>
                </a:cubicBezTo>
                <a:cubicBezTo>
                  <a:pt x="15" y="184"/>
                  <a:pt x="12" y="184"/>
                  <a:pt x="11" y="183"/>
                </a:cubicBezTo>
                <a:cubicBezTo>
                  <a:pt x="8" y="182"/>
                  <a:pt x="8" y="180"/>
                  <a:pt x="5" y="179"/>
                </a:cubicBezTo>
                <a:cubicBezTo>
                  <a:pt x="5" y="181"/>
                  <a:pt x="3" y="184"/>
                  <a:pt x="4" y="185"/>
                </a:cubicBezTo>
                <a:cubicBezTo>
                  <a:pt x="5" y="186"/>
                  <a:pt x="6" y="188"/>
                  <a:pt x="7" y="189"/>
                </a:cubicBezTo>
                <a:cubicBezTo>
                  <a:pt x="6" y="190"/>
                  <a:pt x="5" y="190"/>
                  <a:pt x="3" y="191"/>
                </a:cubicBezTo>
                <a:cubicBezTo>
                  <a:pt x="3" y="196"/>
                  <a:pt x="3" y="199"/>
                  <a:pt x="5" y="203"/>
                </a:cubicBezTo>
                <a:cubicBezTo>
                  <a:pt x="5" y="204"/>
                  <a:pt x="5" y="205"/>
                  <a:pt x="4" y="206"/>
                </a:cubicBezTo>
                <a:close/>
                <a:moveTo>
                  <a:pt x="9" y="138"/>
                </a:moveTo>
                <a:cubicBezTo>
                  <a:pt x="9" y="138"/>
                  <a:pt x="10" y="138"/>
                  <a:pt x="10" y="137"/>
                </a:cubicBezTo>
                <a:cubicBezTo>
                  <a:pt x="10" y="132"/>
                  <a:pt x="9" y="132"/>
                  <a:pt x="12" y="128"/>
                </a:cubicBezTo>
                <a:cubicBezTo>
                  <a:pt x="13" y="128"/>
                  <a:pt x="14" y="128"/>
                  <a:pt x="15" y="129"/>
                </a:cubicBezTo>
                <a:cubicBezTo>
                  <a:pt x="17" y="129"/>
                  <a:pt x="17" y="125"/>
                  <a:pt x="18" y="124"/>
                </a:cubicBezTo>
                <a:cubicBezTo>
                  <a:pt x="18" y="121"/>
                  <a:pt x="15" y="121"/>
                  <a:pt x="14" y="119"/>
                </a:cubicBezTo>
                <a:lnTo>
                  <a:pt x="13" y="119"/>
                </a:lnTo>
                <a:cubicBezTo>
                  <a:pt x="13" y="120"/>
                  <a:pt x="14" y="122"/>
                  <a:pt x="13" y="124"/>
                </a:cubicBezTo>
                <a:cubicBezTo>
                  <a:pt x="12" y="126"/>
                  <a:pt x="9" y="125"/>
                  <a:pt x="8" y="127"/>
                </a:cubicBezTo>
                <a:cubicBezTo>
                  <a:pt x="6" y="130"/>
                  <a:pt x="7" y="135"/>
                  <a:pt x="8" y="138"/>
                </a:cubicBezTo>
                <a:lnTo>
                  <a:pt x="9" y="138"/>
                </a:lnTo>
                <a:close/>
                <a:moveTo>
                  <a:pt x="3" y="238"/>
                </a:moveTo>
                <a:cubicBezTo>
                  <a:pt x="5" y="238"/>
                  <a:pt x="8" y="237"/>
                  <a:pt x="9" y="236"/>
                </a:cubicBezTo>
                <a:cubicBezTo>
                  <a:pt x="11" y="237"/>
                  <a:pt x="11" y="238"/>
                  <a:pt x="12" y="239"/>
                </a:cubicBezTo>
                <a:lnTo>
                  <a:pt x="12" y="240"/>
                </a:lnTo>
                <a:cubicBezTo>
                  <a:pt x="12" y="240"/>
                  <a:pt x="12" y="239"/>
                  <a:pt x="13" y="239"/>
                </a:cubicBezTo>
                <a:cubicBezTo>
                  <a:pt x="14" y="236"/>
                  <a:pt x="14" y="230"/>
                  <a:pt x="12" y="227"/>
                </a:cubicBezTo>
                <a:lnTo>
                  <a:pt x="11" y="227"/>
                </a:lnTo>
                <a:cubicBezTo>
                  <a:pt x="10" y="228"/>
                  <a:pt x="7" y="230"/>
                  <a:pt x="5" y="229"/>
                </a:cubicBezTo>
                <a:cubicBezTo>
                  <a:pt x="3" y="229"/>
                  <a:pt x="3" y="229"/>
                  <a:pt x="2" y="230"/>
                </a:cubicBezTo>
                <a:cubicBezTo>
                  <a:pt x="2" y="231"/>
                  <a:pt x="1" y="234"/>
                  <a:pt x="2" y="235"/>
                </a:cubicBezTo>
                <a:cubicBezTo>
                  <a:pt x="2" y="237"/>
                  <a:pt x="3" y="237"/>
                  <a:pt x="3" y="238"/>
                </a:cubicBezTo>
                <a:close/>
                <a:moveTo>
                  <a:pt x="60" y="41"/>
                </a:moveTo>
                <a:cubicBezTo>
                  <a:pt x="60" y="40"/>
                  <a:pt x="60" y="40"/>
                  <a:pt x="61" y="40"/>
                </a:cubicBezTo>
                <a:cubicBezTo>
                  <a:pt x="63" y="40"/>
                  <a:pt x="65" y="41"/>
                  <a:pt x="66" y="42"/>
                </a:cubicBezTo>
                <a:cubicBezTo>
                  <a:pt x="63" y="42"/>
                  <a:pt x="62" y="43"/>
                  <a:pt x="59" y="43"/>
                </a:cubicBezTo>
                <a:cubicBezTo>
                  <a:pt x="59" y="42"/>
                  <a:pt x="59" y="42"/>
                  <a:pt x="60" y="41"/>
                </a:cubicBezTo>
                <a:close/>
                <a:moveTo>
                  <a:pt x="72" y="39"/>
                </a:moveTo>
                <a:cubicBezTo>
                  <a:pt x="76" y="39"/>
                  <a:pt x="78" y="39"/>
                  <a:pt x="80" y="41"/>
                </a:cubicBezTo>
                <a:cubicBezTo>
                  <a:pt x="80" y="42"/>
                  <a:pt x="78" y="43"/>
                  <a:pt x="77" y="44"/>
                </a:cubicBezTo>
                <a:cubicBezTo>
                  <a:pt x="74" y="44"/>
                  <a:pt x="73" y="43"/>
                  <a:pt x="70" y="42"/>
                </a:cubicBezTo>
                <a:cubicBezTo>
                  <a:pt x="70" y="40"/>
                  <a:pt x="71" y="40"/>
                  <a:pt x="72" y="39"/>
                </a:cubicBezTo>
                <a:close/>
                <a:moveTo>
                  <a:pt x="187" y="234"/>
                </a:moveTo>
                <a:lnTo>
                  <a:pt x="207" y="235"/>
                </a:lnTo>
                <a:cubicBezTo>
                  <a:pt x="209" y="236"/>
                  <a:pt x="210" y="236"/>
                  <a:pt x="211" y="237"/>
                </a:cubicBezTo>
                <a:cubicBezTo>
                  <a:pt x="210" y="237"/>
                  <a:pt x="209" y="237"/>
                  <a:pt x="208" y="237"/>
                </a:cubicBezTo>
                <a:cubicBezTo>
                  <a:pt x="208" y="236"/>
                  <a:pt x="208" y="236"/>
                  <a:pt x="207" y="235"/>
                </a:cubicBezTo>
                <a:cubicBezTo>
                  <a:pt x="203" y="235"/>
                  <a:pt x="197" y="235"/>
                  <a:pt x="192" y="235"/>
                </a:cubicBezTo>
                <a:cubicBezTo>
                  <a:pt x="191" y="234"/>
                  <a:pt x="189" y="234"/>
                  <a:pt x="187" y="234"/>
                </a:cubicBezTo>
                <a:lnTo>
                  <a:pt x="188" y="234"/>
                </a:lnTo>
                <a:cubicBezTo>
                  <a:pt x="188" y="235"/>
                  <a:pt x="189" y="235"/>
                  <a:pt x="189" y="236"/>
                </a:cubicBezTo>
                <a:cubicBezTo>
                  <a:pt x="185" y="238"/>
                  <a:pt x="182" y="236"/>
                  <a:pt x="179" y="235"/>
                </a:cubicBezTo>
                <a:cubicBezTo>
                  <a:pt x="176" y="235"/>
                  <a:pt x="174" y="235"/>
                  <a:pt x="172" y="235"/>
                </a:cubicBezTo>
                <a:lnTo>
                  <a:pt x="187" y="234"/>
                </a:lnTo>
                <a:close/>
                <a:moveTo>
                  <a:pt x="198" y="45"/>
                </a:moveTo>
                <a:cubicBezTo>
                  <a:pt x="199" y="44"/>
                  <a:pt x="200" y="43"/>
                  <a:pt x="201" y="42"/>
                </a:cubicBezTo>
                <a:cubicBezTo>
                  <a:pt x="203" y="42"/>
                  <a:pt x="204" y="42"/>
                  <a:pt x="205" y="42"/>
                </a:cubicBezTo>
                <a:cubicBezTo>
                  <a:pt x="204" y="44"/>
                  <a:pt x="200" y="44"/>
                  <a:pt x="198" y="45"/>
                </a:cubicBezTo>
                <a:close/>
                <a:moveTo>
                  <a:pt x="217" y="42"/>
                </a:moveTo>
                <a:cubicBezTo>
                  <a:pt x="217" y="42"/>
                  <a:pt x="217" y="42"/>
                  <a:pt x="218" y="42"/>
                </a:cubicBezTo>
                <a:cubicBezTo>
                  <a:pt x="217" y="42"/>
                  <a:pt x="217" y="42"/>
                  <a:pt x="216" y="42"/>
                </a:cubicBezTo>
                <a:cubicBezTo>
                  <a:pt x="215" y="42"/>
                  <a:pt x="215" y="42"/>
                  <a:pt x="214" y="42"/>
                </a:cubicBezTo>
                <a:lnTo>
                  <a:pt x="217" y="42"/>
                </a:lnTo>
                <a:close/>
                <a:moveTo>
                  <a:pt x="229" y="228"/>
                </a:moveTo>
                <a:cubicBezTo>
                  <a:pt x="229" y="228"/>
                  <a:pt x="229" y="228"/>
                  <a:pt x="230" y="229"/>
                </a:cubicBezTo>
                <a:cubicBezTo>
                  <a:pt x="231" y="227"/>
                  <a:pt x="231" y="226"/>
                  <a:pt x="232" y="224"/>
                </a:cubicBezTo>
                <a:cubicBezTo>
                  <a:pt x="228" y="221"/>
                  <a:pt x="231" y="218"/>
                  <a:pt x="232" y="213"/>
                </a:cubicBezTo>
                <a:cubicBezTo>
                  <a:pt x="231" y="215"/>
                  <a:pt x="231" y="216"/>
                  <a:pt x="231" y="217"/>
                </a:cubicBezTo>
                <a:cubicBezTo>
                  <a:pt x="231" y="217"/>
                  <a:pt x="231" y="217"/>
                  <a:pt x="232" y="217"/>
                </a:cubicBezTo>
                <a:cubicBezTo>
                  <a:pt x="233" y="216"/>
                  <a:pt x="233" y="216"/>
                  <a:pt x="233" y="215"/>
                </a:cubicBezTo>
                <a:cubicBezTo>
                  <a:pt x="233" y="215"/>
                  <a:pt x="233" y="215"/>
                  <a:pt x="233" y="215"/>
                </a:cubicBezTo>
                <a:lnTo>
                  <a:pt x="233" y="210"/>
                </a:lnTo>
                <a:cubicBezTo>
                  <a:pt x="233" y="210"/>
                  <a:pt x="233" y="210"/>
                  <a:pt x="233" y="210"/>
                </a:cubicBezTo>
                <a:cubicBezTo>
                  <a:pt x="233" y="210"/>
                  <a:pt x="233" y="210"/>
                  <a:pt x="233" y="209"/>
                </a:cubicBezTo>
                <a:cubicBezTo>
                  <a:pt x="232" y="210"/>
                  <a:pt x="232" y="211"/>
                  <a:pt x="232" y="213"/>
                </a:cubicBezTo>
                <a:lnTo>
                  <a:pt x="234" y="200"/>
                </a:lnTo>
                <a:cubicBezTo>
                  <a:pt x="235" y="204"/>
                  <a:pt x="234" y="207"/>
                  <a:pt x="233" y="210"/>
                </a:cubicBezTo>
                <a:cubicBezTo>
                  <a:pt x="234" y="212"/>
                  <a:pt x="234" y="214"/>
                  <a:pt x="233" y="215"/>
                </a:cubicBezTo>
                <a:lnTo>
                  <a:pt x="233" y="219"/>
                </a:lnTo>
                <a:cubicBezTo>
                  <a:pt x="233" y="221"/>
                  <a:pt x="232" y="222"/>
                  <a:pt x="232" y="224"/>
                </a:cubicBezTo>
                <a:cubicBezTo>
                  <a:pt x="233" y="225"/>
                  <a:pt x="234" y="226"/>
                  <a:pt x="234" y="226"/>
                </a:cubicBezTo>
                <a:cubicBezTo>
                  <a:pt x="233" y="228"/>
                  <a:pt x="232" y="228"/>
                  <a:pt x="231" y="229"/>
                </a:cubicBezTo>
                <a:cubicBezTo>
                  <a:pt x="231" y="229"/>
                  <a:pt x="230" y="229"/>
                  <a:pt x="230" y="229"/>
                </a:cubicBezTo>
                <a:cubicBezTo>
                  <a:pt x="229" y="230"/>
                  <a:pt x="228" y="232"/>
                  <a:pt x="227" y="233"/>
                </a:cubicBezTo>
                <a:cubicBezTo>
                  <a:pt x="228" y="230"/>
                  <a:pt x="229" y="228"/>
                  <a:pt x="229" y="228"/>
                </a:cubicBezTo>
                <a:close/>
                <a:moveTo>
                  <a:pt x="234" y="159"/>
                </a:moveTo>
                <a:cubicBezTo>
                  <a:pt x="235" y="160"/>
                  <a:pt x="238" y="163"/>
                  <a:pt x="237" y="165"/>
                </a:cubicBezTo>
                <a:cubicBezTo>
                  <a:pt x="237" y="167"/>
                  <a:pt x="235" y="167"/>
                  <a:pt x="234" y="167"/>
                </a:cubicBezTo>
                <a:cubicBezTo>
                  <a:pt x="233" y="167"/>
                  <a:pt x="233" y="167"/>
                  <a:pt x="232" y="166"/>
                </a:cubicBezTo>
                <a:cubicBezTo>
                  <a:pt x="232" y="164"/>
                  <a:pt x="233" y="162"/>
                  <a:pt x="234" y="159"/>
                </a:cubicBezTo>
                <a:close/>
                <a:moveTo>
                  <a:pt x="54" y="46"/>
                </a:moveTo>
                <a:cubicBezTo>
                  <a:pt x="52" y="47"/>
                  <a:pt x="50" y="50"/>
                  <a:pt x="48" y="51"/>
                </a:cubicBezTo>
                <a:cubicBezTo>
                  <a:pt x="48" y="51"/>
                  <a:pt x="48" y="51"/>
                  <a:pt x="47" y="51"/>
                </a:cubicBezTo>
                <a:cubicBezTo>
                  <a:pt x="47" y="51"/>
                  <a:pt x="47" y="50"/>
                  <a:pt x="47" y="50"/>
                </a:cubicBezTo>
                <a:cubicBezTo>
                  <a:pt x="47" y="47"/>
                  <a:pt x="47" y="46"/>
                  <a:pt x="48" y="45"/>
                </a:cubicBezTo>
                <a:cubicBezTo>
                  <a:pt x="51" y="45"/>
                  <a:pt x="52" y="45"/>
                  <a:pt x="54" y="46"/>
                </a:cubicBezTo>
                <a:close/>
                <a:moveTo>
                  <a:pt x="52" y="36"/>
                </a:moveTo>
                <a:cubicBezTo>
                  <a:pt x="52" y="36"/>
                  <a:pt x="51" y="37"/>
                  <a:pt x="50" y="38"/>
                </a:cubicBezTo>
                <a:cubicBezTo>
                  <a:pt x="48" y="39"/>
                  <a:pt x="46" y="40"/>
                  <a:pt x="44" y="40"/>
                </a:cubicBezTo>
                <a:cubicBezTo>
                  <a:pt x="43" y="41"/>
                  <a:pt x="42" y="43"/>
                  <a:pt x="41" y="44"/>
                </a:cubicBezTo>
                <a:cubicBezTo>
                  <a:pt x="40" y="44"/>
                  <a:pt x="39" y="45"/>
                  <a:pt x="38" y="45"/>
                </a:cubicBezTo>
                <a:cubicBezTo>
                  <a:pt x="38" y="50"/>
                  <a:pt x="41" y="52"/>
                  <a:pt x="42" y="56"/>
                </a:cubicBezTo>
                <a:cubicBezTo>
                  <a:pt x="43" y="59"/>
                  <a:pt x="40" y="60"/>
                  <a:pt x="40" y="62"/>
                </a:cubicBezTo>
                <a:cubicBezTo>
                  <a:pt x="39" y="63"/>
                  <a:pt x="39" y="65"/>
                  <a:pt x="39" y="67"/>
                </a:cubicBezTo>
                <a:cubicBezTo>
                  <a:pt x="39" y="67"/>
                  <a:pt x="39" y="67"/>
                  <a:pt x="39" y="67"/>
                </a:cubicBezTo>
                <a:lnTo>
                  <a:pt x="39" y="70"/>
                </a:lnTo>
                <a:cubicBezTo>
                  <a:pt x="39" y="69"/>
                  <a:pt x="39" y="68"/>
                  <a:pt x="39" y="67"/>
                </a:cubicBezTo>
                <a:cubicBezTo>
                  <a:pt x="39" y="67"/>
                  <a:pt x="38" y="67"/>
                  <a:pt x="38" y="68"/>
                </a:cubicBezTo>
                <a:cubicBezTo>
                  <a:pt x="36" y="69"/>
                  <a:pt x="34" y="71"/>
                  <a:pt x="33" y="73"/>
                </a:cubicBezTo>
                <a:cubicBezTo>
                  <a:pt x="32" y="74"/>
                  <a:pt x="32" y="76"/>
                  <a:pt x="31" y="77"/>
                </a:cubicBezTo>
                <a:cubicBezTo>
                  <a:pt x="32" y="81"/>
                  <a:pt x="35" y="84"/>
                  <a:pt x="39" y="86"/>
                </a:cubicBezTo>
                <a:lnTo>
                  <a:pt x="38" y="89"/>
                </a:lnTo>
                <a:cubicBezTo>
                  <a:pt x="38" y="91"/>
                  <a:pt x="38" y="92"/>
                  <a:pt x="38" y="94"/>
                </a:cubicBezTo>
                <a:lnTo>
                  <a:pt x="40" y="106"/>
                </a:lnTo>
                <a:cubicBezTo>
                  <a:pt x="40" y="107"/>
                  <a:pt x="40" y="107"/>
                  <a:pt x="40" y="107"/>
                </a:cubicBezTo>
                <a:lnTo>
                  <a:pt x="41" y="115"/>
                </a:lnTo>
                <a:cubicBezTo>
                  <a:pt x="41" y="116"/>
                  <a:pt x="41" y="116"/>
                  <a:pt x="41" y="116"/>
                </a:cubicBezTo>
                <a:cubicBezTo>
                  <a:pt x="41" y="119"/>
                  <a:pt x="41" y="123"/>
                  <a:pt x="40" y="125"/>
                </a:cubicBezTo>
                <a:cubicBezTo>
                  <a:pt x="40" y="126"/>
                  <a:pt x="38" y="128"/>
                  <a:pt x="38" y="130"/>
                </a:cubicBezTo>
                <a:cubicBezTo>
                  <a:pt x="37" y="132"/>
                  <a:pt x="38" y="134"/>
                  <a:pt x="36" y="135"/>
                </a:cubicBezTo>
                <a:cubicBezTo>
                  <a:pt x="36" y="137"/>
                  <a:pt x="38" y="139"/>
                  <a:pt x="39" y="140"/>
                </a:cubicBezTo>
                <a:cubicBezTo>
                  <a:pt x="39" y="142"/>
                  <a:pt x="39" y="143"/>
                  <a:pt x="38" y="145"/>
                </a:cubicBezTo>
                <a:cubicBezTo>
                  <a:pt x="38" y="146"/>
                  <a:pt x="38" y="148"/>
                  <a:pt x="38" y="150"/>
                </a:cubicBezTo>
                <a:lnTo>
                  <a:pt x="38" y="155"/>
                </a:lnTo>
                <a:cubicBezTo>
                  <a:pt x="38" y="159"/>
                  <a:pt x="38" y="164"/>
                  <a:pt x="38" y="167"/>
                </a:cubicBezTo>
                <a:lnTo>
                  <a:pt x="37" y="175"/>
                </a:lnTo>
                <a:lnTo>
                  <a:pt x="38" y="185"/>
                </a:lnTo>
                <a:cubicBezTo>
                  <a:pt x="38" y="184"/>
                  <a:pt x="37" y="184"/>
                  <a:pt x="36" y="183"/>
                </a:cubicBezTo>
                <a:cubicBezTo>
                  <a:pt x="36" y="183"/>
                  <a:pt x="36" y="183"/>
                  <a:pt x="35" y="184"/>
                </a:cubicBezTo>
                <a:cubicBezTo>
                  <a:pt x="34" y="185"/>
                  <a:pt x="35" y="187"/>
                  <a:pt x="36" y="188"/>
                </a:cubicBezTo>
                <a:cubicBezTo>
                  <a:pt x="36" y="189"/>
                  <a:pt x="35" y="190"/>
                  <a:pt x="36" y="191"/>
                </a:cubicBezTo>
                <a:cubicBezTo>
                  <a:pt x="36" y="192"/>
                  <a:pt x="36" y="192"/>
                  <a:pt x="37" y="192"/>
                </a:cubicBezTo>
                <a:cubicBezTo>
                  <a:pt x="37" y="192"/>
                  <a:pt x="38" y="192"/>
                  <a:pt x="39" y="191"/>
                </a:cubicBezTo>
                <a:lnTo>
                  <a:pt x="39" y="195"/>
                </a:lnTo>
                <a:cubicBezTo>
                  <a:pt x="38" y="203"/>
                  <a:pt x="35" y="210"/>
                  <a:pt x="36" y="218"/>
                </a:cubicBezTo>
                <a:cubicBezTo>
                  <a:pt x="36" y="219"/>
                  <a:pt x="36" y="220"/>
                  <a:pt x="35" y="221"/>
                </a:cubicBezTo>
                <a:cubicBezTo>
                  <a:pt x="37" y="220"/>
                  <a:pt x="38" y="219"/>
                  <a:pt x="40" y="218"/>
                </a:cubicBezTo>
                <a:lnTo>
                  <a:pt x="40" y="227"/>
                </a:lnTo>
                <a:cubicBezTo>
                  <a:pt x="39" y="226"/>
                  <a:pt x="38" y="225"/>
                  <a:pt x="37" y="225"/>
                </a:cubicBezTo>
                <a:cubicBezTo>
                  <a:pt x="37" y="225"/>
                  <a:pt x="37" y="225"/>
                  <a:pt x="36" y="225"/>
                </a:cubicBezTo>
                <a:cubicBezTo>
                  <a:pt x="36" y="225"/>
                  <a:pt x="36" y="225"/>
                  <a:pt x="36" y="224"/>
                </a:cubicBezTo>
                <a:cubicBezTo>
                  <a:pt x="35" y="223"/>
                  <a:pt x="35" y="222"/>
                  <a:pt x="35" y="221"/>
                </a:cubicBezTo>
                <a:cubicBezTo>
                  <a:pt x="35" y="222"/>
                  <a:pt x="34" y="223"/>
                  <a:pt x="33" y="223"/>
                </a:cubicBezTo>
                <a:cubicBezTo>
                  <a:pt x="30" y="228"/>
                  <a:pt x="32" y="232"/>
                  <a:pt x="35" y="235"/>
                </a:cubicBezTo>
                <a:cubicBezTo>
                  <a:pt x="35" y="234"/>
                  <a:pt x="35" y="233"/>
                  <a:pt x="36" y="232"/>
                </a:cubicBezTo>
                <a:lnTo>
                  <a:pt x="37" y="232"/>
                </a:lnTo>
                <a:cubicBezTo>
                  <a:pt x="37" y="233"/>
                  <a:pt x="38" y="234"/>
                  <a:pt x="39" y="234"/>
                </a:cubicBezTo>
                <a:cubicBezTo>
                  <a:pt x="40" y="235"/>
                  <a:pt x="40" y="236"/>
                  <a:pt x="40" y="237"/>
                </a:cubicBezTo>
                <a:cubicBezTo>
                  <a:pt x="41" y="237"/>
                  <a:pt x="41" y="237"/>
                  <a:pt x="42" y="238"/>
                </a:cubicBezTo>
                <a:cubicBezTo>
                  <a:pt x="46" y="238"/>
                  <a:pt x="49" y="238"/>
                  <a:pt x="53" y="238"/>
                </a:cubicBezTo>
                <a:cubicBezTo>
                  <a:pt x="53" y="238"/>
                  <a:pt x="53" y="237"/>
                  <a:pt x="54" y="237"/>
                </a:cubicBezTo>
                <a:cubicBezTo>
                  <a:pt x="52" y="237"/>
                  <a:pt x="50" y="236"/>
                  <a:pt x="49" y="235"/>
                </a:cubicBezTo>
                <a:lnTo>
                  <a:pt x="56" y="236"/>
                </a:lnTo>
                <a:cubicBezTo>
                  <a:pt x="55" y="236"/>
                  <a:pt x="55" y="237"/>
                  <a:pt x="54" y="237"/>
                </a:cubicBezTo>
                <a:cubicBezTo>
                  <a:pt x="54" y="237"/>
                  <a:pt x="54" y="237"/>
                  <a:pt x="54" y="237"/>
                </a:cubicBezTo>
                <a:lnTo>
                  <a:pt x="54" y="238"/>
                </a:lnTo>
                <a:lnTo>
                  <a:pt x="53" y="238"/>
                </a:lnTo>
                <a:cubicBezTo>
                  <a:pt x="53" y="238"/>
                  <a:pt x="53" y="238"/>
                  <a:pt x="52" y="238"/>
                </a:cubicBezTo>
                <a:cubicBezTo>
                  <a:pt x="48" y="240"/>
                  <a:pt x="43" y="239"/>
                  <a:pt x="38" y="238"/>
                </a:cubicBezTo>
                <a:cubicBezTo>
                  <a:pt x="37" y="237"/>
                  <a:pt x="36" y="236"/>
                  <a:pt x="35" y="235"/>
                </a:cubicBezTo>
                <a:cubicBezTo>
                  <a:pt x="35" y="237"/>
                  <a:pt x="35" y="237"/>
                  <a:pt x="36" y="240"/>
                </a:cubicBezTo>
                <a:cubicBezTo>
                  <a:pt x="37" y="240"/>
                  <a:pt x="38" y="241"/>
                  <a:pt x="39" y="241"/>
                </a:cubicBezTo>
                <a:cubicBezTo>
                  <a:pt x="41" y="241"/>
                  <a:pt x="43" y="240"/>
                  <a:pt x="45" y="240"/>
                </a:cubicBezTo>
                <a:cubicBezTo>
                  <a:pt x="47" y="240"/>
                  <a:pt x="49" y="240"/>
                  <a:pt x="50" y="241"/>
                </a:cubicBezTo>
                <a:cubicBezTo>
                  <a:pt x="53" y="241"/>
                  <a:pt x="57" y="240"/>
                  <a:pt x="60" y="239"/>
                </a:cubicBezTo>
                <a:cubicBezTo>
                  <a:pt x="62" y="239"/>
                  <a:pt x="63" y="240"/>
                  <a:pt x="65" y="240"/>
                </a:cubicBezTo>
                <a:cubicBezTo>
                  <a:pt x="68" y="239"/>
                  <a:pt x="70" y="239"/>
                  <a:pt x="72" y="238"/>
                </a:cubicBezTo>
                <a:cubicBezTo>
                  <a:pt x="77" y="237"/>
                  <a:pt x="80" y="239"/>
                  <a:pt x="82" y="240"/>
                </a:cubicBezTo>
                <a:cubicBezTo>
                  <a:pt x="84" y="240"/>
                  <a:pt x="86" y="240"/>
                  <a:pt x="88" y="240"/>
                </a:cubicBezTo>
                <a:cubicBezTo>
                  <a:pt x="91" y="241"/>
                  <a:pt x="94" y="240"/>
                  <a:pt x="97" y="239"/>
                </a:cubicBezTo>
                <a:cubicBezTo>
                  <a:pt x="102" y="239"/>
                  <a:pt x="108" y="239"/>
                  <a:pt x="114" y="239"/>
                </a:cubicBezTo>
                <a:cubicBezTo>
                  <a:pt x="123" y="239"/>
                  <a:pt x="134" y="240"/>
                  <a:pt x="142" y="238"/>
                </a:cubicBezTo>
                <a:cubicBezTo>
                  <a:pt x="145" y="238"/>
                  <a:pt x="148" y="238"/>
                  <a:pt x="150" y="237"/>
                </a:cubicBezTo>
                <a:cubicBezTo>
                  <a:pt x="153" y="237"/>
                  <a:pt x="154" y="239"/>
                  <a:pt x="156" y="240"/>
                </a:cubicBezTo>
                <a:cubicBezTo>
                  <a:pt x="157" y="241"/>
                  <a:pt x="159" y="240"/>
                  <a:pt x="161" y="239"/>
                </a:cubicBezTo>
                <a:cubicBezTo>
                  <a:pt x="160" y="239"/>
                  <a:pt x="159" y="239"/>
                  <a:pt x="159" y="239"/>
                </a:cubicBezTo>
                <a:cubicBezTo>
                  <a:pt x="157" y="238"/>
                  <a:pt x="156" y="237"/>
                  <a:pt x="155" y="237"/>
                </a:cubicBezTo>
                <a:lnTo>
                  <a:pt x="165" y="236"/>
                </a:lnTo>
                <a:cubicBezTo>
                  <a:pt x="166" y="236"/>
                  <a:pt x="166" y="236"/>
                  <a:pt x="166" y="237"/>
                </a:cubicBezTo>
                <a:cubicBezTo>
                  <a:pt x="165" y="237"/>
                  <a:pt x="163" y="238"/>
                  <a:pt x="161" y="239"/>
                </a:cubicBezTo>
                <a:cubicBezTo>
                  <a:pt x="165" y="240"/>
                  <a:pt x="169" y="239"/>
                  <a:pt x="174" y="240"/>
                </a:cubicBezTo>
                <a:cubicBezTo>
                  <a:pt x="178" y="241"/>
                  <a:pt x="183" y="241"/>
                  <a:pt x="187" y="242"/>
                </a:cubicBezTo>
                <a:lnTo>
                  <a:pt x="200" y="242"/>
                </a:lnTo>
                <a:cubicBezTo>
                  <a:pt x="205" y="244"/>
                  <a:pt x="212" y="244"/>
                  <a:pt x="217" y="241"/>
                </a:cubicBezTo>
                <a:cubicBezTo>
                  <a:pt x="219" y="241"/>
                  <a:pt x="220" y="240"/>
                  <a:pt x="221" y="239"/>
                </a:cubicBezTo>
                <a:cubicBezTo>
                  <a:pt x="221" y="239"/>
                  <a:pt x="221" y="239"/>
                  <a:pt x="221" y="239"/>
                </a:cubicBezTo>
                <a:cubicBezTo>
                  <a:pt x="222" y="240"/>
                  <a:pt x="222" y="240"/>
                  <a:pt x="223" y="240"/>
                </a:cubicBezTo>
                <a:cubicBezTo>
                  <a:pt x="226" y="240"/>
                  <a:pt x="226" y="238"/>
                  <a:pt x="227" y="238"/>
                </a:cubicBezTo>
                <a:cubicBezTo>
                  <a:pt x="229" y="237"/>
                  <a:pt x="231" y="238"/>
                  <a:pt x="233" y="237"/>
                </a:cubicBezTo>
                <a:cubicBezTo>
                  <a:pt x="236" y="237"/>
                  <a:pt x="238" y="234"/>
                  <a:pt x="239" y="232"/>
                </a:cubicBezTo>
                <a:cubicBezTo>
                  <a:pt x="239" y="229"/>
                  <a:pt x="237" y="226"/>
                  <a:pt x="235" y="225"/>
                </a:cubicBezTo>
                <a:cubicBezTo>
                  <a:pt x="236" y="223"/>
                  <a:pt x="237" y="220"/>
                  <a:pt x="238" y="218"/>
                </a:cubicBezTo>
                <a:cubicBezTo>
                  <a:pt x="239" y="214"/>
                  <a:pt x="238" y="211"/>
                  <a:pt x="238" y="208"/>
                </a:cubicBezTo>
                <a:cubicBezTo>
                  <a:pt x="239" y="205"/>
                  <a:pt x="241" y="202"/>
                  <a:pt x="241" y="200"/>
                </a:cubicBezTo>
                <a:cubicBezTo>
                  <a:pt x="242" y="197"/>
                  <a:pt x="241" y="190"/>
                  <a:pt x="241" y="188"/>
                </a:cubicBezTo>
                <a:cubicBezTo>
                  <a:pt x="240" y="187"/>
                  <a:pt x="238" y="185"/>
                  <a:pt x="239" y="182"/>
                </a:cubicBezTo>
                <a:cubicBezTo>
                  <a:pt x="240" y="179"/>
                  <a:pt x="241" y="177"/>
                  <a:pt x="242" y="174"/>
                </a:cubicBezTo>
                <a:cubicBezTo>
                  <a:pt x="242" y="170"/>
                  <a:pt x="242" y="166"/>
                  <a:pt x="243" y="162"/>
                </a:cubicBezTo>
                <a:cubicBezTo>
                  <a:pt x="243" y="161"/>
                  <a:pt x="243" y="160"/>
                  <a:pt x="244" y="159"/>
                </a:cubicBezTo>
                <a:cubicBezTo>
                  <a:pt x="242" y="158"/>
                  <a:pt x="241" y="157"/>
                  <a:pt x="240" y="156"/>
                </a:cubicBezTo>
                <a:cubicBezTo>
                  <a:pt x="240" y="152"/>
                  <a:pt x="242" y="151"/>
                  <a:pt x="244" y="150"/>
                </a:cubicBezTo>
                <a:cubicBezTo>
                  <a:pt x="244" y="149"/>
                  <a:pt x="243" y="147"/>
                  <a:pt x="244" y="145"/>
                </a:cubicBezTo>
                <a:cubicBezTo>
                  <a:pt x="244" y="143"/>
                  <a:pt x="246" y="140"/>
                  <a:pt x="245" y="137"/>
                </a:cubicBezTo>
                <a:cubicBezTo>
                  <a:pt x="244" y="134"/>
                  <a:pt x="243" y="132"/>
                  <a:pt x="242" y="129"/>
                </a:cubicBezTo>
                <a:cubicBezTo>
                  <a:pt x="242" y="127"/>
                  <a:pt x="242" y="126"/>
                  <a:pt x="242" y="124"/>
                </a:cubicBezTo>
                <a:cubicBezTo>
                  <a:pt x="241" y="123"/>
                  <a:pt x="241" y="121"/>
                  <a:pt x="241" y="120"/>
                </a:cubicBezTo>
                <a:cubicBezTo>
                  <a:pt x="241" y="117"/>
                  <a:pt x="241" y="114"/>
                  <a:pt x="241" y="111"/>
                </a:cubicBezTo>
                <a:cubicBezTo>
                  <a:pt x="241" y="110"/>
                  <a:pt x="240" y="109"/>
                  <a:pt x="239" y="109"/>
                </a:cubicBezTo>
                <a:cubicBezTo>
                  <a:pt x="239" y="108"/>
                  <a:pt x="240" y="105"/>
                  <a:pt x="240" y="104"/>
                </a:cubicBezTo>
                <a:cubicBezTo>
                  <a:pt x="241" y="101"/>
                  <a:pt x="242" y="97"/>
                  <a:pt x="242" y="94"/>
                </a:cubicBezTo>
                <a:lnTo>
                  <a:pt x="242" y="90"/>
                </a:lnTo>
                <a:cubicBezTo>
                  <a:pt x="242" y="83"/>
                  <a:pt x="241" y="79"/>
                  <a:pt x="240" y="74"/>
                </a:cubicBezTo>
                <a:cubicBezTo>
                  <a:pt x="240" y="71"/>
                  <a:pt x="242" y="66"/>
                  <a:pt x="241" y="63"/>
                </a:cubicBezTo>
                <a:cubicBezTo>
                  <a:pt x="241" y="61"/>
                  <a:pt x="240" y="57"/>
                  <a:pt x="239" y="55"/>
                </a:cubicBezTo>
                <a:cubicBezTo>
                  <a:pt x="238" y="54"/>
                  <a:pt x="237" y="53"/>
                  <a:pt x="236" y="52"/>
                </a:cubicBezTo>
                <a:cubicBezTo>
                  <a:pt x="234" y="52"/>
                  <a:pt x="233" y="52"/>
                  <a:pt x="233" y="52"/>
                </a:cubicBezTo>
                <a:cubicBezTo>
                  <a:pt x="231" y="50"/>
                  <a:pt x="229" y="48"/>
                  <a:pt x="227" y="47"/>
                </a:cubicBezTo>
                <a:cubicBezTo>
                  <a:pt x="227" y="46"/>
                  <a:pt x="227" y="45"/>
                  <a:pt x="227" y="45"/>
                </a:cubicBezTo>
                <a:cubicBezTo>
                  <a:pt x="228" y="44"/>
                  <a:pt x="228" y="44"/>
                  <a:pt x="229" y="43"/>
                </a:cubicBezTo>
                <a:cubicBezTo>
                  <a:pt x="234" y="43"/>
                  <a:pt x="232" y="49"/>
                  <a:pt x="236" y="50"/>
                </a:cubicBezTo>
                <a:lnTo>
                  <a:pt x="236" y="51"/>
                </a:lnTo>
                <a:cubicBezTo>
                  <a:pt x="237" y="49"/>
                  <a:pt x="243" y="42"/>
                  <a:pt x="240" y="39"/>
                </a:cubicBezTo>
                <a:cubicBezTo>
                  <a:pt x="239" y="37"/>
                  <a:pt x="236" y="38"/>
                  <a:pt x="233" y="37"/>
                </a:cubicBezTo>
                <a:cubicBezTo>
                  <a:pt x="233" y="37"/>
                  <a:pt x="232" y="36"/>
                  <a:pt x="231" y="36"/>
                </a:cubicBezTo>
                <a:cubicBezTo>
                  <a:pt x="229" y="37"/>
                  <a:pt x="229" y="40"/>
                  <a:pt x="225" y="39"/>
                </a:cubicBezTo>
                <a:cubicBezTo>
                  <a:pt x="221" y="38"/>
                  <a:pt x="219" y="35"/>
                  <a:pt x="215" y="34"/>
                </a:cubicBezTo>
                <a:cubicBezTo>
                  <a:pt x="212" y="34"/>
                  <a:pt x="211" y="35"/>
                  <a:pt x="209" y="36"/>
                </a:cubicBezTo>
                <a:cubicBezTo>
                  <a:pt x="206" y="36"/>
                  <a:pt x="203" y="34"/>
                  <a:pt x="202" y="33"/>
                </a:cubicBezTo>
                <a:cubicBezTo>
                  <a:pt x="198" y="33"/>
                  <a:pt x="197" y="36"/>
                  <a:pt x="194" y="37"/>
                </a:cubicBezTo>
                <a:cubicBezTo>
                  <a:pt x="191" y="38"/>
                  <a:pt x="187" y="39"/>
                  <a:pt x="184" y="40"/>
                </a:cubicBezTo>
                <a:cubicBezTo>
                  <a:pt x="178" y="41"/>
                  <a:pt x="177" y="36"/>
                  <a:pt x="174" y="36"/>
                </a:cubicBezTo>
                <a:cubicBezTo>
                  <a:pt x="171" y="35"/>
                  <a:pt x="169" y="37"/>
                  <a:pt x="165" y="36"/>
                </a:cubicBezTo>
                <a:cubicBezTo>
                  <a:pt x="164" y="35"/>
                  <a:pt x="163" y="35"/>
                  <a:pt x="161" y="35"/>
                </a:cubicBezTo>
                <a:cubicBezTo>
                  <a:pt x="155" y="33"/>
                  <a:pt x="153" y="38"/>
                  <a:pt x="149" y="39"/>
                </a:cubicBezTo>
                <a:cubicBezTo>
                  <a:pt x="146" y="40"/>
                  <a:pt x="143" y="39"/>
                  <a:pt x="140" y="38"/>
                </a:cubicBezTo>
                <a:cubicBezTo>
                  <a:pt x="139" y="38"/>
                  <a:pt x="137" y="39"/>
                  <a:pt x="135" y="39"/>
                </a:cubicBezTo>
                <a:cubicBezTo>
                  <a:pt x="135" y="40"/>
                  <a:pt x="136" y="40"/>
                  <a:pt x="136" y="40"/>
                </a:cubicBezTo>
                <a:cubicBezTo>
                  <a:pt x="131" y="39"/>
                  <a:pt x="127" y="39"/>
                  <a:pt x="123" y="38"/>
                </a:cubicBezTo>
                <a:cubicBezTo>
                  <a:pt x="125" y="38"/>
                  <a:pt x="127" y="37"/>
                  <a:pt x="129" y="38"/>
                </a:cubicBezTo>
                <a:cubicBezTo>
                  <a:pt x="130" y="38"/>
                  <a:pt x="132" y="40"/>
                  <a:pt x="134" y="40"/>
                </a:cubicBezTo>
                <a:cubicBezTo>
                  <a:pt x="134" y="39"/>
                  <a:pt x="135" y="39"/>
                  <a:pt x="135" y="39"/>
                </a:cubicBezTo>
                <a:cubicBezTo>
                  <a:pt x="134" y="37"/>
                  <a:pt x="132" y="35"/>
                  <a:pt x="126" y="35"/>
                </a:cubicBezTo>
                <a:cubicBezTo>
                  <a:pt x="124" y="36"/>
                  <a:pt x="122" y="36"/>
                  <a:pt x="120" y="37"/>
                </a:cubicBezTo>
                <a:cubicBezTo>
                  <a:pt x="120" y="37"/>
                  <a:pt x="119" y="38"/>
                  <a:pt x="118" y="39"/>
                </a:cubicBezTo>
                <a:cubicBezTo>
                  <a:pt x="115" y="39"/>
                  <a:pt x="114" y="39"/>
                  <a:pt x="114" y="39"/>
                </a:cubicBezTo>
                <a:lnTo>
                  <a:pt x="113" y="39"/>
                </a:lnTo>
                <a:cubicBezTo>
                  <a:pt x="109" y="39"/>
                  <a:pt x="106" y="39"/>
                  <a:pt x="105" y="39"/>
                </a:cubicBezTo>
                <a:cubicBezTo>
                  <a:pt x="104" y="38"/>
                  <a:pt x="104" y="37"/>
                  <a:pt x="103" y="36"/>
                </a:cubicBezTo>
                <a:cubicBezTo>
                  <a:pt x="102" y="35"/>
                  <a:pt x="101" y="35"/>
                  <a:pt x="101" y="34"/>
                </a:cubicBezTo>
                <a:cubicBezTo>
                  <a:pt x="98" y="34"/>
                  <a:pt x="96" y="36"/>
                  <a:pt x="93" y="36"/>
                </a:cubicBezTo>
                <a:cubicBezTo>
                  <a:pt x="91" y="37"/>
                  <a:pt x="90" y="36"/>
                  <a:pt x="88" y="37"/>
                </a:cubicBezTo>
                <a:cubicBezTo>
                  <a:pt x="86" y="38"/>
                  <a:pt x="82" y="39"/>
                  <a:pt x="79" y="38"/>
                </a:cubicBezTo>
                <a:cubicBezTo>
                  <a:pt x="77" y="38"/>
                  <a:pt x="75" y="37"/>
                  <a:pt x="74" y="37"/>
                </a:cubicBezTo>
                <a:cubicBezTo>
                  <a:pt x="73" y="37"/>
                  <a:pt x="73" y="37"/>
                  <a:pt x="72" y="37"/>
                </a:cubicBezTo>
                <a:cubicBezTo>
                  <a:pt x="71" y="37"/>
                  <a:pt x="70" y="37"/>
                  <a:pt x="69" y="36"/>
                </a:cubicBezTo>
                <a:cubicBezTo>
                  <a:pt x="67" y="36"/>
                  <a:pt x="64" y="34"/>
                  <a:pt x="61" y="35"/>
                </a:cubicBezTo>
                <a:cubicBezTo>
                  <a:pt x="59" y="35"/>
                  <a:pt x="58" y="36"/>
                  <a:pt x="56" y="36"/>
                </a:cubicBezTo>
                <a:cubicBezTo>
                  <a:pt x="55" y="36"/>
                  <a:pt x="54" y="36"/>
                  <a:pt x="52" y="36"/>
                </a:cubicBezTo>
                <a:close/>
                <a:moveTo>
                  <a:pt x="7" y="150"/>
                </a:moveTo>
                <a:cubicBezTo>
                  <a:pt x="9" y="149"/>
                  <a:pt x="9" y="149"/>
                  <a:pt x="10" y="148"/>
                </a:cubicBezTo>
                <a:cubicBezTo>
                  <a:pt x="10" y="146"/>
                  <a:pt x="10" y="146"/>
                  <a:pt x="9" y="145"/>
                </a:cubicBezTo>
                <a:cubicBezTo>
                  <a:pt x="9" y="145"/>
                  <a:pt x="9" y="145"/>
                  <a:pt x="8" y="145"/>
                </a:cubicBezTo>
                <a:cubicBezTo>
                  <a:pt x="8" y="145"/>
                  <a:pt x="8" y="145"/>
                  <a:pt x="7" y="145"/>
                </a:cubicBezTo>
                <a:cubicBezTo>
                  <a:pt x="7" y="146"/>
                  <a:pt x="6" y="148"/>
                  <a:pt x="7" y="149"/>
                </a:cubicBezTo>
                <a:cubicBezTo>
                  <a:pt x="7" y="149"/>
                  <a:pt x="7" y="149"/>
                  <a:pt x="7" y="150"/>
                </a:cubicBezTo>
                <a:close/>
                <a:moveTo>
                  <a:pt x="12" y="159"/>
                </a:moveTo>
                <a:cubicBezTo>
                  <a:pt x="14" y="159"/>
                  <a:pt x="15" y="160"/>
                  <a:pt x="16" y="159"/>
                </a:cubicBezTo>
                <a:cubicBezTo>
                  <a:pt x="16" y="159"/>
                  <a:pt x="16" y="159"/>
                  <a:pt x="16" y="158"/>
                </a:cubicBezTo>
                <a:cubicBezTo>
                  <a:pt x="16" y="158"/>
                  <a:pt x="16" y="158"/>
                  <a:pt x="16" y="157"/>
                </a:cubicBezTo>
                <a:cubicBezTo>
                  <a:pt x="12" y="157"/>
                  <a:pt x="9" y="157"/>
                  <a:pt x="7" y="156"/>
                </a:cubicBezTo>
                <a:cubicBezTo>
                  <a:pt x="6" y="156"/>
                  <a:pt x="7" y="156"/>
                  <a:pt x="6" y="156"/>
                </a:cubicBezTo>
                <a:cubicBezTo>
                  <a:pt x="6" y="157"/>
                  <a:pt x="6" y="158"/>
                  <a:pt x="6" y="158"/>
                </a:cubicBezTo>
                <a:cubicBezTo>
                  <a:pt x="6" y="159"/>
                  <a:pt x="6" y="159"/>
                  <a:pt x="7" y="160"/>
                </a:cubicBezTo>
                <a:cubicBezTo>
                  <a:pt x="9" y="161"/>
                  <a:pt x="10" y="160"/>
                  <a:pt x="12" y="159"/>
                </a:cubicBezTo>
                <a:close/>
                <a:moveTo>
                  <a:pt x="7" y="176"/>
                </a:moveTo>
                <a:cubicBezTo>
                  <a:pt x="7" y="175"/>
                  <a:pt x="7" y="175"/>
                  <a:pt x="7" y="175"/>
                </a:cubicBezTo>
                <a:cubicBezTo>
                  <a:pt x="7" y="174"/>
                  <a:pt x="6" y="174"/>
                  <a:pt x="6" y="174"/>
                </a:cubicBezTo>
                <a:lnTo>
                  <a:pt x="5" y="174"/>
                </a:lnTo>
                <a:cubicBezTo>
                  <a:pt x="5" y="174"/>
                  <a:pt x="4" y="175"/>
                  <a:pt x="4" y="175"/>
                </a:cubicBezTo>
                <a:cubicBezTo>
                  <a:pt x="4" y="176"/>
                  <a:pt x="4" y="177"/>
                  <a:pt x="5" y="177"/>
                </a:cubicBezTo>
                <a:cubicBezTo>
                  <a:pt x="7" y="177"/>
                  <a:pt x="6" y="177"/>
                  <a:pt x="7" y="176"/>
                </a:cubicBezTo>
                <a:close/>
                <a:moveTo>
                  <a:pt x="432" y="227"/>
                </a:moveTo>
                <a:lnTo>
                  <a:pt x="409" y="227"/>
                </a:lnTo>
                <a:cubicBezTo>
                  <a:pt x="405" y="227"/>
                  <a:pt x="454" y="227"/>
                  <a:pt x="432" y="227"/>
                </a:cubicBezTo>
                <a:close/>
                <a:moveTo>
                  <a:pt x="397" y="149"/>
                </a:moveTo>
                <a:cubicBezTo>
                  <a:pt x="396" y="149"/>
                  <a:pt x="395" y="149"/>
                  <a:pt x="394" y="149"/>
                </a:cubicBezTo>
                <a:cubicBezTo>
                  <a:pt x="392" y="149"/>
                  <a:pt x="391" y="149"/>
                  <a:pt x="389" y="149"/>
                </a:cubicBezTo>
                <a:cubicBezTo>
                  <a:pt x="387" y="149"/>
                  <a:pt x="385" y="149"/>
                  <a:pt x="384" y="149"/>
                </a:cubicBezTo>
                <a:cubicBezTo>
                  <a:pt x="383" y="149"/>
                  <a:pt x="382" y="149"/>
                  <a:pt x="381" y="149"/>
                </a:cubicBezTo>
                <a:lnTo>
                  <a:pt x="381" y="136"/>
                </a:lnTo>
                <a:lnTo>
                  <a:pt x="410" y="136"/>
                </a:lnTo>
                <a:cubicBezTo>
                  <a:pt x="411" y="136"/>
                  <a:pt x="411" y="136"/>
                  <a:pt x="412" y="136"/>
                </a:cubicBezTo>
                <a:cubicBezTo>
                  <a:pt x="412" y="136"/>
                  <a:pt x="413" y="136"/>
                  <a:pt x="414" y="137"/>
                </a:cubicBezTo>
                <a:cubicBezTo>
                  <a:pt x="415" y="137"/>
                  <a:pt x="416" y="138"/>
                  <a:pt x="416" y="138"/>
                </a:cubicBezTo>
                <a:cubicBezTo>
                  <a:pt x="417" y="139"/>
                  <a:pt x="418" y="140"/>
                  <a:pt x="418" y="141"/>
                </a:cubicBezTo>
                <a:cubicBezTo>
                  <a:pt x="418" y="141"/>
                  <a:pt x="418" y="142"/>
                  <a:pt x="418" y="142"/>
                </a:cubicBezTo>
                <a:cubicBezTo>
                  <a:pt x="418" y="143"/>
                  <a:pt x="418" y="144"/>
                  <a:pt x="417" y="145"/>
                </a:cubicBezTo>
                <a:cubicBezTo>
                  <a:pt x="417" y="146"/>
                  <a:pt x="417" y="147"/>
                  <a:pt x="416" y="147"/>
                </a:cubicBezTo>
                <a:cubicBezTo>
                  <a:pt x="416" y="148"/>
                  <a:pt x="415" y="149"/>
                  <a:pt x="415" y="149"/>
                </a:cubicBezTo>
                <a:lnTo>
                  <a:pt x="397" y="149"/>
                </a:lnTo>
                <a:close/>
                <a:moveTo>
                  <a:pt x="370" y="149"/>
                </a:moveTo>
                <a:lnTo>
                  <a:pt x="342" y="149"/>
                </a:lnTo>
                <a:cubicBezTo>
                  <a:pt x="341" y="149"/>
                  <a:pt x="341" y="149"/>
                  <a:pt x="340" y="149"/>
                </a:cubicBezTo>
                <a:cubicBezTo>
                  <a:pt x="339" y="149"/>
                  <a:pt x="339" y="149"/>
                  <a:pt x="338" y="149"/>
                </a:cubicBezTo>
                <a:cubicBezTo>
                  <a:pt x="337" y="149"/>
                  <a:pt x="337" y="149"/>
                  <a:pt x="336" y="149"/>
                </a:cubicBezTo>
                <a:cubicBezTo>
                  <a:pt x="335" y="149"/>
                  <a:pt x="335" y="149"/>
                  <a:pt x="334" y="149"/>
                </a:cubicBezTo>
                <a:lnTo>
                  <a:pt x="333" y="148"/>
                </a:lnTo>
                <a:cubicBezTo>
                  <a:pt x="333" y="147"/>
                  <a:pt x="332" y="146"/>
                  <a:pt x="332" y="145"/>
                </a:cubicBezTo>
                <a:cubicBezTo>
                  <a:pt x="332" y="144"/>
                  <a:pt x="332" y="143"/>
                  <a:pt x="332" y="142"/>
                </a:cubicBezTo>
                <a:cubicBezTo>
                  <a:pt x="332" y="141"/>
                  <a:pt x="332" y="140"/>
                  <a:pt x="332" y="139"/>
                </a:cubicBezTo>
                <a:cubicBezTo>
                  <a:pt x="332" y="139"/>
                  <a:pt x="333" y="138"/>
                  <a:pt x="333" y="138"/>
                </a:cubicBezTo>
                <a:lnTo>
                  <a:pt x="336" y="136"/>
                </a:lnTo>
                <a:cubicBezTo>
                  <a:pt x="338" y="136"/>
                  <a:pt x="340" y="136"/>
                  <a:pt x="342" y="136"/>
                </a:cubicBezTo>
                <a:cubicBezTo>
                  <a:pt x="345" y="136"/>
                  <a:pt x="348" y="136"/>
                  <a:pt x="352" y="136"/>
                </a:cubicBezTo>
                <a:cubicBezTo>
                  <a:pt x="356" y="136"/>
                  <a:pt x="359" y="136"/>
                  <a:pt x="362" y="136"/>
                </a:cubicBezTo>
                <a:cubicBezTo>
                  <a:pt x="365" y="136"/>
                  <a:pt x="368" y="136"/>
                  <a:pt x="370" y="136"/>
                </a:cubicBezTo>
                <a:lnTo>
                  <a:pt x="370" y="149"/>
                </a:lnTo>
                <a:close/>
                <a:moveTo>
                  <a:pt x="321" y="73"/>
                </a:moveTo>
                <a:lnTo>
                  <a:pt x="321" y="76"/>
                </a:lnTo>
                <a:lnTo>
                  <a:pt x="323" y="79"/>
                </a:lnTo>
                <a:lnTo>
                  <a:pt x="324" y="81"/>
                </a:lnTo>
                <a:cubicBezTo>
                  <a:pt x="330" y="81"/>
                  <a:pt x="336" y="80"/>
                  <a:pt x="344" y="80"/>
                </a:cubicBezTo>
                <a:cubicBezTo>
                  <a:pt x="352" y="80"/>
                  <a:pt x="361" y="80"/>
                  <a:pt x="372" y="80"/>
                </a:cubicBezTo>
                <a:cubicBezTo>
                  <a:pt x="382" y="80"/>
                  <a:pt x="391" y="80"/>
                  <a:pt x="399" y="80"/>
                </a:cubicBezTo>
                <a:cubicBezTo>
                  <a:pt x="407" y="80"/>
                  <a:pt x="414" y="80"/>
                  <a:pt x="419" y="81"/>
                </a:cubicBezTo>
                <a:cubicBezTo>
                  <a:pt x="420" y="81"/>
                  <a:pt x="421" y="81"/>
                  <a:pt x="423" y="81"/>
                </a:cubicBezTo>
                <a:cubicBezTo>
                  <a:pt x="424" y="81"/>
                  <a:pt x="426" y="81"/>
                  <a:pt x="428" y="81"/>
                </a:cubicBezTo>
                <a:cubicBezTo>
                  <a:pt x="430" y="80"/>
                  <a:pt x="432" y="80"/>
                  <a:pt x="433" y="79"/>
                </a:cubicBezTo>
                <a:cubicBezTo>
                  <a:pt x="434" y="78"/>
                  <a:pt x="435" y="77"/>
                  <a:pt x="435" y="76"/>
                </a:cubicBezTo>
                <a:cubicBezTo>
                  <a:pt x="435" y="76"/>
                  <a:pt x="435" y="75"/>
                  <a:pt x="435" y="74"/>
                </a:cubicBezTo>
                <a:cubicBezTo>
                  <a:pt x="435" y="74"/>
                  <a:pt x="435" y="73"/>
                  <a:pt x="434" y="72"/>
                </a:cubicBezTo>
                <a:cubicBezTo>
                  <a:pt x="434" y="71"/>
                  <a:pt x="433" y="70"/>
                  <a:pt x="433" y="70"/>
                </a:cubicBezTo>
                <a:cubicBezTo>
                  <a:pt x="432" y="69"/>
                  <a:pt x="431" y="69"/>
                  <a:pt x="431" y="69"/>
                </a:cubicBezTo>
                <a:cubicBezTo>
                  <a:pt x="427" y="69"/>
                  <a:pt x="421" y="69"/>
                  <a:pt x="414" y="69"/>
                </a:cubicBezTo>
                <a:cubicBezTo>
                  <a:pt x="408" y="70"/>
                  <a:pt x="400" y="70"/>
                  <a:pt x="391" y="69"/>
                </a:cubicBezTo>
                <a:cubicBezTo>
                  <a:pt x="383" y="69"/>
                  <a:pt x="375" y="69"/>
                  <a:pt x="368" y="69"/>
                </a:cubicBezTo>
                <a:cubicBezTo>
                  <a:pt x="362" y="69"/>
                  <a:pt x="356" y="69"/>
                  <a:pt x="352" y="69"/>
                </a:cubicBezTo>
                <a:cubicBezTo>
                  <a:pt x="350" y="69"/>
                  <a:pt x="348" y="70"/>
                  <a:pt x="345" y="69"/>
                </a:cubicBezTo>
                <a:cubicBezTo>
                  <a:pt x="343" y="69"/>
                  <a:pt x="340" y="69"/>
                  <a:pt x="336" y="69"/>
                </a:cubicBezTo>
                <a:cubicBezTo>
                  <a:pt x="333" y="69"/>
                  <a:pt x="330" y="69"/>
                  <a:pt x="327" y="70"/>
                </a:cubicBezTo>
                <a:cubicBezTo>
                  <a:pt x="325" y="71"/>
                  <a:pt x="323" y="72"/>
                  <a:pt x="321" y="73"/>
                </a:cubicBezTo>
                <a:close/>
                <a:moveTo>
                  <a:pt x="298" y="158"/>
                </a:moveTo>
                <a:cubicBezTo>
                  <a:pt x="298" y="161"/>
                  <a:pt x="297" y="165"/>
                  <a:pt x="297" y="170"/>
                </a:cubicBezTo>
                <a:cubicBezTo>
                  <a:pt x="296" y="175"/>
                  <a:pt x="295" y="180"/>
                  <a:pt x="294" y="187"/>
                </a:cubicBezTo>
                <a:cubicBezTo>
                  <a:pt x="293" y="193"/>
                  <a:pt x="292" y="199"/>
                  <a:pt x="292" y="204"/>
                </a:cubicBezTo>
                <a:cubicBezTo>
                  <a:pt x="291" y="209"/>
                  <a:pt x="291" y="213"/>
                  <a:pt x="291" y="217"/>
                </a:cubicBezTo>
                <a:lnTo>
                  <a:pt x="291" y="219"/>
                </a:lnTo>
                <a:lnTo>
                  <a:pt x="295" y="221"/>
                </a:lnTo>
                <a:lnTo>
                  <a:pt x="299" y="221"/>
                </a:lnTo>
                <a:cubicBezTo>
                  <a:pt x="299" y="221"/>
                  <a:pt x="299" y="220"/>
                  <a:pt x="299" y="220"/>
                </a:cubicBezTo>
                <a:cubicBezTo>
                  <a:pt x="299" y="220"/>
                  <a:pt x="299" y="220"/>
                  <a:pt x="299" y="219"/>
                </a:cubicBezTo>
                <a:cubicBezTo>
                  <a:pt x="300" y="219"/>
                  <a:pt x="300" y="219"/>
                  <a:pt x="300" y="219"/>
                </a:cubicBezTo>
                <a:cubicBezTo>
                  <a:pt x="300" y="219"/>
                  <a:pt x="301" y="218"/>
                  <a:pt x="301" y="218"/>
                </a:cubicBezTo>
                <a:cubicBezTo>
                  <a:pt x="302" y="214"/>
                  <a:pt x="302" y="210"/>
                  <a:pt x="303" y="204"/>
                </a:cubicBezTo>
                <a:cubicBezTo>
                  <a:pt x="304" y="199"/>
                  <a:pt x="305" y="192"/>
                  <a:pt x="306" y="185"/>
                </a:cubicBezTo>
                <a:cubicBezTo>
                  <a:pt x="307" y="178"/>
                  <a:pt x="307" y="171"/>
                  <a:pt x="308" y="166"/>
                </a:cubicBezTo>
                <a:cubicBezTo>
                  <a:pt x="309" y="160"/>
                  <a:pt x="309" y="156"/>
                  <a:pt x="310" y="152"/>
                </a:cubicBezTo>
                <a:lnTo>
                  <a:pt x="310" y="139"/>
                </a:lnTo>
                <a:cubicBezTo>
                  <a:pt x="310" y="137"/>
                  <a:pt x="310" y="134"/>
                  <a:pt x="309" y="131"/>
                </a:cubicBezTo>
                <a:cubicBezTo>
                  <a:pt x="309" y="128"/>
                  <a:pt x="309" y="124"/>
                  <a:pt x="309" y="120"/>
                </a:cubicBezTo>
                <a:cubicBezTo>
                  <a:pt x="308" y="116"/>
                  <a:pt x="308" y="113"/>
                  <a:pt x="308" y="110"/>
                </a:cubicBezTo>
                <a:cubicBezTo>
                  <a:pt x="307" y="107"/>
                  <a:pt x="307" y="104"/>
                  <a:pt x="307" y="102"/>
                </a:cubicBezTo>
                <a:cubicBezTo>
                  <a:pt x="307" y="100"/>
                  <a:pt x="306" y="98"/>
                  <a:pt x="305" y="94"/>
                </a:cubicBezTo>
                <a:cubicBezTo>
                  <a:pt x="304" y="91"/>
                  <a:pt x="303" y="87"/>
                  <a:pt x="302" y="82"/>
                </a:cubicBezTo>
                <a:cubicBezTo>
                  <a:pt x="301" y="78"/>
                  <a:pt x="301" y="74"/>
                  <a:pt x="302" y="71"/>
                </a:cubicBezTo>
                <a:cubicBezTo>
                  <a:pt x="304" y="68"/>
                  <a:pt x="306" y="65"/>
                  <a:pt x="308" y="63"/>
                </a:cubicBezTo>
                <a:cubicBezTo>
                  <a:pt x="315" y="63"/>
                  <a:pt x="325" y="62"/>
                  <a:pt x="336" y="62"/>
                </a:cubicBezTo>
                <a:cubicBezTo>
                  <a:pt x="346" y="62"/>
                  <a:pt x="359" y="62"/>
                  <a:pt x="374" y="62"/>
                </a:cubicBezTo>
                <a:cubicBezTo>
                  <a:pt x="389" y="62"/>
                  <a:pt x="402" y="62"/>
                  <a:pt x="413" y="63"/>
                </a:cubicBezTo>
                <a:cubicBezTo>
                  <a:pt x="424" y="63"/>
                  <a:pt x="434" y="63"/>
                  <a:pt x="441" y="63"/>
                </a:cubicBezTo>
                <a:cubicBezTo>
                  <a:pt x="441" y="63"/>
                  <a:pt x="442" y="64"/>
                  <a:pt x="442" y="64"/>
                </a:cubicBezTo>
                <a:cubicBezTo>
                  <a:pt x="442" y="64"/>
                  <a:pt x="443" y="65"/>
                  <a:pt x="444" y="65"/>
                </a:cubicBezTo>
                <a:cubicBezTo>
                  <a:pt x="444" y="66"/>
                  <a:pt x="445" y="66"/>
                  <a:pt x="445" y="66"/>
                </a:cubicBezTo>
                <a:cubicBezTo>
                  <a:pt x="446" y="67"/>
                  <a:pt x="447" y="67"/>
                  <a:pt x="447" y="67"/>
                </a:cubicBezTo>
                <a:lnTo>
                  <a:pt x="449" y="73"/>
                </a:lnTo>
                <a:cubicBezTo>
                  <a:pt x="449" y="74"/>
                  <a:pt x="448" y="75"/>
                  <a:pt x="448" y="76"/>
                </a:cubicBezTo>
                <a:cubicBezTo>
                  <a:pt x="448" y="77"/>
                  <a:pt x="448" y="78"/>
                  <a:pt x="447" y="80"/>
                </a:cubicBezTo>
                <a:cubicBezTo>
                  <a:pt x="447" y="81"/>
                  <a:pt x="446" y="83"/>
                  <a:pt x="446" y="84"/>
                </a:cubicBezTo>
                <a:cubicBezTo>
                  <a:pt x="445" y="85"/>
                  <a:pt x="445" y="86"/>
                  <a:pt x="444" y="86"/>
                </a:cubicBezTo>
                <a:cubicBezTo>
                  <a:pt x="444" y="87"/>
                  <a:pt x="443" y="87"/>
                  <a:pt x="442" y="87"/>
                </a:cubicBezTo>
                <a:cubicBezTo>
                  <a:pt x="442" y="87"/>
                  <a:pt x="441" y="88"/>
                  <a:pt x="440" y="88"/>
                </a:cubicBezTo>
                <a:cubicBezTo>
                  <a:pt x="439" y="88"/>
                  <a:pt x="438" y="88"/>
                  <a:pt x="438" y="88"/>
                </a:cubicBezTo>
                <a:cubicBezTo>
                  <a:pt x="437" y="88"/>
                  <a:pt x="437" y="88"/>
                  <a:pt x="437" y="88"/>
                </a:cubicBezTo>
                <a:lnTo>
                  <a:pt x="408" y="88"/>
                </a:lnTo>
                <a:cubicBezTo>
                  <a:pt x="407" y="88"/>
                  <a:pt x="407" y="88"/>
                  <a:pt x="406" y="88"/>
                </a:cubicBezTo>
                <a:cubicBezTo>
                  <a:pt x="405" y="88"/>
                  <a:pt x="405" y="88"/>
                  <a:pt x="404" y="88"/>
                </a:cubicBezTo>
                <a:cubicBezTo>
                  <a:pt x="403" y="88"/>
                  <a:pt x="402" y="88"/>
                  <a:pt x="402" y="88"/>
                </a:cubicBezTo>
                <a:cubicBezTo>
                  <a:pt x="401" y="88"/>
                  <a:pt x="401" y="88"/>
                  <a:pt x="400" y="88"/>
                </a:cubicBezTo>
                <a:lnTo>
                  <a:pt x="356" y="88"/>
                </a:lnTo>
                <a:cubicBezTo>
                  <a:pt x="354" y="88"/>
                  <a:pt x="352" y="88"/>
                  <a:pt x="349" y="88"/>
                </a:cubicBezTo>
                <a:cubicBezTo>
                  <a:pt x="346" y="88"/>
                  <a:pt x="342" y="88"/>
                  <a:pt x="338" y="88"/>
                </a:cubicBezTo>
                <a:cubicBezTo>
                  <a:pt x="334" y="88"/>
                  <a:pt x="330" y="90"/>
                  <a:pt x="327" y="92"/>
                </a:cubicBezTo>
                <a:cubicBezTo>
                  <a:pt x="325" y="93"/>
                  <a:pt x="323" y="96"/>
                  <a:pt x="321" y="98"/>
                </a:cubicBezTo>
                <a:cubicBezTo>
                  <a:pt x="321" y="99"/>
                  <a:pt x="321" y="99"/>
                  <a:pt x="321" y="100"/>
                </a:cubicBezTo>
                <a:cubicBezTo>
                  <a:pt x="321" y="101"/>
                  <a:pt x="321" y="102"/>
                  <a:pt x="321" y="103"/>
                </a:cubicBezTo>
                <a:cubicBezTo>
                  <a:pt x="321" y="104"/>
                  <a:pt x="321" y="105"/>
                  <a:pt x="321" y="106"/>
                </a:cubicBezTo>
                <a:cubicBezTo>
                  <a:pt x="321" y="107"/>
                  <a:pt x="321" y="108"/>
                  <a:pt x="321" y="108"/>
                </a:cubicBezTo>
                <a:cubicBezTo>
                  <a:pt x="322" y="109"/>
                  <a:pt x="322" y="110"/>
                  <a:pt x="323" y="111"/>
                </a:cubicBezTo>
                <a:cubicBezTo>
                  <a:pt x="323" y="112"/>
                  <a:pt x="324" y="113"/>
                  <a:pt x="325" y="115"/>
                </a:cubicBezTo>
                <a:cubicBezTo>
                  <a:pt x="327" y="116"/>
                  <a:pt x="328" y="117"/>
                  <a:pt x="329" y="117"/>
                </a:cubicBezTo>
                <a:cubicBezTo>
                  <a:pt x="331" y="118"/>
                  <a:pt x="332" y="118"/>
                  <a:pt x="333" y="119"/>
                </a:cubicBezTo>
                <a:cubicBezTo>
                  <a:pt x="335" y="119"/>
                  <a:pt x="337" y="119"/>
                  <a:pt x="340" y="119"/>
                </a:cubicBezTo>
                <a:cubicBezTo>
                  <a:pt x="343" y="119"/>
                  <a:pt x="347" y="119"/>
                  <a:pt x="351" y="119"/>
                </a:cubicBezTo>
                <a:cubicBezTo>
                  <a:pt x="355" y="119"/>
                  <a:pt x="358" y="119"/>
                  <a:pt x="361" y="119"/>
                </a:cubicBezTo>
                <a:cubicBezTo>
                  <a:pt x="365" y="120"/>
                  <a:pt x="367" y="120"/>
                  <a:pt x="370" y="120"/>
                </a:cubicBezTo>
                <a:cubicBezTo>
                  <a:pt x="370" y="120"/>
                  <a:pt x="370" y="121"/>
                  <a:pt x="370" y="121"/>
                </a:cubicBezTo>
                <a:cubicBezTo>
                  <a:pt x="370" y="121"/>
                  <a:pt x="370" y="122"/>
                  <a:pt x="370" y="122"/>
                </a:cubicBezTo>
                <a:cubicBezTo>
                  <a:pt x="370" y="123"/>
                  <a:pt x="370" y="124"/>
                  <a:pt x="370" y="124"/>
                </a:cubicBezTo>
                <a:cubicBezTo>
                  <a:pt x="370" y="125"/>
                  <a:pt x="370" y="125"/>
                  <a:pt x="370" y="126"/>
                </a:cubicBezTo>
                <a:lnTo>
                  <a:pt x="337" y="126"/>
                </a:lnTo>
                <a:cubicBezTo>
                  <a:pt x="336" y="126"/>
                  <a:pt x="334" y="126"/>
                  <a:pt x="331" y="127"/>
                </a:cubicBezTo>
                <a:cubicBezTo>
                  <a:pt x="329" y="128"/>
                  <a:pt x="326" y="130"/>
                  <a:pt x="324" y="132"/>
                </a:cubicBezTo>
                <a:cubicBezTo>
                  <a:pt x="322" y="135"/>
                  <a:pt x="321" y="138"/>
                  <a:pt x="321" y="140"/>
                </a:cubicBezTo>
                <a:cubicBezTo>
                  <a:pt x="321" y="143"/>
                  <a:pt x="321" y="145"/>
                  <a:pt x="321" y="146"/>
                </a:cubicBezTo>
                <a:cubicBezTo>
                  <a:pt x="322" y="147"/>
                  <a:pt x="322" y="148"/>
                  <a:pt x="322" y="149"/>
                </a:cubicBezTo>
                <a:cubicBezTo>
                  <a:pt x="323" y="151"/>
                  <a:pt x="324" y="152"/>
                  <a:pt x="325" y="153"/>
                </a:cubicBezTo>
                <a:cubicBezTo>
                  <a:pt x="326" y="155"/>
                  <a:pt x="327" y="156"/>
                  <a:pt x="328" y="157"/>
                </a:cubicBezTo>
                <a:cubicBezTo>
                  <a:pt x="329" y="157"/>
                  <a:pt x="331" y="158"/>
                  <a:pt x="332" y="158"/>
                </a:cubicBezTo>
                <a:cubicBezTo>
                  <a:pt x="333" y="159"/>
                  <a:pt x="336" y="159"/>
                  <a:pt x="339" y="159"/>
                </a:cubicBezTo>
                <a:cubicBezTo>
                  <a:pt x="342" y="160"/>
                  <a:pt x="346" y="160"/>
                  <a:pt x="350" y="160"/>
                </a:cubicBezTo>
                <a:cubicBezTo>
                  <a:pt x="354" y="160"/>
                  <a:pt x="358" y="160"/>
                  <a:pt x="361" y="160"/>
                </a:cubicBezTo>
                <a:cubicBezTo>
                  <a:pt x="365" y="160"/>
                  <a:pt x="367" y="160"/>
                  <a:pt x="370" y="160"/>
                </a:cubicBezTo>
                <a:lnTo>
                  <a:pt x="370" y="164"/>
                </a:lnTo>
                <a:cubicBezTo>
                  <a:pt x="369" y="164"/>
                  <a:pt x="368" y="165"/>
                  <a:pt x="368" y="165"/>
                </a:cubicBezTo>
                <a:cubicBezTo>
                  <a:pt x="367" y="166"/>
                  <a:pt x="367" y="166"/>
                  <a:pt x="366" y="167"/>
                </a:cubicBezTo>
                <a:cubicBezTo>
                  <a:pt x="365" y="168"/>
                  <a:pt x="365" y="168"/>
                  <a:pt x="365" y="169"/>
                </a:cubicBezTo>
                <a:cubicBezTo>
                  <a:pt x="364" y="169"/>
                  <a:pt x="364" y="170"/>
                  <a:pt x="364" y="170"/>
                </a:cubicBezTo>
                <a:cubicBezTo>
                  <a:pt x="362" y="170"/>
                  <a:pt x="360" y="170"/>
                  <a:pt x="358" y="170"/>
                </a:cubicBezTo>
                <a:cubicBezTo>
                  <a:pt x="356" y="169"/>
                  <a:pt x="353" y="169"/>
                  <a:pt x="351" y="169"/>
                </a:cubicBezTo>
                <a:cubicBezTo>
                  <a:pt x="348" y="169"/>
                  <a:pt x="346" y="169"/>
                  <a:pt x="344" y="169"/>
                </a:cubicBezTo>
                <a:cubicBezTo>
                  <a:pt x="342" y="168"/>
                  <a:pt x="340" y="168"/>
                  <a:pt x="339" y="168"/>
                </a:cubicBezTo>
                <a:cubicBezTo>
                  <a:pt x="336" y="169"/>
                  <a:pt x="332" y="171"/>
                  <a:pt x="329" y="173"/>
                </a:cubicBezTo>
                <a:cubicBezTo>
                  <a:pt x="326" y="176"/>
                  <a:pt x="324" y="179"/>
                  <a:pt x="322" y="184"/>
                </a:cubicBezTo>
                <a:cubicBezTo>
                  <a:pt x="321" y="189"/>
                  <a:pt x="320" y="193"/>
                  <a:pt x="321" y="196"/>
                </a:cubicBezTo>
                <a:cubicBezTo>
                  <a:pt x="321" y="200"/>
                  <a:pt x="321" y="203"/>
                  <a:pt x="321" y="205"/>
                </a:cubicBezTo>
                <a:cubicBezTo>
                  <a:pt x="322" y="206"/>
                  <a:pt x="322" y="207"/>
                  <a:pt x="322" y="208"/>
                </a:cubicBezTo>
                <a:cubicBezTo>
                  <a:pt x="323" y="209"/>
                  <a:pt x="324" y="210"/>
                  <a:pt x="325" y="212"/>
                </a:cubicBezTo>
                <a:cubicBezTo>
                  <a:pt x="326" y="214"/>
                  <a:pt x="327" y="215"/>
                  <a:pt x="327" y="216"/>
                </a:cubicBezTo>
                <a:cubicBezTo>
                  <a:pt x="328" y="217"/>
                  <a:pt x="329" y="218"/>
                  <a:pt x="330" y="218"/>
                </a:cubicBezTo>
                <a:cubicBezTo>
                  <a:pt x="332" y="219"/>
                  <a:pt x="335" y="220"/>
                  <a:pt x="338" y="220"/>
                </a:cubicBezTo>
                <a:cubicBezTo>
                  <a:pt x="341" y="221"/>
                  <a:pt x="345" y="221"/>
                  <a:pt x="349" y="221"/>
                </a:cubicBezTo>
                <a:cubicBezTo>
                  <a:pt x="353" y="221"/>
                  <a:pt x="357" y="221"/>
                  <a:pt x="360" y="221"/>
                </a:cubicBezTo>
                <a:cubicBezTo>
                  <a:pt x="363" y="221"/>
                  <a:pt x="366" y="221"/>
                  <a:pt x="368" y="221"/>
                </a:cubicBezTo>
                <a:lnTo>
                  <a:pt x="391" y="221"/>
                </a:lnTo>
                <a:cubicBezTo>
                  <a:pt x="393" y="221"/>
                  <a:pt x="394" y="221"/>
                  <a:pt x="396" y="220"/>
                </a:cubicBezTo>
                <a:cubicBezTo>
                  <a:pt x="398" y="220"/>
                  <a:pt x="400" y="220"/>
                  <a:pt x="403" y="220"/>
                </a:cubicBezTo>
                <a:cubicBezTo>
                  <a:pt x="406" y="220"/>
                  <a:pt x="408" y="220"/>
                  <a:pt x="410" y="220"/>
                </a:cubicBezTo>
                <a:cubicBezTo>
                  <a:pt x="412" y="220"/>
                  <a:pt x="414" y="220"/>
                  <a:pt x="415" y="219"/>
                </a:cubicBezTo>
                <a:cubicBezTo>
                  <a:pt x="417" y="219"/>
                  <a:pt x="420" y="217"/>
                  <a:pt x="422" y="215"/>
                </a:cubicBezTo>
                <a:cubicBezTo>
                  <a:pt x="425" y="212"/>
                  <a:pt x="426" y="209"/>
                  <a:pt x="427" y="205"/>
                </a:cubicBezTo>
                <a:cubicBezTo>
                  <a:pt x="429" y="201"/>
                  <a:pt x="429" y="197"/>
                  <a:pt x="429" y="194"/>
                </a:cubicBezTo>
                <a:cubicBezTo>
                  <a:pt x="429" y="191"/>
                  <a:pt x="428" y="189"/>
                  <a:pt x="428" y="187"/>
                </a:cubicBezTo>
                <a:cubicBezTo>
                  <a:pt x="428" y="184"/>
                  <a:pt x="427" y="181"/>
                  <a:pt x="425" y="178"/>
                </a:cubicBezTo>
                <a:cubicBezTo>
                  <a:pt x="423" y="174"/>
                  <a:pt x="420" y="172"/>
                  <a:pt x="416" y="170"/>
                </a:cubicBezTo>
                <a:cubicBezTo>
                  <a:pt x="411" y="169"/>
                  <a:pt x="407" y="168"/>
                  <a:pt x="403" y="169"/>
                </a:cubicBezTo>
                <a:cubicBezTo>
                  <a:pt x="399" y="169"/>
                  <a:pt x="396" y="169"/>
                  <a:pt x="394" y="170"/>
                </a:cubicBezTo>
                <a:lnTo>
                  <a:pt x="391" y="173"/>
                </a:lnTo>
                <a:lnTo>
                  <a:pt x="391" y="176"/>
                </a:lnTo>
                <a:cubicBezTo>
                  <a:pt x="391" y="176"/>
                  <a:pt x="392" y="176"/>
                  <a:pt x="392" y="177"/>
                </a:cubicBezTo>
                <a:cubicBezTo>
                  <a:pt x="392" y="177"/>
                  <a:pt x="392" y="177"/>
                  <a:pt x="392" y="178"/>
                </a:cubicBezTo>
                <a:cubicBezTo>
                  <a:pt x="393" y="178"/>
                  <a:pt x="393" y="179"/>
                  <a:pt x="393" y="179"/>
                </a:cubicBezTo>
                <a:cubicBezTo>
                  <a:pt x="394" y="179"/>
                  <a:pt x="394" y="180"/>
                  <a:pt x="394" y="180"/>
                </a:cubicBezTo>
                <a:lnTo>
                  <a:pt x="412" y="180"/>
                </a:lnTo>
                <a:cubicBezTo>
                  <a:pt x="412" y="180"/>
                  <a:pt x="413" y="181"/>
                  <a:pt x="414" y="181"/>
                </a:cubicBezTo>
                <a:cubicBezTo>
                  <a:pt x="414" y="182"/>
                  <a:pt x="415" y="182"/>
                  <a:pt x="415" y="183"/>
                </a:cubicBezTo>
                <a:cubicBezTo>
                  <a:pt x="416" y="184"/>
                  <a:pt x="416" y="184"/>
                  <a:pt x="417" y="185"/>
                </a:cubicBezTo>
                <a:cubicBezTo>
                  <a:pt x="417" y="185"/>
                  <a:pt x="418" y="186"/>
                  <a:pt x="418" y="186"/>
                </a:cubicBezTo>
                <a:lnTo>
                  <a:pt x="418" y="202"/>
                </a:lnTo>
                <a:lnTo>
                  <a:pt x="415" y="208"/>
                </a:lnTo>
                <a:cubicBezTo>
                  <a:pt x="411" y="208"/>
                  <a:pt x="406" y="209"/>
                  <a:pt x="399" y="209"/>
                </a:cubicBezTo>
                <a:cubicBezTo>
                  <a:pt x="393" y="209"/>
                  <a:pt x="386" y="210"/>
                  <a:pt x="378" y="210"/>
                </a:cubicBezTo>
                <a:cubicBezTo>
                  <a:pt x="369" y="210"/>
                  <a:pt x="362" y="210"/>
                  <a:pt x="356" y="210"/>
                </a:cubicBezTo>
                <a:cubicBezTo>
                  <a:pt x="350" y="210"/>
                  <a:pt x="344" y="210"/>
                  <a:pt x="340" y="211"/>
                </a:cubicBezTo>
                <a:cubicBezTo>
                  <a:pt x="340" y="210"/>
                  <a:pt x="339" y="210"/>
                  <a:pt x="339" y="210"/>
                </a:cubicBezTo>
                <a:cubicBezTo>
                  <a:pt x="338" y="209"/>
                  <a:pt x="337" y="209"/>
                  <a:pt x="337" y="209"/>
                </a:cubicBezTo>
                <a:cubicBezTo>
                  <a:pt x="336" y="208"/>
                  <a:pt x="335" y="208"/>
                  <a:pt x="335" y="207"/>
                </a:cubicBezTo>
                <a:cubicBezTo>
                  <a:pt x="334" y="207"/>
                  <a:pt x="333" y="207"/>
                  <a:pt x="333" y="206"/>
                </a:cubicBezTo>
                <a:cubicBezTo>
                  <a:pt x="332" y="205"/>
                  <a:pt x="332" y="204"/>
                  <a:pt x="332" y="202"/>
                </a:cubicBezTo>
                <a:cubicBezTo>
                  <a:pt x="331" y="201"/>
                  <a:pt x="331" y="199"/>
                  <a:pt x="331" y="197"/>
                </a:cubicBezTo>
                <a:cubicBezTo>
                  <a:pt x="331" y="195"/>
                  <a:pt x="331" y="193"/>
                  <a:pt x="331" y="191"/>
                </a:cubicBezTo>
                <a:cubicBezTo>
                  <a:pt x="331" y="190"/>
                  <a:pt x="332" y="188"/>
                  <a:pt x="332" y="187"/>
                </a:cubicBezTo>
                <a:cubicBezTo>
                  <a:pt x="332" y="187"/>
                  <a:pt x="332" y="186"/>
                  <a:pt x="333" y="185"/>
                </a:cubicBezTo>
                <a:cubicBezTo>
                  <a:pt x="334" y="183"/>
                  <a:pt x="335" y="182"/>
                  <a:pt x="336" y="181"/>
                </a:cubicBezTo>
                <a:cubicBezTo>
                  <a:pt x="337" y="180"/>
                  <a:pt x="339" y="180"/>
                  <a:pt x="340" y="180"/>
                </a:cubicBezTo>
                <a:cubicBezTo>
                  <a:pt x="341" y="180"/>
                  <a:pt x="341" y="180"/>
                  <a:pt x="342" y="180"/>
                </a:cubicBezTo>
                <a:lnTo>
                  <a:pt x="353" y="180"/>
                </a:lnTo>
                <a:cubicBezTo>
                  <a:pt x="355" y="180"/>
                  <a:pt x="358" y="181"/>
                  <a:pt x="361" y="180"/>
                </a:cubicBezTo>
                <a:cubicBezTo>
                  <a:pt x="364" y="180"/>
                  <a:pt x="367" y="178"/>
                  <a:pt x="371" y="176"/>
                </a:cubicBezTo>
                <a:cubicBezTo>
                  <a:pt x="375" y="173"/>
                  <a:pt x="378" y="170"/>
                  <a:pt x="379" y="167"/>
                </a:cubicBezTo>
                <a:cubicBezTo>
                  <a:pt x="380" y="164"/>
                  <a:pt x="381" y="162"/>
                  <a:pt x="381" y="160"/>
                </a:cubicBezTo>
                <a:cubicBezTo>
                  <a:pt x="383" y="160"/>
                  <a:pt x="385" y="160"/>
                  <a:pt x="388" y="160"/>
                </a:cubicBezTo>
                <a:cubicBezTo>
                  <a:pt x="390" y="160"/>
                  <a:pt x="393" y="160"/>
                  <a:pt x="397" y="160"/>
                </a:cubicBezTo>
                <a:cubicBezTo>
                  <a:pt x="400" y="160"/>
                  <a:pt x="403" y="160"/>
                  <a:pt x="406" y="160"/>
                </a:cubicBezTo>
                <a:cubicBezTo>
                  <a:pt x="408" y="160"/>
                  <a:pt x="410" y="160"/>
                  <a:pt x="412" y="160"/>
                </a:cubicBezTo>
                <a:cubicBezTo>
                  <a:pt x="414" y="160"/>
                  <a:pt x="417" y="159"/>
                  <a:pt x="420" y="157"/>
                </a:cubicBezTo>
                <a:cubicBezTo>
                  <a:pt x="423" y="156"/>
                  <a:pt x="426" y="153"/>
                  <a:pt x="427" y="149"/>
                </a:cubicBezTo>
                <a:cubicBezTo>
                  <a:pt x="429" y="145"/>
                  <a:pt x="429" y="141"/>
                  <a:pt x="428" y="138"/>
                </a:cubicBezTo>
                <a:cubicBezTo>
                  <a:pt x="427" y="135"/>
                  <a:pt x="425" y="132"/>
                  <a:pt x="424" y="130"/>
                </a:cubicBezTo>
                <a:cubicBezTo>
                  <a:pt x="421" y="129"/>
                  <a:pt x="419" y="127"/>
                  <a:pt x="415" y="126"/>
                </a:cubicBezTo>
                <a:cubicBezTo>
                  <a:pt x="411" y="125"/>
                  <a:pt x="407" y="124"/>
                  <a:pt x="402" y="125"/>
                </a:cubicBezTo>
                <a:cubicBezTo>
                  <a:pt x="398" y="125"/>
                  <a:pt x="393" y="125"/>
                  <a:pt x="390" y="125"/>
                </a:cubicBezTo>
                <a:cubicBezTo>
                  <a:pt x="386" y="125"/>
                  <a:pt x="383" y="125"/>
                  <a:pt x="381" y="124"/>
                </a:cubicBezTo>
                <a:cubicBezTo>
                  <a:pt x="381" y="124"/>
                  <a:pt x="381" y="124"/>
                  <a:pt x="381" y="124"/>
                </a:cubicBezTo>
                <a:cubicBezTo>
                  <a:pt x="381" y="123"/>
                  <a:pt x="381" y="123"/>
                  <a:pt x="381" y="122"/>
                </a:cubicBezTo>
                <a:cubicBezTo>
                  <a:pt x="381" y="122"/>
                  <a:pt x="381" y="121"/>
                  <a:pt x="381" y="121"/>
                </a:cubicBezTo>
                <a:cubicBezTo>
                  <a:pt x="381" y="121"/>
                  <a:pt x="381" y="120"/>
                  <a:pt x="381" y="120"/>
                </a:cubicBezTo>
                <a:lnTo>
                  <a:pt x="441" y="120"/>
                </a:lnTo>
                <a:cubicBezTo>
                  <a:pt x="442" y="120"/>
                  <a:pt x="442" y="121"/>
                  <a:pt x="443" y="121"/>
                </a:cubicBezTo>
                <a:cubicBezTo>
                  <a:pt x="444" y="122"/>
                  <a:pt x="445" y="122"/>
                  <a:pt x="445" y="123"/>
                </a:cubicBezTo>
                <a:cubicBezTo>
                  <a:pt x="446" y="124"/>
                  <a:pt x="447" y="125"/>
                  <a:pt x="447" y="126"/>
                </a:cubicBezTo>
                <a:cubicBezTo>
                  <a:pt x="448" y="126"/>
                  <a:pt x="448" y="127"/>
                  <a:pt x="449" y="127"/>
                </a:cubicBezTo>
                <a:cubicBezTo>
                  <a:pt x="448" y="130"/>
                  <a:pt x="447" y="132"/>
                  <a:pt x="446" y="136"/>
                </a:cubicBezTo>
                <a:cubicBezTo>
                  <a:pt x="445" y="139"/>
                  <a:pt x="444" y="143"/>
                  <a:pt x="443" y="147"/>
                </a:cubicBezTo>
                <a:cubicBezTo>
                  <a:pt x="442" y="152"/>
                  <a:pt x="441" y="155"/>
                  <a:pt x="441" y="159"/>
                </a:cubicBezTo>
                <a:cubicBezTo>
                  <a:pt x="440" y="162"/>
                  <a:pt x="440" y="165"/>
                  <a:pt x="440" y="167"/>
                </a:cubicBezTo>
                <a:cubicBezTo>
                  <a:pt x="440" y="170"/>
                  <a:pt x="440" y="173"/>
                  <a:pt x="440" y="178"/>
                </a:cubicBezTo>
                <a:cubicBezTo>
                  <a:pt x="441" y="182"/>
                  <a:pt x="441" y="187"/>
                  <a:pt x="442" y="193"/>
                </a:cubicBezTo>
                <a:cubicBezTo>
                  <a:pt x="443" y="199"/>
                  <a:pt x="444" y="204"/>
                  <a:pt x="445" y="209"/>
                </a:cubicBezTo>
                <a:cubicBezTo>
                  <a:pt x="446" y="213"/>
                  <a:pt x="447" y="217"/>
                  <a:pt x="449" y="219"/>
                </a:cubicBezTo>
                <a:lnTo>
                  <a:pt x="453" y="221"/>
                </a:lnTo>
                <a:lnTo>
                  <a:pt x="457" y="219"/>
                </a:lnTo>
                <a:lnTo>
                  <a:pt x="459" y="217"/>
                </a:lnTo>
                <a:cubicBezTo>
                  <a:pt x="459" y="217"/>
                  <a:pt x="459" y="217"/>
                  <a:pt x="459" y="217"/>
                </a:cubicBezTo>
                <a:cubicBezTo>
                  <a:pt x="459" y="217"/>
                  <a:pt x="459" y="217"/>
                  <a:pt x="459" y="216"/>
                </a:cubicBezTo>
                <a:cubicBezTo>
                  <a:pt x="459" y="216"/>
                  <a:pt x="459" y="216"/>
                  <a:pt x="459" y="216"/>
                </a:cubicBezTo>
                <a:cubicBezTo>
                  <a:pt x="459" y="216"/>
                  <a:pt x="459" y="215"/>
                  <a:pt x="459" y="215"/>
                </a:cubicBezTo>
                <a:cubicBezTo>
                  <a:pt x="457" y="211"/>
                  <a:pt x="456" y="206"/>
                  <a:pt x="454" y="200"/>
                </a:cubicBezTo>
                <a:cubicBezTo>
                  <a:pt x="452" y="193"/>
                  <a:pt x="451" y="186"/>
                  <a:pt x="451" y="178"/>
                </a:cubicBezTo>
                <a:cubicBezTo>
                  <a:pt x="450" y="170"/>
                  <a:pt x="451" y="162"/>
                  <a:pt x="452" y="156"/>
                </a:cubicBezTo>
                <a:cubicBezTo>
                  <a:pt x="453" y="150"/>
                  <a:pt x="454" y="145"/>
                  <a:pt x="456" y="141"/>
                </a:cubicBezTo>
                <a:cubicBezTo>
                  <a:pt x="457" y="139"/>
                  <a:pt x="458" y="136"/>
                  <a:pt x="459" y="132"/>
                </a:cubicBezTo>
                <a:cubicBezTo>
                  <a:pt x="460" y="128"/>
                  <a:pt x="459" y="124"/>
                  <a:pt x="456" y="120"/>
                </a:cubicBezTo>
                <a:cubicBezTo>
                  <a:pt x="454" y="115"/>
                  <a:pt x="451" y="112"/>
                  <a:pt x="448" y="110"/>
                </a:cubicBezTo>
                <a:cubicBezTo>
                  <a:pt x="444" y="109"/>
                  <a:pt x="441" y="108"/>
                  <a:pt x="438" y="108"/>
                </a:cubicBezTo>
                <a:lnTo>
                  <a:pt x="394" y="108"/>
                </a:lnTo>
                <a:cubicBezTo>
                  <a:pt x="394" y="108"/>
                  <a:pt x="393" y="108"/>
                  <a:pt x="393" y="108"/>
                </a:cubicBezTo>
                <a:cubicBezTo>
                  <a:pt x="392" y="108"/>
                  <a:pt x="391" y="108"/>
                  <a:pt x="391" y="108"/>
                </a:cubicBezTo>
                <a:cubicBezTo>
                  <a:pt x="390" y="108"/>
                  <a:pt x="389" y="108"/>
                  <a:pt x="389" y="108"/>
                </a:cubicBezTo>
                <a:cubicBezTo>
                  <a:pt x="388" y="108"/>
                  <a:pt x="388" y="108"/>
                  <a:pt x="387" y="108"/>
                </a:cubicBezTo>
                <a:lnTo>
                  <a:pt x="334" y="108"/>
                </a:lnTo>
                <a:cubicBezTo>
                  <a:pt x="334" y="108"/>
                  <a:pt x="334" y="108"/>
                  <a:pt x="333" y="108"/>
                </a:cubicBezTo>
                <a:cubicBezTo>
                  <a:pt x="333" y="107"/>
                  <a:pt x="333" y="107"/>
                  <a:pt x="332" y="107"/>
                </a:cubicBezTo>
                <a:cubicBezTo>
                  <a:pt x="332" y="107"/>
                  <a:pt x="332" y="106"/>
                  <a:pt x="332" y="106"/>
                </a:cubicBezTo>
                <a:cubicBezTo>
                  <a:pt x="332" y="106"/>
                  <a:pt x="332" y="106"/>
                  <a:pt x="332" y="105"/>
                </a:cubicBezTo>
                <a:cubicBezTo>
                  <a:pt x="332" y="105"/>
                  <a:pt x="332" y="104"/>
                  <a:pt x="332" y="104"/>
                </a:cubicBezTo>
                <a:cubicBezTo>
                  <a:pt x="332" y="103"/>
                  <a:pt x="332" y="103"/>
                  <a:pt x="332" y="102"/>
                </a:cubicBezTo>
                <a:cubicBezTo>
                  <a:pt x="332" y="101"/>
                  <a:pt x="332" y="101"/>
                  <a:pt x="333" y="100"/>
                </a:cubicBezTo>
                <a:cubicBezTo>
                  <a:pt x="333" y="100"/>
                  <a:pt x="334" y="100"/>
                  <a:pt x="334" y="100"/>
                </a:cubicBezTo>
                <a:cubicBezTo>
                  <a:pt x="335" y="100"/>
                  <a:pt x="336" y="100"/>
                  <a:pt x="336" y="100"/>
                </a:cubicBezTo>
                <a:cubicBezTo>
                  <a:pt x="337" y="100"/>
                  <a:pt x="338" y="100"/>
                  <a:pt x="339" y="100"/>
                </a:cubicBezTo>
                <a:cubicBezTo>
                  <a:pt x="340" y="100"/>
                  <a:pt x="341" y="100"/>
                  <a:pt x="342" y="100"/>
                </a:cubicBezTo>
                <a:cubicBezTo>
                  <a:pt x="343" y="100"/>
                  <a:pt x="344" y="100"/>
                  <a:pt x="345" y="100"/>
                </a:cubicBezTo>
                <a:lnTo>
                  <a:pt x="362" y="100"/>
                </a:lnTo>
                <a:cubicBezTo>
                  <a:pt x="362" y="100"/>
                  <a:pt x="363" y="100"/>
                  <a:pt x="363" y="100"/>
                </a:cubicBezTo>
                <a:cubicBezTo>
                  <a:pt x="364" y="100"/>
                  <a:pt x="364" y="100"/>
                  <a:pt x="365" y="100"/>
                </a:cubicBezTo>
                <a:cubicBezTo>
                  <a:pt x="366" y="100"/>
                  <a:pt x="367" y="100"/>
                  <a:pt x="368" y="100"/>
                </a:cubicBezTo>
                <a:cubicBezTo>
                  <a:pt x="368" y="100"/>
                  <a:pt x="369" y="100"/>
                  <a:pt x="370" y="100"/>
                </a:cubicBezTo>
                <a:lnTo>
                  <a:pt x="428" y="100"/>
                </a:lnTo>
                <a:cubicBezTo>
                  <a:pt x="429" y="100"/>
                  <a:pt x="430" y="100"/>
                  <a:pt x="431" y="99"/>
                </a:cubicBezTo>
                <a:cubicBezTo>
                  <a:pt x="432" y="99"/>
                  <a:pt x="433" y="99"/>
                  <a:pt x="434" y="99"/>
                </a:cubicBezTo>
                <a:cubicBezTo>
                  <a:pt x="435" y="99"/>
                  <a:pt x="436" y="98"/>
                  <a:pt x="437" y="98"/>
                </a:cubicBezTo>
                <a:cubicBezTo>
                  <a:pt x="438" y="98"/>
                  <a:pt x="439" y="98"/>
                  <a:pt x="440" y="98"/>
                </a:cubicBezTo>
                <a:cubicBezTo>
                  <a:pt x="444" y="97"/>
                  <a:pt x="448" y="95"/>
                  <a:pt x="452" y="92"/>
                </a:cubicBezTo>
                <a:cubicBezTo>
                  <a:pt x="456" y="88"/>
                  <a:pt x="458" y="83"/>
                  <a:pt x="459" y="76"/>
                </a:cubicBezTo>
                <a:cubicBezTo>
                  <a:pt x="459" y="69"/>
                  <a:pt x="457" y="64"/>
                  <a:pt x="453" y="59"/>
                </a:cubicBezTo>
                <a:cubicBezTo>
                  <a:pt x="449" y="55"/>
                  <a:pt x="445" y="53"/>
                  <a:pt x="441" y="51"/>
                </a:cubicBezTo>
                <a:cubicBezTo>
                  <a:pt x="434" y="51"/>
                  <a:pt x="425" y="51"/>
                  <a:pt x="415" y="51"/>
                </a:cubicBezTo>
                <a:cubicBezTo>
                  <a:pt x="404" y="51"/>
                  <a:pt x="392" y="51"/>
                  <a:pt x="378" y="51"/>
                </a:cubicBezTo>
                <a:cubicBezTo>
                  <a:pt x="364" y="51"/>
                  <a:pt x="352" y="51"/>
                  <a:pt x="342" y="51"/>
                </a:cubicBezTo>
                <a:cubicBezTo>
                  <a:pt x="331" y="51"/>
                  <a:pt x="322" y="51"/>
                  <a:pt x="315" y="51"/>
                </a:cubicBezTo>
                <a:cubicBezTo>
                  <a:pt x="313" y="51"/>
                  <a:pt x="311" y="50"/>
                  <a:pt x="308" y="51"/>
                </a:cubicBezTo>
                <a:cubicBezTo>
                  <a:pt x="304" y="51"/>
                  <a:pt x="301" y="53"/>
                  <a:pt x="297" y="56"/>
                </a:cubicBezTo>
                <a:cubicBezTo>
                  <a:pt x="294" y="60"/>
                  <a:pt x="292" y="63"/>
                  <a:pt x="291" y="66"/>
                </a:cubicBezTo>
                <a:cubicBezTo>
                  <a:pt x="290" y="70"/>
                  <a:pt x="290" y="73"/>
                  <a:pt x="291" y="75"/>
                </a:cubicBezTo>
                <a:cubicBezTo>
                  <a:pt x="291" y="78"/>
                  <a:pt x="292" y="82"/>
                  <a:pt x="293" y="88"/>
                </a:cubicBezTo>
                <a:cubicBezTo>
                  <a:pt x="293" y="93"/>
                  <a:pt x="294" y="99"/>
                  <a:pt x="295" y="105"/>
                </a:cubicBezTo>
                <a:cubicBezTo>
                  <a:pt x="295" y="112"/>
                  <a:pt x="296" y="118"/>
                  <a:pt x="296" y="123"/>
                </a:cubicBezTo>
                <a:cubicBezTo>
                  <a:pt x="297" y="128"/>
                  <a:pt x="297" y="133"/>
                  <a:pt x="298" y="136"/>
                </a:cubicBezTo>
                <a:lnTo>
                  <a:pt x="298" y="158"/>
                </a:lnTo>
                <a:close/>
                <a:moveTo>
                  <a:pt x="221" y="121"/>
                </a:moveTo>
                <a:cubicBezTo>
                  <a:pt x="221" y="121"/>
                  <a:pt x="222" y="120"/>
                  <a:pt x="222" y="120"/>
                </a:cubicBezTo>
                <a:cubicBezTo>
                  <a:pt x="223" y="120"/>
                  <a:pt x="223" y="119"/>
                  <a:pt x="224" y="118"/>
                </a:cubicBezTo>
                <a:cubicBezTo>
                  <a:pt x="225" y="118"/>
                  <a:pt x="225" y="117"/>
                  <a:pt x="226" y="117"/>
                </a:cubicBezTo>
                <a:cubicBezTo>
                  <a:pt x="226" y="116"/>
                  <a:pt x="227" y="116"/>
                  <a:pt x="227" y="116"/>
                </a:cubicBezTo>
                <a:cubicBezTo>
                  <a:pt x="227" y="113"/>
                  <a:pt x="227" y="110"/>
                  <a:pt x="227" y="105"/>
                </a:cubicBezTo>
                <a:cubicBezTo>
                  <a:pt x="228" y="100"/>
                  <a:pt x="228" y="95"/>
                  <a:pt x="227" y="89"/>
                </a:cubicBezTo>
                <a:cubicBezTo>
                  <a:pt x="226" y="83"/>
                  <a:pt x="224" y="78"/>
                  <a:pt x="221" y="74"/>
                </a:cubicBezTo>
                <a:cubicBezTo>
                  <a:pt x="218" y="71"/>
                  <a:pt x="215" y="68"/>
                  <a:pt x="212" y="67"/>
                </a:cubicBezTo>
                <a:cubicBezTo>
                  <a:pt x="205" y="66"/>
                  <a:pt x="195" y="65"/>
                  <a:pt x="184" y="65"/>
                </a:cubicBezTo>
                <a:cubicBezTo>
                  <a:pt x="173" y="64"/>
                  <a:pt x="160" y="64"/>
                  <a:pt x="145" y="64"/>
                </a:cubicBezTo>
                <a:cubicBezTo>
                  <a:pt x="130" y="64"/>
                  <a:pt x="117" y="64"/>
                  <a:pt x="106" y="64"/>
                </a:cubicBezTo>
                <a:cubicBezTo>
                  <a:pt x="95" y="64"/>
                  <a:pt x="85" y="64"/>
                  <a:pt x="78" y="63"/>
                </a:cubicBezTo>
                <a:cubicBezTo>
                  <a:pt x="76" y="63"/>
                  <a:pt x="73" y="63"/>
                  <a:pt x="70" y="64"/>
                </a:cubicBezTo>
                <a:cubicBezTo>
                  <a:pt x="67" y="65"/>
                  <a:pt x="63" y="67"/>
                  <a:pt x="60" y="71"/>
                </a:cubicBezTo>
                <a:cubicBezTo>
                  <a:pt x="56" y="75"/>
                  <a:pt x="53" y="79"/>
                  <a:pt x="52" y="83"/>
                </a:cubicBezTo>
                <a:cubicBezTo>
                  <a:pt x="51" y="87"/>
                  <a:pt x="51" y="90"/>
                  <a:pt x="51" y="93"/>
                </a:cubicBezTo>
                <a:lnTo>
                  <a:pt x="51" y="114"/>
                </a:lnTo>
                <a:lnTo>
                  <a:pt x="54" y="119"/>
                </a:lnTo>
                <a:cubicBezTo>
                  <a:pt x="55" y="119"/>
                  <a:pt x="55" y="119"/>
                  <a:pt x="56" y="119"/>
                </a:cubicBezTo>
                <a:cubicBezTo>
                  <a:pt x="57" y="119"/>
                  <a:pt x="57" y="119"/>
                  <a:pt x="58" y="118"/>
                </a:cubicBezTo>
                <a:cubicBezTo>
                  <a:pt x="59" y="118"/>
                  <a:pt x="59" y="118"/>
                  <a:pt x="60" y="118"/>
                </a:cubicBezTo>
                <a:cubicBezTo>
                  <a:pt x="61" y="118"/>
                  <a:pt x="61" y="118"/>
                  <a:pt x="62" y="118"/>
                </a:cubicBezTo>
                <a:lnTo>
                  <a:pt x="63" y="114"/>
                </a:lnTo>
                <a:cubicBezTo>
                  <a:pt x="63" y="114"/>
                  <a:pt x="63" y="113"/>
                  <a:pt x="63" y="113"/>
                </a:cubicBezTo>
                <a:cubicBezTo>
                  <a:pt x="63" y="112"/>
                  <a:pt x="63" y="111"/>
                  <a:pt x="63" y="111"/>
                </a:cubicBezTo>
                <a:cubicBezTo>
                  <a:pt x="63" y="110"/>
                  <a:pt x="63" y="109"/>
                  <a:pt x="63" y="108"/>
                </a:cubicBezTo>
                <a:cubicBezTo>
                  <a:pt x="63" y="108"/>
                  <a:pt x="63" y="107"/>
                  <a:pt x="63" y="107"/>
                </a:cubicBezTo>
                <a:lnTo>
                  <a:pt x="63" y="86"/>
                </a:lnTo>
                <a:lnTo>
                  <a:pt x="67" y="79"/>
                </a:lnTo>
                <a:cubicBezTo>
                  <a:pt x="68" y="79"/>
                  <a:pt x="70" y="79"/>
                  <a:pt x="71" y="78"/>
                </a:cubicBezTo>
                <a:cubicBezTo>
                  <a:pt x="73" y="78"/>
                  <a:pt x="74" y="78"/>
                  <a:pt x="76" y="78"/>
                </a:cubicBezTo>
                <a:cubicBezTo>
                  <a:pt x="79" y="79"/>
                  <a:pt x="80" y="79"/>
                  <a:pt x="82" y="79"/>
                </a:cubicBezTo>
                <a:cubicBezTo>
                  <a:pt x="84" y="79"/>
                  <a:pt x="85" y="79"/>
                  <a:pt x="86" y="79"/>
                </a:cubicBezTo>
                <a:lnTo>
                  <a:pt x="85" y="126"/>
                </a:lnTo>
                <a:cubicBezTo>
                  <a:pt x="85" y="126"/>
                  <a:pt x="84" y="126"/>
                  <a:pt x="83" y="126"/>
                </a:cubicBezTo>
                <a:cubicBezTo>
                  <a:pt x="82" y="126"/>
                  <a:pt x="82" y="126"/>
                  <a:pt x="81" y="126"/>
                </a:cubicBezTo>
                <a:cubicBezTo>
                  <a:pt x="80" y="126"/>
                  <a:pt x="79" y="126"/>
                  <a:pt x="78" y="126"/>
                </a:cubicBezTo>
                <a:cubicBezTo>
                  <a:pt x="77" y="126"/>
                  <a:pt x="77" y="126"/>
                  <a:pt x="76" y="126"/>
                </a:cubicBezTo>
                <a:cubicBezTo>
                  <a:pt x="74" y="126"/>
                  <a:pt x="71" y="126"/>
                  <a:pt x="68" y="127"/>
                </a:cubicBezTo>
                <a:cubicBezTo>
                  <a:pt x="64" y="128"/>
                  <a:pt x="61" y="131"/>
                  <a:pt x="58" y="135"/>
                </a:cubicBezTo>
                <a:cubicBezTo>
                  <a:pt x="54" y="138"/>
                  <a:pt x="52" y="142"/>
                  <a:pt x="52" y="146"/>
                </a:cubicBezTo>
                <a:cubicBezTo>
                  <a:pt x="51" y="150"/>
                  <a:pt x="51" y="153"/>
                  <a:pt x="51" y="156"/>
                </a:cubicBezTo>
                <a:cubicBezTo>
                  <a:pt x="52" y="158"/>
                  <a:pt x="53" y="159"/>
                  <a:pt x="53" y="162"/>
                </a:cubicBezTo>
                <a:cubicBezTo>
                  <a:pt x="54" y="164"/>
                  <a:pt x="55" y="167"/>
                  <a:pt x="56" y="170"/>
                </a:cubicBezTo>
                <a:cubicBezTo>
                  <a:pt x="57" y="174"/>
                  <a:pt x="58" y="177"/>
                  <a:pt x="58" y="179"/>
                </a:cubicBezTo>
                <a:cubicBezTo>
                  <a:pt x="59" y="182"/>
                  <a:pt x="59" y="184"/>
                  <a:pt x="59" y="186"/>
                </a:cubicBezTo>
                <a:cubicBezTo>
                  <a:pt x="59" y="188"/>
                  <a:pt x="58" y="190"/>
                  <a:pt x="58" y="192"/>
                </a:cubicBezTo>
                <a:cubicBezTo>
                  <a:pt x="57" y="195"/>
                  <a:pt x="57" y="198"/>
                  <a:pt x="56" y="202"/>
                </a:cubicBezTo>
                <a:cubicBezTo>
                  <a:pt x="54" y="205"/>
                  <a:pt x="54" y="208"/>
                  <a:pt x="53" y="211"/>
                </a:cubicBezTo>
                <a:cubicBezTo>
                  <a:pt x="52" y="213"/>
                  <a:pt x="52" y="216"/>
                  <a:pt x="51" y="217"/>
                </a:cubicBezTo>
                <a:lnTo>
                  <a:pt x="53" y="223"/>
                </a:lnTo>
                <a:lnTo>
                  <a:pt x="56" y="224"/>
                </a:lnTo>
                <a:lnTo>
                  <a:pt x="60" y="224"/>
                </a:lnTo>
                <a:cubicBezTo>
                  <a:pt x="60" y="224"/>
                  <a:pt x="60" y="224"/>
                  <a:pt x="60" y="223"/>
                </a:cubicBezTo>
                <a:cubicBezTo>
                  <a:pt x="60" y="223"/>
                  <a:pt x="61" y="223"/>
                  <a:pt x="61" y="223"/>
                </a:cubicBezTo>
                <a:cubicBezTo>
                  <a:pt x="61" y="222"/>
                  <a:pt x="62" y="222"/>
                  <a:pt x="62" y="222"/>
                </a:cubicBezTo>
                <a:cubicBezTo>
                  <a:pt x="63" y="221"/>
                  <a:pt x="63" y="221"/>
                  <a:pt x="63" y="221"/>
                </a:cubicBezTo>
                <a:cubicBezTo>
                  <a:pt x="64" y="219"/>
                  <a:pt x="65" y="216"/>
                  <a:pt x="66" y="213"/>
                </a:cubicBezTo>
                <a:cubicBezTo>
                  <a:pt x="67" y="210"/>
                  <a:pt x="68" y="207"/>
                  <a:pt x="69" y="203"/>
                </a:cubicBezTo>
                <a:cubicBezTo>
                  <a:pt x="70" y="200"/>
                  <a:pt x="70" y="197"/>
                  <a:pt x="70" y="194"/>
                </a:cubicBezTo>
                <a:cubicBezTo>
                  <a:pt x="70" y="191"/>
                  <a:pt x="70" y="189"/>
                  <a:pt x="70" y="188"/>
                </a:cubicBezTo>
                <a:cubicBezTo>
                  <a:pt x="71" y="185"/>
                  <a:pt x="71" y="182"/>
                  <a:pt x="70" y="178"/>
                </a:cubicBezTo>
                <a:cubicBezTo>
                  <a:pt x="69" y="174"/>
                  <a:pt x="68" y="169"/>
                  <a:pt x="66" y="164"/>
                </a:cubicBezTo>
                <a:cubicBezTo>
                  <a:pt x="64" y="159"/>
                  <a:pt x="64" y="155"/>
                  <a:pt x="64" y="151"/>
                </a:cubicBezTo>
                <a:cubicBezTo>
                  <a:pt x="64" y="147"/>
                  <a:pt x="66" y="144"/>
                  <a:pt x="67" y="142"/>
                </a:cubicBezTo>
                <a:cubicBezTo>
                  <a:pt x="74" y="141"/>
                  <a:pt x="83" y="141"/>
                  <a:pt x="93" y="141"/>
                </a:cubicBezTo>
                <a:cubicBezTo>
                  <a:pt x="103" y="140"/>
                  <a:pt x="115" y="140"/>
                  <a:pt x="128" y="141"/>
                </a:cubicBezTo>
                <a:cubicBezTo>
                  <a:pt x="142" y="141"/>
                  <a:pt x="153" y="141"/>
                  <a:pt x="163" y="142"/>
                </a:cubicBezTo>
                <a:cubicBezTo>
                  <a:pt x="174" y="142"/>
                  <a:pt x="182" y="142"/>
                  <a:pt x="189" y="142"/>
                </a:cubicBezTo>
                <a:lnTo>
                  <a:pt x="203" y="142"/>
                </a:lnTo>
                <a:cubicBezTo>
                  <a:pt x="204" y="142"/>
                  <a:pt x="206" y="142"/>
                  <a:pt x="207" y="142"/>
                </a:cubicBezTo>
                <a:cubicBezTo>
                  <a:pt x="209" y="143"/>
                  <a:pt x="210" y="144"/>
                  <a:pt x="211" y="146"/>
                </a:cubicBezTo>
                <a:cubicBezTo>
                  <a:pt x="213" y="148"/>
                  <a:pt x="214" y="150"/>
                  <a:pt x="214" y="151"/>
                </a:cubicBezTo>
                <a:cubicBezTo>
                  <a:pt x="215" y="153"/>
                  <a:pt x="215" y="155"/>
                  <a:pt x="215" y="156"/>
                </a:cubicBezTo>
                <a:cubicBezTo>
                  <a:pt x="214" y="158"/>
                  <a:pt x="213" y="159"/>
                  <a:pt x="211" y="162"/>
                </a:cubicBezTo>
                <a:cubicBezTo>
                  <a:pt x="210" y="164"/>
                  <a:pt x="209" y="167"/>
                  <a:pt x="208" y="170"/>
                </a:cubicBezTo>
                <a:cubicBezTo>
                  <a:pt x="207" y="173"/>
                  <a:pt x="207" y="176"/>
                  <a:pt x="207" y="178"/>
                </a:cubicBezTo>
                <a:cubicBezTo>
                  <a:pt x="206" y="181"/>
                  <a:pt x="206" y="183"/>
                  <a:pt x="206" y="184"/>
                </a:cubicBezTo>
                <a:cubicBezTo>
                  <a:pt x="206" y="186"/>
                  <a:pt x="206" y="189"/>
                  <a:pt x="206" y="192"/>
                </a:cubicBezTo>
                <a:cubicBezTo>
                  <a:pt x="206" y="195"/>
                  <a:pt x="207" y="199"/>
                  <a:pt x="208" y="203"/>
                </a:cubicBezTo>
                <a:cubicBezTo>
                  <a:pt x="209" y="208"/>
                  <a:pt x="211" y="211"/>
                  <a:pt x="212" y="215"/>
                </a:cubicBezTo>
                <a:cubicBezTo>
                  <a:pt x="214" y="218"/>
                  <a:pt x="215" y="220"/>
                  <a:pt x="217" y="223"/>
                </a:cubicBezTo>
                <a:lnTo>
                  <a:pt x="220" y="224"/>
                </a:lnTo>
                <a:lnTo>
                  <a:pt x="224" y="223"/>
                </a:lnTo>
                <a:lnTo>
                  <a:pt x="225" y="221"/>
                </a:lnTo>
                <a:lnTo>
                  <a:pt x="225" y="216"/>
                </a:lnTo>
                <a:cubicBezTo>
                  <a:pt x="225" y="215"/>
                  <a:pt x="225" y="215"/>
                  <a:pt x="225" y="214"/>
                </a:cubicBezTo>
                <a:cubicBezTo>
                  <a:pt x="224" y="214"/>
                  <a:pt x="224" y="213"/>
                  <a:pt x="224" y="213"/>
                </a:cubicBezTo>
                <a:cubicBezTo>
                  <a:pt x="224" y="212"/>
                  <a:pt x="224" y="212"/>
                  <a:pt x="224" y="211"/>
                </a:cubicBezTo>
                <a:cubicBezTo>
                  <a:pt x="224" y="211"/>
                  <a:pt x="224" y="211"/>
                  <a:pt x="224" y="210"/>
                </a:cubicBezTo>
                <a:cubicBezTo>
                  <a:pt x="222" y="207"/>
                  <a:pt x="221" y="203"/>
                  <a:pt x="220" y="198"/>
                </a:cubicBezTo>
                <a:cubicBezTo>
                  <a:pt x="219" y="193"/>
                  <a:pt x="219" y="188"/>
                  <a:pt x="220" y="181"/>
                </a:cubicBezTo>
                <a:cubicBezTo>
                  <a:pt x="222" y="175"/>
                  <a:pt x="223" y="169"/>
                  <a:pt x="224" y="164"/>
                </a:cubicBezTo>
                <a:cubicBezTo>
                  <a:pt x="225" y="159"/>
                  <a:pt x="226" y="154"/>
                  <a:pt x="227" y="151"/>
                </a:cubicBezTo>
                <a:cubicBezTo>
                  <a:pt x="227" y="147"/>
                  <a:pt x="226" y="144"/>
                  <a:pt x="224" y="140"/>
                </a:cubicBezTo>
                <a:cubicBezTo>
                  <a:pt x="222" y="136"/>
                  <a:pt x="218" y="133"/>
                  <a:pt x="214" y="130"/>
                </a:cubicBezTo>
                <a:cubicBezTo>
                  <a:pt x="209" y="128"/>
                  <a:pt x="205" y="127"/>
                  <a:pt x="201" y="127"/>
                </a:cubicBezTo>
                <a:cubicBezTo>
                  <a:pt x="197" y="127"/>
                  <a:pt x="194" y="127"/>
                  <a:pt x="192" y="128"/>
                </a:cubicBezTo>
                <a:lnTo>
                  <a:pt x="192" y="93"/>
                </a:lnTo>
                <a:cubicBezTo>
                  <a:pt x="192" y="92"/>
                  <a:pt x="192" y="91"/>
                  <a:pt x="192" y="90"/>
                </a:cubicBezTo>
                <a:cubicBezTo>
                  <a:pt x="192" y="88"/>
                  <a:pt x="192" y="87"/>
                  <a:pt x="192" y="85"/>
                </a:cubicBezTo>
                <a:cubicBezTo>
                  <a:pt x="192" y="84"/>
                  <a:pt x="192" y="82"/>
                  <a:pt x="192" y="81"/>
                </a:cubicBezTo>
                <a:cubicBezTo>
                  <a:pt x="192" y="80"/>
                  <a:pt x="192" y="80"/>
                  <a:pt x="192" y="79"/>
                </a:cubicBezTo>
                <a:lnTo>
                  <a:pt x="208" y="79"/>
                </a:lnTo>
                <a:lnTo>
                  <a:pt x="215" y="88"/>
                </a:lnTo>
                <a:cubicBezTo>
                  <a:pt x="215" y="89"/>
                  <a:pt x="215" y="91"/>
                  <a:pt x="215" y="93"/>
                </a:cubicBezTo>
                <a:cubicBezTo>
                  <a:pt x="215" y="96"/>
                  <a:pt x="215" y="99"/>
                  <a:pt x="215" y="102"/>
                </a:cubicBezTo>
                <a:cubicBezTo>
                  <a:pt x="215" y="105"/>
                  <a:pt x="215" y="108"/>
                  <a:pt x="215" y="110"/>
                </a:cubicBezTo>
                <a:cubicBezTo>
                  <a:pt x="215" y="112"/>
                  <a:pt x="215" y="114"/>
                  <a:pt x="215" y="116"/>
                </a:cubicBezTo>
                <a:cubicBezTo>
                  <a:pt x="215" y="116"/>
                  <a:pt x="215" y="116"/>
                  <a:pt x="215" y="117"/>
                </a:cubicBezTo>
                <a:cubicBezTo>
                  <a:pt x="215" y="117"/>
                  <a:pt x="216" y="118"/>
                  <a:pt x="216" y="118"/>
                </a:cubicBezTo>
                <a:cubicBezTo>
                  <a:pt x="216" y="119"/>
                  <a:pt x="217" y="120"/>
                  <a:pt x="217" y="120"/>
                </a:cubicBezTo>
                <a:cubicBezTo>
                  <a:pt x="218" y="120"/>
                  <a:pt x="218" y="121"/>
                  <a:pt x="218" y="121"/>
                </a:cubicBezTo>
                <a:lnTo>
                  <a:pt x="221" y="121"/>
                </a:lnTo>
                <a:close/>
                <a:moveTo>
                  <a:pt x="98" y="119"/>
                </a:moveTo>
                <a:lnTo>
                  <a:pt x="117" y="119"/>
                </a:lnTo>
                <a:cubicBezTo>
                  <a:pt x="121" y="119"/>
                  <a:pt x="125" y="119"/>
                  <a:pt x="130" y="120"/>
                </a:cubicBezTo>
                <a:cubicBezTo>
                  <a:pt x="135" y="120"/>
                  <a:pt x="141" y="120"/>
                  <a:pt x="148" y="120"/>
                </a:cubicBezTo>
                <a:cubicBezTo>
                  <a:pt x="155" y="120"/>
                  <a:pt x="161" y="121"/>
                  <a:pt x="167" y="121"/>
                </a:cubicBezTo>
                <a:cubicBezTo>
                  <a:pt x="172" y="121"/>
                  <a:pt x="176" y="121"/>
                  <a:pt x="180" y="121"/>
                </a:cubicBezTo>
                <a:lnTo>
                  <a:pt x="180" y="128"/>
                </a:lnTo>
                <a:cubicBezTo>
                  <a:pt x="175" y="128"/>
                  <a:pt x="170" y="128"/>
                  <a:pt x="163" y="127"/>
                </a:cubicBezTo>
                <a:cubicBezTo>
                  <a:pt x="156" y="127"/>
                  <a:pt x="148" y="127"/>
                  <a:pt x="139" y="127"/>
                </a:cubicBezTo>
                <a:cubicBezTo>
                  <a:pt x="129" y="127"/>
                  <a:pt x="122" y="127"/>
                  <a:pt x="115" y="127"/>
                </a:cubicBezTo>
                <a:cubicBezTo>
                  <a:pt x="108" y="127"/>
                  <a:pt x="103" y="127"/>
                  <a:pt x="98" y="126"/>
                </a:cubicBezTo>
                <a:lnTo>
                  <a:pt x="98" y="119"/>
                </a:lnTo>
                <a:close/>
                <a:moveTo>
                  <a:pt x="180" y="79"/>
                </a:moveTo>
                <a:lnTo>
                  <a:pt x="180" y="86"/>
                </a:lnTo>
                <a:cubicBezTo>
                  <a:pt x="175" y="86"/>
                  <a:pt x="170" y="86"/>
                  <a:pt x="163" y="85"/>
                </a:cubicBezTo>
                <a:cubicBezTo>
                  <a:pt x="156" y="85"/>
                  <a:pt x="148" y="85"/>
                  <a:pt x="139" y="85"/>
                </a:cubicBezTo>
                <a:cubicBezTo>
                  <a:pt x="129" y="85"/>
                  <a:pt x="122" y="85"/>
                  <a:pt x="115" y="85"/>
                </a:cubicBezTo>
                <a:cubicBezTo>
                  <a:pt x="108" y="85"/>
                  <a:pt x="103" y="85"/>
                  <a:pt x="98" y="84"/>
                </a:cubicBezTo>
                <a:lnTo>
                  <a:pt x="98" y="79"/>
                </a:lnTo>
                <a:lnTo>
                  <a:pt x="129" y="79"/>
                </a:lnTo>
                <a:cubicBezTo>
                  <a:pt x="130" y="79"/>
                  <a:pt x="132" y="79"/>
                  <a:pt x="133" y="79"/>
                </a:cubicBezTo>
                <a:cubicBezTo>
                  <a:pt x="135" y="79"/>
                  <a:pt x="137" y="79"/>
                  <a:pt x="140" y="79"/>
                </a:cubicBezTo>
                <a:cubicBezTo>
                  <a:pt x="142" y="79"/>
                  <a:pt x="144" y="79"/>
                  <a:pt x="146" y="79"/>
                </a:cubicBezTo>
                <a:cubicBezTo>
                  <a:pt x="148" y="79"/>
                  <a:pt x="150" y="79"/>
                  <a:pt x="151" y="79"/>
                </a:cubicBezTo>
                <a:lnTo>
                  <a:pt x="180" y="79"/>
                </a:lnTo>
                <a:close/>
                <a:moveTo>
                  <a:pt x="180" y="100"/>
                </a:moveTo>
                <a:lnTo>
                  <a:pt x="180" y="107"/>
                </a:lnTo>
                <a:cubicBezTo>
                  <a:pt x="175" y="107"/>
                  <a:pt x="170" y="106"/>
                  <a:pt x="163" y="106"/>
                </a:cubicBezTo>
                <a:cubicBezTo>
                  <a:pt x="156" y="106"/>
                  <a:pt x="148" y="106"/>
                  <a:pt x="139" y="106"/>
                </a:cubicBezTo>
                <a:cubicBezTo>
                  <a:pt x="129" y="105"/>
                  <a:pt x="122" y="105"/>
                  <a:pt x="115" y="105"/>
                </a:cubicBezTo>
                <a:cubicBezTo>
                  <a:pt x="108" y="105"/>
                  <a:pt x="103" y="105"/>
                  <a:pt x="98" y="105"/>
                </a:cubicBezTo>
                <a:lnTo>
                  <a:pt x="100" y="98"/>
                </a:lnTo>
                <a:cubicBezTo>
                  <a:pt x="104" y="99"/>
                  <a:pt x="110" y="99"/>
                  <a:pt x="116" y="99"/>
                </a:cubicBezTo>
                <a:cubicBezTo>
                  <a:pt x="123" y="99"/>
                  <a:pt x="130" y="99"/>
                  <a:pt x="139" y="99"/>
                </a:cubicBezTo>
                <a:cubicBezTo>
                  <a:pt x="148" y="99"/>
                  <a:pt x="156" y="99"/>
                  <a:pt x="163" y="99"/>
                </a:cubicBezTo>
                <a:cubicBezTo>
                  <a:pt x="170" y="100"/>
                  <a:pt x="175" y="100"/>
                  <a:pt x="180" y="100"/>
                </a:cubicBezTo>
                <a:close/>
                <a:moveTo>
                  <a:pt x="180" y="179"/>
                </a:moveTo>
                <a:lnTo>
                  <a:pt x="180" y="205"/>
                </a:lnTo>
                <a:cubicBezTo>
                  <a:pt x="180" y="205"/>
                  <a:pt x="180" y="205"/>
                  <a:pt x="179" y="205"/>
                </a:cubicBezTo>
                <a:cubicBezTo>
                  <a:pt x="179" y="205"/>
                  <a:pt x="179" y="206"/>
                  <a:pt x="179" y="206"/>
                </a:cubicBezTo>
                <a:cubicBezTo>
                  <a:pt x="178" y="207"/>
                  <a:pt x="178" y="207"/>
                  <a:pt x="178" y="207"/>
                </a:cubicBezTo>
                <a:cubicBezTo>
                  <a:pt x="178" y="208"/>
                  <a:pt x="177" y="208"/>
                  <a:pt x="177" y="209"/>
                </a:cubicBezTo>
                <a:cubicBezTo>
                  <a:pt x="175" y="209"/>
                  <a:pt x="173" y="210"/>
                  <a:pt x="171" y="211"/>
                </a:cubicBezTo>
                <a:cubicBezTo>
                  <a:pt x="168" y="211"/>
                  <a:pt x="165" y="212"/>
                  <a:pt x="162" y="211"/>
                </a:cubicBezTo>
                <a:cubicBezTo>
                  <a:pt x="158" y="211"/>
                  <a:pt x="155" y="211"/>
                  <a:pt x="152" y="211"/>
                </a:cubicBezTo>
                <a:cubicBezTo>
                  <a:pt x="149" y="210"/>
                  <a:pt x="147" y="210"/>
                  <a:pt x="145" y="210"/>
                </a:cubicBezTo>
                <a:cubicBezTo>
                  <a:pt x="143" y="210"/>
                  <a:pt x="139" y="210"/>
                  <a:pt x="136" y="210"/>
                </a:cubicBezTo>
                <a:cubicBezTo>
                  <a:pt x="132" y="210"/>
                  <a:pt x="127" y="210"/>
                  <a:pt x="122" y="211"/>
                </a:cubicBezTo>
                <a:cubicBezTo>
                  <a:pt x="117" y="211"/>
                  <a:pt x="113" y="210"/>
                  <a:pt x="109" y="210"/>
                </a:cubicBezTo>
                <a:cubicBezTo>
                  <a:pt x="105" y="209"/>
                  <a:pt x="102" y="208"/>
                  <a:pt x="100" y="207"/>
                </a:cubicBezTo>
                <a:cubicBezTo>
                  <a:pt x="99" y="206"/>
                  <a:pt x="99" y="205"/>
                  <a:pt x="99" y="205"/>
                </a:cubicBezTo>
                <a:cubicBezTo>
                  <a:pt x="98" y="204"/>
                  <a:pt x="98" y="203"/>
                  <a:pt x="98" y="202"/>
                </a:cubicBezTo>
                <a:cubicBezTo>
                  <a:pt x="98" y="201"/>
                  <a:pt x="98" y="200"/>
                  <a:pt x="98" y="199"/>
                </a:cubicBezTo>
                <a:cubicBezTo>
                  <a:pt x="98" y="199"/>
                  <a:pt x="98" y="198"/>
                  <a:pt x="98" y="198"/>
                </a:cubicBezTo>
                <a:lnTo>
                  <a:pt x="98" y="179"/>
                </a:lnTo>
                <a:cubicBezTo>
                  <a:pt x="103" y="179"/>
                  <a:pt x="108" y="179"/>
                  <a:pt x="115" y="179"/>
                </a:cubicBezTo>
                <a:cubicBezTo>
                  <a:pt x="122" y="178"/>
                  <a:pt x="129" y="178"/>
                  <a:pt x="139" y="178"/>
                </a:cubicBezTo>
                <a:cubicBezTo>
                  <a:pt x="148" y="178"/>
                  <a:pt x="156" y="178"/>
                  <a:pt x="163" y="178"/>
                </a:cubicBezTo>
                <a:cubicBezTo>
                  <a:pt x="170" y="178"/>
                  <a:pt x="175" y="178"/>
                  <a:pt x="180" y="179"/>
                </a:cubicBezTo>
                <a:close/>
                <a:moveTo>
                  <a:pt x="88" y="153"/>
                </a:moveTo>
                <a:cubicBezTo>
                  <a:pt x="87" y="155"/>
                  <a:pt x="87" y="158"/>
                  <a:pt x="86" y="162"/>
                </a:cubicBezTo>
                <a:cubicBezTo>
                  <a:pt x="86" y="166"/>
                  <a:pt x="85" y="171"/>
                  <a:pt x="85" y="176"/>
                </a:cubicBezTo>
                <a:cubicBezTo>
                  <a:pt x="85" y="181"/>
                  <a:pt x="85" y="186"/>
                  <a:pt x="85" y="190"/>
                </a:cubicBezTo>
                <a:cubicBezTo>
                  <a:pt x="85" y="194"/>
                  <a:pt x="85" y="197"/>
                  <a:pt x="85" y="200"/>
                </a:cubicBezTo>
                <a:cubicBezTo>
                  <a:pt x="85" y="201"/>
                  <a:pt x="86" y="203"/>
                  <a:pt x="86" y="205"/>
                </a:cubicBezTo>
                <a:cubicBezTo>
                  <a:pt x="87" y="207"/>
                  <a:pt x="88" y="209"/>
                  <a:pt x="89" y="212"/>
                </a:cubicBezTo>
                <a:cubicBezTo>
                  <a:pt x="91" y="215"/>
                  <a:pt x="92" y="217"/>
                  <a:pt x="94" y="218"/>
                </a:cubicBezTo>
                <a:cubicBezTo>
                  <a:pt x="96" y="220"/>
                  <a:pt x="97" y="220"/>
                  <a:pt x="98" y="221"/>
                </a:cubicBezTo>
                <a:cubicBezTo>
                  <a:pt x="101" y="222"/>
                  <a:pt x="105" y="223"/>
                  <a:pt x="109" y="224"/>
                </a:cubicBezTo>
                <a:cubicBezTo>
                  <a:pt x="113" y="225"/>
                  <a:pt x="118" y="225"/>
                  <a:pt x="124" y="225"/>
                </a:cubicBezTo>
                <a:cubicBezTo>
                  <a:pt x="129" y="225"/>
                  <a:pt x="134" y="225"/>
                  <a:pt x="139" y="225"/>
                </a:cubicBezTo>
                <a:cubicBezTo>
                  <a:pt x="143" y="224"/>
                  <a:pt x="146" y="224"/>
                  <a:pt x="149" y="224"/>
                </a:cubicBezTo>
                <a:cubicBezTo>
                  <a:pt x="151" y="224"/>
                  <a:pt x="153" y="224"/>
                  <a:pt x="156" y="225"/>
                </a:cubicBezTo>
                <a:cubicBezTo>
                  <a:pt x="158" y="225"/>
                  <a:pt x="161" y="225"/>
                  <a:pt x="165" y="225"/>
                </a:cubicBezTo>
                <a:cubicBezTo>
                  <a:pt x="168" y="225"/>
                  <a:pt x="172" y="225"/>
                  <a:pt x="174" y="224"/>
                </a:cubicBezTo>
                <a:cubicBezTo>
                  <a:pt x="177" y="223"/>
                  <a:pt x="180" y="222"/>
                  <a:pt x="182" y="221"/>
                </a:cubicBezTo>
                <a:cubicBezTo>
                  <a:pt x="183" y="220"/>
                  <a:pt x="185" y="218"/>
                  <a:pt x="187" y="216"/>
                </a:cubicBezTo>
                <a:cubicBezTo>
                  <a:pt x="188" y="214"/>
                  <a:pt x="190" y="211"/>
                  <a:pt x="190" y="207"/>
                </a:cubicBezTo>
                <a:cubicBezTo>
                  <a:pt x="191" y="204"/>
                  <a:pt x="192" y="201"/>
                  <a:pt x="192" y="199"/>
                </a:cubicBezTo>
                <a:cubicBezTo>
                  <a:pt x="192" y="196"/>
                  <a:pt x="192" y="194"/>
                  <a:pt x="192" y="193"/>
                </a:cubicBezTo>
                <a:lnTo>
                  <a:pt x="192" y="170"/>
                </a:lnTo>
                <a:cubicBezTo>
                  <a:pt x="192" y="169"/>
                  <a:pt x="192" y="168"/>
                  <a:pt x="192" y="167"/>
                </a:cubicBezTo>
                <a:cubicBezTo>
                  <a:pt x="192" y="165"/>
                  <a:pt x="192" y="164"/>
                  <a:pt x="192" y="162"/>
                </a:cubicBezTo>
                <a:cubicBezTo>
                  <a:pt x="191" y="160"/>
                  <a:pt x="191" y="159"/>
                  <a:pt x="191" y="158"/>
                </a:cubicBezTo>
                <a:cubicBezTo>
                  <a:pt x="191" y="156"/>
                  <a:pt x="191" y="155"/>
                  <a:pt x="190" y="154"/>
                </a:cubicBezTo>
                <a:lnTo>
                  <a:pt x="189" y="153"/>
                </a:lnTo>
                <a:lnTo>
                  <a:pt x="183" y="153"/>
                </a:lnTo>
                <a:cubicBezTo>
                  <a:pt x="183" y="153"/>
                  <a:pt x="182" y="154"/>
                  <a:pt x="181" y="155"/>
                </a:cubicBezTo>
                <a:cubicBezTo>
                  <a:pt x="181" y="156"/>
                  <a:pt x="180" y="157"/>
                  <a:pt x="180" y="158"/>
                </a:cubicBezTo>
                <a:cubicBezTo>
                  <a:pt x="180" y="159"/>
                  <a:pt x="179" y="161"/>
                  <a:pt x="180" y="162"/>
                </a:cubicBezTo>
                <a:cubicBezTo>
                  <a:pt x="180" y="163"/>
                  <a:pt x="180" y="164"/>
                  <a:pt x="180" y="165"/>
                </a:cubicBezTo>
                <a:cubicBezTo>
                  <a:pt x="175" y="165"/>
                  <a:pt x="170" y="165"/>
                  <a:pt x="163" y="165"/>
                </a:cubicBezTo>
                <a:cubicBezTo>
                  <a:pt x="156" y="165"/>
                  <a:pt x="148" y="165"/>
                  <a:pt x="139" y="165"/>
                </a:cubicBezTo>
                <a:cubicBezTo>
                  <a:pt x="129" y="164"/>
                  <a:pt x="122" y="164"/>
                  <a:pt x="115" y="164"/>
                </a:cubicBezTo>
                <a:cubicBezTo>
                  <a:pt x="108" y="164"/>
                  <a:pt x="103" y="164"/>
                  <a:pt x="98" y="165"/>
                </a:cubicBezTo>
                <a:lnTo>
                  <a:pt x="98" y="158"/>
                </a:lnTo>
                <a:lnTo>
                  <a:pt x="95" y="153"/>
                </a:lnTo>
                <a:cubicBezTo>
                  <a:pt x="95" y="152"/>
                  <a:pt x="94" y="152"/>
                  <a:pt x="94" y="152"/>
                </a:cubicBezTo>
                <a:cubicBezTo>
                  <a:pt x="93" y="152"/>
                  <a:pt x="92" y="152"/>
                  <a:pt x="92" y="152"/>
                </a:cubicBezTo>
                <a:cubicBezTo>
                  <a:pt x="91" y="152"/>
                  <a:pt x="90" y="152"/>
                  <a:pt x="90" y="152"/>
                </a:cubicBezTo>
                <a:cubicBezTo>
                  <a:pt x="89" y="152"/>
                  <a:pt x="88" y="153"/>
                  <a:pt x="88" y="153"/>
                </a:cubicBezTo>
                <a:cubicBezTo>
                  <a:pt x="88" y="153"/>
                  <a:pt x="88" y="153"/>
                  <a:pt x="88" y="153"/>
                </a:cubicBezTo>
                <a:cubicBezTo>
                  <a:pt x="88" y="153"/>
                  <a:pt x="88" y="153"/>
                  <a:pt x="88" y="153"/>
                </a:cubicBezTo>
                <a:cubicBezTo>
                  <a:pt x="88" y="153"/>
                  <a:pt x="88" y="153"/>
                  <a:pt x="88" y="153"/>
                </a:cubicBezTo>
                <a:cubicBezTo>
                  <a:pt x="88" y="153"/>
                  <a:pt x="88" y="153"/>
                  <a:pt x="88" y="153"/>
                </a:cubicBezTo>
                <a:close/>
                <a:moveTo>
                  <a:pt x="421" y="352"/>
                </a:moveTo>
                <a:lnTo>
                  <a:pt x="422" y="327"/>
                </a:lnTo>
                <a:cubicBezTo>
                  <a:pt x="424" y="327"/>
                  <a:pt x="426" y="327"/>
                  <a:pt x="428" y="326"/>
                </a:cubicBezTo>
                <a:cubicBezTo>
                  <a:pt x="431" y="326"/>
                  <a:pt x="434" y="326"/>
                  <a:pt x="437" y="327"/>
                </a:cubicBezTo>
                <a:cubicBezTo>
                  <a:pt x="440" y="328"/>
                  <a:pt x="442" y="329"/>
                  <a:pt x="444" y="331"/>
                </a:cubicBezTo>
                <a:cubicBezTo>
                  <a:pt x="445" y="333"/>
                  <a:pt x="447" y="335"/>
                  <a:pt x="447" y="338"/>
                </a:cubicBezTo>
                <a:cubicBezTo>
                  <a:pt x="447" y="338"/>
                  <a:pt x="447" y="339"/>
                  <a:pt x="447" y="341"/>
                </a:cubicBezTo>
                <a:cubicBezTo>
                  <a:pt x="447" y="342"/>
                  <a:pt x="446" y="344"/>
                  <a:pt x="445" y="345"/>
                </a:cubicBezTo>
                <a:cubicBezTo>
                  <a:pt x="444" y="347"/>
                  <a:pt x="443" y="349"/>
                  <a:pt x="442" y="350"/>
                </a:cubicBezTo>
                <a:cubicBezTo>
                  <a:pt x="440" y="351"/>
                  <a:pt x="439" y="352"/>
                  <a:pt x="438" y="352"/>
                </a:cubicBezTo>
                <a:lnTo>
                  <a:pt x="421" y="352"/>
                </a:lnTo>
                <a:close/>
                <a:moveTo>
                  <a:pt x="383" y="377"/>
                </a:moveTo>
                <a:lnTo>
                  <a:pt x="383" y="402"/>
                </a:lnTo>
                <a:cubicBezTo>
                  <a:pt x="383" y="402"/>
                  <a:pt x="383" y="402"/>
                  <a:pt x="383" y="403"/>
                </a:cubicBezTo>
                <a:cubicBezTo>
                  <a:pt x="383" y="403"/>
                  <a:pt x="383" y="403"/>
                  <a:pt x="383" y="403"/>
                </a:cubicBezTo>
                <a:cubicBezTo>
                  <a:pt x="383" y="404"/>
                  <a:pt x="383" y="404"/>
                  <a:pt x="383" y="404"/>
                </a:cubicBezTo>
                <a:cubicBezTo>
                  <a:pt x="384" y="404"/>
                  <a:pt x="384" y="405"/>
                  <a:pt x="384" y="405"/>
                </a:cubicBezTo>
                <a:cubicBezTo>
                  <a:pt x="385" y="408"/>
                  <a:pt x="386" y="411"/>
                  <a:pt x="389" y="413"/>
                </a:cubicBezTo>
                <a:cubicBezTo>
                  <a:pt x="391" y="416"/>
                  <a:pt x="394" y="418"/>
                  <a:pt x="398" y="420"/>
                </a:cubicBezTo>
                <a:cubicBezTo>
                  <a:pt x="402" y="421"/>
                  <a:pt x="406" y="422"/>
                  <a:pt x="409" y="422"/>
                </a:cubicBezTo>
                <a:cubicBezTo>
                  <a:pt x="412" y="422"/>
                  <a:pt x="415" y="422"/>
                  <a:pt x="416" y="422"/>
                </a:cubicBezTo>
                <a:cubicBezTo>
                  <a:pt x="418" y="423"/>
                  <a:pt x="420" y="424"/>
                  <a:pt x="423" y="425"/>
                </a:cubicBezTo>
                <a:cubicBezTo>
                  <a:pt x="426" y="426"/>
                  <a:pt x="430" y="428"/>
                  <a:pt x="433" y="430"/>
                </a:cubicBezTo>
                <a:cubicBezTo>
                  <a:pt x="437" y="432"/>
                  <a:pt x="441" y="435"/>
                  <a:pt x="443" y="437"/>
                </a:cubicBezTo>
                <a:cubicBezTo>
                  <a:pt x="445" y="439"/>
                  <a:pt x="447" y="441"/>
                  <a:pt x="449" y="443"/>
                </a:cubicBezTo>
                <a:lnTo>
                  <a:pt x="454" y="444"/>
                </a:lnTo>
                <a:cubicBezTo>
                  <a:pt x="455" y="444"/>
                  <a:pt x="455" y="444"/>
                  <a:pt x="455" y="443"/>
                </a:cubicBezTo>
                <a:cubicBezTo>
                  <a:pt x="456" y="443"/>
                  <a:pt x="456" y="443"/>
                  <a:pt x="457" y="442"/>
                </a:cubicBezTo>
                <a:cubicBezTo>
                  <a:pt x="457" y="442"/>
                  <a:pt x="457" y="441"/>
                  <a:pt x="458" y="441"/>
                </a:cubicBezTo>
                <a:cubicBezTo>
                  <a:pt x="458" y="440"/>
                  <a:pt x="458" y="440"/>
                  <a:pt x="459" y="440"/>
                </a:cubicBezTo>
                <a:cubicBezTo>
                  <a:pt x="458" y="438"/>
                  <a:pt x="458" y="436"/>
                  <a:pt x="456" y="434"/>
                </a:cubicBezTo>
                <a:cubicBezTo>
                  <a:pt x="455" y="431"/>
                  <a:pt x="452" y="428"/>
                  <a:pt x="449" y="426"/>
                </a:cubicBezTo>
                <a:cubicBezTo>
                  <a:pt x="446" y="423"/>
                  <a:pt x="443" y="421"/>
                  <a:pt x="440" y="419"/>
                </a:cubicBezTo>
                <a:cubicBezTo>
                  <a:pt x="437" y="418"/>
                  <a:pt x="435" y="417"/>
                  <a:pt x="434" y="417"/>
                </a:cubicBezTo>
                <a:cubicBezTo>
                  <a:pt x="432" y="415"/>
                  <a:pt x="429" y="414"/>
                  <a:pt x="426" y="413"/>
                </a:cubicBezTo>
                <a:cubicBezTo>
                  <a:pt x="423" y="412"/>
                  <a:pt x="420" y="411"/>
                  <a:pt x="416" y="411"/>
                </a:cubicBezTo>
                <a:cubicBezTo>
                  <a:pt x="411" y="410"/>
                  <a:pt x="408" y="410"/>
                  <a:pt x="405" y="409"/>
                </a:cubicBezTo>
                <a:cubicBezTo>
                  <a:pt x="402" y="409"/>
                  <a:pt x="399" y="409"/>
                  <a:pt x="397" y="408"/>
                </a:cubicBezTo>
                <a:lnTo>
                  <a:pt x="394" y="403"/>
                </a:lnTo>
                <a:cubicBezTo>
                  <a:pt x="395" y="401"/>
                  <a:pt x="395" y="399"/>
                  <a:pt x="395" y="396"/>
                </a:cubicBezTo>
                <a:cubicBezTo>
                  <a:pt x="395" y="393"/>
                  <a:pt x="395" y="389"/>
                  <a:pt x="395" y="385"/>
                </a:cubicBezTo>
                <a:cubicBezTo>
                  <a:pt x="395" y="381"/>
                  <a:pt x="395" y="377"/>
                  <a:pt x="395" y="374"/>
                </a:cubicBezTo>
                <a:cubicBezTo>
                  <a:pt x="396" y="371"/>
                  <a:pt x="397" y="369"/>
                  <a:pt x="397" y="367"/>
                </a:cubicBezTo>
                <a:cubicBezTo>
                  <a:pt x="398" y="367"/>
                  <a:pt x="398" y="366"/>
                  <a:pt x="399" y="366"/>
                </a:cubicBezTo>
                <a:cubicBezTo>
                  <a:pt x="400" y="366"/>
                  <a:pt x="401" y="365"/>
                  <a:pt x="402" y="365"/>
                </a:cubicBezTo>
                <a:cubicBezTo>
                  <a:pt x="403" y="364"/>
                  <a:pt x="404" y="364"/>
                  <a:pt x="404" y="364"/>
                </a:cubicBezTo>
                <a:cubicBezTo>
                  <a:pt x="405" y="364"/>
                  <a:pt x="406" y="364"/>
                  <a:pt x="406" y="364"/>
                </a:cubicBezTo>
                <a:lnTo>
                  <a:pt x="432" y="364"/>
                </a:lnTo>
                <a:cubicBezTo>
                  <a:pt x="433" y="364"/>
                  <a:pt x="434" y="364"/>
                  <a:pt x="435" y="364"/>
                </a:cubicBezTo>
                <a:cubicBezTo>
                  <a:pt x="437" y="364"/>
                  <a:pt x="438" y="364"/>
                  <a:pt x="440" y="363"/>
                </a:cubicBezTo>
                <a:cubicBezTo>
                  <a:pt x="442" y="363"/>
                  <a:pt x="443" y="362"/>
                  <a:pt x="445" y="362"/>
                </a:cubicBezTo>
                <a:cubicBezTo>
                  <a:pt x="446" y="361"/>
                  <a:pt x="448" y="360"/>
                  <a:pt x="449" y="360"/>
                </a:cubicBezTo>
                <a:cubicBezTo>
                  <a:pt x="451" y="358"/>
                  <a:pt x="453" y="355"/>
                  <a:pt x="455" y="351"/>
                </a:cubicBezTo>
                <a:cubicBezTo>
                  <a:pt x="458" y="348"/>
                  <a:pt x="459" y="344"/>
                  <a:pt x="459" y="339"/>
                </a:cubicBezTo>
                <a:cubicBezTo>
                  <a:pt x="459" y="334"/>
                  <a:pt x="457" y="330"/>
                  <a:pt x="455" y="327"/>
                </a:cubicBezTo>
                <a:cubicBezTo>
                  <a:pt x="452" y="323"/>
                  <a:pt x="450" y="321"/>
                  <a:pt x="447" y="319"/>
                </a:cubicBezTo>
                <a:cubicBezTo>
                  <a:pt x="444" y="317"/>
                  <a:pt x="440" y="316"/>
                  <a:pt x="435" y="315"/>
                </a:cubicBezTo>
                <a:cubicBezTo>
                  <a:pt x="430" y="314"/>
                  <a:pt x="424" y="314"/>
                  <a:pt x="418" y="314"/>
                </a:cubicBezTo>
                <a:cubicBezTo>
                  <a:pt x="411" y="315"/>
                  <a:pt x="405" y="315"/>
                  <a:pt x="401" y="315"/>
                </a:cubicBezTo>
                <a:cubicBezTo>
                  <a:pt x="396" y="316"/>
                  <a:pt x="392" y="316"/>
                  <a:pt x="389" y="316"/>
                </a:cubicBezTo>
                <a:cubicBezTo>
                  <a:pt x="388" y="316"/>
                  <a:pt x="388" y="316"/>
                  <a:pt x="387" y="317"/>
                </a:cubicBezTo>
                <a:cubicBezTo>
                  <a:pt x="386" y="317"/>
                  <a:pt x="386" y="317"/>
                  <a:pt x="385" y="318"/>
                </a:cubicBezTo>
                <a:cubicBezTo>
                  <a:pt x="385" y="318"/>
                  <a:pt x="384" y="319"/>
                  <a:pt x="384" y="319"/>
                </a:cubicBezTo>
                <a:cubicBezTo>
                  <a:pt x="384" y="319"/>
                  <a:pt x="384" y="320"/>
                  <a:pt x="384" y="320"/>
                </a:cubicBezTo>
                <a:lnTo>
                  <a:pt x="384" y="323"/>
                </a:lnTo>
                <a:cubicBezTo>
                  <a:pt x="384" y="323"/>
                  <a:pt x="384" y="324"/>
                  <a:pt x="384" y="324"/>
                </a:cubicBezTo>
                <a:cubicBezTo>
                  <a:pt x="384" y="324"/>
                  <a:pt x="385" y="325"/>
                  <a:pt x="385" y="325"/>
                </a:cubicBezTo>
                <a:cubicBezTo>
                  <a:pt x="385" y="326"/>
                  <a:pt x="386" y="326"/>
                  <a:pt x="386" y="326"/>
                </a:cubicBezTo>
                <a:cubicBezTo>
                  <a:pt x="387" y="327"/>
                  <a:pt x="387" y="327"/>
                  <a:pt x="387" y="327"/>
                </a:cubicBezTo>
                <a:cubicBezTo>
                  <a:pt x="387" y="327"/>
                  <a:pt x="388" y="327"/>
                  <a:pt x="388" y="327"/>
                </a:cubicBezTo>
                <a:cubicBezTo>
                  <a:pt x="388" y="327"/>
                  <a:pt x="389" y="327"/>
                  <a:pt x="389" y="327"/>
                </a:cubicBezTo>
                <a:cubicBezTo>
                  <a:pt x="390" y="327"/>
                  <a:pt x="391" y="327"/>
                  <a:pt x="391" y="327"/>
                </a:cubicBezTo>
                <a:cubicBezTo>
                  <a:pt x="392" y="327"/>
                  <a:pt x="392" y="327"/>
                  <a:pt x="393" y="327"/>
                </a:cubicBezTo>
                <a:lnTo>
                  <a:pt x="410" y="327"/>
                </a:lnTo>
                <a:lnTo>
                  <a:pt x="410" y="354"/>
                </a:lnTo>
                <a:lnTo>
                  <a:pt x="399" y="354"/>
                </a:lnTo>
                <a:cubicBezTo>
                  <a:pt x="397" y="354"/>
                  <a:pt x="395" y="355"/>
                  <a:pt x="393" y="357"/>
                </a:cubicBezTo>
                <a:cubicBezTo>
                  <a:pt x="390" y="358"/>
                  <a:pt x="388" y="360"/>
                  <a:pt x="386" y="363"/>
                </a:cubicBezTo>
                <a:cubicBezTo>
                  <a:pt x="384" y="366"/>
                  <a:pt x="383" y="369"/>
                  <a:pt x="383" y="371"/>
                </a:cubicBezTo>
                <a:cubicBezTo>
                  <a:pt x="383" y="374"/>
                  <a:pt x="382" y="376"/>
                  <a:pt x="383" y="377"/>
                </a:cubicBezTo>
                <a:close/>
                <a:moveTo>
                  <a:pt x="406" y="282"/>
                </a:moveTo>
                <a:cubicBezTo>
                  <a:pt x="404" y="282"/>
                  <a:pt x="402" y="282"/>
                  <a:pt x="399" y="282"/>
                </a:cubicBezTo>
                <a:cubicBezTo>
                  <a:pt x="396" y="283"/>
                  <a:pt x="392" y="284"/>
                  <a:pt x="389" y="287"/>
                </a:cubicBezTo>
                <a:cubicBezTo>
                  <a:pt x="385" y="290"/>
                  <a:pt x="382" y="293"/>
                  <a:pt x="381" y="296"/>
                </a:cubicBezTo>
                <a:cubicBezTo>
                  <a:pt x="380" y="299"/>
                  <a:pt x="380" y="302"/>
                  <a:pt x="380" y="304"/>
                </a:cubicBezTo>
                <a:lnTo>
                  <a:pt x="381" y="308"/>
                </a:lnTo>
                <a:lnTo>
                  <a:pt x="384" y="310"/>
                </a:lnTo>
                <a:lnTo>
                  <a:pt x="389" y="310"/>
                </a:lnTo>
                <a:lnTo>
                  <a:pt x="391" y="308"/>
                </a:lnTo>
                <a:cubicBezTo>
                  <a:pt x="391" y="308"/>
                  <a:pt x="391" y="307"/>
                  <a:pt x="391" y="307"/>
                </a:cubicBezTo>
                <a:cubicBezTo>
                  <a:pt x="391" y="306"/>
                  <a:pt x="391" y="305"/>
                  <a:pt x="391" y="304"/>
                </a:cubicBezTo>
                <a:cubicBezTo>
                  <a:pt x="391" y="303"/>
                  <a:pt x="391" y="303"/>
                  <a:pt x="391" y="302"/>
                </a:cubicBezTo>
                <a:cubicBezTo>
                  <a:pt x="391" y="302"/>
                  <a:pt x="391" y="301"/>
                  <a:pt x="391" y="301"/>
                </a:cubicBezTo>
                <a:cubicBezTo>
                  <a:pt x="392" y="301"/>
                  <a:pt x="392" y="300"/>
                  <a:pt x="392" y="299"/>
                </a:cubicBezTo>
                <a:cubicBezTo>
                  <a:pt x="393" y="298"/>
                  <a:pt x="393" y="298"/>
                  <a:pt x="394" y="297"/>
                </a:cubicBezTo>
                <a:cubicBezTo>
                  <a:pt x="394" y="296"/>
                  <a:pt x="395" y="295"/>
                  <a:pt x="396" y="295"/>
                </a:cubicBezTo>
                <a:cubicBezTo>
                  <a:pt x="396" y="294"/>
                  <a:pt x="397" y="294"/>
                  <a:pt x="397" y="294"/>
                </a:cubicBezTo>
                <a:lnTo>
                  <a:pt x="413" y="294"/>
                </a:lnTo>
                <a:cubicBezTo>
                  <a:pt x="413" y="295"/>
                  <a:pt x="413" y="296"/>
                  <a:pt x="413" y="297"/>
                </a:cubicBezTo>
                <a:cubicBezTo>
                  <a:pt x="413" y="299"/>
                  <a:pt x="413" y="300"/>
                  <a:pt x="413" y="302"/>
                </a:cubicBezTo>
                <a:cubicBezTo>
                  <a:pt x="413" y="303"/>
                  <a:pt x="414" y="305"/>
                  <a:pt x="414" y="306"/>
                </a:cubicBezTo>
                <a:cubicBezTo>
                  <a:pt x="415" y="308"/>
                  <a:pt x="416" y="309"/>
                  <a:pt x="416" y="310"/>
                </a:cubicBezTo>
                <a:cubicBezTo>
                  <a:pt x="417" y="310"/>
                  <a:pt x="417" y="310"/>
                  <a:pt x="418" y="310"/>
                </a:cubicBezTo>
                <a:cubicBezTo>
                  <a:pt x="419" y="310"/>
                  <a:pt x="420" y="310"/>
                  <a:pt x="421" y="309"/>
                </a:cubicBezTo>
                <a:cubicBezTo>
                  <a:pt x="422" y="309"/>
                  <a:pt x="423" y="309"/>
                  <a:pt x="423" y="308"/>
                </a:cubicBezTo>
                <a:cubicBezTo>
                  <a:pt x="424" y="308"/>
                  <a:pt x="425" y="307"/>
                  <a:pt x="425" y="307"/>
                </a:cubicBezTo>
                <a:lnTo>
                  <a:pt x="425" y="294"/>
                </a:lnTo>
                <a:lnTo>
                  <a:pt x="441" y="294"/>
                </a:lnTo>
                <a:cubicBezTo>
                  <a:pt x="442" y="294"/>
                  <a:pt x="443" y="295"/>
                  <a:pt x="444" y="297"/>
                </a:cubicBezTo>
                <a:cubicBezTo>
                  <a:pt x="445" y="298"/>
                  <a:pt x="446" y="299"/>
                  <a:pt x="446" y="301"/>
                </a:cubicBezTo>
                <a:cubicBezTo>
                  <a:pt x="447" y="303"/>
                  <a:pt x="448" y="304"/>
                  <a:pt x="448" y="305"/>
                </a:cubicBezTo>
                <a:cubicBezTo>
                  <a:pt x="448" y="307"/>
                  <a:pt x="448" y="308"/>
                  <a:pt x="449" y="308"/>
                </a:cubicBezTo>
                <a:lnTo>
                  <a:pt x="450" y="310"/>
                </a:lnTo>
                <a:cubicBezTo>
                  <a:pt x="450" y="310"/>
                  <a:pt x="451" y="310"/>
                  <a:pt x="452" y="310"/>
                </a:cubicBezTo>
                <a:cubicBezTo>
                  <a:pt x="453" y="310"/>
                  <a:pt x="453" y="310"/>
                  <a:pt x="454" y="309"/>
                </a:cubicBezTo>
                <a:cubicBezTo>
                  <a:pt x="455" y="309"/>
                  <a:pt x="456" y="308"/>
                  <a:pt x="457" y="308"/>
                </a:cubicBezTo>
                <a:cubicBezTo>
                  <a:pt x="458" y="307"/>
                  <a:pt x="458" y="306"/>
                  <a:pt x="459" y="305"/>
                </a:cubicBezTo>
                <a:cubicBezTo>
                  <a:pt x="459" y="305"/>
                  <a:pt x="459" y="305"/>
                  <a:pt x="459" y="305"/>
                </a:cubicBezTo>
                <a:cubicBezTo>
                  <a:pt x="459" y="304"/>
                  <a:pt x="459" y="304"/>
                  <a:pt x="459" y="303"/>
                </a:cubicBezTo>
                <a:cubicBezTo>
                  <a:pt x="459" y="303"/>
                  <a:pt x="459" y="302"/>
                  <a:pt x="459" y="302"/>
                </a:cubicBezTo>
                <a:cubicBezTo>
                  <a:pt x="459" y="302"/>
                  <a:pt x="459" y="301"/>
                  <a:pt x="459" y="301"/>
                </a:cubicBezTo>
                <a:cubicBezTo>
                  <a:pt x="458" y="298"/>
                  <a:pt x="457" y="295"/>
                  <a:pt x="455" y="292"/>
                </a:cubicBezTo>
                <a:cubicBezTo>
                  <a:pt x="453" y="289"/>
                  <a:pt x="450" y="286"/>
                  <a:pt x="445" y="284"/>
                </a:cubicBezTo>
                <a:cubicBezTo>
                  <a:pt x="441" y="282"/>
                  <a:pt x="437" y="281"/>
                  <a:pt x="433" y="281"/>
                </a:cubicBezTo>
                <a:cubicBezTo>
                  <a:pt x="430" y="281"/>
                  <a:pt x="427" y="282"/>
                  <a:pt x="425" y="282"/>
                </a:cubicBezTo>
                <a:lnTo>
                  <a:pt x="425" y="281"/>
                </a:lnTo>
                <a:cubicBezTo>
                  <a:pt x="425" y="280"/>
                  <a:pt x="424" y="279"/>
                  <a:pt x="423" y="278"/>
                </a:cubicBezTo>
                <a:cubicBezTo>
                  <a:pt x="423" y="277"/>
                  <a:pt x="422" y="277"/>
                  <a:pt x="421" y="276"/>
                </a:cubicBezTo>
                <a:cubicBezTo>
                  <a:pt x="420" y="276"/>
                  <a:pt x="419" y="275"/>
                  <a:pt x="419" y="276"/>
                </a:cubicBezTo>
                <a:cubicBezTo>
                  <a:pt x="418" y="276"/>
                  <a:pt x="418" y="276"/>
                  <a:pt x="418" y="276"/>
                </a:cubicBezTo>
                <a:cubicBezTo>
                  <a:pt x="417" y="276"/>
                  <a:pt x="417" y="276"/>
                  <a:pt x="416" y="276"/>
                </a:cubicBezTo>
                <a:cubicBezTo>
                  <a:pt x="416" y="276"/>
                  <a:pt x="415" y="277"/>
                  <a:pt x="414" y="277"/>
                </a:cubicBezTo>
                <a:cubicBezTo>
                  <a:pt x="414" y="278"/>
                  <a:pt x="414" y="278"/>
                  <a:pt x="414" y="279"/>
                </a:cubicBezTo>
                <a:cubicBezTo>
                  <a:pt x="413" y="280"/>
                  <a:pt x="413" y="280"/>
                  <a:pt x="413" y="281"/>
                </a:cubicBezTo>
                <a:lnTo>
                  <a:pt x="413" y="282"/>
                </a:lnTo>
                <a:cubicBezTo>
                  <a:pt x="413" y="282"/>
                  <a:pt x="412" y="282"/>
                  <a:pt x="412" y="282"/>
                </a:cubicBezTo>
                <a:cubicBezTo>
                  <a:pt x="411" y="282"/>
                  <a:pt x="410" y="282"/>
                  <a:pt x="410" y="282"/>
                </a:cubicBezTo>
                <a:cubicBezTo>
                  <a:pt x="409" y="282"/>
                  <a:pt x="408" y="282"/>
                  <a:pt x="408" y="282"/>
                </a:cubicBezTo>
                <a:cubicBezTo>
                  <a:pt x="407" y="282"/>
                  <a:pt x="407" y="282"/>
                  <a:pt x="406" y="282"/>
                </a:cubicBezTo>
                <a:close/>
                <a:moveTo>
                  <a:pt x="355" y="360"/>
                </a:moveTo>
                <a:lnTo>
                  <a:pt x="310" y="360"/>
                </a:lnTo>
                <a:cubicBezTo>
                  <a:pt x="309" y="359"/>
                  <a:pt x="308" y="359"/>
                  <a:pt x="307" y="358"/>
                </a:cubicBezTo>
                <a:cubicBezTo>
                  <a:pt x="306" y="358"/>
                  <a:pt x="305" y="357"/>
                  <a:pt x="304" y="356"/>
                </a:cubicBezTo>
                <a:cubicBezTo>
                  <a:pt x="303" y="355"/>
                  <a:pt x="302" y="354"/>
                  <a:pt x="302" y="353"/>
                </a:cubicBezTo>
                <a:cubicBezTo>
                  <a:pt x="301" y="352"/>
                  <a:pt x="301" y="351"/>
                  <a:pt x="301" y="351"/>
                </a:cubicBezTo>
                <a:lnTo>
                  <a:pt x="362" y="354"/>
                </a:lnTo>
                <a:cubicBezTo>
                  <a:pt x="362" y="354"/>
                  <a:pt x="362" y="355"/>
                  <a:pt x="361" y="355"/>
                </a:cubicBezTo>
                <a:cubicBezTo>
                  <a:pt x="361" y="356"/>
                  <a:pt x="360" y="357"/>
                  <a:pt x="359" y="357"/>
                </a:cubicBezTo>
                <a:cubicBezTo>
                  <a:pt x="358" y="358"/>
                  <a:pt x="357" y="358"/>
                  <a:pt x="357" y="359"/>
                </a:cubicBezTo>
                <a:cubicBezTo>
                  <a:pt x="356" y="359"/>
                  <a:pt x="355" y="359"/>
                  <a:pt x="355" y="360"/>
                </a:cubicBezTo>
                <a:close/>
                <a:moveTo>
                  <a:pt x="329" y="333"/>
                </a:moveTo>
                <a:cubicBezTo>
                  <a:pt x="331" y="333"/>
                  <a:pt x="333" y="333"/>
                  <a:pt x="336" y="333"/>
                </a:cubicBezTo>
                <a:cubicBezTo>
                  <a:pt x="339" y="333"/>
                  <a:pt x="343" y="332"/>
                  <a:pt x="347" y="332"/>
                </a:cubicBezTo>
                <a:cubicBezTo>
                  <a:pt x="351" y="332"/>
                  <a:pt x="354" y="333"/>
                  <a:pt x="357" y="335"/>
                </a:cubicBezTo>
                <a:cubicBezTo>
                  <a:pt x="360" y="336"/>
                  <a:pt x="362" y="338"/>
                  <a:pt x="364" y="341"/>
                </a:cubicBezTo>
                <a:lnTo>
                  <a:pt x="301" y="341"/>
                </a:lnTo>
                <a:cubicBezTo>
                  <a:pt x="301" y="340"/>
                  <a:pt x="301" y="339"/>
                  <a:pt x="302" y="339"/>
                </a:cubicBezTo>
                <a:cubicBezTo>
                  <a:pt x="302" y="338"/>
                  <a:pt x="303" y="337"/>
                  <a:pt x="304" y="336"/>
                </a:cubicBezTo>
                <a:cubicBezTo>
                  <a:pt x="305" y="335"/>
                  <a:pt x="306" y="335"/>
                  <a:pt x="307" y="334"/>
                </a:cubicBezTo>
                <a:cubicBezTo>
                  <a:pt x="308" y="334"/>
                  <a:pt x="309" y="333"/>
                  <a:pt x="310" y="333"/>
                </a:cubicBezTo>
                <a:cubicBezTo>
                  <a:pt x="311" y="333"/>
                  <a:pt x="312" y="333"/>
                  <a:pt x="313" y="333"/>
                </a:cubicBezTo>
                <a:cubicBezTo>
                  <a:pt x="315" y="333"/>
                  <a:pt x="317" y="333"/>
                  <a:pt x="319" y="333"/>
                </a:cubicBezTo>
                <a:cubicBezTo>
                  <a:pt x="321" y="333"/>
                  <a:pt x="323" y="333"/>
                  <a:pt x="325" y="333"/>
                </a:cubicBezTo>
                <a:cubicBezTo>
                  <a:pt x="326" y="333"/>
                  <a:pt x="328" y="333"/>
                  <a:pt x="329" y="333"/>
                </a:cubicBezTo>
                <a:close/>
                <a:moveTo>
                  <a:pt x="317" y="282"/>
                </a:moveTo>
                <a:cubicBezTo>
                  <a:pt x="315" y="282"/>
                  <a:pt x="312" y="282"/>
                  <a:pt x="309" y="282"/>
                </a:cubicBezTo>
                <a:cubicBezTo>
                  <a:pt x="305" y="283"/>
                  <a:pt x="301" y="285"/>
                  <a:pt x="298" y="288"/>
                </a:cubicBezTo>
                <a:cubicBezTo>
                  <a:pt x="294" y="291"/>
                  <a:pt x="292" y="294"/>
                  <a:pt x="291" y="297"/>
                </a:cubicBezTo>
                <a:cubicBezTo>
                  <a:pt x="290" y="300"/>
                  <a:pt x="290" y="303"/>
                  <a:pt x="291" y="305"/>
                </a:cubicBezTo>
                <a:lnTo>
                  <a:pt x="292" y="310"/>
                </a:lnTo>
                <a:lnTo>
                  <a:pt x="296" y="310"/>
                </a:lnTo>
                <a:cubicBezTo>
                  <a:pt x="297" y="310"/>
                  <a:pt x="297" y="309"/>
                  <a:pt x="297" y="309"/>
                </a:cubicBezTo>
                <a:cubicBezTo>
                  <a:pt x="298" y="309"/>
                  <a:pt x="298" y="308"/>
                  <a:pt x="299" y="308"/>
                </a:cubicBezTo>
                <a:cubicBezTo>
                  <a:pt x="299" y="307"/>
                  <a:pt x="299" y="307"/>
                  <a:pt x="300" y="306"/>
                </a:cubicBezTo>
                <a:cubicBezTo>
                  <a:pt x="300" y="306"/>
                  <a:pt x="301" y="306"/>
                  <a:pt x="301" y="305"/>
                </a:cubicBezTo>
                <a:cubicBezTo>
                  <a:pt x="301" y="305"/>
                  <a:pt x="301" y="304"/>
                  <a:pt x="301" y="304"/>
                </a:cubicBezTo>
                <a:cubicBezTo>
                  <a:pt x="301" y="303"/>
                  <a:pt x="301" y="302"/>
                  <a:pt x="302" y="301"/>
                </a:cubicBezTo>
                <a:cubicBezTo>
                  <a:pt x="302" y="300"/>
                  <a:pt x="302" y="299"/>
                  <a:pt x="303" y="298"/>
                </a:cubicBezTo>
                <a:cubicBezTo>
                  <a:pt x="303" y="298"/>
                  <a:pt x="303" y="297"/>
                  <a:pt x="304" y="297"/>
                </a:cubicBezTo>
                <a:cubicBezTo>
                  <a:pt x="305" y="296"/>
                  <a:pt x="306" y="295"/>
                  <a:pt x="308" y="295"/>
                </a:cubicBezTo>
                <a:cubicBezTo>
                  <a:pt x="309" y="294"/>
                  <a:pt x="311" y="294"/>
                  <a:pt x="313" y="294"/>
                </a:cubicBezTo>
                <a:cubicBezTo>
                  <a:pt x="315" y="294"/>
                  <a:pt x="317" y="294"/>
                  <a:pt x="319" y="294"/>
                </a:cubicBezTo>
                <a:cubicBezTo>
                  <a:pt x="320" y="294"/>
                  <a:pt x="322" y="294"/>
                  <a:pt x="323" y="294"/>
                </a:cubicBezTo>
                <a:cubicBezTo>
                  <a:pt x="323" y="295"/>
                  <a:pt x="323" y="296"/>
                  <a:pt x="323" y="297"/>
                </a:cubicBezTo>
                <a:cubicBezTo>
                  <a:pt x="323" y="299"/>
                  <a:pt x="324" y="300"/>
                  <a:pt x="324" y="302"/>
                </a:cubicBezTo>
                <a:cubicBezTo>
                  <a:pt x="324" y="303"/>
                  <a:pt x="324" y="305"/>
                  <a:pt x="324" y="306"/>
                </a:cubicBezTo>
                <a:cubicBezTo>
                  <a:pt x="325" y="308"/>
                  <a:pt x="325" y="309"/>
                  <a:pt x="326" y="310"/>
                </a:cubicBezTo>
                <a:lnTo>
                  <a:pt x="330" y="310"/>
                </a:lnTo>
                <a:cubicBezTo>
                  <a:pt x="330" y="310"/>
                  <a:pt x="331" y="310"/>
                  <a:pt x="331" y="310"/>
                </a:cubicBezTo>
                <a:cubicBezTo>
                  <a:pt x="331" y="310"/>
                  <a:pt x="332" y="309"/>
                  <a:pt x="332" y="309"/>
                </a:cubicBezTo>
                <a:cubicBezTo>
                  <a:pt x="333" y="309"/>
                  <a:pt x="333" y="308"/>
                  <a:pt x="333" y="308"/>
                </a:cubicBezTo>
                <a:cubicBezTo>
                  <a:pt x="334" y="307"/>
                  <a:pt x="334" y="307"/>
                  <a:pt x="334" y="307"/>
                </a:cubicBezTo>
                <a:lnTo>
                  <a:pt x="334" y="294"/>
                </a:lnTo>
                <a:lnTo>
                  <a:pt x="351" y="294"/>
                </a:lnTo>
                <a:cubicBezTo>
                  <a:pt x="352" y="294"/>
                  <a:pt x="353" y="295"/>
                  <a:pt x="354" y="296"/>
                </a:cubicBezTo>
                <a:cubicBezTo>
                  <a:pt x="355" y="297"/>
                  <a:pt x="356" y="298"/>
                  <a:pt x="356" y="300"/>
                </a:cubicBezTo>
                <a:cubicBezTo>
                  <a:pt x="357" y="302"/>
                  <a:pt x="358" y="303"/>
                  <a:pt x="358" y="305"/>
                </a:cubicBezTo>
                <a:cubicBezTo>
                  <a:pt x="358" y="306"/>
                  <a:pt x="358" y="307"/>
                  <a:pt x="358" y="308"/>
                </a:cubicBezTo>
                <a:lnTo>
                  <a:pt x="361" y="310"/>
                </a:lnTo>
                <a:lnTo>
                  <a:pt x="367" y="308"/>
                </a:lnTo>
                <a:lnTo>
                  <a:pt x="368" y="305"/>
                </a:lnTo>
                <a:cubicBezTo>
                  <a:pt x="368" y="305"/>
                  <a:pt x="368" y="305"/>
                  <a:pt x="368" y="305"/>
                </a:cubicBezTo>
                <a:cubicBezTo>
                  <a:pt x="368" y="304"/>
                  <a:pt x="368" y="304"/>
                  <a:pt x="368" y="303"/>
                </a:cubicBezTo>
                <a:cubicBezTo>
                  <a:pt x="368" y="303"/>
                  <a:pt x="368" y="303"/>
                  <a:pt x="368" y="303"/>
                </a:cubicBezTo>
                <a:cubicBezTo>
                  <a:pt x="368" y="303"/>
                  <a:pt x="368" y="302"/>
                  <a:pt x="368" y="302"/>
                </a:cubicBezTo>
                <a:cubicBezTo>
                  <a:pt x="368" y="299"/>
                  <a:pt x="367" y="296"/>
                  <a:pt x="365" y="293"/>
                </a:cubicBezTo>
                <a:cubicBezTo>
                  <a:pt x="363" y="289"/>
                  <a:pt x="360" y="287"/>
                  <a:pt x="356" y="285"/>
                </a:cubicBezTo>
                <a:cubicBezTo>
                  <a:pt x="351" y="283"/>
                  <a:pt x="347" y="282"/>
                  <a:pt x="343" y="282"/>
                </a:cubicBezTo>
                <a:cubicBezTo>
                  <a:pt x="339" y="282"/>
                  <a:pt x="336" y="282"/>
                  <a:pt x="334" y="282"/>
                </a:cubicBezTo>
                <a:lnTo>
                  <a:pt x="334" y="278"/>
                </a:lnTo>
                <a:cubicBezTo>
                  <a:pt x="334" y="277"/>
                  <a:pt x="334" y="277"/>
                  <a:pt x="333" y="277"/>
                </a:cubicBezTo>
                <a:cubicBezTo>
                  <a:pt x="333" y="276"/>
                  <a:pt x="333" y="276"/>
                  <a:pt x="332" y="276"/>
                </a:cubicBezTo>
                <a:cubicBezTo>
                  <a:pt x="332" y="275"/>
                  <a:pt x="331" y="275"/>
                  <a:pt x="331" y="275"/>
                </a:cubicBezTo>
                <a:cubicBezTo>
                  <a:pt x="331" y="275"/>
                  <a:pt x="330" y="275"/>
                  <a:pt x="330" y="275"/>
                </a:cubicBezTo>
                <a:cubicBezTo>
                  <a:pt x="330" y="275"/>
                  <a:pt x="329" y="275"/>
                  <a:pt x="328" y="275"/>
                </a:cubicBezTo>
                <a:cubicBezTo>
                  <a:pt x="328" y="276"/>
                  <a:pt x="327" y="276"/>
                  <a:pt x="327" y="276"/>
                </a:cubicBezTo>
                <a:cubicBezTo>
                  <a:pt x="326" y="276"/>
                  <a:pt x="325" y="277"/>
                  <a:pt x="325" y="277"/>
                </a:cubicBezTo>
                <a:cubicBezTo>
                  <a:pt x="325" y="277"/>
                  <a:pt x="324" y="277"/>
                  <a:pt x="324" y="278"/>
                </a:cubicBezTo>
                <a:lnTo>
                  <a:pt x="323" y="283"/>
                </a:lnTo>
                <a:cubicBezTo>
                  <a:pt x="322" y="283"/>
                  <a:pt x="322" y="283"/>
                  <a:pt x="322" y="283"/>
                </a:cubicBezTo>
                <a:cubicBezTo>
                  <a:pt x="321" y="283"/>
                  <a:pt x="321" y="283"/>
                  <a:pt x="320" y="283"/>
                </a:cubicBezTo>
                <a:cubicBezTo>
                  <a:pt x="319" y="283"/>
                  <a:pt x="318" y="282"/>
                  <a:pt x="318" y="282"/>
                </a:cubicBezTo>
                <a:cubicBezTo>
                  <a:pt x="317" y="282"/>
                  <a:pt x="317" y="282"/>
                  <a:pt x="317" y="282"/>
                </a:cubicBezTo>
                <a:close/>
                <a:moveTo>
                  <a:pt x="311" y="323"/>
                </a:moveTo>
                <a:cubicBezTo>
                  <a:pt x="309" y="323"/>
                  <a:pt x="306" y="323"/>
                  <a:pt x="303" y="324"/>
                </a:cubicBezTo>
                <a:cubicBezTo>
                  <a:pt x="300" y="326"/>
                  <a:pt x="297" y="328"/>
                  <a:pt x="295" y="332"/>
                </a:cubicBezTo>
                <a:cubicBezTo>
                  <a:pt x="292" y="335"/>
                  <a:pt x="291" y="339"/>
                  <a:pt x="290" y="342"/>
                </a:cubicBezTo>
                <a:cubicBezTo>
                  <a:pt x="290" y="345"/>
                  <a:pt x="290" y="348"/>
                  <a:pt x="291" y="349"/>
                </a:cubicBezTo>
                <a:lnTo>
                  <a:pt x="291" y="351"/>
                </a:lnTo>
                <a:cubicBezTo>
                  <a:pt x="291" y="353"/>
                  <a:pt x="292" y="356"/>
                  <a:pt x="294" y="359"/>
                </a:cubicBezTo>
                <a:cubicBezTo>
                  <a:pt x="296" y="362"/>
                  <a:pt x="299" y="365"/>
                  <a:pt x="303" y="367"/>
                </a:cubicBezTo>
                <a:cubicBezTo>
                  <a:pt x="307" y="369"/>
                  <a:pt x="311" y="370"/>
                  <a:pt x="315" y="370"/>
                </a:cubicBezTo>
                <a:cubicBezTo>
                  <a:pt x="318" y="370"/>
                  <a:pt x="321" y="370"/>
                  <a:pt x="323" y="370"/>
                </a:cubicBezTo>
                <a:cubicBezTo>
                  <a:pt x="323" y="370"/>
                  <a:pt x="323" y="370"/>
                  <a:pt x="323" y="371"/>
                </a:cubicBezTo>
                <a:cubicBezTo>
                  <a:pt x="322" y="371"/>
                  <a:pt x="322" y="371"/>
                  <a:pt x="322" y="372"/>
                </a:cubicBezTo>
                <a:cubicBezTo>
                  <a:pt x="321" y="372"/>
                  <a:pt x="321" y="373"/>
                  <a:pt x="321" y="373"/>
                </a:cubicBezTo>
                <a:cubicBezTo>
                  <a:pt x="320" y="374"/>
                  <a:pt x="320" y="374"/>
                  <a:pt x="320" y="374"/>
                </a:cubicBezTo>
                <a:cubicBezTo>
                  <a:pt x="318" y="374"/>
                  <a:pt x="315" y="374"/>
                  <a:pt x="311" y="375"/>
                </a:cubicBezTo>
                <a:cubicBezTo>
                  <a:pt x="308" y="376"/>
                  <a:pt x="304" y="378"/>
                  <a:pt x="300" y="382"/>
                </a:cubicBezTo>
                <a:cubicBezTo>
                  <a:pt x="296" y="386"/>
                  <a:pt x="294" y="389"/>
                  <a:pt x="293" y="393"/>
                </a:cubicBezTo>
                <a:cubicBezTo>
                  <a:pt x="291" y="396"/>
                  <a:pt x="291" y="400"/>
                  <a:pt x="291" y="402"/>
                </a:cubicBezTo>
                <a:cubicBezTo>
                  <a:pt x="290" y="404"/>
                  <a:pt x="291" y="407"/>
                  <a:pt x="291" y="410"/>
                </a:cubicBezTo>
                <a:cubicBezTo>
                  <a:pt x="292" y="413"/>
                  <a:pt x="293" y="417"/>
                  <a:pt x="296" y="422"/>
                </a:cubicBezTo>
                <a:cubicBezTo>
                  <a:pt x="298" y="426"/>
                  <a:pt x="300" y="430"/>
                  <a:pt x="302" y="434"/>
                </a:cubicBezTo>
                <a:cubicBezTo>
                  <a:pt x="303" y="437"/>
                  <a:pt x="304" y="440"/>
                  <a:pt x="305" y="443"/>
                </a:cubicBezTo>
                <a:lnTo>
                  <a:pt x="308" y="444"/>
                </a:lnTo>
                <a:cubicBezTo>
                  <a:pt x="308" y="444"/>
                  <a:pt x="309" y="444"/>
                  <a:pt x="309" y="444"/>
                </a:cubicBezTo>
                <a:cubicBezTo>
                  <a:pt x="310" y="444"/>
                  <a:pt x="311" y="444"/>
                  <a:pt x="312" y="444"/>
                </a:cubicBezTo>
                <a:cubicBezTo>
                  <a:pt x="313" y="443"/>
                  <a:pt x="314" y="443"/>
                  <a:pt x="314" y="442"/>
                </a:cubicBezTo>
                <a:cubicBezTo>
                  <a:pt x="315" y="441"/>
                  <a:pt x="315" y="441"/>
                  <a:pt x="315" y="440"/>
                </a:cubicBezTo>
                <a:lnTo>
                  <a:pt x="315" y="437"/>
                </a:lnTo>
                <a:cubicBezTo>
                  <a:pt x="315" y="436"/>
                  <a:pt x="314" y="435"/>
                  <a:pt x="314" y="434"/>
                </a:cubicBezTo>
                <a:cubicBezTo>
                  <a:pt x="313" y="433"/>
                  <a:pt x="312" y="432"/>
                  <a:pt x="311" y="430"/>
                </a:cubicBezTo>
                <a:cubicBezTo>
                  <a:pt x="310" y="429"/>
                  <a:pt x="310" y="427"/>
                  <a:pt x="309" y="426"/>
                </a:cubicBezTo>
                <a:cubicBezTo>
                  <a:pt x="309" y="425"/>
                  <a:pt x="308" y="423"/>
                  <a:pt x="308" y="422"/>
                </a:cubicBezTo>
                <a:cubicBezTo>
                  <a:pt x="307" y="420"/>
                  <a:pt x="305" y="418"/>
                  <a:pt x="304" y="414"/>
                </a:cubicBezTo>
                <a:cubicBezTo>
                  <a:pt x="302" y="411"/>
                  <a:pt x="302" y="407"/>
                  <a:pt x="302" y="402"/>
                </a:cubicBezTo>
                <a:cubicBezTo>
                  <a:pt x="302" y="397"/>
                  <a:pt x="303" y="394"/>
                  <a:pt x="306" y="391"/>
                </a:cubicBezTo>
                <a:cubicBezTo>
                  <a:pt x="308" y="389"/>
                  <a:pt x="311" y="387"/>
                  <a:pt x="314" y="386"/>
                </a:cubicBezTo>
                <a:cubicBezTo>
                  <a:pt x="314" y="386"/>
                  <a:pt x="315" y="387"/>
                  <a:pt x="316" y="388"/>
                </a:cubicBezTo>
                <a:cubicBezTo>
                  <a:pt x="316" y="388"/>
                  <a:pt x="317" y="389"/>
                  <a:pt x="318" y="390"/>
                </a:cubicBezTo>
                <a:cubicBezTo>
                  <a:pt x="318" y="391"/>
                  <a:pt x="319" y="392"/>
                  <a:pt x="320" y="393"/>
                </a:cubicBezTo>
                <a:cubicBezTo>
                  <a:pt x="320" y="394"/>
                  <a:pt x="321" y="394"/>
                  <a:pt x="321" y="395"/>
                </a:cubicBezTo>
                <a:cubicBezTo>
                  <a:pt x="323" y="398"/>
                  <a:pt x="325" y="402"/>
                  <a:pt x="329" y="406"/>
                </a:cubicBezTo>
                <a:cubicBezTo>
                  <a:pt x="332" y="411"/>
                  <a:pt x="336" y="416"/>
                  <a:pt x="342" y="421"/>
                </a:cubicBezTo>
                <a:cubicBezTo>
                  <a:pt x="347" y="427"/>
                  <a:pt x="352" y="431"/>
                  <a:pt x="357" y="435"/>
                </a:cubicBezTo>
                <a:cubicBezTo>
                  <a:pt x="361" y="439"/>
                  <a:pt x="365" y="442"/>
                  <a:pt x="368" y="444"/>
                </a:cubicBezTo>
                <a:lnTo>
                  <a:pt x="372" y="443"/>
                </a:lnTo>
                <a:lnTo>
                  <a:pt x="375" y="438"/>
                </a:lnTo>
                <a:cubicBezTo>
                  <a:pt x="375" y="438"/>
                  <a:pt x="375" y="438"/>
                  <a:pt x="374" y="438"/>
                </a:cubicBezTo>
                <a:cubicBezTo>
                  <a:pt x="374" y="437"/>
                  <a:pt x="374" y="437"/>
                  <a:pt x="373" y="436"/>
                </a:cubicBezTo>
                <a:cubicBezTo>
                  <a:pt x="373" y="436"/>
                  <a:pt x="372" y="435"/>
                  <a:pt x="372" y="435"/>
                </a:cubicBezTo>
                <a:cubicBezTo>
                  <a:pt x="372" y="435"/>
                  <a:pt x="371" y="434"/>
                  <a:pt x="371" y="434"/>
                </a:cubicBezTo>
                <a:cubicBezTo>
                  <a:pt x="368" y="431"/>
                  <a:pt x="364" y="428"/>
                  <a:pt x="360" y="424"/>
                </a:cubicBezTo>
                <a:cubicBezTo>
                  <a:pt x="356" y="420"/>
                  <a:pt x="351" y="415"/>
                  <a:pt x="346" y="409"/>
                </a:cubicBezTo>
                <a:cubicBezTo>
                  <a:pt x="342" y="403"/>
                  <a:pt x="338" y="398"/>
                  <a:pt x="335" y="394"/>
                </a:cubicBezTo>
                <a:cubicBezTo>
                  <a:pt x="332" y="389"/>
                  <a:pt x="329" y="386"/>
                  <a:pt x="327" y="383"/>
                </a:cubicBezTo>
                <a:cubicBezTo>
                  <a:pt x="328" y="382"/>
                  <a:pt x="329" y="382"/>
                  <a:pt x="330" y="381"/>
                </a:cubicBezTo>
                <a:cubicBezTo>
                  <a:pt x="331" y="380"/>
                  <a:pt x="332" y="378"/>
                  <a:pt x="333" y="377"/>
                </a:cubicBezTo>
                <a:cubicBezTo>
                  <a:pt x="335" y="375"/>
                  <a:pt x="335" y="374"/>
                  <a:pt x="336" y="373"/>
                </a:cubicBezTo>
                <a:cubicBezTo>
                  <a:pt x="337" y="371"/>
                  <a:pt x="337" y="370"/>
                  <a:pt x="337" y="370"/>
                </a:cubicBezTo>
                <a:cubicBezTo>
                  <a:pt x="338" y="370"/>
                  <a:pt x="339" y="370"/>
                  <a:pt x="340" y="370"/>
                </a:cubicBezTo>
                <a:cubicBezTo>
                  <a:pt x="341" y="370"/>
                  <a:pt x="342" y="370"/>
                  <a:pt x="344" y="370"/>
                </a:cubicBezTo>
                <a:cubicBezTo>
                  <a:pt x="345" y="370"/>
                  <a:pt x="347" y="370"/>
                  <a:pt x="348" y="370"/>
                </a:cubicBezTo>
                <a:cubicBezTo>
                  <a:pt x="349" y="370"/>
                  <a:pt x="350" y="370"/>
                  <a:pt x="351" y="370"/>
                </a:cubicBezTo>
                <a:cubicBezTo>
                  <a:pt x="353" y="370"/>
                  <a:pt x="356" y="369"/>
                  <a:pt x="360" y="368"/>
                </a:cubicBezTo>
                <a:cubicBezTo>
                  <a:pt x="363" y="367"/>
                  <a:pt x="367" y="364"/>
                  <a:pt x="370" y="360"/>
                </a:cubicBezTo>
                <a:cubicBezTo>
                  <a:pt x="373" y="356"/>
                  <a:pt x="375" y="352"/>
                  <a:pt x="375" y="348"/>
                </a:cubicBezTo>
                <a:cubicBezTo>
                  <a:pt x="375" y="344"/>
                  <a:pt x="375" y="341"/>
                  <a:pt x="374" y="339"/>
                </a:cubicBezTo>
                <a:cubicBezTo>
                  <a:pt x="373" y="336"/>
                  <a:pt x="371" y="333"/>
                  <a:pt x="369" y="330"/>
                </a:cubicBezTo>
                <a:cubicBezTo>
                  <a:pt x="366" y="328"/>
                  <a:pt x="363" y="326"/>
                  <a:pt x="358" y="324"/>
                </a:cubicBezTo>
                <a:cubicBezTo>
                  <a:pt x="354" y="323"/>
                  <a:pt x="350" y="323"/>
                  <a:pt x="346" y="323"/>
                </a:cubicBezTo>
                <a:cubicBezTo>
                  <a:pt x="342" y="323"/>
                  <a:pt x="340" y="323"/>
                  <a:pt x="337" y="323"/>
                </a:cubicBezTo>
                <a:cubicBezTo>
                  <a:pt x="337" y="322"/>
                  <a:pt x="337" y="322"/>
                  <a:pt x="338" y="321"/>
                </a:cubicBezTo>
                <a:cubicBezTo>
                  <a:pt x="338" y="320"/>
                  <a:pt x="338" y="320"/>
                  <a:pt x="338" y="319"/>
                </a:cubicBezTo>
                <a:cubicBezTo>
                  <a:pt x="338" y="318"/>
                  <a:pt x="338" y="317"/>
                  <a:pt x="337" y="316"/>
                </a:cubicBezTo>
                <a:cubicBezTo>
                  <a:pt x="337" y="315"/>
                  <a:pt x="336" y="315"/>
                  <a:pt x="336" y="314"/>
                </a:cubicBezTo>
                <a:cubicBezTo>
                  <a:pt x="335" y="314"/>
                  <a:pt x="335" y="314"/>
                  <a:pt x="334" y="313"/>
                </a:cubicBezTo>
                <a:cubicBezTo>
                  <a:pt x="334" y="313"/>
                  <a:pt x="333" y="313"/>
                  <a:pt x="332" y="313"/>
                </a:cubicBezTo>
                <a:cubicBezTo>
                  <a:pt x="332" y="313"/>
                  <a:pt x="331" y="313"/>
                  <a:pt x="330" y="313"/>
                </a:cubicBezTo>
                <a:cubicBezTo>
                  <a:pt x="330" y="314"/>
                  <a:pt x="329" y="314"/>
                  <a:pt x="329" y="314"/>
                </a:cubicBezTo>
                <a:lnTo>
                  <a:pt x="327" y="316"/>
                </a:lnTo>
                <a:lnTo>
                  <a:pt x="327" y="323"/>
                </a:lnTo>
                <a:cubicBezTo>
                  <a:pt x="326" y="323"/>
                  <a:pt x="325" y="323"/>
                  <a:pt x="324" y="323"/>
                </a:cubicBezTo>
                <a:cubicBezTo>
                  <a:pt x="322" y="323"/>
                  <a:pt x="321" y="323"/>
                  <a:pt x="319" y="323"/>
                </a:cubicBezTo>
                <a:cubicBezTo>
                  <a:pt x="317" y="323"/>
                  <a:pt x="316" y="323"/>
                  <a:pt x="315" y="323"/>
                </a:cubicBezTo>
                <a:cubicBezTo>
                  <a:pt x="313" y="323"/>
                  <a:pt x="312" y="323"/>
                  <a:pt x="311" y="323"/>
                </a:cubicBezTo>
                <a:close/>
                <a:moveTo>
                  <a:pt x="186" y="327"/>
                </a:moveTo>
                <a:lnTo>
                  <a:pt x="184" y="330"/>
                </a:lnTo>
                <a:cubicBezTo>
                  <a:pt x="179" y="331"/>
                  <a:pt x="172" y="331"/>
                  <a:pt x="164" y="332"/>
                </a:cubicBezTo>
                <a:cubicBezTo>
                  <a:pt x="156" y="332"/>
                  <a:pt x="147" y="333"/>
                  <a:pt x="136" y="333"/>
                </a:cubicBezTo>
                <a:cubicBezTo>
                  <a:pt x="125" y="333"/>
                  <a:pt x="116" y="333"/>
                  <a:pt x="108" y="332"/>
                </a:cubicBezTo>
                <a:cubicBezTo>
                  <a:pt x="100" y="332"/>
                  <a:pt x="93" y="332"/>
                  <a:pt x="88" y="332"/>
                </a:cubicBezTo>
                <a:cubicBezTo>
                  <a:pt x="88" y="331"/>
                  <a:pt x="87" y="331"/>
                  <a:pt x="87" y="330"/>
                </a:cubicBezTo>
                <a:cubicBezTo>
                  <a:pt x="87" y="329"/>
                  <a:pt x="87" y="328"/>
                  <a:pt x="87" y="327"/>
                </a:cubicBezTo>
                <a:cubicBezTo>
                  <a:pt x="87" y="325"/>
                  <a:pt x="87" y="324"/>
                  <a:pt x="87" y="324"/>
                </a:cubicBezTo>
                <a:cubicBezTo>
                  <a:pt x="87" y="323"/>
                  <a:pt x="88" y="322"/>
                  <a:pt x="88" y="322"/>
                </a:cubicBezTo>
                <a:lnTo>
                  <a:pt x="91" y="320"/>
                </a:lnTo>
                <a:cubicBezTo>
                  <a:pt x="96" y="320"/>
                  <a:pt x="102" y="320"/>
                  <a:pt x="110" y="320"/>
                </a:cubicBezTo>
                <a:cubicBezTo>
                  <a:pt x="118" y="320"/>
                  <a:pt x="127" y="320"/>
                  <a:pt x="137" y="320"/>
                </a:cubicBezTo>
                <a:cubicBezTo>
                  <a:pt x="147" y="320"/>
                  <a:pt x="156" y="320"/>
                  <a:pt x="164" y="319"/>
                </a:cubicBezTo>
                <a:cubicBezTo>
                  <a:pt x="171" y="319"/>
                  <a:pt x="178" y="319"/>
                  <a:pt x="183" y="319"/>
                </a:cubicBezTo>
                <a:lnTo>
                  <a:pt x="186" y="324"/>
                </a:lnTo>
                <a:lnTo>
                  <a:pt x="186" y="327"/>
                </a:lnTo>
                <a:close/>
                <a:moveTo>
                  <a:pt x="183" y="308"/>
                </a:moveTo>
                <a:cubicBezTo>
                  <a:pt x="178" y="308"/>
                  <a:pt x="171" y="308"/>
                  <a:pt x="163" y="308"/>
                </a:cubicBezTo>
                <a:cubicBezTo>
                  <a:pt x="155" y="308"/>
                  <a:pt x="146" y="308"/>
                  <a:pt x="135" y="309"/>
                </a:cubicBezTo>
                <a:cubicBezTo>
                  <a:pt x="125" y="309"/>
                  <a:pt x="116" y="309"/>
                  <a:pt x="108" y="309"/>
                </a:cubicBezTo>
                <a:cubicBezTo>
                  <a:pt x="100" y="310"/>
                  <a:pt x="93" y="310"/>
                  <a:pt x="88" y="310"/>
                </a:cubicBezTo>
                <a:cubicBezTo>
                  <a:pt x="86" y="311"/>
                  <a:pt x="85" y="312"/>
                  <a:pt x="83" y="313"/>
                </a:cubicBezTo>
                <a:cubicBezTo>
                  <a:pt x="81" y="315"/>
                  <a:pt x="79" y="317"/>
                  <a:pt x="78" y="319"/>
                </a:cubicBezTo>
                <a:cubicBezTo>
                  <a:pt x="76" y="321"/>
                  <a:pt x="76" y="324"/>
                  <a:pt x="76" y="326"/>
                </a:cubicBezTo>
                <a:cubicBezTo>
                  <a:pt x="76" y="327"/>
                  <a:pt x="76" y="329"/>
                  <a:pt x="76" y="330"/>
                </a:cubicBezTo>
                <a:cubicBezTo>
                  <a:pt x="77" y="331"/>
                  <a:pt x="77" y="332"/>
                  <a:pt x="78" y="334"/>
                </a:cubicBezTo>
                <a:cubicBezTo>
                  <a:pt x="79" y="335"/>
                  <a:pt x="80" y="337"/>
                  <a:pt x="81" y="339"/>
                </a:cubicBezTo>
                <a:cubicBezTo>
                  <a:pt x="82" y="340"/>
                  <a:pt x="83" y="341"/>
                  <a:pt x="85" y="342"/>
                </a:cubicBezTo>
                <a:cubicBezTo>
                  <a:pt x="86" y="343"/>
                  <a:pt x="87" y="343"/>
                  <a:pt x="88" y="343"/>
                </a:cubicBezTo>
                <a:cubicBezTo>
                  <a:pt x="93" y="343"/>
                  <a:pt x="100" y="343"/>
                  <a:pt x="108" y="343"/>
                </a:cubicBezTo>
                <a:cubicBezTo>
                  <a:pt x="116" y="343"/>
                  <a:pt x="125" y="343"/>
                  <a:pt x="135" y="343"/>
                </a:cubicBezTo>
                <a:cubicBezTo>
                  <a:pt x="146" y="343"/>
                  <a:pt x="155" y="343"/>
                  <a:pt x="163" y="343"/>
                </a:cubicBezTo>
                <a:cubicBezTo>
                  <a:pt x="171" y="342"/>
                  <a:pt x="178" y="342"/>
                  <a:pt x="183" y="342"/>
                </a:cubicBezTo>
                <a:cubicBezTo>
                  <a:pt x="186" y="341"/>
                  <a:pt x="189" y="340"/>
                  <a:pt x="192" y="337"/>
                </a:cubicBezTo>
                <a:cubicBezTo>
                  <a:pt x="195" y="334"/>
                  <a:pt x="196" y="330"/>
                  <a:pt x="196" y="325"/>
                </a:cubicBezTo>
                <a:cubicBezTo>
                  <a:pt x="196" y="320"/>
                  <a:pt x="195" y="316"/>
                  <a:pt x="192" y="313"/>
                </a:cubicBezTo>
                <a:cubicBezTo>
                  <a:pt x="189" y="310"/>
                  <a:pt x="186" y="309"/>
                  <a:pt x="183" y="308"/>
                </a:cubicBezTo>
                <a:close/>
                <a:moveTo>
                  <a:pt x="63" y="373"/>
                </a:moveTo>
                <a:cubicBezTo>
                  <a:pt x="63" y="376"/>
                  <a:pt x="63" y="381"/>
                  <a:pt x="63" y="386"/>
                </a:cubicBezTo>
                <a:cubicBezTo>
                  <a:pt x="63" y="392"/>
                  <a:pt x="62" y="398"/>
                  <a:pt x="61" y="406"/>
                </a:cubicBezTo>
                <a:cubicBezTo>
                  <a:pt x="60" y="413"/>
                  <a:pt x="59" y="419"/>
                  <a:pt x="57" y="425"/>
                </a:cubicBezTo>
                <a:cubicBezTo>
                  <a:pt x="56" y="430"/>
                  <a:pt x="54" y="435"/>
                  <a:pt x="53" y="438"/>
                </a:cubicBezTo>
                <a:cubicBezTo>
                  <a:pt x="53" y="439"/>
                  <a:pt x="53" y="439"/>
                  <a:pt x="54" y="439"/>
                </a:cubicBezTo>
                <a:cubicBezTo>
                  <a:pt x="54" y="440"/>
                  <a:pt x="54" y="440"/>
                  <a:pt x="54" y="441"/>
                </a:cubicBezTo>
                <a:cubicBezTo>
                  <a:pt x="55" y="441"/>
                  <a:pt x="55" y="442"/>
                  <a:pt x="56" y="442"/>
                </a:cubicBezTo>
                <a:cubicBezTo>
                  <a:pt x="56" y="442"/>
                  <a:pt x="57" y="443"/>
                  <a:pt x="57" y="443"/>
                </a:cubicBezTo>
                <a:lnTo>
                  <a:pt x="62" y="443"/>
                </a:lnTo>
                <a:lnTo>
                  <a:pt x="65" y="440"/>
                </a:lnTo>
                <a:cubicBezTo>
                  <a:pt x="66" y="436"/>
                  <a:pt x="68" y="431"/>
                  <a:pt x="69" y="424"/>
                </a:cubicBezTo>
                <a:cubicBezTo>
                  <a:pt x="71" y="418"/>
                  <a:pt x="72" y="411"/>
                  <a:pt x="73" y="403"/>
                </a:cubicBezTo>
                <a:cubicBezTo>
                  <a:pt x="74" y="394"/>
                  <a:pt x="74" y="387"/>
                  <a:pt x="74" y="381"/>
                </a:cubicBezTo>
                <a:cubicBezTo>
                  <a:pt x="74" y="375"/>
                  <a:pt x="74" y="370"/>
                  <a:pt x="73" y="365"/>
                </a:cubicBezTo>
                <a:lnTo>
                  <a:pt x="76" y="361"/>
                </a:lnTo>
                <a:cubicBezTo>
                  <a:pt x="79" y="361"/>
                  <a:pt x="83" y="360"/>
                  <a:pt x="87" y="360"/>
                </a:cubicBezTo>
                <a:cubicBezTo>
                  <a:pt x="92" y="360"/>
                  <a:pt x="97" y="359"/>
                  <a:pt x="103" y="359"/>
                </a:cubicBezTo>
                <a:cubicBezTo>
                  <a:pt x="109" y="359"/>
                  <a:pt x="115" y="359"/>
                  <a:pt x="119" y="359"/>
                </a:cubicBezTo>
                <a:cubicBezTo>
                  <a:pt x="124" y="359"/>
                  <a:pt x="127" y="359"/>
                  <a:pt x="130" y="360"/>
                </a:cubicBezTo>
                <a:lnTo>
                  <a:pt x="130" y="365"/>
                </a:lnTo>
                <a:cubicBezTo>
                  <a:pt x="128" y="365"/>
                  <a:pt x="125" y="365"/>
                  <a:pt x="121" y="365"/>
                </a:cubicBezTo>
                <a:cubicBezTo>
                  <a:pt x="116" y="364"/>
                  <a:pt x="112" y="364"/>
                  <a:pt x="106" y="365"/>
                </a:cubicBezTo>
                <a:cubicBezTo>
                  <a:pt x="101" y="366"/>
                  <a:pt x="97" y="369"/>
                  <a:pt x="94" y="372"/>
                </a:cubicBezTo>
                <a:cubicBezTo>
                  <a:pt x="91" y="375"/>
                  <a:pt x="90" y="379"/>
                  <a:pt x="89" y="383"/>
                </a:cubicBezTo>
                <a:lnTo>
                  <a:pt x="89" y="387"/>
                </a:lnTo>
                <a:cubicBezTo>
                  <a:pt x="89" y="390"/>
                  <a:pt x="89" y="393"/>
                  <a:pt x="89" y="397"/>
                </a:cubicBezTo>
                <a:cubicBezTo>
                  <a:pt x="89" y="401"/>
                  <a:pt x="89" y="406"/>
                  <a:pt x="88" y="411"/>
                </a:cubicBezTo>
                <a:cubicBezTo>
                  <a:pt x="87" y="417"/>
                  <a:pt x="85" y="422"/>
                  <a:pt x="84" y="426"/>
                </a:cubicBezTo>
                <a:cubicBezTo>
                  <a:pt x="82" y="430"/>
                  <a:pt x="81" y="433"/>
                  <a:pt x="79" y="436"/>
                </a:cubicBezTo>
                <a:lnTo>
                  <a:pt x="82" y="441"/>
                </a:lnTo>
                <a:lnTo>
                  <a:pt x="85" y="443"/>
                </a:lnTo>
                <a:cubicBezTo>
                  <a:pt x="85" y="443"/>
                  <a:pt x="86" y="442"/>
                  <a:pt x="86" y="442"/>
                </a:cubicBezTo>
                <a:cubicBezTo>
                  <a:pt x="86" y="442"/>
                  <a:pt x="87" y="442"/>
                  <a:pt x="87" y="441"/>
                </a:cubicBezTo>
                <a:cubicBezTo>
                  <a:pt x="88" y="441"/>
                  <a:pt x="89" y="441"/>
                  <a:pt x="89" y="441"/>
                </a:cubicBezTo>
                <a:cubicBezTo>
                  <a:pt x="90" y="440"/>
                  <a:pt x="90" y="440"/>
                  <a:pt x="91" y="440"/>
                </a:cubicBezTo>
                <a:cubicBezTo>
                  <a:pt x="92" y="437"/>
                  <a:pt x="94" y="432"/>
                  <a:pt x="96" y="427"/>
                </a:cubicBezTo>
                <a:cubicBezTo>
                  <a:pt x="97" y="422"/>
                  <a:pt x="99" y="417"/>
                  <a:pt x="100" y="410"/>
                </a:cubicBezTo>
                <a:cubicBezTo>
                  <a:pt x="101" y="403"/>
                  <a:pt x="101" y="398"/>
                  <a:pt x="101" y="393"/>
                </a:cubicBezTo>
                <a:cubicBezTo>
                  <a:pt x="101" y="388"/>
                  <a:pt x="100" y="383"/>
                  <a:pt x="100" y="380"/>
                </a:cubicBezTo>
                <a:cubicBezTo>
                  <a:pt x="100" y="380"/>
                  <a:pt x="100" y="380"/>
                  <a:pt x="100" y="379"/>
                </a:cubicBezTo>
                <a:cubicBezTo>
                  <a:pt x="100" y="379"/>
                  <a:pt x="100" y="379"/>
                  <a:pt x="100" y="379"/>
                </a:cubicBezTo>
                <a:cubicBezTo>
                  <a:pt x="101" y="378"/>
                  <a:pt x="101" y="378"/>
                  <a:pt x="101" y="378"/>
                </a:cubicBezTo>
                <a:cubicBezTo>
                  <a:pt x="101" y="378"/>
                  <a:pt x="101" y="377"/>
                  <a:pt x="101" y="377"/>
                </a:cubicBezTo>
                <a:cubicBezTo>
                  <a:pt x="104" y="377"/>
                  <a:pt x="107" y="376"/>
                  <a:pt x="110" y="376"/>
                </a:cubicBezTo>
                <a:cubicBezTo>
                  <a:pt x="114" y="375"/>
                  <a:pt x="118" y="375"/>
                  <a:pt x="123" y="375"/>
                </a:cubicBezTo>
                <a:cubicBezTo>
                  <a:pt x="128" y="375"/>
                  <a:pt x="132" y="375"/>
                  <a:pt x="136" y="375"/>
                </a:cubicBezTo>
                <a:cubicBezTo>
                  <a:pt x="139" y="375"/>
                  <a:pt x="143" y="374"/>
                  <a:pt x="145" y="374"/>
                </a:cubicBezTo>
                <a:cubicBezTo>
                  <a:pt x="146" y="374"/>
                  <a:pt x="148" y="374"/>
                  <a:pt x="151" y="374"/>
                </a:cubicBezTo>
                <a:cubicBezTo>
                  <a:pt x="153" y="374"/>
                  <a:pt x="156" y="374"/>
                  <a:pt x="159" y="374"/>
                </a:cubicBezTo>
                <a:cubicBezTo>
                  <a:pt x="163" y="373"/>
                  <a:pt x="165" y="374"/>
                  <a:pt x="168" y="375"/>
                </a:cubicBezTo>
                <a:cubicBezTo>
                  <a:pt x="170" y="376"/>
                  <a:pt x="172" y="377"/>
                  <a:pt x="173" y="379"/>
                </a:cubicBezTo>
                <a:cubicBezTo>
                  <a:pt x="173" y="379"/>
                  <a:pt x="173" y="380"/>
                  <a:pt x="173" y="380"/>
                </a:cubicBezTo>
                <a:cubicBezTo>
                  <a:pt x="173" y="381"/>
                  <a:pt x="173" y="382"/>
                  <a:pt x="173" y="383"/>
                </a:cubicBezTo>
                <a:cubicBezTo>
                  <a:pt x="172" y="384"/>
                  <a:pt x="172" y="385"/>
                  <a:pt x="172" y="385"/>
                </a:cubicBezTo>
                <a:cubicBezTo>
                  <a:pt x="172" y="386"/>
                  <a:pt x="172" y="387"/>
                  <a:pt x="171" y="387"/>
                </a:cubicBezTo>
                <a:cubicBezTo>
                  <a:pt x="171" y="387"/>
                  <a:pt x="171" y="387"/>
                  <a:pt x="171" y="387"/>
                </a:cubicBezTo>
                <a:cubicBezTo>
                  <a:pt x="170" y="387"/>
                  <a:pt x="170" y="387"/>
                  <a:pt x="170" y="387"/>
                </a:cubicBezTo>
                <a:cubicBezTo>
                  <a:pt x="170" y="387"/>
                  <a:pt x="169" y="387"/>
                  <a:pt x="169" y="387"/>
                </a:cubicBezTo>
                <a:cubicBezTo>
                  <a:pt x="169" y="387"/>
                  <a:pt x="169" y="387"/>
                  <a:pt x="168" y="387"/>
                </a:cubicBezTo>
                <a:cubicBezTo>
                  <a:pt x="166" y="388"/>
                  <a:pt x="162" y="388"/>
                  <a:pt x="158" y="388"/>
                </a:cubicBezTo>
                <a:cubicBezTo>
                  <a:pt x="154" y="388"/>
                  <a:pt x="149" y="388"/>
                  <a:pt x="143" y="388"/>
                </a:cubicBezTo>
                <a:cubicBezTo>
                  <a:pt x="138" y="388"/>
                  <a:pt x="133" y="389"/>
                  <a:pt x="129" y="392"/>
                </a:cubicBezTo>
                <a:cubicBezTo>
                  <a:pt x="125" y="394"/>
                  <a:pt x="122" y="397"/>
                  <a:pt x="120" y="400"/>
                </a:cubicBezTo>
                <a:cubicBezTo>
                  <a:pt x="120" y="401"/>
                  <a:pt x="120" y="402"/>
                  <a:pt x="120" y="403"/>
                </a:cubicBezTo>
                <a:cubicBezTo>
                  <a:pt x="120" y="404"/>
                  <a:pt x="120" y="406"/>
                  <a:pt x="120" y="407"/>
                </a:cubicBezTo>
                <a:cubicBezTo>
                  <a:pt x="120" y="409"/>
                  <a:pt x="120" y="410"/>
                  <a:pt x="120" y="412"/>
                </a:cubicBezTo>
                <a:cubicBezTo>
                  <a:pt x="120" y="413"/>
                  <a:pt x="120" y="414"/>
                  <a:pt x="120" y="415"/>
                </a:cubicBezTo>
                <a:cubicBezTo>
                  <a:pt x="120" y="417"/>
                  <a:pt x="119" y="419"/>
                  <a:pt x="120" y="423"/>
                </a:cubicBezTo>
                <a:cubicBezTo>
                  <a:pt x="120" y="426"/>
                  <a:pt x="121" y="429"/>
                  <a:pt x="123" y="433"/>
                </a:cubicBezTo>
                <a:cubicBezTo>
                  <a:pt x="125" y="437"/>
                  <a:pt x="128" y="440"/>
                  <a:pt x="131" y="441"/>
                </a:cubicBezTo>
                <a:cubicBezTo>
                  <a:pt x="134" y="443"/>
                  <a:pt x="137" y="443"/>
                  <a:pt x="139" y="443"/>
                </a:cubicBezTo>
                <a:cubicBezTo>
                  <a:pt x="141" y="442"/>
                  <a:pt x="144" y="441"/>
                  <a:pt x="147" y="440"/>
                </a:cubicBezTo>
                <a:cubicBezTo>
                  <a:pt x="150" y="439"/>
                  <a:pt x="154" y="438"/>
                  <a:pt x="158" y="438"/>
                </a:cubicBezTo>
                <a:cubicBezTo>
                  <a:pt x="162" y="438"/>
                  <a:pt x="166" y="438"/>
                  <a:pt x="169" y="439"/>
                </a:cubicBezTo>
                <a:cubicBezTo>
                  <a:pt x="172" y="440"/>
                  <a:pt x="175" y="440"/>
                  <a:pt x="177" y="441"/>
                </a:cubicBezTo>
                <a:cubicBezTo>
                  <a:pt x="177" y="441"/>
                  <a:pt x="178" y="441"/>
                  <a:pt x="178" y="441"/>
                </a:cubicBezTo>
                <a:cubicBezTo>
                  <a:pt x="179" y="441"/>
                  <a:pt x="179" y="441"/>
                  <a:pt x="180" y="441"/>
                </a:cubicBezTo>
                <a:cubicBezTo>
                  <a:pt x="181" y="440"/>
                  <a:pt x="181" y="440"/>
                  <a:pt x="182" y="440"/>
                </a:cubicBezTo>
                <a:cubicBezTo>
                  <a:pt x="182" y="440"/>
                  <a:pt x="183" y="440"/>
                  <a:pt x="183" y="440"/>
                </a:cubicBezTo>
                <a:lnTo>
                  <a:pt x="184" y="437"/>
                </a:lnTo>
                <a:lnTo>
                  <a:pt x="184" y="433"/>
                </a:lnTo>
                <a:cubicBezTo>
                  <a:pt x="184" y="432"/>
                  <a:pt x="183" y="432"/>
                  <a:pt x="182" y="431"/>
                </a:cubicBezTo>
                <a:cubicBezTo>
                  <a:pt x="181" y="430"/>
                  <a:pt x="179" y="430"/>
                  <a:pt x="178" y="429"/>
                </a:cubicBezTo>
                <a:cubicBezTo>
                  <a:pt x="177" y="429"/>
                  <a:pt x="176" y="429"/>
                  <a:pt x="175" y="428"/>
                </a:cubicBezTo>
                <a:cubicBezTo>
                  <a:pt x="174" y="428"/>
                  <a:pt x="173" y="428"/>
                  <a:pt x="173" y="428"/>
                </a:cubicBezTo>
                <a:cubicBezTo>
                  <a:pt x="171" y="428"/>
                  <a:pt x="168" y="427"/>
                  <a:pt x="165" y="427"/>
                </a:cubicBezTo>
                <a:cubicBezTo>
                  <a:pt x="162" y="427"/>
                  <a:pt x="158" y="427"/>
                  <a:pt x="154" y="428"/>
                </a:cubicBezTo>
                <a:cubicBezTo>
                  <a:pt x="150" y="429"/>
                  <a:pt x="146" y="429"/>
                  <a:pt x="144" y="430"/>
                </a:cubicBezTo>
                <a:cubicBezTo>
                  <a:pt x="141" y="431"/>
                  <a:pt x="138" y="432"/>
                  <a:pt x="136" y="433"/>
                </a:cubicBezTo>
                <a:lnTo>
                  <a:pt x="132" y="430"/>
                </a:lnTo>
                <a:cubicBezTo>
                  <a:pt x="132" y="429"/>
                  <a:pt x="131" y="429"/>
                  <a:pt x="131" y="428"/>
                </a:cubicBezTo>
                <a:cubicBezTo>
                  <a:pt x="131" y="427"/>
                  <a:pt x="131" y="427"/>
                  <a:pt x="131" y="426"/>
                </a:cubicBezTo>
                <a:cubicBezTo>
                  <a:pt x="130" y="425"/>
                  <a:pt x="130" y="425"/>
                  <a:pt x="130" y="424"/>
                </a:cubicBezTo>
                <a:cubicBezTo>
                  <a:pt x="130" y="423"/>
                  <a:pt x="130" y="423"/>
                  <a:pt x="130" y="422"/>
                </a:cubicBezTo>
                <a:lnTo>
                  <a:pt x="130" y="408"/>
                </a:lnTo>
                <a:cubicBezTo>
                  <a:pt x="130" y="407"/>
                  <a:pt x="130" y="407"/>
                  <a:pt x="130" y="406"/>
                </a:cubicBezTo>
                <a:cubicBezTo>
                  <a:pt x="130" y="405"/>
                  <a:pt x="130" y="404"/>
                  <a:pt x="131" y="403"/>
                </a:cubicBezTo>
                <a:cubicBezTo>
                  <a:pt x="131" y="402"/>
                  <a:pt x="131" y="402"/>
                  <a:pt x="132" y="401"/>
                </a:cubicBezTo>
                <a:cubicBezTo>
                  <a:pt x="132" y="400"/>
                  <a:pt x="133" y="400"/>
                  <a:pt x="133" y="399"/>
                </a:cubicBezTo>
                <a:cubicBezTo>
                  <a:pt x="133" y="399"/>
                  <a:pt x="134" y="399"/>
                  <a:pt x="134" y="398"/>
                </a:cubicBezTo>
                <a:cubicBezTo>
                  <a:pt x="135" y="398"/>
                  <a:pt x="135" y="398"/>
                  <a:pt x="136" y="398"/>
                </a:cubicBezTo>
                <a:cubicBezTo>
                  <a:pt x="136" y="399"/>
                  <a:pt x="137" y="399"/>
                  <a:pt x="137" y="399"/>
                </a:cubicBezTo>
                <a:cubicBezTo>
                  <a:pt x="138" y="399"/>
                  <a:pt x="139" y="399"/>
                  <a:pt x="139" y="399"/>
                </a:cubicBezTo>
                <a:lnTo>
                  <a:pt x="167" y="399"/>
                </a:lnTo>
                <a:cubicBezTo>
                  <a:pt x="168" y="399"/>
                  <a:pt x="169" y="399"/>
                  <a:pt x="171" y="398"/>
                </a:cubicBezTo>
                <a:cubicBezTo>
                  <a:pt x="173" y="397"/>
                  <a:pt x="175" y="396"/>
                  <a:pt x="177" y="394"/>
                </a:cubicBezTo>
                <a:cubicBezTo>
                  <a:pt x="180" y="393"/>
                  <a:pt x="181" y="391"/>
                  <a:pt x="182" y="389"/>
                </a:cubicBezTo>
                <a:cubicBezTo>
                  <a:pt x="184" y="387"/>
                  <a:pt x="184" y="386"/>
                  <a:pt x="184" y="384"/>
                </a:cubicBezTo>
                <a:cubicBezTo>
                  <a:pt x="184" y="383"/>
                  <a:pt x="184" y="382"/>
                  <a:pt x="184" y="381"/>
                </a:cubicBezTo>
                <a:cubicBezTo>
                  <a:pt x="183" y="380"/>
                  <a:pt x="183" y="378"/>
                  <a:pt x="182" y="376"/>
                </a:cubicBezTo>
                <a:cubicBezTo>
                  <a:pt x="182" y="375"/>
                  <a:pt x="181" y="373"/>
                  <a:pt x="180" y="372"/>
                </a:cubicBezTo>
                <a:cubicBezTo>
                  <a:pt x="179" y="370"/>
                  <a:pt x="178" y="369"/>
                  <a:pt x="177" y="368"/>
                </a:cubicBezTo>
                <a:cubicBezTo>
                  <a:pt x="175" y="367"/>
                  <a:pt x="173" y="366"/>
                  <a:pt x="170" y="365"/>
                </a:cubicBezTo>
                <a:cubicBezTo>
                  <a:pt x="167" y="364"/>
                  <a:pt x="163" y="364"/>
                  <a:pt x="160" y="364"/>
                </a:cubicBezTo>
                <a:cubicBezTo>
                  <a:pt x="156" y="364"/>
                  <a:pt x="152" y="364"/>
                  <a:pt x="149" y="365"/>
                </a:cubicBezTo>
                <a:cubicBezTo>
                  <a:pt x="146" y="365"/>
                  <a:pt x="144" y="365"/>
                  <a:pt x="142" y="365"/>
                </a:cubicBezTo>
                <a:lnTo>
                  <a:pt x="142" y="361"/>
                </a:lnTo>
                <a:lnTo>
                  <a:pt x="144" y="360"/>
                </a:lnTo>
                <a:lnTo>
                  <a:pt x="198" y="360"/>
                </a:lnTo>
                <a:lnTo>
                  <a:pt x="199" y="361"/>
                </a:lnTo>
                <a:lnTo>
                  <a:pt x="199" y="380"/>
                </a:lnTo>
                <a:cubicBezTo>
                  <a:pt x="199" y="383"/>
                  <a:pt x="200" y="387"/>
                  <a:pt x="200" y="392"/>
                </a:cubicBezTo>
                <a:cubicBezTo>
                  <a:pt x="200" y="397"/>
                  <a:pt x="201" y="403"/>
                  <a:pt x="202" y="409"/>
                </a:cubicBezTo>
                <a:cubicBezTo>
                  <a:pt x="204" y="416"/>
                  <a:pt x="205" y="422"/>
                  <a:pt x="207" y="427"/>
                </a:cubicBezTo>
                <a:cubicBezTo>
                  <a:pt x="209" y="432"/>
                  <a:pt x="211" y="437"/>
                  <a:pt x="212" y="440"/>
                </a:cubicBezTo>
                <a:cubicBezTo>
                  <a:pt x="213" y="440"/>
                  <a:pt x="213" y="440"/>
                  <a:pt x="213" y="441"/>
                </a:cubicBezTo>
                <a:cubicBezTo>
                  <a:pt x="214" y="441"/>
                  <a:pt x="214" y="441"/>
                  <a:pt x="215" y="441"/>
                </a:cubicBezTo>
                <a:cubicBezTo>
                  <a:pt x="215" y="441"/>
                  <a:pt x="216" y="441"/>
                  <a:pt x="216" y="441"/>
                </a:cubicBezTo>
                <a:cubicBezTo>
                  <a:pt x="217" y="441"/>
                  <a:pt x="218" y="441"/>
                  <a:pt x="218" y="441"/>
                </a:cubicBezTo>
                <a:cubicBezTo>
                  <a:pt x="218" y="441"/>
                  <a:pt x="219" y="441"/>
                  <a:pt x="219" y="440"/>
                </a:cubicBezTo>
                <a:cubicBezTo>
                  <a:pt x="219" y="440"/>
                  <a:pt x="220" y="440"/>
                  <a:pt x="220" y="439"/>
                </a:cubicBezTo>
                <a:cubicBezTo>
                  <a:pt x="220" y="438"/>
                  <a:pt x="221" y="438"/>
                  <a:pt x="221" y="437"/>
                </a:cubicBezTo>
                <a:cubicBezTo>
                  <a:pt x="221" y="437"/>
                  <a:pt x="221" y="436"/>
                  <a:pt x="221" y="436"/>
                </a:cubicBezTo>
                <a:cubicBezTo>
                  <a:pt x="220" y="433"/>
                  <a:pt x="219" y="430"/>
                  <a:pt x="218" y="426"/>
                </a:cubicBezTo>
                <a:cubicBezTo>
                  <a:pt x="217" y="423"/>
                  <a:pt x="216" y="419"/>
                  <a:pt x="214" y="414"/>
                </a:cubicBezTo>
                <a:cubicBezTo>
                  <a:pt x="213" y="409"/>
                  <a:pt x="212" y="404"/>
                  <a:pt x="211" y="401"/>
                </a:cubicBezTo>
                <a:cubicBezTo>
                  <a:pt x="211" y="397"/>
                  <a:pt x="211" y="394"/>
                  <a:pt x="211" y="392"/>
                </a:cubicBezTo>
                <a:cubicBezTo>
                  <a:pt x="210" y="389"/>
                  <a:pt x="210" y="386"/>
                  <a:pt x="210" y="382"/>
                </a:cubicBezTo>
                <a:cubicBezTo>
                  <a:pt x="210" y="378"/>
                  <a:pt x="210" y="373"/>
                  <a:pt x="210" y="368"/>
                </a:cubicBezTo>
                <a:cubicBezTo>
                  <a:pt x="210" y="363"/>
                  <a:pt x="209" y="359"/>
                  <a:pt x="207" y="355"/>
                </a:cubicBezTo>
                <a:cubicBezTo>
                  <a:pt x="205" y="352"/>
                  <a:pt x="202" y="350"/>
                  <a:pt x="199" y="348"/>
                </a:cubicBezTo>
                <a:cubicBezTo>
                  <a:pt x="194" y="348"/>
                  <a:pt x="188" y="347"/>
                  <a:pt x="180" y="347"/>
                </a:cubicBezTo>
                <a:cubicBezTo>
                  <a:pt x="172" y="347"/>
                  <a:pt x="163" y="348"/>
                  <a:pt x="153" y="348"/>
                </a:cubicBezTo>
                <a:cubicBezTo>
                  <a:pt x="143" y="348"/>
                  <a:pt x="134" y="349"/>
                  <a:pt x="126" y="349"/>
                </a:cubicBezTo>
                <a:cubicBezTo>
                  <a:pt x="118" y="349"/>
                  <a:pt x="112" y="349"/>
                  <a:pt x="107" y="349"/>
                </a:cubicBezTo>
                <a:cubicBezTo>
                  <a:pt x="105" y="350"/>
                  <a:pt x="101" y="349"/>
                  <a:pt x="97" y="349"/>
                </a:cubicBezTo>
                <a:cubicBezTo>
                  <a:pt x="92" y="348"/>
                  <a:pt x="87" y="348"/>
                  <a:pt x="82" y="349"/>
                </a:cubicBezTo>
                <a:cubicBezTo>
                  <a:pt x="76" y="349"/>
                  <a:pt x="72" y="351"/>
                  <a:pt x="69" y="354"/>
                </a:cubicBezTo>
                <a:cubicBezTo>
                  <a:pt x="66" y="357"/>
                  <a:pt x="64" y="360"/>
                  <a:pt x="63" y="364"/>
                </a:cubicBezTo>
                <a:lnTo>
                  <a:pt x="63" y="373"/>
                </a:lnTo>
                <a:close/>
                <a:moveTo>
                  <a:pt x="53" y="297"/>
                </a:moveTo>
                <a:lnTo>
                  <a:pt x="53" y="300"/>
                </a:lnTo>
                <a:lnTo>
                  <a:pt x="54" y="302"/>
                </a:lnTo>
                <a:lnTo>
                  <a:pt x="57" y="304"/>
                </a:lnTo>
                <a:cubicBezTo>
                  <a:pt x="59" y="304"/>
                  <a:pt x="60" y="304"/>
                  <a:pt x="63" y="304"/>
                </a:cubicBezTo>
                <a:cubicBezTo>
                  <a:pt x="65" y="304"/>
                  <a:pt x="67" y="303"/>
                  <a:pt x="70" y="303"/>
                </a:cubicBezTo>
                <a:cubicBezTo>
                  <a:pt x="73" y="303"/>
                  <a:pt x="75" y="303"/>
                  <a:pt x="78" y="303"/>
                </a:cubicBezTo>
                <a:cubicBezTo>
                  <a:pt x="80" y="303"/>
                  <a:pt x="82" y="302"/>
                  <a:pt x="84" y="302"/>
                </a:cubicBezTo>
                <a:cubicBezTo>
                  <a:pt x="91" y="301"/>
                  <a:pt x="100" y="300"/>
                  <a:pt x="111" y="299"/>
                </a:cubicBezTo>
                <a:cubicBezTo>
                  <a:pt x="122" y="299"/>
                  <a:pt x="135" y="298"/>
                  <a:pt x="150" y="299"/>
                </a:cubicBezTo>
                <a:cubicBezTo>
                  <a:pt x="164" y="299"/>
                  <a:pt x="177" y="300"/>
                  <a:pt x="188" y="300"/>
                </a:cubicBezTo>
                <a:cubicBezTo>
                  <a:pt x="200" y="301"/>
                  <a:pt x="209" y="302"/>
                  <a:pt x="217" y="302"/>
                </a:cubicBezTo>
                <a:lnTo>
                  <a:pt x="220" y="300"/>
                </a:lnTo>
                <a:cubicBezTo>
                  <a:pt x="220" y="299"/>
                  <a:pt x="220" y="299"/>
                  <a:pt x="220" y="298"/>
                </a:cubicBezTo>
                <a:cubicBezTo>
                  <a:pt x="220" y="297"/>
                  <a:pt x="220" y="297"/>
                  <a:pt x="220" y="296"/>
                </a:cubicBezTo>
                <a:cubicBezTo>
                  <a:pt x="220" y="295"/>
                  <a:pt x="220" y="294"/>
                  <a:pt x="220" y="294"/>
                </a:cubicBezTo>
                <a:cubicBezTo>
                  <a:pt x="220" y="293"/>
                  <a:pt x="220" y="293"/>
                  <a:pt x="220" y="292"/>
                </a:cubicBezTo>
                <a:cubicBezTo>
                  <a:pt x="219" y="292"/>
                  <a:pt x="219" y="292"/>
                  <a:pt x="219" y="292"/>
                </a:cubicBezTo>
                <a:cubicBezTo>
                  <a:pt x="219" y="292"/>
                  <a:pt x="218" y="292"/>
                  <a:pt x="218" y="292"/>
                </a:cubicBezTo>
                <a:cubicBezTo>
                  <a:pt x="218" y="292"/>
                  <a:pt x="218" y="292"/>
                  <a:pt x="218" y="292"/>
                </a:cubicBezTo>
                <a:cubicBezTo>
                  <a:pt x="218" y="291"/>
                  <a:pt x="218" y="291"/>
                  <a:pt x="218" y="291"/>
                </a:cubicBezTo>
                <a:cubicBezTo>
                  <a:pt x="214" y="290"/>
                  <a:pt x="208" y="290"/>
                  <a:pt x="202" y="289"/>
                </a:cubicBezTo>
                <a:cubicBezTo>
                  <a:pt x="195" y="289"/>
                  <a:pt x="188" y="288"/>
                  <a:pt x="180" y="288"/>
                </a:cubicBezTo>
                <a:cubicBezTo>
                  <a:pt x="171" y="288"/>
                  <a:pt x="164" y="287"/>
                  <a:pt x="158" y="287"/>
                </a:cubicBezTo>
                <a:cubicBezTo>
                  <a:pt x="151" y="287"/>
                  <a:pt x="146" y="287"/>
                  <a:pt x="142" y="286"/>
                </a:cubicBezTo>
                <a:cubicBezTo>
                  <a:pt x="142" y="286"/>
                  <a:pt x="142" y="285"/>
                  <a:pt x="141" y="285"/>
                </a:cubicBezTo>
                <a:cubicBezTo>
                  <a:pt x="141" y="284"/>
                  <a:pt x="141" y="283"/>
                  <a:pt x="141" y="282"/>
                </a:cubicBezTo>
                <a:cubicBezTo>
                  <a:pt x="141" y="281"/>
                  <a:pt x="141" y="280"/>
                  <a:pt x="141" y="279"/>
                </a:cubicBezTo>
                <a:cubicBezTo>
                  <a:pt x="141" y="279"/>
                  <a:pt x="141" y="278"/>
                  <a:pt x="141" y="278"/>
                </a:cubicBezTo>
                <a:cubicBezTo>
                  <a:pt x="140" y="277"/>
                  <a:pt x="140" y="277"/>
                  <a:pt x="140" y="277"/>
                </a:cubicBezTo>
                <a:cubicBezTo>
                  <a:pt x="139" y="277"/>
                  <a:pt x="139" y="276"/>
                  <a:pt x="139" y="276"/>
                </a:cubicBezTo>
                <a:cubicBezTo>
                  <a:pt x="138" y="276"/>
                  <a:pt x="138" y="276"/>
                  <a:pt x="138" y="276"/>
                </a:cubicBezTo>
                <a:cubicBezTo>
                  <a:pt x="138" y="276"/>
                  <a:pt x="138" y="276"/>
                  <a:pt x="138" y="276"/>
                </a:cubicBezTo>
                <a:cubicBezTo>
                  <a:pt x="137" y="276"/>
                  <a:pt x="137" y="276"/>
                  <a:pt x="136" y="276"/>
                </a:cubicBezTo>
                <a:cubicBezTo>
                  <a:pt x="135" y="276"/>
                  <a:pt x="135" y="276"/>
                  <a:pt x="134" y="276"/>
                </a:cubicBezTo>
                <a:cubicBezTo>
                  <a:pt x="133" y="276"/>
                  <a:pt x="133" y="277"/>
                  <a:pt x="132" y="277"/>
                </a:cubicBezTo>
                <a:cubicBezTo>
                  <a:pt x="131" y="277"/>
                  <a:pt x="131" y="277"/>
                  <a:pt x="130" y="278"/>
                </a:cubicBezTo>
                <a:cubicBezTo>
                  <a:pt x="130" y="278"/>
                  <a:pt x="130" y="279"/>
                  <a:pt x="130" y="279"/>
                </a:cubicBezTo>
                <a:cubicBezTo>
                  <a:pt x="130" y="280"/>
                  <a:pt x="130" y="281"/>
                  <a:pt x="130" y="282"/>
                </a:cubicBezTo>
                <a:cubicBezTo>
                  <a:pt x="130" y="283"/>
                  <a:pt x="130" y="284"/>
                  <a:pt x="129" y="285"/>
                </a:cubicBezTo>
                <a:cubicBezTo>
                  <a:pt x="129" y="285"/>
                  <a:pt x="129" y="286"/>
                  <a:pt x="129" y="286"/>
                </a:cubicBezTo>
                <a:cubicBezTo>
                  <a:pt x="125" y="287"/>
                  <a:pt x="120" y="287"/>
                  <a:pt x="113" y="288"/>
                </a:cubicBezTo>
                <a:cubicBezTo>
                  <a:pt x="107" y="288"/>
                  <a:pt x="100" y="289"/>
                  <a:pt x="92" y="290"/>
                </a:cubicBezTo>
                <a:cubicBezTo>
                  <a:pt x="83" y="290"/>
                  <a:pt x="76" y="291"/>
                  <a:pt x="70" y="292"/>
                </a:cubicBezTo>
                <a:cubicBezTo>
                  <a:pt x="64" y="293"/>
                  <a:pt x="58" y="294"/>
                  <a:pt x="54" y="295"/>
                </a:cubicBezTo>
                <a:lnTo>
                  <a:pt x="53" y="297"/>
                </a:lnTo>
                <a:close/>
              </a:path>
            </a:pathLst>
          </a:custGeom>
          <a:solidFill>
            <a:srgbClr val="C73E1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ea typeface="+mn-ea"/>
              <a:cs typeface="+mn-ea"/>
              <a:sym typeface="+mn-lt"/>
            </a:endParaRPr>
          </a:p>
        </p:txBody>
      </p:sp>
      <p:sp>
        <p:nvSpPr>
          <p:cNvPr id="41992" name="TextBox 32"/>
          <p:cNvSpPr txBox="1">
            <a:spLocks noChangeArrowheads="1"/>
          </p:cNvSpPr>
          <p:nvPr/>
        </p:nvSpPr>
        <p:spPr bwMode="auto">
          <a:xfrm>
            <a:off x="3270250" y="1987550"/>
            <a:ext cx="3108325"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zh-CN" altLang="zh-CN" sz="5700" dirty="0" smtClean="0">
                <a:solidFill>
                  <a:schemeClr val="tx1"/>
                </a:solidFill>
                <a:latin typeface="+mn-lt"/>
                <a:ea typeface="+mn-ea"/>
                <a:cs typeface="+mn-ea"/>
                <a:sym typeface="+mn-lt"/>
              </a:rPr>
              <a:t>演示完毕</a:t>
            </a:r>
            <a:endParaRPr lang="en-US" altLang="zh-CN" sz="5700" dirty="0" smtClean="0">
              <a:solidFill>
                <a:schemeClr val="tx1"/>
              </a:solidFill>
              <a:latin typeface="+mn-lt"/>
              <a:ea typeface="+mn-ea"/>
              <a:cs typeface="+mn-ea"/>
              <a:sym typeface="+mn-lt"/>
            </a:endParaRPr>
          </a:p>
          <a:p>
            <a:pPr eaLnBrk="1" hangingPunct="1">
              <a:spcBef>
                <a:spcPct val="0"/>
              </a:spcBef>
              <a:buFontTx/>
              <a:buNone/>
              <a:defRPr/>
            </a:pPr>
            <a:r>
              <a:rPr lang="zh-CN" altLang="zh-CN" sz="5700" dirty="0" smtClean="0">
                <a:solidFill>
                  <a:schemeClr val="tx1"/>
                </a:solidFill>
                <a:latin typeface="+mn-lt"/>
                <a:ea typeface="+mn-ea"/>
                <a:cs typeface="+mn-ea"/>
                <a:sym typeface="+mn-lt"/>
              </a:rPr>
              <a:t>感谢聆听</a:t>
            </a:r>
          </a:p>
        </p:txBody>
      </p:sp>
      <p:sp>
        <p:nvSpPr>
          <p:cNvPr id="41994" name="Freeform 5"/>
          <p:cNvSpPr>
            <a:spLocks noEditPoints="1"/>
          </p:cNvSpPr>
          <p:nvPr/>
        </p:nvSpPr>
        <p:spPr bwMode="auto">
          <a:xfrm>
            <a:off x="6875463" y="3508375"/>
            <a:ext cx="328612" cy="330200"/>
          </a:xfrm>
          <a:custGeom>
            <a:avLst/>
            <a:gdLst>
              <a:gd name="T0" fmla="*/ 116533973 w 717"/>
              <a:gd name="T1" fmla="*/ 4835908 h 705"/>
              <a:gd name="T2" fmla="*/ 122833057 w 717"/>
              <a:gd name="T3" fmla="*/ 3077183 h 705"/>
              <a:gd name="T4" fmla="*/ 146349669 w 717"/>
              <a:gd name="T5" fmla="*/ 28355515 h 705"/>
              <a:gd name="T6" fmla="*/ 46823314 w 717"/>
              <a:gd name="T7" fmla="*/ 2637853 h 705"/>
              <a:gd name="T8" fmla="*/ 135431226 w 717"/>
              <a:gd name="T9" fmla="*/ 15386852 h 705"/>
              <a:gd name="T10" fmla="*/ 85458369 w 717"/>
              <a:gd name="T11" fmla="*/ 13848260 h 705"/>
              <a:gd name="T12" fmla="*/ 142780310 w 717"/>
              <a:gd name="T13" fmla="*/ 37148203 h 705"/>
              <a:gd name="T14" fmla="*/ 83778644 w 717"/>
              <a:gd name="T15" fmla="*/ 10550944 h 705"/>
              <a:gd name="T16" fmla="*/ 78319193 w 717"/>
              <a:gd name="T17" fmla="*/ 68361236 h 705"/>
              <a:gd name="T18" fmla="*/ 139210951 w 717"/>
              <a:gd name="T19" fmla="*/ 69680162 h 705"/>
              <a:gd name="T20" fmla="*/ 10498626 w 717"/>
              <a:gd name="T21" fmla="*/ 149251805 h 705"/>
              <a:gd name="T22" fmla="*/ 3359450 w 717"/>
              <a:gd name="T23" fmla="*/ 96277421 h 705"/>
              <a:gd name="T24" fmla="*/ 50183223 w 717"/>
              <a:gd name="T25" fmla="*/ 142217843 h 705"/>
              <a:gd name="T26" fmla="*/ 70550292 w 717"/>
              <a:gd name="T27" fmla="*/ 106388567 h 705"/>
              <a:gd name="T28" fmla="*/ 27716154 w 717"/>
              <a:gd name="T29" fmla="*/ 82868959 h 705"/>
              <a:gd name="T30" fmla="*/ 13228352 w 717"/>
              <a:gd name="T31" fmla="*/ 142657641 h 705"/>
              <a:gd name="T32" fmla="*/ 137951043 w 717"/>
              <a:gd name="T33" fmla="*/ 148812007 h 705"/>
              <a:gd name="T34" fmla="*/ 146979852 w 717"/>
              <a:gd name="T35" fmla="*/ 88803660 h 705"/>
              <a:gd name="T36" fmla="*/ 147819486 w 717"/>
              <a:gd name="T37" fmla="*/ 39346257 h 705"/>
              <a:gd name="T38" fmla="*/ 70550292 w 717"/>
              <a:gd name="T39" fmla="*/ 150570732 h 705"/>
              <a:gd name="T40" fmla="*/ 32965238 w 717"/>
              <a:gd name="T41" fmla="*/ 152988451 h 705"/>
              <a:gd name="T42" fmla="*/ 81468735 w 717"/>
              <a:gd name="T43" fmla="*/ 82648826 h 705"/>
              <a:gd name="T44" fmla="*/ 139840676 w 717"/>
              <a:gd name="T45" fmla="*/ 111883938 h 705"/>
              <a:gd name="T46" fmla="*/ 79579102 w 717"/>
              <a:gd name="T47" fmla="*/ 81989363 h 705"/>
              <a:gd name="T48" fmla="*/ 93437179 w 717"/>
              <a:gd name="T49" fmla="*/ 145734824 h 705"/>
              <a:gd name="T50" fmla="*/ 1050000 w 717"/>
              <a:gd name="T51" fmla="*/ 109246085 h 705"/>
              <a:gd name="T52" fmla="*/ 2309909 w 717"/>
              <a:gd name="T53" fmla="*/ 89243458 h 705"/>
              <a:gd name="T54" fmla="*/ 2519817 w 717"/>
              <a:gd name="T55" fmla="*/ 35829276 h 705"/>
              <a:gd name="T56" fmla="*/ 2729725 w 717"/>
              <a:gd name="T57" fmla="*/ 43082904 h 705"/>
              <a:gd name="T58" fmla="*/ 64671025 w 717"/>
              <a:gd name="T59" fmla="*/ 12968664 h 705"/>
              <a:gd name="T60" fmla="*/ 11758535 w 717"/>
              <a:gd name="T61" fmla="*/ 21761351 h 705"/>
              <a:gd name="T62" fmla="*/ 15747710 w 717"/>
              <a:gd name="T63" fmla="*/ 73856607 h 705"/>
              <a:gd name="T64" fmla="*/ 71600292 w 717"/>
              <a:gd name="T65" fmla="*/ 58469755 h 705"/>
              <a:gd name="T66" fmla="*/ 38214780 w 717"/>
              <a:gd name="T67" fmla="*/ 11650205 h 705"/>
              <a:gd name="T68" fmla="*/ 121573149 w 717"/>
              <a:gd name="T69" fmla="*/ 70559290 h 705"/>
              <a:gd name="T70" fmla="*/ 25196337 w 717"/>
              <a:gd name="T71" fmla="*/ 17584906 h 705"/>
              <a:gd name="T72" fmla="*/ 25616612 w 717"/>
              <a:gd name="T73" fmla="*/ 58250090 h 705"/>
              <a:gd name="T74" fmla="*/ 44303956 w 717"/>
              <a:gd name="T75" fmla="*/ 24618869 h 705"/>
              <a:gd name="T76" fmla="*/ 36954871 w 717"/>
              <a:gd name="T77" fmla="*/ 51216128 h 705"/>
              <a:gd name="T78" fmla="*/ 53962490 w 717"/>
              <a:gd name="T79" fmla="*/ 29674442 h 705"/>
              <a:gd name="T80" fmla="*/ 62781391 w 717"/>
              <a:gd name="T81" fmla="*/ 63965126 h 705"/>
              <a:gd name="T82" fmla="*/ 83358369 w 717"/>
              <a:gd name="T83" fmla="*/ 36708404 h 705"/>
              <a:gd name="T84" fmla="*/ 90077728 w 717"/>
              <a:gd name="T85" fmla="*/ 26157460 h 705"/>
              <a:gd name="T86" fmla="*/ 98476354 w 717"/>
              <a:gd name="T87" fmla="*/ 17804571 h 705"/>
              <a:gd name="T88" fmla="*/ 104145713 w 717"/>
              <a:gd name="T89" fmla="*/ 67042309 h 705"/>
              <a:gd name="T90" fmla="*/ 121153332 w 717"/>
              <a:gd name="T91" fmla="*/ 53194517 h 705"/>
              <a:gd name="T92" fmla="*/ 129972233 w 717"/>
              <a:gd name="T93" fmla="*/ 37148203 h 705"/>
              <a:gd name="T94" fmla="*/ 104775438 w 717"/>
              <a:gd name="T95" fmla="*/ 36048941 h 705"/>
              <a:gd name="T96" fmla="*/ 126612325 w 717"/>
              <a:gd name="T97" fmla="*/ 24399204 h 705"/>
              <a:gd name="T98" fmla="*/ 43673772 w 717"/>
              <a:gd name="T99" fmla="*/ 118258437 h 705"/>
              <a:gd name="T100" fmla="*/ 45773773 w 717"/>
              <a:gd name="T101" fmla="*/ 111224474 h 705"/>
              <a:gd name="T102" fmla="*/ 19947253 w 717"/>
              <a:gd name="T103" fmla="*/ 91441513 h 705"/>
              <a:gd name="T104" fmla="*/ 87138094 w 717"/>
              <a:gd name="T105" fmla="*/ 138261063 h 705"/>
              <a:gd name="T106" fmla="*/ 95746629 w 717"/>
              <a:gd name="T107" fmla="*/ 119357230 h 705"/>
              <a:gd name="T108" fmla="*/ 86298003 w 717"/>
              <a:gd name="T109" fmla="*/ 94079366 h 705"/>
              <a:gd name="T110" fmla="*/ 107085347 w 717"/>
              <a:gd name="T111" fmla="*/ 107267695 h 705"/>
              <a:gd name="T112" fmla="*/ 101835805 w 717"/>
              <a:gd name="T113" fmla="*/ 91880843 h 705"/>
              <a:gd name="T114" fmla="*/ 98686263 w 717"/>
              <a:gd name="T115" fmla="*/ 123973473 h 705"/>
              <a:gd name="T116" fmla="*/ 106035347 w 717"/>
              <a:gd name="T117" fmla="*/ 132985825 h 705"/>
              <a:gd name="T118" fmla="*/ 125982599 w 717"/>
              <a:gd name="T119" fmla="*/ 134084618 h 705"/>
              <a:gd name="T120" fmla="*/ 113804248 w 717"/>
              <a:gd name="T121" fmla="*/ 94958494 h 705"/>
              <a:gd name="T122" fmla="*/ 124512783 w 717"/>
              <a:gd name="T123" fmla="*/ 109465750 h 7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17" h="705">
                <a:moveTo>
                  <a:pt x="356" y="16"/>
                </a:moveTo>
                <a:cubicBezTo>
                  <a:pt x="357" y="16"/>
                  <a:pt x="357" y="16"/>
                  <a:pt x="358" y="16"/>
                </a:cubicBezTo>
                <a:cubicBezTo>
                  <a:pt x="358" y="17"/>
                  <a:pt x="358" y="17"/>
                  <a:pt x="358" y="17"/>
                </a:cubicBezTo>
                <a:cubicBezTo>
                  <a:pt x="357" y="17"/>
                  <a:pt x="354" y="18"/>
                  <a:pt x="354" y="17"/>
                </a:cubicBezTo>
                <a:cubicBezTo>
                  <a:pt x="353" y="17"/>
                  <a:pt x="353" y="17"/>
                  <a:pt x="353" y="16"/>
                </a:cubicBezTo>
                <a:cubicBezTo>
                  <a:pt x="354" y="16"/>
                  <a:pt x="355" y="16"/>
                  <a:pt x="356" y="16"/>
                </a:cubicBezTo>
                <a:close/>
                <a:moveTo>
                  <a:pt x="381" y="9"/>
                </a:moveTo>
                <a:lnTo>
                  <a:pt x="383" y="9"/>
                </a:lnTo>
                <a:cubicBezTo>
                  <a:pt x="384" y="9"/>
                  <a:pt x="385" y="10"/>
                  <a:pt x="385" y="11"/>
                </a:cubicBezTo>
                <a:cubicBezTo>
                  <a:pt x="386" y="11"/>
                  <a:pt x="385" y="11"/>
                  <a:pt x="385" y="12"/>
                </a:cubicBezTo>
                <a:cubicBezTo>
                  <a:pt x="383" y="12"/>
                  <a:pt x="382" y="11"/>
                  <a:pt x="380" y="11"/>
                </a:cubicBezTo>
                <a:cubicBezTo>
                  <a:pt x="380" y="10"/>
                  <a:pt x="381" y="9"/>
                  <a:pt x="381" y="9"/>
                </a:cubicBezTo>
                <a:close/>
                <a:moveTo>
                  <a:pt x="272" y="25"/>
                </a:moveTo>
                <a:lnTo>
                  <a:pt x="271" y="25"/>
                </a:lnTo>
                <a:cubicBezTo>
                  <a:pt x="272" y="28"/>
                  <a:pt x="278" y="29"/>
                  <a:pt x="281" y="27"/>
                </a:cubicBezTo>
                <a:cubicBezTo>
                  <a:pt x="283" y="26"/>
                  <a:pt x="286" y="24"/>
                  <a:pt x="288" y="24"/>
                </a:cubicBezTo>
                <a:cubicBezTo>
                  <a:pt x="289" y="24"/>
                  <a:pt x="293" y="24"/>
                  <a:pt x="294" y="24"/>
                </a:cubicBezTo>
                <a:cubicBezTo>
                  <a:pt x="296" y="24"/>
                  <a:pt x="300" y="23"/>
                  <a:pt x="302" y="24"/>
                </a:cubicBezTo>
                <a:cubicBezTo>
                  <a:pt x="307" y="25"/>
                  <a:pt x="312" y="26"/>
                  <a:pt x="318" y="25"/>
                </a:cubicBezTo>
                <a:cubicBezTo>
                  <a:pt x="325" y="23"/>
                  <a:pt x="332" y="30"/>
                  <a:pt x="338" y="26"/>
                </a:cubicBezTo>
                <a:cubicBezTo>
                  <a:pt x="338" y="24"/>
                  <a:pt x="338" y="24"/>
                  <a:pt x="337" y="23"/>
                </a:cubicBezTo>
                <a:cubicBezTo>
                  <a:pt x="337" y="20"/>
                  <a:pt x="339" y="18"/>
                  <a:pt x="341" y="18"/>
                </a:cubicBezTo>
                <a:cubicBezTo>
                  <a:pt x="342" y="17"/>
                  <a:pt x="341" y="18"/>
                  <a:pt x="342" y="17"/>
                </a:cubicBezTo>
                <a:cubicBezTo>
                  <a:pt x="343" y="18"/>
                  <a:pt x="343" y="21"/>
                  <a:pt x="344" y="22"/>
                </a:cubicBezTo>
                <a:cubicBezTo>
                  <a:pt x="345" y="24"/>
                  <a:pt x="350" y="25"/>
                  <a:pt x="354" y="24"/>
                </a:cubicBezTo>
                <a:cubicBezTo>
                  <a:pt x="362" y="22"/>
                  <a:pt x="373" y="22"/>
                  <a:pt x="381" y="23"/>
                </a:cubicBezTo>
                <a:cubicBezTo>
                  <a:pt x="385" y="23"/>
                  <a:pt x="392" y="23"/>
                  <a:pt x="395" y="21"/>
                </a:cubicBezTo>
                <a:cubicBezTo>
                  <a:pt x="396" y="21"/>
                  <a:pt x="397" y="20"/>
                  <a:pt x="397" y="18"/>
                </a:cubicBezTo>
                <a:cubicBezTo>
                  <a:pt x="401" y="17"/>
                  <a:pt x="410" y="17"/>
                  <a:pt x="414" y="19"/>
                </a:cubicBezTo>
                <a:cubicBezTo>
                  <a:pt x="416" y="19"/>
                  <a:pt x="417" y="22"/>
                  <a:pt x="420" y="22"/>
                </a:cubicBezTo>
                <a:lnTo>
                  <a:pt x="425" y="22"/>
                </a:lnTo>
                <a:cubicBezTo>
                  <a:pt x="430" y="22"/>
                  <a:pt x="435" y="23"/>
                  <a:pt x="440" y="22"/>
                </a:cubicBezTo>
                <a:cubicBezTo>
                  <a:pt x="443" y="22"/>
                  <a:pt x="447" y="23"/>
                  <a:pt x="450" y="23"/>
                </a:cubicBezTo>
                <a:cubicBezTo>
                  <a:pt x="452" y="22"/>
                  <a:pt x="455" y="22"/>
                  <a:pt x="457" y="21"/>
                </a:cubicBezTo>
                <a:cubicBezTo>
                  <a:pt x="460" y="20"/>
                  <a:pt x="464" y="22"/>
                  <a:pt x="467" y="22"/>
                </a:cubicBezTo>
                <a:lnTo>
                  <a:pt x="478" y="22"/>
                </a:lnTo>
                <a:cubicBezTo>
                  <a:pt x="482" y="23"/>
                  <a:pt x="488" y="23"/>
                  <a:pt x="491" y="22"/>
                </a:cubicBezTo>
                <a:cubicBezTo>
                  <a:pt x="493" y="22"/>
                  <a:pt x="495" y="22"/>
                  <a:pt x="497" y="22"/>
                </a:cubicBezTo>
                <a:cubicBezTo>
                  <a:pt x="498" y="20"/>
                  <a:pt x="499" y="19"/>
                  <a:pt x="500" y="17"/>
                </a:cubicBezTo>
                <a:cubicBezTo>
                  <a:pt x="501" y="17"/>
                  <a:pt x="504" y="17"/>
                  <a:pt x="506" y="17"/>
                </a:cubicBezTo>
                <a:cubicBezTo>
                  <a:pt x="508" y="19"/>
                  <a:pt x="509" y="23"/>
                  <a:pt x="512" y="24"/>
                </a:cubicBezTo>
                <a:cubicBezTo>
                  <a:pt x="517" y="24"/>
                  <a:pt x="523" y="21"/>
                  <a:pt x="528" y="22"/>
                </a:cubicBezTo>
                <a:cubicBezTo>
                  <a:pt x="532" y="22"/>
                  <a:pt x="540" y="25"/>
                  <a:pt x="544" y="24"/>
                </a:cubicBezTo>
                <a:cubicBezTo>
                  <a:pt x="547" y="23"/>
                  <a:pt x="551" y="21"/>
                  <a:pt x="555" y="22"/>
                </a:cubicBezTo>
                <a:cubicBezTo>
                  <a:pt x="558" y="23"/>
                  <a:pt x="564" y="22"/>
                  <a:pt x="568" y="23"/>
                </a:cubicBezTo>
                <a:cubicBezTo>
                  <a:pt x="572" y="24"/>
                  <a:pt x="575" y="28"/>
                  <a:pt x="581" y="26"/>
                </a:cubicBezTo>
                <a:cubicBezTo>
                  <a:pt x="582" y="26"/>
                  <a:pt x="584" y="24"/>
                  <a:pt x="586" y="24"/>
                </a:cubicBezTo>
                <a:cubicBezTo>
                  <a:pt x="589" y="23"/>
                  <a:pt x="591" y="23"/>
                  <a:pt x="594" y="23"/>
                </a:cubicBezTo>
                <a:cubicBezTo>
                  <a:pt x="595" y="22"/>
                  <a:pt x="597" y="21"/>
                  <a:pt x="598" y="21"/>
                </a:cubicBezTo>
                <a:cubicBezTo>
                  <a:pt x="600" y="21"/>
                  <a:pt x="602" y="23"/>
                  <a:pt x="604" y="23"/>
                </a:cubicBezTo>
                <a:lnTo>
                  <a:pt x="609" y="23"/>
                </a:lnTo>
                <a:cubicBezTo>
                  <a:pt x="613" y="24"/>
                  <a:pt x="620" y="24"/>
                  <a:pt x="624" y="24"/>
                </a:cubicBezTo>
                <a:cubicBezTo>
                  <a:pt x="629" y="25"/>
                  <a:pt x="636" y="22"/>
                  <a:pt x="643" y="24"/>
                </a:cubicBezTo>
                <a:cubicBezTo>
                  <a:pt x="645" y="24"/>
                  <a:pt x="647" y="25"/>
                  <a:pt x="649" y="26"/>
                </a:cubicBezTo>
                <a:cubicBezTo>
                  <a:pt x="653" y="27"/>
                  <a:pt x="657" y="27"/>
                  <a:pt x="661" y="28"/>
                </a:cubicBezTo>
                <a:cubicBezTo>
                  <a:pt x="667" y="31"/>
                  <a:pt x="669" y="38"/>
                  <a:pt x="675" y="41"/>
                </a:cubicBezTo>
                <a:cubicBezTo>
                  <a:pt x="677" y="43"/>
                  <a:pt x="683" y="47"/>
                  <a:pt x="680" y="51"/>
                </a:cubicBezTo>
                <a:cubicBezTo>
                  <a:pt x="681" y="55"/>
                  <a:pt x="682" y="54"/>
                  <a:pt x="684" y="55"/>
                </a:cubicBezTo>
                <a:cubicBezTo>
                  <a:pt x="686" y="56"/>
                  <a:pt x="690" y="61"/>
                  <a:pt x="691" y="63"/>
                </a:cubicBezTo>
                <a:cubicBezTo>
                  <a:pt x="692" y="66"/>
                  <a:pt x="692" y="71"/>
                  <a:pt x="692" y="75"/>
                </a:cubicBezTo>
                <a:lnTo>
                  <a:pt x="692" y="81"/>
                </a:lnTo>
                <a:cubicBezTo>
                  <a:pt x="693" y="83"/>
                  <a:pt x="695" y="84"/>
                  <a:pt x="695" y="85"/>
                </a:cubicBezTo>
                <a:cubicBezTo>
                  <a:pt x="696" y="89"/>
                  <a:pt x="694" y="93"/>
                  <a:pt x="695" y="97"/>
                </a:cubicBezTo>
                <a:cubicBezTo>
                  <a:pt x="696" y="99"/>
                  <a:pt x="697" y="101"/>
                  <a:pt x="698" y="102"/>
                </a:cubicBezTo>
                <a:cubicBezTo>
                  <a:pt x="699" y="105"/>
                  <a:pt x="697" y="106"/>
                  <a:pt x="698" y="109"/>
                </a:cubicBezTo>
                <a:cubicBezTo>
                  <a:pt x="699" y="112"/>
                  <a:pt x="700" y="114"/>
                  <a:pt x="701" y="116"/>
                </a:cubicBezTo>
                <a:cubicBezTo>
                  <a:pt x="702" y="116"/>
                  <a:pt x="703" y="116"/>
                  <a:pt x="704" y="116"/>
                </a:cubicBezTo>
                <a:cubicBezTo>
                  <a:pt x="708" y="114"/>
                  <a:pt x="708" y="102"/>
                  <a:pt x="706" y="99"/>
                </a:cubicBezTo>
                <a:cubicBezTo>
                  <a:pt x="705" y="95"/>
                  <a:pt x="704" y="92"/>
                  <a:pt x="703" y="87"/>
                </a:cubicBezTo>
                <a:lnTo>
                  <a:pt x="703" y="82"/>
                </a:lnTo>
                <a:cubicBezTo>
                  <a:pt x="702" y="81"/>
                  <a:pt x="700" y="79"/>
                  <a:pt x="700" y="77"/>
                </a:cubicBezTo>
                <a:lnTo>
                  <a:pt x="700" y="67"/>
                </a:lnTo>
                <a:cubicBezTo>
                  <a:pt x="699" y="66"/>
                  <a:pt x="699" y="64"/>
                  <a:pt x="699" y="63"/>
                </a:cubicBezTo>
                <a:lnTo>
                  <a:pt x="699" y="59"/>
                </a:lnTo>
                <a:cubicBezTo>
                  <a:pt x="696" y="53"/>
                  <a:pt x="688" y="51"/>
                  <a:pt x="686" y="45"/>
                </a:cubicBezTo>
                <a:cubicBezTo>
                  <a:pt x="684" y="42"/>
                  <a:pt x="688" y="39"/>
                  <a:pt x="689" y="36"/>
                </a:cubicBezTo>
                <a:cubicBezTo>
                  <a:pt x="689" y="34"/>
                  <a:pt x="689" y="33"/>
                  <a:pt x="689" y="32"/>
                </a:cubicBezTo>
                <a:cubicBezTo>
                  <a:pt x="687" y="30"/>
                  <a:pt x="686" y="28"/>
                  <a:pt x="683" y="26"/>
                </a:cubicBezTo>
                <a:cubicBezTo>
                  <a:pt x="679" y="24"/>
                  <a:pt x="673" y="26"/>
                  <a:pt x="668" y="25"/>
                </a:cubicBezTo>
                <a:cubicBezTo>
                  <a:pt x="664" y="24"/>
                  <a:pt x="660" y="22"/>
                  <a:pt x="656" y="21"/>
                </a:cubicBezTo>
                <a:cubicBezTo>
                  <a:pt x="647" y="19"/>
                  <a:pt x="645" y="22"/>
                  <a:pt x="640" y="14"/>
                </a:cubicBezTo>
                <a:cubicBezTo>
                  <a:pt x="639" y="13"/>
                  <a:pt x="635" y="14"/>
                  <a:pt x="632" y="14"/>
                </a:cubicBezTo>
                <a:cubicBezTo>
                  <a:pt x="631" y="13"/>
                  <a:pt x="628" y="12"/>
                  <a:pt x="626" y="11"/>
                </a:cubicBezTo>
                <a:cubicBezTo>
                  <a:pt x="624" y="11"/>
                  <a:pt x="622" y="11"/>
                  <a:pt x="620" y="11"/>
                </a:cubicBezTo>
                <a:cubicBezTo>
                  <a:pt x="619" y="11"/>
                  <a:pt x="618" y="9"/>
                  <a:pt x="617" y="9"/>
                </a:cubicBezTo>
                <a:cubicBezTo>
                  <a:pt x="613" y="7"/>
                  <a:pt x="601" y="12"/>
                  <a:pt x="597" y="13"/>
                </a:cubicBezTo>
                <a:cubicBezTo>
                  <a:pt x="596" y="14"/>
                  <a:pt x="593" y="13"/>
                  <a:pt x="592" y="13"/>
                </a:cubicBezTo>
                <a:cubicBezTo>
                  <a:pt x="590" y="12"/>
                  <a:pt x="587" y="13"/>
                  <a:pt x="585" y="14"/>
                </a:cubicBezTo>
                <a:cubicBezTo>
                  <a:pt x="582" y="14"/>
                  <a:pt x="579" y="13"/>
                  <a:pt x="577" y="12"/>
                </a:cubicBezTo>
                <a:cubicBezTo>
                  <a:pt x="572" y="11"/>
                  <a:pt x="567" y="14"/>
                  <a:pt x="563" y="13"/>
                </a:cubicBezTo>
                <a:cubicBezTo>
                  <a:pt x="560" y="13"/>
                  <a:pt x="557" y="11"/>
                  <a:pt x="552" y="12"/>
                </a:cubicBezTo>
                <a:cubicBezTo>
                  <a:pt x="551" y="12"/>
                  <a:pt x="548" y="13"/>
                  <a:pt x="546" y="12"/>
                </a:cubicBezTo>
                <a:cubicBezTo>
                  <a:pt x="546" y="12"/>
                  <a:pt x="545" y="12"/>
                  <a:pt x="544" y="12"/>
                </a:cubicBezTo>
                <a:cubicBezTo>
                  <a:pt x="543" y="12"/>
                  <a:pt x="541" y="13"/>
                  <a:pt x="540" y="14"/>
                </a:cubicBezTo>
                <a:cubicBezTo>
                  <a:pt x="537" y="14"/>
                  <a:pt x="530" y="12"/>
                  <a:pt x="528" y="12"/>
                </a:cubicBezTo>
                <a:cubicBezTo>
                  <a:pt x="523" y="11"/>
                  <a:pt x="520" y="15"/>
                  <a:pt x="516" y="14"/>
                </a:cubicBezTo>
                <a:cubicBezTo>
                  <a:pt x="510" y="12"/>
                  <a:pt x="505" y="9"/>
                  <a:pt x="499" y="7"/>
                </a:cubicBezTo>
                <a:cubicBezTo>
                  <a:pt x="496" y="7"/>
                  <a:pt x="492" y="7"/>
                  <a:pt x="491" y="7"/>
                </a:cubicBezTo>
                <a:cubicBezTo>
                  <a:pt x="488" y="8"/>
                  <a:pt x="486" y="7"/>
                  <a:pt x="483" y="6"/>
                </a:cubicBezTo>
                <a:cubicBezTo>
                  <a:pt x="480" y="6"/>
                  <a:pt x="476" y="8"/>
                  <a:pt x="472" y="7"/>
                </a:cubicBezTo>
                <a:cubicBezTo>
                  <a:pt x="469" y="7"/>
                  <a:pt x="467" y="7"/>
                  <a:pt x="465" y="6"/>
                </a:cubicBezTo>
                <a:cubicBezTo>
                  <a:pt x="462" y="6"/>
                  <a:pt x="459" y="7"/>
                  <a:pt x="458" y="9"/>
                </a:cubicBezTo>
                <a:lnTo>
                  <a:pt x="458" y="12"/>
                </a:lnTo>
                <a:cubicBezTo>
                  <a:pt x="457" y="14"/>
                  <a:pt x="457" y="15"/>
                  <a:pt x="456" y="16"/>
                </a:cubicBezTo>
                <a:cubicBezTo>
                  <a:pt x="447" y="16"/>
                  <a:pt x="446" y="10"/>
                  <a:pt x="441" y="7"/>
                </a:cubicBezTo>
                <a:cubicBezTo>
                  <a:pt x="438" y="6"/>
                  <a:pt x="436" y="7"/>
                  <a:pt x="433" y="6"/>
                </a:cubicBezTo>
                <a:cubicBezTo>
                  <a:pt x="427" y="5"/>
                  <a:pt x="423" y="7"/>
                  <a:pt x="420" y="11"/>
                </a:cubicBezTo>
                <a:cubicBezTo>
                  <a:pt x="412" y="10"/>
                  <a:pt x="409" y="4"/>
                  <a:pt x="403" y="2"/>
                </a:cubicBezTo>
                <a:cubicBezTo>
                  <a:pt x="398" y="0"/>
                  <a:pt x="393" y="2"/>
                  <a:pt x="388" y="3"/>
                </a:cubicBezTo>
                <a:cubicBezTo>
                  <a:pt x="384" y="4"/>
                  <a:pt x="381" y="1"/>
                  <a:pt x="376" y="1"/>
                </a:cubicBezTo>
                <a:cubicBezTo>
                  <a:pt x="374" y="3"/>
                  <a:pt x="366" y="6"/>
                  <a:pt x="363" y="7"/>
                </a:cubicBezTo>
                <a:cubicBezTo>
                  <a:pt x="362" y="7"/>
                  <a:pt x="360" y="7"/>
                  <a:pt x="359" y="7"/>
                </a:cubicBezTo>
                <a:cubicBezTo>
                  <a:pt x="357" y="8"/>
                  <a:pt x="355" y="9"/>
                  <a:pt x="354" y="9"/>
                </a:cubicBezTo>
                <a:lnTo>
                  <a:pt x="350" y="9"/>
                </a:lnTo>
                <a:cubicBezTo>
                  <a:pt x="345" y="11"/>
                  <a:pt x="340" y="11"/>
                  <a:pt x="337" y="15"/>
                </a:cubicBezTo>
                <a:cubicBezTo>
                  <a:pt x="335" y="15"/>
                  <a:pt x="333" y="14"/>
                  <a:pt x="331" y="14"/>
                </a:cubicBezTo>
                <a:cubicBezTo>
                  <a:pt x="331" y="11"/>
                  <a:pt x="333" y="8"/>
                  <a:pt x="331" y="5"/>
                </a:cubicBezTo>
                <a:cubicBezTo>
                  <a:pt x="330" y="3"/>
                  <a:pt x="330" y="4"/>
                  <a:pt x="328" y="3"/>
                </a:cubicBezTo>
                <a:cubicBezTo>
                  <a:pt x="323" y="0"/>
                  <a:pt x="321" y="2"/>
                  <a:pt x="317" y="5"/>
                </a:cubicBezTo>
                <a:cubicBezTo>
                  <a:pt x="317" y="6"/>
                  <a:pt x="317" y="6"/>
                  <a:pt x="317" y="7"/>
                </a:cubicBezTo>
                <a:cubicBezTo>
                  <a:pt x="317" y="13"/>
                  <a:pt x="325" y="8"/>
                  <a:pt x="327" y="14"/>
                </a:cubicBezTo>
                <a:cubicBezTo>
                  <a:pt x="327" y="19"/>
                  <a:pt x="326" y="18"/>
                  <a:pt x="323" y="20"/>
                </a:cubicBezTo>
                <a:cubicBezTo>
                  <a:pt x="317" y="20"/>
                  <a:pt x="317" y="16"/>
                  <a:pt x="313" y="14"/>
                </a:cubicBezTo>
                <a:cubicBezTo>
                  <a:pt x="310" y="12"/>
                  <a:pt x="308" y="11"/>
                  <a:pt x="305" y="11"/>
                </a:cubicBezTo>
                <a:cubicBezTo>
                  <a:pt x="304" y="10"/>
                  <a:pt x="302" y="9"/>
                  <a:pt x="301" y="10"/>
                </a:cubicBezTo>
                <a:cubicBezTo>
                  <a:pt x="299" y="10"/>
                  <a:pt x="297" y="12"/>
                  <a:pt x="295" y="12"/>
                </a:cubicBezTo>
                <a:cubicBezTo>
                  <a:pt x="291" y="14"/>
                  <a:pt x="286" y="10"/>
                  <a:pt x="283" y="13"/>
                </a:cubicBezTo>
                <a:cubicBezTo>
                  <a:pt x="281" y="14"/>
                  <a:pt x="283" y="15"/>
                  <a:pt x="283" y="17"/>
                </a:cubicBezTo>
                <a:cubicBezTo>
                  <a:pt x="283" y="18"/>
                  <a:pt x="281" y="20"/>
                  <a:pt x="280" y="21"/>
                </a:cubicBezTo>
                <a:cubicBezTo>
                  <a:pt x="279" y="24"/>
                  <a:pt x="275" y="23"/>
                  <a:pt x="272" y="25"/>
                </a:cubicBezTo>
                <a:close/>
                <a:moveTo>
                  <a:pt x="701" y="126"/>
                </a:moveTo>
                <a:cubicBezTo>
                  <a:pt x="700" y="127"/>
                  <a:pt x="697" y="127"/>
                  <a:pt x="697" y="129"/>
                </a:cubicBezTo>
                <a:cubicBezTo>
                  <a:pt x="694" y="134"/>
                  <a:pt x="700" y="143"/>
                  <a:pt x="700" y="147"/>
                </a:cubicBezTo>
                <a:cubicBezTo>
                  <a:pt x="701" y="148"/>
                  <a:pt x="700" y="150"/>
                  <a:pt x="700" y="151"/>
                </a:cubicBezTo>
                <a:cubicBezTo>
                  <a:pt x="698" y="156"/>
                  <a:pt x="699" y="159"/>
                  <a:pt x="701" y="162"/>
                </a:cubicBezTo>
                <a:cubicBezTo>
                  <a:pt x="702" y="162"/>
                  <a:pt x="703" y="162"/>
                  <a:pt x="703" y="162"/>
                </a:cubicBezTo>
                <a:cubicBezTo>
                  <a:pt x="706" y="161"/>
                  <a:pt x="706" y="156"/>
                  <a:pt x="707" y="152"/>
                </a:cubicBezTo>
                <a:cubicBezTo>
                  <a:pt x="707" y="150"/>
                  <a:pt x="709" y="147"/>
                  <a:pt x="708" y="145"/>
                </a:cubicBezTo>
                <a:cubicBezTo>
                  <a:pt x="708" y="143"/>
                  <a:pt x="707" y="139"/>
                  <a:pt x="707" y="137"/>
                </a:cubicBezTo>
                <a:cubicBezTo>
                  <a:pt x="708" y="133"/>
                  <a:pt x="711" y="128"/>
                  <a:pt x="705" y="127"/>
                </a:cubicBezTo>
                <a:cubicBezTo>
                  <a:pt x="705" y="126"/>
                  <a:pt x="702" y="126"/>
                  <a:pt x="701" y="126"/>
                </a:cubicBezTo>
                <a:close/>
                <a:moveTo>
                  <a:pt x="696" y="321"/>
                </a:moveTo>
                <a:cubicBezTo>
                  <a:pt x="697" y="321"/>
                  <a:pt x="697" y="321"/>
                  <a:pt x="697" y="320"/>
                </a:cubicBezTo>
                <a:cubicBezTo>
                  <a:pt x="700" y="319"/>
                  <a:pt x="698" y="315"/>
                  <a:pt x="699" y="312"/>
                </a:cubicBezTo>
                <a:cubicBezTo>
                  <a:pt x="700" y="310"/>
                  <a:pt x="702" y="308"/>
                  <a:pt x="703" y="306"/>
                </a:cubicBezTo>
                <a:cubicBezTo>
                  <a:pt x="703" y="305"/>
                  <a:pt x="703" y="304"/>
                  <a:pt x="703" y="303"/>
                </a:cubicBezTo>
                <a:cubicBezTo>
                  <a:pt x="702" y="301"/>
                  <a:pt x="700" y="301"/>
                  <a:pt x="699" y="301"/>
                </a:cubicBezTo>
                <a:cubicBezTo>
                  <a:pt x="698" y="302"/>
                  <a:pt x="696" y="302"/>
                  <a:pt x="695" y="303"/>
                </a:cubicBezTo>
                <a:cubicBezTo>
                  <a:pt x="694" y="308"/>
                  <a:pt x="693" y="316"/>
                  <a:pt x="696" y="321"/>
                </a:cubicBezTo>
                <a:close/>
                <a:moveTo>
                  <a:pt x="129" y="24"/>
                </a:moveTo>
                <a:cubicBezTo>
                  <a:pt x="133" y="25"/>
                  <a:pt x="136" y="28"/>
                  <a:pt x="139" y="29"/>
                </a:cubicBezTo>
                <a:cubicBezTo>
                  <a:pt x="141" y="29"/>
                  <a:pt x="145" y="27"/>
                  <a:pt x="149" y="27"/>
                </a:cubicBezTo>
                <a:cubicBezTo>
                  <a:pt x="159" y="27"/>
                  <a:pt x="166" y="29"/>
                  <a:pt x="171" y="23"/>
                </a:cubicBezTo>
                <a:cubicBezTo>
                  <a:pt x="174" y="20"/>
                  <a:pt x="173" y="18"/>
                  <a:pt x="171" y="15"/>
                </a:cubicBezTo>
                <a:cubicBezTo>
                  <a:pt x="170" y="15"/>
                  <a:pt x="170" y="15"/>
                  <a:pt x="169" y="15"/>
                </a:cubicBezTo>
                <a:cubicBezTo>
                  <a:pt x="168" y="16"/>
                  <a:pt x="155" y="20"/>
                  <a:pt x="153" y="19"/>
                </a:cubicBezTo>
                <a:cubicBezTo>
                  <a:pt x="151" y="19"/>
                  <a:pt x="148" y="17"/>
                  <a:pt x="145" y="16"/>
                </a:cubicBezTo>
                <a:cubicBezTo>
                  <a:pt x="141" y="15"/>
                  <a:pt x="138" y="19"/>
                  <a:pt x="133" y="19"/>
                </a:cubicBezTo>
                <a:cubicBezTo>
                  <a:pt x="130" y="18"/>
                  <a:pt x="124" y="16"/>
                  <a:pt x="121" y="17"/>
                </a:cubicBezTo>
                <a:cubicBezTo>
                  <a:pt x="119" y="18"/>
                  <a:pt x="119" y="19"/>
                  <a:pt x="118" y="20"/>
                </a:cubicBezTo>
                <a:cubicBezTo>
                  <a:pt x="118" y="21"/>
                  <a:pt x="118" y="21"/>
                  <a:pt x="118" y="22"/>
                </a:cubicBezTo>
                <a:cubicBezTo>
                  <a:pt x="119" y="23"/>
                  <a:pt x="127" y="23"/>
                  <a:pt x="129" y="24"/>
                </a:cubicBezTo>
                <a:close/>
                <a:moveTo>
                  <a:pt x="204" y="26"/>
                </a:moveTo>
                <a:cubicBezTo>
                  <a:pt x="208" y="25"/>
                  <a:pt x="218" y="22"/>
                  <a:pt x="222" y="23"/>
                </a:cubicBezTo>
                <a:cubicBezTo>
                  <a:pt x="226" y="24"/>
                  <a:pt x="230" y="25"/>
                  <a:pt x="234" y="25"/>
                </a:cubicBezTo>
                <a:cubicBezTo>
                  <a:pt x="235" y="25"/>
                  <a:pt x="237" y="25"/>
                  <a:pt x="238" y="24"/>
                </a:cubicBezTo>
                <a:cubicBezTo>
                  <a:pt x="240" y="24"/>
                  <a:pt x="243" y="25"/>
                  <a:pt x="244" y="25"/>
                </a:cubicBezTo>
                <a:cubicBezTo>
                  <a:pt x="248" y="25"/>
                  <a:pt x="253" y="25"/>
                  <a:pt x="256" y="24"/>
                </a:cubicBezTo>
                <a:cubicBezTo>
                  <a:pt x="258" y="23"/>
                  <a:pt x="261" y="21"/>
                  <a:pt x="263" y="22"/>
                </a:cubicBezTo>
                <a:cubicBezTo>
                  <a:pt x="265" y="23"/>
                  <a:pt x="266" y="24"/>
                  <a:pt x="269" y="24"/>
                </a:cubicBezTo>
                <a:cubicBezTo>
                  <a:pt x="269" y="20"/>
                  <a:pt x="271" y="16"/>
                  <a:pt x="273" y="14"/>
                </a:cubicBezTo>
                <a:lnTo>
                  <a:pt x="273" y="13"/>
                </a:lnTo>
                <a:cubicBezTo>
                  <a:pt x="268" y="11"/>
                  <a:pt x="259" y="15"/>
                  <a:pt x="253" y="13"/>
                </a:cubicBezTo>
                <a:cubicBezTo>
                  <a:pt x="251" y="12"/>
                  <a:pt x="249" y="11"/>
                  <a:pt x="247" y="10"/>
                </a:cubicBezTo>
                <a:cubicBezTo>
                  <a:pt x="243" y="9"/>
                  <a:pt x="239" y="12"/>
                  <a:pt x="236" y="13"/>
                </a:cubicBezTo>
                <a:cubicBezTo>
                  <a:pt x="232" y="14"/>
                  <a:pt x="228" y="11"/>
                  <a:pt x="223" y="12"/>
                </a:cubicBezTo>
                <a:cubicBezTo>
                  <a:pt x="221" y="13"/>
                  <a:pt x="219" y="15"/>
                  <a:pt x="217" y="15"/>
                </a:cubicBezTo>
                <a:cubicBezTo>
                  <a:pt x="214" y="16"/>
                  <a:pt x="211" y="15"/>
                  <a:pt x="209" y="14"/>
                </a:cubicBezTo>
                <a:cubicBezTo>
                  <a:pt x="207" y="15"/>
                  <a:pt x="205" y="15"/>
                  <a:pt x="203" y="15"/>
                </a:cubicBezTo>
                <a:cubicBezTo>
                  <a:pt x="201" y="14"/>
                  <a:pt x="199" y="13"/>
                  <a:pt x="197" y="13"/>
                </a:cubicBezTo>
                <a:cubicBezTo>
                  <a:pt x="194" y="14"/>
                  <a:pt x="193" y="16"/>
                  <a:pt x="191" y="16"/>
                </a:cubicBezTo>
                <a:cubicBezTo>
                  <a:pt x="188" y="17"/>
                  <a:pt x="186" y="17"/>
                  <a:pt x="184" y="18"/>
                </a:cubicBezTo>
                <a:lnTo>
                  <a:pt x="184" y="21"/>
                </a:lnTo>
                <a:cubicBezTo>
                  <a:pt x="184" y="23"/>
                  <a:pt x="187" y="23"/>
                  <a:pt x="188" y="23"/>
                </a:cubicBezTo>
                <a:cubicBezTo>
                  <a:pt x="191" y="24"/>
                  <a:pt x="201" y="27"/>
                  <a:pt x="204" y="26"/>
                </a:cubicBezTo>
                <a:close/>
                <a:moveTo>
                  <a:pt x="373" y="229"/>
                </a:moveTo>
                <a:cubicBezTo>
                  <a:pt x="372" y="228"/>
                  <a:pt x="371" y="227"/>
                  <a:pt x="370" y="226"/>
                </a:cubicBezTo>
                <a:lnTo>
                  <a:pt x="369" y="226"/>
                </a:lnTo>
                <a:cubicBezTo>
                  <a:pt x="369" y="227"/>
                  <a:pt x="368" y="227"/>
                  <a:pt x="368" y="228"/>
                </a:cubicBezTo>
                <a:cubicBezTo>
                  <a:pt x="368" y="231"/>
                  <a:pt x="368" y="232"/>
                  <a:pt x="369" y="235"/>
                </a:cubicBezTo>
                <a:cubicBezTo>
                  <a:pt x="370" y="235"/>
                  <a:pt x="370" y="235"/>
                  <a:pt x="371" y="235"/>
                </a:cubicBezTo>
                <a:cubicBezTo>
                  <a:pt x="374" y="234"/>
                  <a:pt x="373" y="232"/>
                  <a:pt x="373" y="229"/>
                </a:cubicBezTo>
                <a:close/>
                <a:moveTo>
                  <a:pt x="668" y="231"/>
                </a:moveTo>
                <a:cubicBezTo>
                  <a:pt x="670" y="231"/>
                  <a:pt x="672" y="233"/>
                  <a:pt x="671" y="234"/>
                </a:cubicBezTo>
                <a:cubicBezTo>
                  <a:pt x="671" y="237"/>
                  <a:pt x="670" y="237"/>
                  <a:pt x="669" y="238"/>
                </a:cubicBezTo>
                <a:cubicBezTo>
                  <a:pt x="668" y="238"/>
                  <a:pt x="667" y="238"/>
                  <a:pt x="666" y="237"/>
                </a:cubicBezTo>
                <a:lnTo>
                  <a:pt x="666" y="231"/>
                </a:lnTo>
                <a:cubicBezTo>
                  <a:pt x="666" y="231"/>
                  <a:pt x="666" y="231"/>
                  <a:pt x="666" y="231"/>
                </a:cubicBezTo>
                <a:cubicBezTo>
                  <a:pt x="667" y="231"/>
                  <a:pt x="668" y="231"/>
                  <a:pt x="668" y="231"/>
                </a:cubicBezTo>
                <a:close/>
                <a:moveTo>
                  <a:pt x="665" y="296"/>
                </a:moveTo>
                <a:cubicBezTo>
                  <a:pt x="663" y="296"/>
                  <a:pt x="662" y="296"/>
                  <a:pt x="661" y="295"/>
                </a:cubicBezTo>
                <a:lnTo>
                  <a:pt x="661" y="292"/>
                </a:lnTo>
                <a:cubicBezTo>
                  <a:pt x="662" y="292"/>
                  <a:pt x="662" y="291"/>
                  <a:pt x="663" y="291"/>
                </a:cubicBezTo>
                <a:lnTo>
                  <a:pt x="665" y="291"/>
                </a:lnTo>
                <a:cubicBezTo>
                  <a:pt x="666" y="291"/>
                  <a:pt x="666" y="291"/>
                  <a:pt x="666" y="291"/>
                </a:cubicBezTo>
                <a:cubicBezTo>
                  <a:pt x="666" y="294"/>
                  <a:pt x="666" y="295"/>
                  <a:pt x="665" y="296"/>
                </a:cubicBezTo>
                <a:close/>
                <a:moveTo>
                  <a:pt x="658" y="96"/>
                </a:moveTo>
                <a:cubicBezTo>
                  <a:pt x="659" y="97"/>
                  <a:pt x="660" y="99"/>
                  <a:pt x="660" y="102"/>
                </a:cubicBezTo>
                <a:cubicBezTo>
                  <a:pt x="659" y="101"/>
                  <a:pt x="658" y="97"/>
                  <a:pt x="658" y="96"/>
                </a:cubicBezTo>
                <a:close/>
                <a:moveTo>
                  <a:pt x="657" y="93"/>
                </a:moveTo>
                <a:lnTo>
                  <a:pt x="657" y="93"/>
                </a:lnTo>
                <a:cubicBezTo>
                  <a:pt x="655" y="88"/>
                  <a:pt x="648" y="85"/>
                  <a:pt x="658" y="86"/>
                </a:cubicBezTo>
                <a:lnTo>
                  <a:pt x="658" y="87"/>
                </a:lnTo>
                <a:cubicBezTo>
                  <a:pt x="658" y="89"/>
                  <a:pt x="657" y="90"/>
                  <a:pt x="657" y="93"/>
                </a:cubicBezTo>
                <a:close/>
                <a:moveTo>
                  <a:pt x="645" y="70"/>
                </a:moveTo>
                <a:cubicBezTo>
                  <a:pt x="645" y="69"/>
                  <a:pt x="645" y="68"/>
                  <a:pt x="645" y="67"/>
                </a:cubicBezTo>
                <a:cubicBezTo>
                  <a:pt x="647" y="66"/>
                  <a:pt x="648" y="66"/>
                  <a:pt x="650" y="65"/>
                </a:cubicBezTo>
                <a:cubicBezTo>
                  <a:pt x="651" y="65"/>
                  <a:pt x="651" y="65"/>
                  <a:pt x="652" y="65"/>
                </a:cubicBezTo>
                <a:cubicBezTo>
                  <a:pt x="653" y="65"/>
                  <a:pt x="653" y="65"/>
                  <a:pt x="653" y="66"/>
                </a:cubicBezTo>
                <a:cubicBezTo>
                  <a:pt x="656" y="71"/>
                  <a:pt x="649" y="75"/>
                  <a:pt x="645" y="70"/>
                </a:cubicBezTo>
                <a:close/>
                <a:moveTo>
                  <a:pt x="642" y="55"/>
                </a:moveTo>
                <a:cubicBezTo>
                  <a:pt x="642" y="54"/>
                  <a:pt x="642" y="54"/>
                  <a:pt x="643" y="53"/>
                </a:cubicBezTo>
                <a:cubicBezTo>
                  <a:pt x="644" y="53"/>
                  <a:pt x="645" y="53"/>
                  <a:pt x="646" y="54"/>
                </a:cubicBezTo>
                <a:cubicBezTo>
                  <a:pt x="647" y="54"/>
                  <a:pt x="647" y="54"/>
                  <a:pt x="647" y="54"/>
                </a:cubicBezTo>
                <a:cubicBezTo>
                  <a:pt x="647" y="55"/>
                  <a:pt x="647" y="55"/>
                  <a:pt x="646" y="56"/>
                </a:cubicBezTo>
                <a:cubicBezTo>
                  <a:pt x="644" y="56"/>
                  <a:pt x="643" y="56"/>
                  <a:pt x="642" y="55"/>
                </a:cubicBezTo>
                <a:close/>
                <a:moveTo>
                  <a:pt x="663" y="91"/>
                </a:moveTo>
                <a:cubicBezTo>
                  <a:pt x="664" y="93"/>
                  <a:pt x="664" y="93"/>
                  <a:pt x="663" y="94"/>
                </a:cubicBezTo>
                <a:cubicBezTo>
                  <a:pt x="663" y="93"/>
                  <a:pt x="663" y="92"/>
                  <a:pt x="663" y="91"/>
                </a:cubicBezTo>
                <a:close/>
                <a:moveTo>
                  <a:pt x="666" y="211"/>
                </a:moveTo>
                <a:cubicBezTo>
                  <a:pt x="666" y="214"/>
                  <a:pt x="665" y="216"/>
                  <a:pt x="664" y="217"/>
                </a:cubicBezTo>
                <a:lnTo>
                  <a:pt x="664" y="211"/>
                </a:lnTo>
                <a:cubicBezTo>
                  <a:pt x="664" y="211"/>
                  <a:pt x="665" y="211"/>
                  <a:pt x="666" y="211"/>
                </a:cubicBezTo>
                <a:close/>
                <a:moveTo>
                  <a:pt x="639" y="320"/>
                </a:moveTo>
                <a:cubicBezTo>
                  <a:pt x="622" y="324"/>
                  <a:pt x="645" y="300"/>
                  <a:pt x="639" y="320"/>
                </a:cubicBezTo>
                <a:close/>
                <a:moveTo>
                  <a:pt x="617" y="62"/>
                </a:moveTo>
                <a:cubicBezTo>
                  <a:pt x="615" y="62"/>
                  <a:pt x="614" y="62"/>
                  <a:pt x="612" y="62"/>
                </a:cubicBezTo>
                <a:lnTo>
                  <a:pt x="612" y="59"/>
                </a:lnTo>
                <a:cubicBezTo>
                  <a:pt x="613" y="59"/>
                  <a:pt x="613" y="57"/>
                  <a:pt x="614" y="56"/>
                </a:cubicBezTo>
                <a:cubicBezTo>
                  <a:pt x="617" y="56"/>
                  <a:pt x="618" y="57"/>
                  <a:pt x="619" y="58"/>
                </a:cubicBezTo>
                <a:cubicBezTo>
                  <a:pt x="619" y="59"/>
                  <a:pt x="619" y="58"/>
                  <a:pt x="619" y="59"/>
                </a:cubicBezTo>
                <a:cubicBezTo>
                  <a:pt x="619" y="61"/>
                  <a:pt x="618" y="61"/>
                  <a:pt x="617" y="62"/>
                </a:cubicBezTo>
                <a:close/>
                <a:moveTo>
                  <a:pt x="589" y="54"/>
                </a:moveTo>
                <a:cubicBezTo>
                  <a:pt x="588" y="54"/>
                  <a:pt x="582" y="53"/>
                  <a:pt x="581" y="52"/>
                </a:cubicBezTo>
                <a:lnTo>
                  <a:pt x="576" y="52"/>
                </a:lnTo>
                <a:cubicBezTo>
                  <a:pt x="577" y="52"/>
                  <a:pt x="577" y="51"/>
                  <a:pt x="577" y="51"/>
                </a:cubicBezTo>
                <a:cubicBezTo>
                  <a:pt x="577" y="49"/>
                  <a:pt x="577" y="49"/>
                  <a:pt x="578" y="48"/>
                </a:cubicBezTo>
                <a:cubicBezTo>
                  <a:pt x="582" y="49"/>
                  <a:pt x="586" y="52"/>
                  <a:pt x="589" y="54"/>
                </a:cubicBezTo>
                <a:close/>
                <a:moveTo>
                  <a:pt x="538" y="55"/>
                </a:moveTo>
                <a:cubicBezTo>
                  <a:pt x="535" y="55"/>
                  <a:pt x="530" y="55"/>
                  <a:pt x="528" y="54"/>
                </a:cubicBezTo>
                <a:lnTo>
                  <a:pt x="523" y="54"/>
                </a:lnTo>
                <a:lnTo>
                  <a:pt x="523" y="53"/>
                </a:lnTo>
                <a:cubicBezTo>
                  <a:pt x="524" y="53"/>
                  <a:pt x="525" y="51"/>
                  <a:pt x="526" y="49"/>
                </a:cubicBezTo>
                <a:cubicBezTo>
                  <a:pt x="527" y="49"/>
                  <a:pt x="531" y="48"/>
                  <a:pt x="532" y="48"/>
                </a:cubicBezTo>
                <a:cubicBezTo>
                  <a:pt x="533" y="48"/>
                  <a:pt x="533" y="48"/>
                  <a:pt x="534" y="48"/>
                </a:cubicBezTo>
                <a:cubicBezTo>
                  <a:pt x="536" y="48"/>
                  <a:pt x="536" y="49"/>
                  <a:pt x="537" y="49"/>
                </a:cubicBezTo>
                <a:cubicBezTo>
                  <a:pt x="537" y="50"/>
                  <a:pt x="537" y="53"/>
                  <a:pt x="538" y="54"/>
                </a:cubicBezTo>
                <a:lnTo>
                  <a:pt x="538" y="55"/>
                </a:lnTo>
                <a:close/>
                <a:moveTo>
                  <a:pt x="481" y="53"/>
                </a:moveTo>
                <a:cubicBezTo>
                  <a:pt x="480" y="53"/>
                  <a:pt x="478" y="53"/>
                  <a:pt x="477" y="52"/>
                </a:cubicBezTo>
                <a:lnTo>
                  <a:pt x="481" y="52"/>
                </a:lnTo>
                <a:lnTo>
                  <a:pt x="481" y="53"/>
                </a:lnTo>
                <a:cubicBezTo>
                  <a:pt x="481" y="53"/>
                  <a:pt x="481" y="53"/>
                  <a:pt x="481" y="53"/>
                </a:cubicBezTo>
                <a:close/>
                <a:moveTo>
                  <a:pt x="407" y="63"/>
                </a:moveTo>
                <a:cubicBezTo>
                  <a:pt x="405" y="66"/>
                  <a:pt x="397" y="76"/>
                  <a:pt x="394" y="74"/>
                </a:cubicBezTo>
                <a:cubicBezTo>
                  <a:pt x="392" y="74"/>
                  <a:pt x="392" y="73"/>
                  <a:pt x="391" y="73"/>
                </a:cubicBezTo>
                <a:cubicBezTo>
                  <a:pt x="390" y="71"/>
                  <a:pt x="390" y="70"/>
                  <a:pt x="390" y="67"/>
                </a:cubicBezTo>
                <a:cubicBezTo>
                  <a:pt x="387" y="67"/>
                  <a:pt x="381" y="63"/>
                  <a:pt x="378" y="61"/>
                </a:cubicBezTo>
                <a:cubicBezTo>
                  <a:pt x="378" y="61"/>
                  <a:pt x="378" y="60"/>
                  <a:pt x="377" y="60"/>
                </a:cubicBezTo>
                <a:cubicBezTo>
                  <a:pt x="377" y="56"/>
                  <a:pt x="382" y="54"/>
                  <a:pt x="385" y="57"/>
                </a:cubicBezTo>
                <a:cubicBezTo>
                  <a:pt x="387" y="58"/>
                  <a:pt x="387" y="61"/>
                  <a:pt x="390" y="63"/>
                </a:cubicBezTo>
                <a:cubicBezTo>
                  <a:pt x="392" y="64"/>
                  <a:pt x="395" y="58"/>
                  <a:pt x="398" y="57"/>
                </a:cubicBezTo>
                <a:cubicBezTo>
                  <a:pt x="399" y="55"/>
                  <a:pt x="404" y="56"/>
                  <a:pt x="406" y="57"/>
                </a:cubicBezTo>
                <a:cubicBezTo>
                  <a:pt x="406" y="58"/>
                  <a:pt x="406" y="58"/>
                  <a:pt x="407" y="59"/>
                </a:cubicBezTo>
                <a:cubicBezTo>
                  <a:pt x="408" y="60"/>
                  <a:pt x="407" y="62"/>
                  <a:pt x="407" y="63"/>
                </a:cubicBezTo>
                <a:close/>
                <a:moveTo>
                  <a:pt x="399" y="85"/>
                </a:moveTo>
                <a:cubicBezTo>
                  <a:pt x="397" y="85"/>
                  <a:pt x="396" y="84"/>
                  <a:pt x="395" y="83"/>
                </a:cubicBezTo>
                <a:cubicBezTo>
                  <a:pt x="395" y="82"/>
                  <a:pt x="394" y="81"/>
                  <a:pt x="395" y="80"/>
                </a:cubicBezTo>
                <a:cubicBezTo>
                  <a:pt x="395" y="79"/>
                  <a:pt x="396" y="80"/>
                  <a:pt x="396" y="79"/>
                </a:cubicBezTo>
                <a:cubicBezTo>
                  <a:pt x="398" y="79"/>
                  <a:pt x="399" y="79"/>
                  <a:pt x="400" y="79"/>
                </a:cubicBezTo>
                <a:cubicBezTo>
                  <a:pt x="401" y="80"/>
                  <a:pt x="401" y="80"/>
                  <a:pt x="402" y="81"/>
                </a:cubicBezTo>
                <a:cubicBezTo>
                  <a:pt x="402" y="84"/>
                  <a:pt x="401" y="83"/>
                  <a:pt x="399" y="85"/>
                </a:cubicBezTo>
                <a:close/>
                <a:moveTo>
                  <a:pt x="382" y="164"/>
                </a:moveTo>
                <a:cubicBezTo>
                  <a:pt x="381" y="165"/>
                  <a:pt x="381" y="165"/>
                  <a:pt x="380" y="166"/>
                </a:cubicBezTo>
                <a:lnTo>
                  <a:pt x="377" y="166"/>
                </a:lnTo>
                <a:cubicBezTo>
                  <a:pt x="377" y="163"/>
                  <a:pt x="374" y="155"/>
                  <a:pt x="376" y="153"/>
                </a:cubicBezTo>
                <a:cubicBezTo>
                  <a:pt x="377" y="151"/>
                  <a:pt x="379" y="151"/>
                  <a:pt x="381" y="150"/>
                </a:cubicBezTo>
                <a:lnTo>
                  <a:pt x="384" y="150"/>
                </a:lnTo>
                <a:cubicBezTo>
                  <a:pt x="384" y="151"/>
                  <a:pt x="385" y="151"/>
                  <a:pt x="385" y="151"/>
                </a:cubicBezTo>
                <a:cubicBezTo>
                  <a:pt x="386" y="153"/>
                  <a:pt x="386" y="153"/>
                  <a:pt x="386" y="155"/>
                </a:cubicBezTo>
                <a:cubicBezTo>
                  <a:pt x="386" y="156"/>
                  <a:pt x="382" y="164"/>
                  <a:pt x="382" y="164"/>
                </a:cubicBezTo>
                <a:close/>
                <a:moveTo>
                  <a:pt x="377" y="111"/>
                </a:moveTo>
                <a:cubicBezTo>
                  <a:pt x="379" y="111"/>
                  <a:pt x="380" y="111"/>
                  <a:pt x="381" y="111"/>
                </a:cubicBezTo>
                <a:cubicBezTo>
                  <a:pt x="382" y="112"/>
                  <a:pt x="382" y="112"/>
                  <a:pt x="383" y="113"/>
                </a:cubicBezTo>
                <a:cubicBezTo>
                  <a:pt x="383" y="116"/>
                  <a:pt x="381" y="118"/>
                  <a:pt x="378" y="118"/>
                </a:cubicBezTo>
                <a:cubicBezTo>
                  <a:pt x="377" y="117"/>
                  <a:pt x="376" y="117"/>
                  <a:pt x="375" y="116"/>
                </a:cubicBezTo>
                <a:cubicBezTo>
                  <a:pt x="375" y="112"/>
                  <a:pt x="375" y="112"/>
                  <a:pt x="377" y="111"/>
                </a:cubicBezTo>
                <a:close/>
                <a:moveTo>
                  <a:pt x="670" y="154"/>
                </a:moveTo>
                <a:cubicBezTo>
                  <a:pt x="672" y="154"/>
                  <a:pt x="672" y="154"/>
                  <a:pt x="673" y="155"/>
                </a:cubicBezTo>
                <a:cubicBezTo>
                  <a:pt x="673" y="156"/>
                  <a:pt x="673" y="157"/>
                  <a:pt x="673" y="158"/>
                </a:cubicBezTo>
                <a:cubicBezTo>
                  <a:pt x="672" y="158"/>
                  <a:pt x="672" y="158"/>
                  <a:pt x="671" y="158"/>
                </a:cubicBezTo>
                <a:cubicBezTo>
                  <a:pt x="670" y="157"/>
                  <a:pt x="670" y="157"/>
                  <a:pt x="669" y="157"/>
                </a:cubicBezTo>
                <a:cubicBezTo>
                  <a:pt x="669" y="156"/>
                  <a:pt x="669" y="156"/>
                  <a:pt x="669" y="156"/>
                </a:cubicBezTo>
                <a:cubicBezTo>
                  <a:pt x="669" y="154"/>
                  <a:pt x="669" y="155"/>
                  <a:pt x="670" y="154"/>
                </a:cubicBezTo>
                <a:close/>
                <a:moveTo>
                  <a:pt x="674" y="201"/>
                </a:moveTo>
                <a:cubicBezTo>
                  <a:pt x="677" y="194"/>
                  <a:pt x="676" y="191"/>
                  <a:pt x="683" y="187"/>
                </a:cubicBezTo>
                <a:cubicBezTo>
                  <a:pt x="684" y="186"/>
                  <a:pt x="685" y="184"/>
                  <a:pt x="685" y="182"/>
                </a:cubicBezTo>
                <a:cubicBezTo>
                  <a:pt x="685" y="178"/>
                  <a:pt x="681" y="172"/>
                  <a:pt x="680" y="169"/>
                </a:cubicBezTo>
                <a:cubicBezTo>
                  <a:pt x="679" y="167"/>
                  <a:pt x="679" y="164"/>
                  <a:pt x="679" y="162"/>
                </a:cubicBezTo>
                <a:cubicBezTo>
                  <a:pt x="679" y="160"/>
                  <a:pt x="679" y="157"/>
                  <a:pt x="679" y="155"/>
                </a:cubicBezTo>
                <a:cubicBezTo>
                  <a:pt x="679" y="153"/>
                  <a:pt x="678" y="150"/>
                  <a:pt x="678" y="148"/>
                </a:cubicBezTo>
                <a:cubicBezTo>
                  <a:pt x="678" y="144"/>
                  <a:pt x="678" y="140"/>
                  <a:pt x="678" y="136"/>
                </a:cubicBezTo>
                <a:cubicBezTo>
                  <a:pt x="678" y="134"/>
                  <a:pt x="677" y="130"/>
                  <a:pt x="678" y="127"/>
                </a:cubicBezTo>
                <a:cubicBezTo>
                  <a:pt x="678" y="124"/>
                  <a:pt x="680" y="115"/>
                  <a:pt x="679" y="111"/>
                </a:cubicBezTo>
                <a:cubicBezTo>
                  <a:pt x="678" y="108"/>
                  <a:pt x="676" y="105"/>
                  <a:pt x="676" y="103"/>
                </a:cubicBezTo>
                <a:cubicBezTo>
                  <a:pt x="674" y="98"/>
                  <a:pt x="677" y="94"/>
                  <a:pt x="677" y="91"/>
                </a:cubicBezTo>
                <a:cubicBezTo>
                  <a:pt x="677" y="90"/>
                  <a:pt x="676" y="88"/>
                  <a:pt x="676" y="88"/>
                </a:cubicBezTo>
                <a:cubicBezTo>
                  <a:pt x="676" y="86"/>
                  <a:pt x="678" y="82"/>
                  <a:pt x="679" y="81"/>
                </a:cubicBezTo>
                <a:cubicBezTo>
                  <a:pt x="679" y="77"/>
                  <a:pt x="677" y="76"/>
                  <a:pt x="674" y="74"/>
                </a:cubicBezTo>
                <a:cubicBezTo>
                  <a:pt x="673" y="70"/>
                  <a:pt x="674" y="66"/>
                  <a:pt x="676" y="64"/>
                </a:cubicBezTo>
                <a:cubicBezTo>
                  <a:pt x="676" y="61"/>
                  <a:pt x="675" y="59"/>
                  <a:pt x="673" y="58"/>
                </a:cubicBezTo>
                <a:cubicBezTo>
                  <a:pt x="672" y="58"/>
                  <a:pt x="670" y="59"/>
                  <a:pt x="669" y="60"/>
                </a:cubicBezTo>
                <a:cubicBezTo>
                  <a:pt x="665" y="59"/>
                  <a:pt x="659" y="57"/>
                  <a:pt x="658" y="53"/>
                </a:cubicBezTo>
                <a:cubicBezTo>
                  <a:pt x="657" y="52"/>
                  <a:pt x="658" y="51"/>
                  <a:pt x="657" y="50"/>
                </a:cubicBezTo>
                <a:cubicBezTo>
                  <a:pt x="657" y="48"/>
                  <a:pt x="655" y="48"/>
                  <a:pt x="655" y="47"/>
                </a:cubicBezTo>
                <a:cubicBezTo>
                  <a:pt x="644" y="45"/>
                  <a:pt x="631" y="45"/>
                  <a:pt x="618" y="45"/>
                </a:cubicBezTo>
                <a:cubicBezTo>
                  <a:pt x="614" y="44"/>
                  <a:pt x="609" y="42"/>
                  <a:pt x="604" y="43"/>
                </a:cubicBezTo>
                <a:cubicBezTo>
                  <a:pt x="601" y="44"/>
                  <a:pt x="598" y="46"/>
                  <a:pt x="595" y="47"/>
                </a:cubicBezTo>
                <a:cubicBezTo>
                  <a:pt x="589" y="48"/>
                  <a:pt x="587" y="44"/>
                  <a:pt x="583" y="44"/>
                </a:cubicBezTo>
                <a:cubicBezTo>
                  <a:pt x="580" y="45"/>
                  <a:pt x="579" y="47"/>
                  <a:pt x="577" y="48"/>
                </a:cubicBezTo>
                <a:cubicBezTo>
                  <a:pt x="575" y="48"/>
                  <a:pt x="571" y="48"/>
                  <a:pt x="569" y="48"/>
                </a:cubicBezTo>
                <a:cubicBezTo>
                  <a:pt x="564" y="49"/>
                  <a:pt x="561" y="47"/>
                  <a:pt x="557" y="46"/>
                </a:cubicBezTo>
                <a:lnTo>
                  <a:pt x="552" y="46"/>
                </a:lnTo>
                <a:cubicBezTo>
                  <a:pt x="550" y="45"/>
                  <a:pt x="548" y="44"/>
                  <a:pt x="546" y="43"/>
                </a:cubicBezTo>
                <a:cubicBezTo>
                  <a:pt x="544" y="43"/>
                  <a:pt x="542" y="43"/>
                  <a:pt x="540" y="43"/>
                </a:cubicBezTo>
                <a:cubicBezTo>
                  <a:pt x="538" y="42"/>
                  <a:pt x="536" y="40"/>
                  <a:pt x="534" y="39"/>
                </a:cubicBezTo>
                <a:cubicBezTo>
                  <a:pt x="528" y="38"/>
                  <a:pt x="526" y="43"/>
                  <a:pt x="522" y="44"/>
                </a:cubicBezTo>
                <a:cubicBezTo>
                  <a:pt x="520" y="45"/>
                  <a:pt x="518" y="42"/>
                  <a:pt x="516" y="41"/>
                </a:cubicBezTo>
                <a:cubicBezTo>
                  <a:pt x="514" y="41"/>
                  <a:pt x="513" y="42"/>
                  <a:pt x="511" y="41"/>
                </a:cubicBezTo>
                <a:cubicBezTo>
                  <a:pt x="509" y="41"/>
                  <a:pt x="508" y="39"/>
                  <a:pt x="505" y="40"/>
                </a:cubicBezTo>
                <a:cubicBezTo>
                  <a:pt x="503" y="41"/>
                  <a:pt x="500" y="43"/>
                  <a:pt x="497" y="43"/>
                </a:cubicBezTo>
                <a:cubicBezTo>
                  <a:pt x="494" y="44"/>
                  <a:pt x="492" y="44"/>
                  <a:pt x="489" y="45"/>
                </a:cubicBezTo>
                <a:cubicBezTo>
                  <a:pt x="487" y="45"/>
                  <a:pt x="485" y="47"/>
                  <a:pt x="483" y="48"/>
                </a:cubicBezTo>
                <a:cubicBezTo>
                  <a:pt x="483" y="48"/>
                  <a:pt x="474" y="48"/>
                  <a:pt x="474" y="48"/>
                </a:cubicBezTo>
                <a:cubicBezTo>
                  <a:pt x="473" y="47"/>
                  <a:pt x="469" y="47"/>
                  <a:pt x="467" y="47"/>
                </a:cubicBezTo>
                <a:cubicBezTo>
                  <a:pt x="466" y="48"/>
                  <a:pt x="464" y="48"/>
                  <a:pt x="463" y="49"/>
                </a:cubicBezTo>
                <a:cubicBezTo>
                  <a:pt x="455" y="48"/>
                  <a:pt x="447" y="49"/>
                  <a:pt x="441" y="50"/>
                </a:cubicBezTo>
                <a:cubicBezTo>
                  <a:pt x="435" y="49"/>
                  <a:pt x="434" y="51"/>
                  <a:pt x="429" y="52"/>
                </a:cubicBezTo>
                <a:cubicBezTo>
                  <a:pt x="425" y="52"/>
                  <a:pt x="421" y="52"/>
                  <a:pt x="417" y="52"/>
                </a:cubicBezTo>
                <a:cubicBezTo>
                  <a:pt x="415" y="52"/>
                  <a:pt x="412" y="54"/>
                  <a:pt x="410" y="53"/>
                </a:cubicBezTo>
                <a:cubicBezTo>
                  <a:pt x="408" y="52"/>
                  <a:pt x="407" y="51"/>
                  <a:pt x="406" y="50"/>
                </a:cubicBezTo>
                <a:cubicBezTo>
                  <a:pt x="404" y="49"/>
                  <a:pt x="401" y="48"/>
                  <a:pt x="399" y="48"/>
                </a:cubicBezTo>
                <a:cubicBezTo>
                  <a:pt x="396" y="47"/>
                  <a:pt x="392" y="49"/>
                  <a:pt x="390" y="49"/>
                </a:cubicBezTo>
                <a:cubicBezTo>
                  <a:pt x="387" y="49"/>
                  <a:pt x="380" y="47"/>
                  <a:pt x="379" y="46"/>
                </a:cubicBezTo>
                <a:cubicBezTo>
                  <a:pt x="371" y="46"/>
                  <a:pt x="369" y="53"/>
                  <a:pt x="365" y="58"/>
                </a:cubicBezTo>
                <a:cubicBezTo>
                  <a:pt x="365" y="60"/>
                  <a:pt x="367" y="61"/>
                  <a:pt x="367" y="63"/>
                </a:cubicBezTo>
                <a:cubicBezTo>
                  <a:pt x="368" y="65"/>
                  <a:pt x="367" y="68"/>
                  <a:pt x="368" y="70"/>
                </a:cubicBezTo>
                <a:cubicBezTo>
                  <a:pt x="369" y="72"/>
                  <a:pt x="372" y="72"/>
                  <a:pt x="374" y="73"/>
                </a:cubicBezTo>
                <a:cubicBezTo>
                  <a:pt x="374" y="75"/>
                  <a:pt x="375" y="77"/>
                  <a:pt x="374" y="78"/>
                </a:cubicBezTo>
                <a:cubicBezTo>
                  <a:pt x="373" y="79"/>
                  <a:pt x="372" y="80"/>
                  <a:pt x="371" y="80"/>
                </a:cubicBezTo>
                <a:cubicBezTo>
                  <a:pt x="368" y="80"/>
                  <a:pt x="365" y="80"/>
                  <a:pt x="363" y="82"/>
                </a:cubicBezTo>
                <a:cubicBezTo>
                  <a:pt x="362" y="90"/>
                  <a:pt x="366" y="95"/>
                  <a:pt x="367" y="101"/>
                </a:cubicBezTo>
                <a:cubicBezTo>
                  <a:pt x="369" y="106"/>
                  <a:pt x="366" y="110"/>
                  <a:pt x="365" y="113"/>
                </a:cubicBezTo>
                <a:cubicBezTo>
                  <a:pt x="364" y="119"/>
                  <a:pt x="369" y="122"/>
                  <a:pt x="373" y="123"/>
                </a:cubicBezTo>
                <a:cubicBezTo>
                  <a:pt x="373" y="124"/>
                  <a:pt x="373" y="126"/>
                  <a:pt x="373" y="127"/>
                </a:cubicBezTo>
                <a:cubicBezTo>
                  <a:pt x="372" y="128"/>
                  <a:pt x="371" y="128"/>
                  <a:pt x="370" y="128"/>
                </a:cubicBezTo>
                <a:cubicBezTo>
                  <a:pt x="368" y="129"/>
                  <a:pt x="368" y="131"/>
                  <a:pt x="367" y="132"/>
                </a:cubicBezTo>
                <a:cubicBezTo>
                  <a:pt x="368" y="137"/>
                  <a:pt x="369" y="140"/>
                  <a:pt x="371" y="143"/>
                </a:cubicBezTo>
                <a:cubicBezTo>
                  <a:pt x="372" y="146"/>
                  <a:pt x="372" y="148"/>
                  <a:pt x="373" y="150"/>
                </a:cubicBezTo>
                <a:cubicBezTo>
                  <a:pt x="373" y="153"/>
                  <a:pt x="370" y="155"/>
                  <a:pt x="369" y="156"/>
                </a:cubicBezTo>
                <a:cubicBezTo>
                  <a:pt x="369" y="162"/>
                  <a:pt x="371" y="161"/>
                  <a:pt x="372" y="164"/>
                </a:cubicBezTo>
                <a:cubicBezTo>
                  <a:pt x="373" y="165"/>
                  <a:pt x="372" y="166"/>
                  <a:pt x="372" y="166"/>
                </a:cubicBezTo>
                <a:cubicBezTo>
                  <a:pt x="371" y="171"/>
                  <a:pt x="368" y="176"/>
                  <a:pt x="372" y="180"/>
                </a:cubicBezTo>
                <a:cubicBezTo>
                  <a:pt x="372" y="184"/>
                  <a:pt x="369" y="185"/>
                  <a:pt x="368" y="188"/>
                </a:cubicBezTo>
                <a:cubicBezTo>
                  <a:pt x="367" y="190"/>
                  <a:pt x="367" y="192"/>
                  <a:pt x="366" y="194"/>
                </a:cubicBezTo>
                <a:cubicBezTo>
                  <a:pt x="366" y="195"/>
                  <a:pt x="365" y="196"/>
                  <a:pt x="364" y="197"/>
                </a:cubicBezTo>
                <a:cubicBezTo>
                  <a:pt x="363" y="202"/>
                  <a:pt x="366" y="206"/>
                  <a:pt x="363" y="209"/>
                </a:cubicBezTo>
                <a:cubicBezTo>
                  <a:pt x="363" y="214"/>
                  <a:pt x="367" y="214"/>
                  <a:pt x="369" y="217"/>
                </a:cubicBezTo>
                <a:cubicBezTo>
                  <a:pt x="369" y="219"/>
                  <a:pt x="369" y="221"/>
                  <a:pt x="370" y="223"/>
                </a:cubicBezTo>
                <a:cubicBezTo>
                  <a:pt x="374" y="223"/>
                  <a:pt x="375" y="223"/>
                  <a:pt x="378" y="223"/>
                </a:cubicBezTo>
                <a:cubicBezTo>
                  <a:pt x="379" y="224"/>
                  <a:pt x="381" y="225"/>
                  <a:pt x="382" y="227"/>
                </a:cubicBezTo>
                <a:lnTo>
                  <a:pt x="381" y="236"/>
                </a:lnTo>
                <a:cubicBezTo>
                  <a:pt x="379" y="238"/>
                  <a:pt x="378" y="239"/>
                  <a:pt x="377" y="240"/>
                </a:cubicBezTo>
                <a:cubicBezTo>
                  <a:pt x="374" y="240"/>
                  <a:pt x="371" y="241"/>
                  <a:pt x="369" y="242"/>
                </a:cubicBezTo>
                <a:cubicBezTo>
                  <a:pt x="368" y="247"/>
                  <a:pt x="368" y="251"/>
                  <a:pt x="365" y="253"/>
                </a:cubicBezTo>
                <a:cubicBezTo>
                  <a:pt x="366" y="256"/>
                  <a:pt x="367" y="259"/>
                  <a:pt x="369" y="261"/>
                </a:cubicBezTo>
                <a:cubicBezTo>
                  <a:pt x="371" y="265"/>
                  <a:pt x="375" y="263"/>
                  <a:pt x="372" y="270"/>
                </a:cubicBezTo>
                <a:cubicBezTo>
                  <a:pt x="373" y="271"/>
                  <a:pt x="373" y="271"/>
                  <a:pt x="374" y="272"/>
                </a:cubicBezTo>
                <a:cubicBezTo>
                  <a:pt x="375" y="272"/>
                  <a:pt x="379" y="272"/>
                  <a:pt x="379" y="273"/>
                </a:cubicBezTo>
                <a:cubicBezTo>
                  <a:pt x="380" y="275"/>
                  <a:pt x="379" y="277"/>
                  <a:pt x="378" y="278"/>
                </a:cubicBezTo>
                <a:cubicBezTo>
                  <a:pt x="378" y="280"/>
                  <a:pt x="377" y="282"/>
                  <a:pt x="377" y="284"/>
                </a:cubicBezTo>
                <a:cubicBezTo>
                  <a:pt x="376" y="285"/>
                  <a:pt x="374" y="285"/>
                  <a:pt x="373" y="286"/>
                </a:cubicBezTo>
                <a:cubicBezTo>
                  <a:pt x="372" y="288"/>
                  <a:pt x="372" y="289"/>
                  <a:pt x="371" y="289"/>
                </a:cubicBezTo>
                <a:cubicBezTo>
                  <a:pt x="371" y="291"/>
                  <a:pt x="371" y="292"/>
                  <a:pt x="372" y="294"/>
                </a:cubicBezTo>
                <a:cubicBezTo>
                  <a:pt x="371" y="296"/>
                  <a:pt x="370" y="298"/>
                  <a:pt x="370" y="301"/>
                </a:cubicBezTo>
                <a:cubicBezTo>
                  <a:pt x="371" y="304"/>
                  <a:pt x="374" y="306"/>
                  <a:pt x="373" y="311"/>
                </a:cubicBezTo>
                <a:cubicBezTo>
                  <a:pt x="373" y="313"/>
                  <a:pt x="372" y="316"/>
                  <a:pt x="372" y="317"/>
                </a:cubicBezTo>
                <a:cubicBezTo>
                  <a:pt x="370" y="319"/>
                  <a:pt x="367" y="320"/>
                  <a:pt x="367" y="324"/>
                </a:cubicBezTo>
                <a:cubicBezTo>
                  <a:pt x="368" y="327"/>
                  <a:pt x="372" y="330"/>
                  <a:pt x="374" y="332"/>
                </a:cubicBezTo>
                <a:cubicBezTo>
                  <a:pt x="378" y="332"/>
                  <a:pt x="383" y="333"/>
                  <a:pt x="386" y="331"/>
                </a:cubicBezTo>
                <a:cubicBezTo>
                  <a:pt x="387" y="331"/>
                  <a:pt x="387" y="330"/>
                  <a:pt x="388" y="329"/>
                </a:cubicBezTo>
                <a:cubicBezTo>
                  <a:pt x="390" y="327"/>
                  <a:pt x="393" y="326"/>
                  <a:pt x="398" y="326"/>
                </a:cubicBezTo>
                <a:cubicBezTo>
                  <a:pt x="399" y="327"/>
                  <a:pt x="400" y="330"/>
                  <a:pt x="402" y="331"/>
                </a:cubicBezTo>
                <a:cubicBezTo>
                  <a:pt x="403" y="332"/>
                  <a:pt x="405" y="332"/>
                  <a:pt x="406" y="333"/>
                </a:cubicBezTo>
                <a:cubicBezTo>
                  <a:pt x="410" y="332"/>
                  <a:pt x="411" y="330"/>
                  <a:pt x="414" y="328"/>
                </a:cubicBezTo>
                <a:cubicBezTo>
                  <a:pt x="417" y="326"/>
                  <a:pt x="422" y="332"/>
                  <a:pt x="428" y="332"/>
                </a:cubicBezTo>
                <a:cubicBezTo>
                  <a:pt x="436" y="332"/>
                  <a:pt x="441" y="332"/>
                  <a:pt x="447" y="331"/>
                </a:cubicBezTo>
                <a:cubicBezTo>
                  <a:pt x="449" y="331"/>
                  <a:pt x="451" y="331"/>
                  <a:pt x="453" y="331"/>
                </a:cubicBezTo>
                <a:cubicBezTo>
                  <a:pt x="455" y="330"/>
                  <a:pt x="457" y="328"/>
                  <a:pt x="458" y="328"/>
                </a:cubicBezTo>
                <a:cubicBezTo>
                  <a:pt x="460" y="327"/>
                  <a:pt x="462" y="327"/>
                  <a:pt x="464" y="326"/>
                </a:cubicBezTo>
                <a:cubicBezTo>
                  <a:pt x="464" y="325"/>
                  <a:pt x="464" y="326"/>
                  <a:pt x="464" y="325"/>
                </a:cubicBezTo>
                <a:cubicBezTo>
                  <a:pt x="444" y="317"/>
                  <a:pt x="475" y="321"/>
                  <a:pt x="466" y="325"/>
                </a:cubicBezTo>
                <a:cubicBezTo>
                  <a:pt x="467" y="327"/>
                  <a:pt x="478" y="332"/>
                  <a:pt x="482" y="331"/>
                </a:cubicBezTo>
                <a:cubicBezTo>
                  <a:pt x="483" y="330"/>
                  <a:pt x="484" y="329"/>
                  <a:pt x="484" y="329"/>
                </a:cubicBezTo>
                <a:cubicBezTo>
                  <a:pt x="486" y="328"/>
                  <a:pt x="488" y="327"/>
                  <a:pt x="490" y="327"/>
                </a:cubicBezTo>
                <a:lnTo>
                  <a:pt x="504" y="329"/>
                </a:lnTo>
                <a:lnTo>
                  <a:pt x="536" y="334"/>
                </a:lnTo>
                <a:cubicBezTo>
                  <a:pt x="538" y="338"/>
                  <a:pt x="541" y="341"/>
                  <a:pt x="546" y="342"/>
                </a:cubicBezTo>
                <a:cubicBezTo>
                  <a:pt x="554" y="344"/>
                  <a:pt x="559" y="339"/>
                  <a:pt x="561" y="332"/>
                </a:cubicBezTo>
                <a:lnTo>
                  <a:pt x="568" y="332"/>
                </a:lnTo>
                <a:lnTo>
                  <a:pt x="571" y="327"/>
                </a:lnTo>
                <a:cubicBezTo>
                  <a:pt x="576" y="326"/>
                  <a:pt x="581" y="325"/>
                  <a:pt x="585" y="322"/>
                </a:cubicBezTo>
                <a:cubicBezTo>
                  <a:pt x="585" y="322"/>
                  <a:pt x="585" y="322"/>
                  <a:pt x="585" y="321"/>
                </a:cubicBezTo>
                <a:cubicBezTo>
                  <a:pt x="584" y="309"/>
                  <a:pt x="599" y="314"/>
                  <a:pt x="596" y="320"/>
                </a:cubicBezTo>
                <a:cubicBezTo>
                  <a:pt x="598" y="322"/>
                  <a:pt x="602" y="326"/>
                  <a:pt x="606" y="325"/>
                </a:cubicBezTo>
                <a:cubicBezTo>
                  <a:pt x="609" y="325"/>
                  <a:pt x="612" y="321"/>
                  <a:pt x="618" y="322"/>
                </a:cubicBezTo>
                <a:cubicBezTo>
                  <a:pt x="619" y="323"/>
                  <a:pt x="620" y="324"/>
                  <a:pt x="622" y="325"/>
                </a:cubicBezTo>
                <a:cubicBezTo>
                  <a:pt x="623" y="326"/>
                  <a:pt x="627" y="327"/>
                  <a:pt x="629" y="327"/>
                </a:cubicBezTo>
                <a:cubicBezTo>
                  <a:pt x="634" y="329"/>
                  <a:pt x="640" y="326"/>
                  <a:pt x="644" y="326"/>
                </a:cubicBezTo>
                <a:cubicBezTo>
                  <a:pt x="649" y="327"/>
                  <a:pt x="652" y="330"/>
                  <a:pt x="657" y="330"/>
                </a:cubicBezTo>
                <a:cubicBezTo>
                  <a:pt x="664" y="330"/>
                  <a:pt x="665" y="334"/>
                  <a:pt x="669" y="336"/>
                </a:cubicBezTo>
                <a:cubicBezTo>
                  <a:pt x="670" y="337"/>
                  <a:pt x="674" y="338"/>
                  <a:pt x="676" y="337"/>
                </a:cubicBezTo>
                <a:cubicBezTo>
                  <a:pt x="679" y="337"/>
                  <a:pt x="681" y="335"/>
                  <a:pt x="682" y="332"/>
                </a:cubicBezTo>
                <a:cubicBezTo>
                  <a:pt x="683" y="331"/>
                  <a:pt x="680" y="319"/>
                  <a:pt x="679" y="318"/>
                </a:cubicBezTo>
                <a:cubicBezTo>
                  <a:pt x="678" y="317"/>
                  <a:pt x="678" y="317"/>
                  <a:pt x="677" y="317"/>
                </a:cubicBezTo>
                <a:lnTo>
                  <a:pt x="677" y="316"/>
                </a:lnTo>
                <a:lnTo>
                  <a:pt x="677" y="317"/>
                </a:lnTo>
                <a:cubicBezTo>
                  <a:pt x="675" y="317"/>
                  <a:pt x="675" y="320"/>
                  <a:pt x="673" y="321"/>
                </a:cubicBezTo>
                <a:cubicBezTo>
                  <a:pt x="672" y="321"/>
                  <a:pt x="671" y="321"/>
                  <a:pt x="670" y="322"/>
                </a:cubicBezTo>
                <a:cubicBezTo>
                  <a:pt x="666" y="322"/>
                  <a:pt x="665" y="319"/>
                  <a:pt x="663" y="317"/>
                </a:cubicBezTo>
                <a:cubicBezTo>
                  <a:pt x="661" y="316"/>
                  <a:pt x="656" y="317"/>
                  <a:pt x="655" y="317"/>
                </a:cubicBezTo>
                <a:cubicBezTo>
                  <a:pt x="649" y="315"/>
                  <a:pt x="650" y="296"/>
                  <a:pt x="658" y="300"/>
                </a:cubicBezTo>
                <a:cubicBezTo>
                  <a:pt x="661" y="301"/>
                  <a:pt x="662" y="305"/>
                  <a:pt x="664" y="307"/>
                </a:cubicBezTo>
                <a:cubicBezTo>
                  <a:pt x="665" y="308"/>
                  <a:pt x="667" y="307"/>
                  <a:pt x="668" y="308"/>
                </a:cubicBezTo>
                <a:cubicBezTo>
                  <a:pt x="670" y="309"/>
                  <a:pt x="673" y="311"/>
                  <a:pt x="674" y="313"/>
                </a:cubicBezTo>
                <a:cubicBezTo>
                  <a:pt x="675" y="313"/>
                  <a:pt x="675" y="313"/>
                  <a:pt x="675" y="312"/>
                </a:cubicBezTo>
                <a:cubicBezTo>
                  <a:pt x="677" y="311"/>
                  <a:pt x="676" y="308"/>
                  <a:pt x="677" y="306"/>
                </a:cubicBezTo>
                <a:cubicBezTo>
                  <a:pt x="678" y="301"/>
                  <a:pt x="681" y="297"/>
                  <a:pt x="681" y="292"/>
                </a:cubicBezTo>
                <a:cubicBezTo>
                  <a:pt x="678" y="289"/>
                  <a:pt x="677" y="287"/>
                  <a:pt x="673" y="285"/>
                </a:cubicBezTo>
                <a:cubicBezTo>
                  <a:pt x="673" y="283"/>
                  <a:pt x="672" y="280"/>
                  <a:pt x="673" y="279"/>
                </a:cubicBezTo>
                <a:cubicBezTo>
                  <a:pt x="674" y="277"/>
                  <a:pt x="676" y="277"/>
                  <a:pt x="678" y="276"/>
                </a:cubicBezTo>
                <a:cubicBezTo>
                  <a:pt x="679" y="275"/>
                  <a:pt x="681" y="272"/>
                  <a:pt x="682" y="270"/>
                </a:cubicBezTo>
                <a:cubicBezTo>
                  <a:pt x="683" y="265"/>
                  <a:pt x="677" y="259"/>
                  <a:pt x="676" y="256"/>
                </a:cubicBezTo>
                <a:cubicBezTo>
                  <a:pt x="674" y="251"/>
                  <a:pt x="677" y="246"/>
                  <a:pt x="678" y="244"/>
                </a:cubicBezTo>
                <a:lnTo>
                  <a:pt x="678" y="236"/>
                </a:lnTo>
                <a:cubicBezTo>
                  <a:pt x="678" y="234"/>
                  <a:pt x="679" y="232"/>
                  <a:pt x="680" y="231"/>
                </a:cubicBezTo>
                <a:cubicBezTo>
                  <a:pt x="681" y="227"/>
                  <a:pt x="677" y="224"/>
                  <a:pt x="679" y="221"/>
                </a:cubicBezTo>
                <a:cubicBezTo>
                  <a:pt x="679" y="219"/>
                  <a:pt x="684" y="216"/>
                  <a:pt x="685" y="215"/>
                </a:cubicBezTo>
                <a:cubicBezTo>
                  <a:pt x="685" y="214"/>
                  <a:pt x="685" y="214"/>
                  <a:pt x="684" y="213"/>
                </a:cubicBezTo>
                <a:cubicBezTo>
                  <a:pt x="682" y="209"/>
                  <a:pt x="675" y="213"/>
                  <a:pt x="671" y="213"/>
                </a:cubicBezTo>
                <a:cubicBezTo>
                  <a:pt x="670" y="212"/>
                  <a:pt x="668" y="211"/>
                  <a:pt x="667" y="210"/>
                </a:cubicBezTo>
                <a:cubicBezTo>
                  <a:pt x="667" y="210"/>
                  <a:pt x="667" y="210"/>
                  <a:pt x="666" y="210"/>
                </a:cubicBezTo>
                <a:cubicBezTo>
                  <a:pt x="667" y="206"/>
                  <a:pt x="668" y="205"/>
                  <a:pt x="669" y="203"/>
                </a:cubicBezTo>
                <a:cubicBezTo>
                  <a:pt x="671" y="203"/>
                  <a:pt x="673" y="202"/>
                  <a:pt x="674" y="201"/>
                </a:cubicBezTo>
                <a:close/>
                <a:moveTo>
                  <a:pt x="15" y="142"/>
                </a:moveTo>
                <a:cubicBezTo>
                  <a:pt x="15" y="142"/>
                  <a:pt x="14" y="142"/>
                  <a:pt x="14" y="142"/>
                </a:cubicBezTo>
                <a:cubicBezTo>
                  <a:pt x="13" y="144"/>
                  <a:pt x="14" y="146"/>
                  <a:pt x="14" y="148"/>
                </a:cubicBezTo>
                <a:cubicBezTo>
                  <a:pt x="16" y="148"/>
                  <a:pt x="16" y="147"/>
                  <a:pt x="17" y="147"/>
                </a:cubicBezTo>
                <a:cubicBezTo>
                  <a:pt x="17" y="144"/>
                  <a:pt x="16" y="144"/>
                  <a:pt x="15" y="142"/>
                </a:cubicBezTo>
                <a:close/>
                <a:moveTo>
                  <a:pt x="56" y="676"/>
                </a:moveTo>
                <a:cubicBezTo>
                  <a:pt x="52" y="674"/>
                  <a:pt x="50" y="667"/>
                  <a:pt x="45" y="665"/>
                </a:cubicBezTo>
                <a:cubicBezTo>
                  <a:pt x="44" y="665"/>
                  <a:pt x="38" y="667"/>
                  <a:pt x="35" y="666"/>
                </a:cubicBezTo>
                <a:cubicBezTo>
                  <a:pt x="33" y="662"/>
                  <a:pt x="31" y="657"/>
                  <a:pt x="28" y="653"/>
                </a:cubicBezTo>
                <a:cubicBezTo>
                  <a:pt x="27" y="652"/>
                  <a:pt x="25" y="652"/>
                  <a:pt x="24" y="651"/>
                </a:cubicBezTo>
                <a:cubicBezTo>
                  <a:pt x="23" y="649"/>
                  <a:pt x="24" y="645"/>
                  <a:pt x="23" y="643"/>
                </a:cubicBezTo>
                <a:cubicBezTo>
                  <a:pt x="23" y="641"/>
                  <a:pt x="23" y="641"/>
                  <a:pt x="22" y="640"/>
                </a:cubicBezTo>
                <a:lnTo>
                  <a:pt x="20" y="640"/>
                </a:lnTo>
                <a:cubicBezTo>
                  <a:pt x="18" y="642"/>
                  <a:pt x="15" y="643"/>
                  <a:pt x="14" y="644"/>
                </a:cubicBezTo>
                <a:cubicBezTo>
                  <a:pt x="11" y="648"/>
                  <a:pt x="14" y="656"/>
                  <a:pt x="17" y="658"/>
                </a:cubicBezTo>
                <a:cubicBezTo>
                  <a:pt x="18" y="659"/>
                  <a:pt x="20" y="659"/>
                  <a:pt x="21" y="661"/>
                </a:cubicBezTo>
                <a:cubicBezTo>
                  <a:pt x="23" y="663"/>
                  <a:pt x="24" y="666"/>
                  <a:pt x="26" y="667"/>
                </a:cubicBezTo>
                <a:cubicBezTo>
                  <a:pt x="28" y="670"/>
                  <a:pt x="31" y="668"/>
                  <a:pt x="34" y="669"/>
                </a:cubicBezTo>
                <a:cubicBezTo>
                  <a:pt x="37" y="671"/>
                  <a:pt x="39" y="675"/>
                  <a:pt x="42" y="677"/>
                </a:cubicBezTo>
                <a:cubicBezTo>
                  <a:pt x="44" y="678"/>
                  <a:pt x="47" y="678"/>
                  <a:pt x="50" y="679"/>
                </a:cubicBezTo>
                <a:cubicBezTo>
                  <a:pt x="51" y="679"/>
                  <a:pt x="53" y="681"/>
                  <a:pt x="55" y="681"/>
                </a:cubicBezTo>
                <a:cubicBezTo>
                  <a:pt x="58" y="681"/>
                  <a:pt x="61" y="681"/>
                  <a:pt x="64" y="682"/>
                </a:cubicBezTo>
                <a:cubicBezTo>
                  <a:pt x="65" y="682"/>
                  <a:pt x="67" y="683"/>
                  <a:pt x="68" y="683"/>
                </a:cubicBezTo>
                <a:cubicBezTo>
                  <a:pt x="70" y="682"/>
                  <a:pt x="71" y="681"/>
                  <a:pt x="72" y="680"/>
                </a:cubicBezTo>
                <a:cubicBezTo>
                  <a:pt x="72" y="679"/>
                  <a:pt x="72" y="678"/>
                  <a:pt x="72" y="677"/>
                </a:cubicBezTo>
                <a:cubicBezTo>
                  <a:pt x="69" y="671"/>
                  <a:pt x="61" y="679"/>
                  <a:pt x="56" y="676"/>
                </a:cubicBezTo>
                <a:close/>
                <a:moveTo>
                  <a:pt x="16" y="473"/>
                </a:moveTo>
                <a:cubicBezTo>
                  <a:pt x="16" y="477"/>
                  <a:pt x="16" y="481"/>
                  <a:pt x="17" y="483"/>
                </a:cubicBezTo>
                <a:cubicBezTo>
                  <a:pt x="17" y="483"/>
                  <a:pt x="17" y="483"/>
                  <a:pt x="18" y="484"/>
                </a:cubicBezTo>
                <a:cubicBezTo>
                  <a:pt x="22" y="484"/>
                  <a:pt x="23" y="480"/>
                  <a:pt x="23" y="475"/>
                </a:cubicBezTo>
                <a:cubicBezTo>
                  <a:pt x="22" y="474"/>
                  <a:pt x="22" y="474"/>
                  <a:pt x="21" y="473"/>
                </a:cubicBezTo>
                <a:cubicBezTo>
                  <a:pt x="20" y="473"/>
                  <a:pt x="18" y="473"/>
                  <a:pt x="16" y="473"/>
                </a:cubicBezTo>
                <a:cubicBezTo>
                  <a:pt x="16" y="473"/>
                  <a:pt x="16" y="473"/>
                  <a:pt x="16" y="473"/>
                </a:cubicBezTo>
                <a:close/>
                <a:moveTo>
                  <a:pt x="19" y="610"/>
                </a:moveTo>
                <a:cubicBezTo>
                  <a:pt x="18" y="607"/>
                  <a:pt x="17" y="603"/>
                  <a:pt x="18" y="599"/>
                </a:cubicBezTo>
                <a:cubicBezTo>
                  <a:pt x="19" y="595"/>
                  <a:pt x="22" y="591"/>
                  <a:pt x="21" y="586"/>
                </a:cubicBezTo>
                <a:cubicBezTo>
                  <a:pt x="19" y="578"/>
                  <a:pt x="11" y="573"/>
                  <a:pt x="18" y="565"/>
                </a:cubicBezTo>
                <a:cubicBezTo>
                  <a:pt x="19" y="564"/>
                  <a:pt x="19" y="562"/>
                  <a:pt x="21" y="561"/>
                </a:cubicBezTo>
                <a:cubicBezTo>
                  <a:pt x="21" y="558"/>
                  <a:pt x="23" y="550"/>
                  <a:pt x="21" y="548"/>
                </a:cubicBezTo>
                <a:cubicBezTo>
                  <a:pt x="20" y="547"/>
                  <a:pt x="19" y="547"/>
                  <a:pt x="18" y="547"/>
                </a:cubicBezTo>
                <a:cubicBezTo>
                  <a:pt x="17" y="549"/>
                  <a:pt x="13" y="553"/>
                  <a:pt x="10" y="551"/>
                </a:cubicBezTo>
                <a:cubicBezTo>
                  <a:pt x="8" y="551"/>
                  <a:pt x="7" y="550"/>
                  <a:pt x="6" y="548"/>
                </a:cubicBezTo>
                <a:cubicBezTo>
                  <a:pt x="4" y="549"/>
                  <a:pt x="4" y="551"/>
                  <a:pt x="3" y="553"/>
                </a:cubicBezTo>
                <a:cubicBezTo>
                  <a:pt x="3" y="555"/>
                  <a:pt x="2" y="556"/>
                  <a:pt x="2" y="559"/>
                </a:cubicBezTo>
                <a:cubicBezTo>
                  <a:pt x="2" y="560"/>
                  <a:pt x="3" y="561"/>
                  <a:pt x="3" y="563"/>
                </a:cubicBezTo>
                <a:cubicBezTo>
                  <a:pt x="2" y="566"/>
                  <a:pt x="2" y="570"/>
                  <a:pt x="2" y="574"/>
                </a:cubicBezTo>
                <a:cubicBezTo>
                  <a:pt x="2" y="578"/>
                  <a:pt x="2" y="581"/>
                  <a:pt x="2" y="584"/>
                </a:cubicBezTo>
                <a:cubicBezTo>
                  <a:pt x="2" y="585"/>
                  <a:pt x="1" y="587"/>
                  <a:pt x="1" y="588"/>
                </a:cubicBezTo>
                <a:cubicBezTo>
                  <a:pt x="1" y="590"/>
                  <a:pt x="3" y="592"/>
                  <a:pt x="4" y="594"/>
                </a:cubicBezTo>
                <a:lnTo>
                  <a:pt x="4" y="598"/>
                </a:lnTo>
                <a:cubicBezTo>
                  <a:pt x="4" y="599"/>
                  <a:pt x="6" y="601"/>
                  <a:pt x="6" y="603"/>
                </a:cubicBezTo>
                <a:lnTo>
                  <a:pt x="6" y="607"/>
                </a:lnTo>
                <a:cubicBezTo>
                  <a:pt x="7" y="610"/>
                  <a:pt x="9" y="614"/>
                  <a:pt x="10" y="617"/>
                </a:cubicBezTo>
                <a:cubicBezTo>
                  <a:pt x="11" y="619"/>
                  <a:pt x="10" y="622"/>
                  <a:pt x="10" y="624"/>
                </a:cubicBezTo>
                <a:cubicBezTo>
                  <a:pt x="9" y="626"/>
                  <a:pt x="11" y="628"/>
                  <a:pt x="11" y="630"/>
                </a:cubicBezTo>
                <a:cubicBezTo>
                  <a:pt x="12" y="630"/>
                  <a:pt x="12" y="630"/>
                  <a:pt x="12" y="630"/>
                </a:cubicBezTo>
                <a:cubicBezTo>
                  <a:pt x="20" y="630"/>
                  <a:pt x="21" y="618"/>
                  <a:pt x="19" y="610"/>
                </a:cubicBezTo>
                <a:close/>
                <a:moveTo>
                  <a:pt x="42" y="636"/>
                </a:moveTo>
                <a:lnTo>
                  <a:pt x="42" y="637"/>
                </a:lnTo>
                <a:cubicBezTo>
                  <a:pt x="43" y="636"/>
                  <a:pt x="43" y="635"/>
                  <a:pt x="42" y="634"/>
                </a:cubicBezTo>
                <a:cubicBezTo>
                  <a:pt x="42" y="635"/>
                  <a:pt x="41" y="635"/>
                  <a:pt x="42" y="636"/>
                </a:cubicBezTo>
                <a:close/>
                <a:moveTo>
                  <a:pt x="6" y="439"/>
                </a:moveTo>
                <a:cubicBezTo>
                  <a:pt x="6" y="439"/>
                  <a:pt x="6" y="439"/>
                  <a:pt x="7" y="440"/>
                </a:cubicBezTo>
                <a:cubicBezTo>
                  <a:pt x="9" y="441"/>
                  <a:pt x="14" y="439"/>
                  <a:pt x="16" y="438"/>
                </a:cubicBezTo>
                <a:cubicBezTo>
                  <a:pt x="16" y="433"/>
                  <a:pt x="14" y="433"/>
                  <a:pt x="13" y="430"/>
                </a:cubicBezTo>
                <a:lnTo>
                  <a:pt x="11" y="430"/>
                </a:lnTo>
                <a:cubicBezTo>
                  <a:pt x="10" y="431"/>
                  <a:pt x="8" y="432"/>
                  <a:pt x="6" y="433"/>
                </a:cubicBezTo>
                <a:cubicBezTo>
                  <a:pt x="6" y="435"/>
                  <a:pt x="6" y="436"/>
                  <a:pt x="6" y="439"/>
                </a:cubicBezTo>
                <a:close/>
                <a:moveTo>
                  <a:pt x="87" y="637"/>
                </a:moveTo>
                <a:cubicBezTo>
                  <a:pt x="82" y="638"/>
                  <a:pt x="73" y="637"/>
                  <a:pt x="69" y="635"/>
                </a:cubicBezTo>
                <a:lnTo>
                  <a:pt x="89" y="635"/>
                </a:lnTo>
                <a:cubicBezTo>
                  <a:pt x="88" y="636"/>
                  <a:pt x="88" y="636"/>
                  <a:pt x="87" y="637"/>
                </a:cubicBezTo>
                <a:close/>
                <a:moveTo>
                  <a:pt x="60" y="625"/>
                </a:moveTo>
                <a:cubicBezTo>
                  <a:pt x="60" y="624"/>
                  <a:pt x="60" y="623"/>
                  <a:pt x="60" y="621"/>
                </a:cubicBezTo>
                <a:cubicBezTo>
                  <a:pt x="62" y="628"/>
                  <a:pt x="66" y="632"/>
                  <a:pt x="68" y="634"/>
                </a:cubicBezTo>
                <a:cubicBezTo>
                  <a:pt x="65" y="632"/>
                  <a:pt x="63" y="628"/>
                  <a:pt x="60" y="625"/>
                </a:cubicBezTo>
                <a:close/>
                <a:moveTo>
                  <a:pt x="70" y="388"/>
                </a:moveTo>
                <a:lnTo>
                  <a:pt x="71" y="388"/>
                </a:lnTo>
                <a:cubicBezTo>
                  <a:pt x="71" y="385"/>
                  <a:pt x="74" y="386"/>
                  <a:pt x="76" y="385"/>
                </a:cubicBezTo>
                <a:cubicBezTo>
                  <a:pt x="78" y="385"/>
                  <a:pt x="78" y="385"/>
                  <a:pt x="80" y="386"/>
                </a:cubicBezTo>
                <a:cubicBezTo>
                  <a:pt x="77" y="387"/>
                  <a:pt x="73" y="386"/>
                  <a:pt x="71" y="388"/>
                </a:cubicBezTo>
                <a:lnTo>
                  <a:pt x="70" y="388"/>
                </a:lnTo>
                <a:close/>
                <a:moveTo>
                  <a:pt x="52" y="403"/>
                </a:moveTo>
                <a:lnTo>
                  <a:pt x="52" y="404"/>
                </a:lnTo>
                <a:lnTo>
                  <a:pt x="51" y="404"/>
                </a:lnTo>
                <a:cubicBezTo>
                  <a:pt x="52" y="402"/>
                  <a:pt x="53" y="401"/>
                  <a:pt x="53" y="400"/>
                </a:cubicBezTo>
                <a:lnTo>
                  <a:pt x="54" y="400"/>
                </a:lnTo>
                <a:cubicBezTo>
                  <a:pt x="53" y="401"/>
                  <a:pt x="53" y="402"/>
                  <a:pt x="52" y="403"/>
                </a:cubicBezTo>
                <a:close/>
                <a:moveTo>
                  <a:pt x="96" y="387"/>
                </a:moveTo>
                <a:lnTo>
                  <a:pt x="99" y="387"/>
                </a:lnTo>
                <a:lnTo>
                  <a:pt x="100" y="387"/>
                </a:lnTo>
                <a:lnTo>
                  <a:pt x="100" y="388"/>
                </a:lnTo>
                <a:cubicBezTo>
                  <a:pt x="98" y="388"/>
                  <a:pt x="97" y="388"/>
                  <a:pt x="96" y="388"/>
                </a:cubicBezTo>
                <a:lnTo>
                  <a:pt x="96" y="387"/>
                </a:lnTo>
                <a:close/>
                <a:moveTo>
                  <a:pt x="178" y="637"/>
                </a:moveTo>
                <a:cubicBezTo>
                  <a:pt x="179" y="636"/>
                  <a:pt x="179" y="636"/>
                  <a:pt x="180" y="636"/>
                </a:cubicBezTo>
                <a:cubicBezTo>
                  <a:pt x="183" y="636"/>
                  <a:pt x="186" y="640"/>
                  <a:pt x="188" y="643"/>
                </a:cubicBezTo>
                <a:cubicBezTo>
                  <a:pt x="188" y="645"/>
                  <a:pt x="188" y="646"/>
                  <a:pt x="187" y="648"/>
                </a:cubicBezTo>
                <a:cubicBezTo>
                  <a:pt x="182" y="649"/>
                  <a:pt x="180" y="645"/>
                  <a:pt x="176" y="643"/>
                </a:cubicBezTo>
                <a:cubicBezTo>
                  <a:pt x="176" y="643"/>
                  <a:pt x="176" y="643"/>
                  <a:pt x="176" y="642"/>
                </a:cubicBezTo>
                <a:cubicBezTo>
                  <a:pt x="176" y="639"/>
                  <a:pt x="176" y="637"/>
                  <a:pt x="178" y="637"/>
                </a:cubicBezTo>
                <a:close/>
                <a:moveTo>
                  <a:pt x="239" y="647"/>
                </a:moveTo>
                <a:cubicBezTo>
                  <a:pt x="239" y="647"/>
                  <a:pt x="242" y="648"/>
                  <a:pt x="246" y="648"/>
                </a:cubicBezTo>
                <a:cubicBezTo>
                  <a:pt x="246" y="648"/>
                  <a:pt x="246" y="649"/>
                  <a:pt x="246" y="649"/>
                </a:cubicBezTo>
                <a:cubicBezTo>
                  <a:pt x="245" y="650"/>
                  <a:pt x="245" y="650"/>
                  <a:pt x="244" y="651"/>
                </a:cubicBezTo>
                <a:cubicBezTo>
                  <a:pt x="242" y="651"/>
                  <a:pt x="241" y="651"/>
                  <a:pt x="240" y="650"/>
                </a:cubicBezTo>
                <a:cubicBezTo>
                  <a:pt x="240" y="650"/>
                  <a:pt x="239" y="650"/>
                  <a:pt x="239" y="650"/>
                </a:cubicBezTo>
                <a:cubicBezTo>
                  <a:pt x="239" y="649"/>
                  <a:pt x="239" y="648"/>
                  <a:pt x="239" y="647"/>
                </a:cubicBezTo>
                <a:close/>
                <a:moveTo>
                  <a:pt x="101" y="650"/>
                </a:moveTo>
                <a:cubicBezTo>
                  <a:pt x="104" y="650"/>
                  <a:pt x="107" y="650"/>
                  <a:pt x="110" y="651"/>
                </a:cubicBezTo>
                <a:cubicBezTo>
                  <a:pt x="112" y="651"/>
                  <a:pt x="114" y="653"/>
                  <a:pt x="115" y="653"/>
                </a:cubicBezTo>
                <a:cubicBezTo>
                  <a:pt x="118" y="654"/>
                  <a:pt x="127" y="655"/>
                  <a:pt x="131" y="654"/>
                </a:cubicBezTo>
                <a:cubicBezTo>
                  <a:pt x="131" y="654"/>
                  <a:pt x="134" y="653"/>
                  <a:pt x="135" y="654"/>
                </a:cubicBezTo>
                <a:cubicBezTo>
                  <a:pt x="139" y="655"/>
                  <a:pt x="143" y="655"/>
                  <a:pt x="147" y="656"/>
                </a:cubicBezTo>
                <a:cubicBezTo>
                  <a:pt x="151" y="657"/>
                  <a:pt x="156" y="655"/>
                  <a:pt x="159" y="655"/>
                </a:cubicBezTo>
                <a:lnTo>
                  <a:pt x="170" y="655"/>
                </a:lnTo>
                <a:cubicBezTo>
                  <a:pt x="172" y="654"/>
                  <a:pt x="176" y="651"/>
                  <a:pt x="179" y="652"/>
                </a:cubicBezTo>
                <a:cubicBezTo>
                  <a:pt x="182" y="652"/>
                  <a:pt x="186" y="656"/>
                  <a:pt x="190" y="657"/>
                </a:cubicBezTo>
                <a:cubicBezTo>
                  <a:pt x="199" y="660"/>
                  <a:pt x="207" y="653"/>
                  <a:pt x="214" y="652"/>
                </a:cubicBezTo>
                <a:cubicBezTo>
                  <a:pt x="218" y="651"/>
                  <a:pt x="220" y="655"/>
                  <a:pt x="223" y="655"/>
                </a:cubicBezTo>
                <a:cubicBezTo>
                  <a:pt x="227" y="656"/>
                  <a:pt x="232" y="655"/>
                  <a:pt x="236" y="655"/>
                </a:cubicBezTo>
                <a:lnTo>
                  <a:pt x="244" y="655"/>
                </a:lnTo>
                <a:cubicBezTo>
                  <a:pt x="246" y="655"/>
                  <a:pt x="248" y="657"/>
                  <a:pt x="249" y="657"/>
                </a:cubicBezTo>
                <a:cubicBezTo>
                  <a:pt x="252" y="658"/>
                  <a:pt x="263" y="658"/>
                  <a:pt x="264" y="657"/>
                </a:cubicBezTo>
                <a:cubicBezTo>
                  <a:pt x="266" y="657"/>
                  <a:pt x="266" y="654"/>
                  <a:pt x="267" y="652"/>
                </a:cubicBezTo>
                <a:cubicBezTo>
                  <a:pt x="265" y="652"/>
                  <a:pt x="264" y="651"/>
                  <a:pt x="262" y="651"/>
                </a:cubicBezTo>
                <a:cubicBezTo>
                  <a:pt x="270" y="652"/>
                  <a:pt x="279" y="653"/>
                  <a:pt x="288" y="654"/>
                </a:cubicBezTo>
                <a:cubicBezTo>
                  <a:pt x="288" y="654"/>
                  <a:pt x="289" y="654"/>
                  <a:pt x="289" y="655"/>
                </a:cubicBezTo>
                <a:cubicBezTo>
                  <a:pt x="293" y="656"/>
                  <a:pt x="296" y="656"/>
                  <a:pt x="300" y="657"/>
                </a:cubicBezTo>
                <a:cubicBezTo>
                  <a:pt x="302" y="657"/>
                  <a:pt x="305" y="658"/>
                  <a:pt x="307" y="657"/>
                </a:cubicBezTo>
                <a:cubicBezTo>
                  <a:pt x="309" y="657"/>
                  <a:pt x="311" y="656"/>
                  <a:pt x="313" y="656"/>
                </a:cubicBezTo>
                <a:cubicBezTo>
                  <a:pt x="317" y="656"/>
                  <a:pt x="321" y="656"/>
                  <a:pt x="325" y="656"/>
                </a:cubicBezTo>
                <a:lnTo>
                  <a:pt x="330" y="656"/>
                </a:lnTo>
                <a:cubicBezTo>
                  <a:pt x="335" y="655"/>
                  <a:pt x="345" y="656"/>
                  <a:pt x="348" y="654"/>
                </a:cubicBezTo>
                <a:cubicBezTo>
                  <a:pt x="349" y="654"/>
                  <a:pt x="348" y="654"/>
                  <a:pt x="349" y="653"/>
                </a:cubicBezTo>
                <a:cubicBezTo>
                  <a:pt x="350" y="650"/>
                  <a:pt x="344" y="646"/>
                  <a:pt x="343" y="644"/>
                </a:cubicBezTo>
                <a:cubicBezTo>
                  <a:pt x="343" y="644"/>
                  <a:pt x="343" y="644"/>
                  <a:pt x="343" y="644"/>
                </a:cubicBezTo>
                <a:cubicBezTo>
                  <a:pt x="343" y="643"/>
                  <a:pt x="343" y="643"/>
                  <a:pt x="343" y="643"/>
                </a:cubicBezTo>
                <a:cubicBezTo>
                  <a:pt x="353" y="636"/>
                  <a:pt x="352" y="626"/>
                  <a:pt x="347" y="618"/>
                </a:cubicBezTo>
                <a:cubicBezTo>
                  <a:pt x="348" y="605"/>
                  <a:pt x="352" y="596"/>
                  <a:pt x="341" y="590"/>
                </a:cubicBezTo>
                <a:cubicBezTo>
                  <a:pt x="341" y="588"/>
                  <a:pt x="341" y="586"/>
                  <a:pt x="341" y="584"/>
                </a:cubicBezTo>
                <a:cubicBezTo>
                  <a:pt x="342" y="579"/>
                  <a:pt x="343" y="576"/>
                  <a:pt x="341" y="570"/>
                </a:cubicBezTo>
                <a:cubicBezTo>
                  <a:pt x="341" y="568"/>
                  <a:pt x="341" y="567"/>
                  <a:pt x="341" y="565"/>
                </a:cubicBezTo>
                <a:cubicBezTo>
                  <a:pt x="340" y="563"/>
                  <a:pt x="338" y="563"/>
                  <a:pt x="336" y="561"/>
                </a:cubicBezTo>
                <a:cubicBezTo>
                  <a:pt x="334" y="560"/>
                  <a:pt x="334" y="557"/>
                  <a:pt x="333" y="555"/>
                </a:cubicBezTo>
                <a:lnTo>
                  <a:pt x="333" y="554"/>
                </a:lnTo>
                <a:cubicBezTo>
                  <a:pt x="334" y="555"/>
                  <a:pt x="335" y="556"/>
                  <a:pt x="336" y="556"/>
                </a:cubicBezTo>
                <a:cubicBezTo>
                  <a:pt x="337" y="555"/>
                  <a:pt x="338" y="554"/>
                  <a:pt x="339" y="553"/>
                </a:cubicBezTo>
                <a:cubicBezTo>
                  <a:pt x="339" y="549"/>
                  <a:pt x="336" y="544"/>
                  <a:pt x="334" y="542"/>
                </a:cubicBezTo>
                <a:cubicBezTo>
                  <a:pt x="334" y="536"/>
                  <a:pt x="341" y="533"/>
                  <a:pt x="339" y="527"/>
                </a:cubicBezTo>
                <a:cubicBezTo>
                  <a:pt x="337" y="520"/>
                  <a:pt x="331" y="514"/>
                  <a:pt x="333" y="505"/>
                </a:cubicBezTo>
                <a:cubicBezTo>
                  <a:pt x="334" y="498"/>
                  <a:pt x="334" y="491"/>
                  <a:pt x="336" y="484"/>
                </a:cubicBezTo>
                <a:cubicBezTo>
                  <a:pt x="338" y="477"/>
                  <a:pt x="342" y="468"/>
                  <a:pt x="339" y="457"/>
                </a:cubicBezTo>
                <a:cubicBezTo>
                  <a:pt x="337" y="450"/>
                  <a:pt x="333" y="445"/>
                  <a:pt x="330" y="440"/>
                </a:cubicBezTo>
                <a:cubicBezTo>
                  <a:pt x="329" y="439"/>
                  <a:pt x="331" y="437"/>
                  <a:pt x="331" y="436"/>
                </a:cubicBezTo>
                <a:lnTo>
                  <a:pt x="331" y="433"/>
                </a:lnTo>
                <a:cubicBezTo>
                  <a:pt x="332" y="430"/>
                  <a:pt x="335" y="427"/>
                  <a:pt x="334" y="423"/>
                </a:cubicBezTo>
                <a:cubicBezTo>
                  <a:pt x="333" y="422"/>
                  <a:pt x="332" y="420"/>
                  <a:pt x="332" y="418"/>
                </a:cubicBezTo>
                <a:cubicBezTo>
                  <a:pt x="331" y="416"/>
                  <a:pt x="332" y="414"/>
                  <a:pt x="331" y="412"/>
                </a:cubicBezTo>
                <a:cubicBezTo>
                  <a:pt x="331" y="410"/>
                  <a:pt x="329" y="407"/>
                  <a:pt x="329" y="405"/>
                </a:cubicBezTo>
                <a:cubicBezTo>
                  <a:pt x="330" y="404"/>
                  <a:pt x="331" y="402"/>
                  <a:pt x="331" y="400"/>
                </a:cubicBezTo>
                <a:cubicBezTo>
                  <a:pt x="332" y="397"/>
                  <a:pt x="330" y="393"/>
                  <a:pt x="331" y="391"/>
                </a:cubicBezTo>
                <a:cubicBezTo>
                  <a:pt x="332" y="389"/>
                  <a:pt x="334" y="381"/>
                  <a:pt x="332" y="377"/>
                </a:cubicBezTo>
                <a:cubicBezTo>
                  <a:pt x="331" y="374"/>
                  <a:pt x="328" y="372"/>
                  <a:pt x="327" y="368"/>
                </a:cubicBezTo>
                <a:cubicBezTo>
                  <a:pt x="321" y="368"/>
                  <a:pt x="321" y="370"/>
                  <a:pt x="318" y="371"/>
                </a:cubicBezTo>
                <a:cubicBezTo>
                  <a:pt x="317" y="372"/>
                  <a:pt x="315" y="372"/>
                  <a:pt x="314" y="372"/>
                </a:cubicBezTo>
                <a:cubicBezTo>
                  <a:pt x="310" y="373"/>
                  <a:pt x="306" y="376"/>
                  <a:pt x="301" y="378"/>
                </a:cubicBezTo>
                <a:cubicBezTo>
                  <a:pt x="297" y="379"/>
                  <a:pt x="296" y="375"/>
                  <a:pt x="292" y="376"/>
                </a:cubicBezTo>
                <a:cubicBezTo>
                  <a:pt x="289" y="376"/>
                  <a:pt x="285" y="375"/>
                  <a:pt x="281" y="374"/>
                </a:cubicBezTo>
                <a:lnTo>
                  <a:pt x="277" y="374"/>
                </a:lnTo>
                <a:lnTo>
                  <a:pt x="276" y="373"/>
                </a:lnTo>
                <a:cubicBezTo>
                  <a:pt x="275" y="372"/>
                  <a:pt x="274" y="372"/>
                  <a:pt x="273" y="371"/>
                </a:cubicBezTo>
                <a:cubicBezTo>
                  <a:pt x="270" y="371"/>
                  <a:pt x="267" y="372"/>
                  <a:pt x="263" y="371"/>
                </a:cubicBezTo>
                <a:cubicBezTo>
                  <a:pt x="260" y="371"/>
                  <a:pt x="253" y="368"/>
                  <a:pt x="250" y="370"/>
                </a:cubicBezTo>
                <a:lnTo>
                  <a:pt x="249" y="370"/>
                </a:lnTo>
                <a:cubicBezTo>
                  <a:pt x="249" y="373"/>
                  <a:pt x="253" y="374"/>
                  <a:pt x="255" y="375"/>
                </a:cubicBezTo>
                <a:cubicBezTo>
                  <a:pt x="253" y="377"/>
                  <a:pt x="250" y="375"/>
                  <a:pt x="247" y="376"/>
                </a:cubicBezTo>
                <a:cubicBezTo>
                  <a:pt x="243" y="377"/>
                  <a:pt x="239" y="377"/>
                  <a:pt x="235" y="378"/>
                </a:cubicBezTo>
                <a:lnTo>
                  <a:pt x="234" y="378"/>
                </a:lnTo>
                <a:cubicBezTo>
                  <a:pt x="235" y="376"/>
                  <a:pt x="235" y="375"/>
                  <a:pt x="235" y="373"/>
                </a:cubicBezTo>
                <a:cubicBezTo>
                  <a:pt x="239" y="372"/>
                  <a:pt x="243" y="372"/>
                  <a:pt x="246" y="370"/>
                </a:cubicBezTo>
                <a:cubicBezTo>
                  <a:pt x="246" y="369"/>
                  <a:pt x="246" y="369"/>
                  <a:pt x="245" y="368"/>
                </a:cubicBezTo>
                <a:cubicBezTo>
                  <a:pt x="240" y="367"/>
                  <a:pt x="236" y="366"/>
                  <a:pt x="231" y="368"/>
                </a:cubicBezTo>
                <a:cubicBezTo>
                  <a:pt x="232" y="370"/>
                  <a:pt x="232" y="371"/>
                  <a:pt x="233" y="371"/>
                </a:cubicBezTo>
                <a:cubicBezTo>
                  <a:pt x="232" y="372"/>
                  <a:pt x="232" y="372"/>
                  <a:pt x="232" y="373"/>
                </a:cubicBezTo>
                <a:cubicBezTo>
                  <a:pt x="225" y="373"/>
                  <a:pt x="222" y="368"/>
                  <a:pt x="216" y="367"/>
                </a:cubicBezTo>
                <a:cubicBezTo>
                  <a:pt x="215" y="367"/>
                  <a:pt x="212" y="368"/>
                  <a:pt x="210" y="368"/>
                </a:cubicBezTo>
                <a:lnTo>
                  <a:pt x="208" y="367"/>
                </a:lnTo>
                <a:cubicBezTo>
                  <a:pt x="207" y="366"/>
                  <a:pt x="206" y="365"/>
                  <a:pt x="205" y="363"/>
                </a:cubicBezTo>
                <a:cubicBezTo>
                  <a:pt x="202" y="363"/>
                  <a:pt x="199" y="362"/>
                  <a:pt x="194" y="362"/>
                </a:cubicBezTo>
                <a:cubicBezTo>
                  <a:pt x="193" y="363"/>
                  <a:pt x="191" y="363"/>
                  <a:pt x="189" y="363"/>
                </a:cubicBezTo>
                <a:cubicBezTo>
                  <a:pt x="187" y="365"/>
                  <a:pt x="184" y="366"/>
                  <a:pt x="183" y="369"/>
                </a:cubicBezTo>
                <a:cubicBezTo>
                  <a:pt x="183" y="370"/>
                  <a:pt x="182" y="371"/>
                  <a:pt x="182" y="372"/>
                </a:cubicBezTo>
                <a:lnTo>
                  <a:pt x="147" y="372"/>
                </a:lnTo>
                <a:cubicBezTo>
                  <a:pt x="144" y="372"/>
                  <a:pt x="142" y="373"/>
                  <a:pt x="139" y="373"/>
                </a:cubicBezTo>
                <a:cubicBezTo>
                  <a:pt x="136" y="374"/>
                  <a:pt x="134" y="376"/>
                  <a:pt x="132" y="377"/>
                </a:cubicBezTo>
                <a:cubicBezTo>
                  <a:pt x="130" y="377"/>
                  <a:pt x="129" y="376"/>
                  <a:pt x="128" y="376"/>
                </a:cubicBezTo>
                <a:lnTo>
                  <a:pt x="123" y="375"/>
                </a:lnTo>
                <a:cubicBezTo>
                  <a:pt x="122" y="375"/>
                  <a:pt x="121" y="374"/>
                  <a:pt x="120" y="373"/>
                </a:cubicBezTo>
                <a:cubicBezTo>
                  <a:pt x="117" y="372"/>
                  <a:pt x="114" y="374"/>
                  <a:pt x="112" y="375"/>
                </a:cubicBezTo>
                <a:cubicBezTo>
                  <a:pt x="107" y="374"/>
                  <a:pt x="102" y="374"/>
                  <a:pt x="97" y="374"/>
                </a:cubicBezTo>
                <a:cubicBezTo>
                  <a:pt x="93" y="375"/>
                  <a:pt x="88" y="376"/>
                  <a:pt x="85" y="377"/>
                </a:cubicBezTo>
                <a:cubicBezTo>
                  <a:pt x="82" y="377"/>
                  <a:pt x="79" y="376"/>
                  <a:pt x="77" y="377"/>
                </a:cubicBezTo>
                <a:cubicBezTo>
                  <a:pt x="75" y="377"/>
                  <a:pt x="71" y="383"/>
                  <a:pt x="69" y="385"/>
                </a:cubicBezTo>
                <a:cubicBezTo>
                  <a:pt x="67" y="385"/>
                  <a:pt x="57" y="384"/>
                  <a:pt x="55" y="383"/>
                </a:cubicBezTo>
                <a:cubicBezTo>
                  <a:pt x="53" y="382"/>
                  <a:pt x="55" y="379"/>
                  <a:pt x="53" y="377"/>
                </a:cubicBezTo>
                <a:cubicBezTo>
                  <a:pt x="52" y="376"/>
                  <a:pt x="52" y="377"/>
                  <a:pt x="51" y="377"/>
                </a:cubicBezTo>
                <a:cubicBezTo>
                  <a:pt x="49" y="381"/>
                  <a:pt x="47" y="383"/>
                  <a:pt x="45" y="386"/>
                </a:cubicBezTo>
                <a:cubicBezTo>
                  <a:pt x="45" y="390"/>
                  <a:pt x="48" y="398"/>
                  <a:pt x="50" y="400"/>
                </a:cubicBezTo>
                <a:cubicBezTo>
                  <a:pt x="50" y="405"/>
                  <a:pt x="44" y="407"/>
                  <a:pt x="41" y="409"/>
                </a:cubicBezTo>
                <a:cubicBezTo>
                  <a:pt x="42" y="413"/>
                  <a:pt x="44" y="414"/>
                  <a:pt x="45" y="417"/>
                </a:cubicBezTo>
                <a:cubicBezTo>
                  <a:pt x="46" y="422"/>
                  <a:pt x="43" y="425"/>
                  <a:pt x="44" y="430"/>
                </a:cubicBezTo>
                <a:cubicBezTo>
                  <a:pt x="45" y="433"/>
                  <a:pt x="50" y="443"/>
                  <a:pt x="52" y="445"/>
                </a:cubicBezTo>
                <a:cubicBezTo>
                  <a:pt x="52" y="448"/>
                  <a:pt x="47" y="454"/>
                  <a:pt x="50" y="458"/>
                </a:cubicBezTo>
                <a:lnTo>
                  <a:pt x="50" y="459"/>
                </a:lnTo>
                <a:cubicBezTo>
                  <a:pt x="53" y="458"/>
                  <a:pt x="53" y="457"/>
                  <a:pt x="54" y="456"/>
                </a:cubicBezTo>
                <a:cubicBezTo>
                  <a:pt x="55" y="456"/>
                  <a:pt x="55" y="456"/>
                  <a:pt x="56" y="456"/>
                </a:cubicBezTo>
                <a:cubicBezTo>
                  <a:pt x="59" y="463"/>
                  <a:pt x="55" y="467"/>
                  <a:pt x="53" y="473"/>
                </a:cubicBezTo>
                <a:cubicBezTo>
                  <a:pt x="51" y="476"/>
                  <a:pt x="51" y="480"/>
                  <a:pt x="50" y="483"/>
                </a:cubicBezTo>
                <a:cubicBezTo>
                  <a:pt x="49" y="485"/>
                  <a:pt x="47" y="486"/>
                  <a:pt x="47" y="488"/>
                </a:cubicBezTo>
                <a:cubicBezTo>
                  <a:pt x="47" y="491"/>
                  <a:pt x="47" y="493"/>
                  <a:pt x="47" y="496"/>
                </a:cubicBezTo>
                <a:cubicBezTo>
                  <a:pt x="47" y="498"/>
                  <a:pt x="45" y="500"/>
                  <a:pt x="45" y="501"/>
                </a:cubicBezTo>
                <a:cubicBezTo>
                  <a:pt x="44" y="505"/>
                  <a:pt x="47" y="512"/>
                  <a:pt x="48" y="515"/>
                </a:cubicBezTo>
                <a:cubicBezTo>
                  <a:pt x="50" y="519"/>
                  <a:pt x="50" y="527"/>
                  <a:pt x="50" y="533"/>
                </a:cubicBezTo>
                <a:cubicBezTo>
                  <a:pt x="48" y="533"/>
                  <a:pt x="48" y="533"/>
                  <a:pt x="47" y="534"/>
                </a:cubicBezTo>
                <a:cubicBezTo>
                  <a:pt x="46" y="538"/>
                  <a:pt x="47" y="543"/>
                  <a:pt x="45" y="545"/>
                </a:cubicBezTo>
                <a:cubicBezTo>
                  <a:pt x="45" y="549"/>
                  <a:pt x="48" y="550"/>
                  <a:pt x="50" y="552"/>
                </a:cubicBezTo>
                <a:cubicBezTo>
                  <a:pt x="49" y="556"/>
                  <a:pt x="46" y="557"/>
                  <a:pt x="45" y="560"/>
                </a:cubicBezTo>
                <a:cubicBezTo>
                  <a:pt x="45" y="562"/>
                  <a:pt x="51" y="569"/>
                  <a:pt x="53" y="571"/>
                </a:cubicBezTo>
                <a:cubicBezTo>
                  <a:pt x="52" y="575"/>
                  <a:pt x="50" y="583"/>
                  <a:pt x="51" y="588"/>
                </a:cubicBezTo>
                <a:cubicBezTo>
                  <a:pt x="52" y="590"/>
                  <a:pt x="53" y="591"/>
                  <a:pt x="53" y="595"/>
                </a:cubicBezTo>
                <a:cubicBezTo>
                  <a:pt x="52" y="596"/>
                  <a:pt x="50" y="598"/>
                  <a:pt x="49" y="600"/>
                </a:cubicBezTo>
                <a:cubicBezTo>
                  <a:pt x="49" y="601"/>
                  <a:pt x="49" y="601"/>
                  <a:pt x="49" y="602"/>
                </a:cubicBezTo>
                <a:cubicBezTo>
                  <a:pt x="50" y="605"/>
                  <a:pt x="55" y="604"/>
                  <a:pt x="57" y="610"/>
                </a:cubicBezTo>
                <a:cubicBezTo>
                  <a:pt x="59" y="618"/>
                  <a:pt x="51" y="619"/>
                  <a:pt x="49" y="622"/>
                </a:cubicBezTo>
                <a:cubicBezTo>
                  <a:pt x="47" y="626"/>
                  <a:pt x="46" y="630"/>
                  <a:pt x="43" y="633"/>
                </a:cubicBezTo>
                <a:lnTo>
                  <a:pt x="43" y="634"/>
                </a:lnTo>
                <a:cubicBezTo>
                  <a:pt x="53" y="628"/>
                  <a:pt x="60" y="634"/>
                  <a:pt x="67" y="638"/>
                </a:cubicBezTo>
                <a:cubicBezTo>
                  <a:pt x="67" y="641"/>
                  <a:pt x="64" y="646"/>
                  <a:pt x="62" y="647"/>
                </a:cubicBezTo>
                <a:cubicBezTo>
                  <a:pt x="62" y="648"/>
                  <a:pt x="62" y="648"/>
                  <a:pt x="63" y="649"/>
                </a:cubicBezTo>
                <a:cubicBezTo>
                  <a:pt x="66" y="649"/>
                  <a:pt x="69" y="648"/>
                  <a:pt x="72" y="647"/>
                </a:cubicBezTo>
                <a:cubicBezTo>
                  <a:pt x="75" y="646"/>
                  <a:pt x="77" y="649"/>
                  <a:pt x="80" y="648"/>
                </a:cubicBezTo>
                <a:cubicBezTo>
                  <a:pt x="82" y="647"/>
                  <a:pt x="86" y="646"/>
                  <a:pt x="90" y="647"/>
                </a:cubicBezTo>
                <a:cubicBezTo>
                  <a:pt x="93" y="647"/>
                  <a:pt x="97" y="649"/>
                  <a:pt x="101" y="650"/>
                </a:cubicBezTo>
                <a:close/>
                <a:moveTo>
                  <a:pt x="9" y="460"/>
                </a:moveTo>
                <a:cubicBezTo>
                  <a:pt x="9" y="461"/>
                  <a:pt x="8" y="463"/>
                  <a:pt x="8" y="464"/>
                </a:cubicBezTo>
                <a:cubicBezTo>
                  <a:pt x="8" y="466"/>
                  <a:pt x="9" y="469"/>
                  <a:pt x="8" y="470"/>
                </a:cubicBezTo>
                <a:lnTo>
                  <a:pt x="8" y="473"/>
                </a:lnTo>
                <a:cubicBezTo>
                  <a:pt x="9" y="473"/>
                  <a:pt x="10" y="474"/>
                  <a:pt x="11" y="473"/>
                </a:cubicBezTo>
                <a:cubicBezTo>
                  <a:pt x="13" y="472"/>
                  <a:pt x="12" y="471"/>
                  <a:pt x="13" y="469"/>
                </a:cubicBezTo>
                <a:cubicBezTo>
                  <a:pt x="14" y="467"/>
                  <a:pt x="17" y="467"/>
                  <a:pt x="19" y="465"/>
                </a:cubicBezTo>
                <a:cubicBezTo>
                  <a:pt x="20" y="465"/>
                  <a:pt x="20" y="463"/>
                  <a:pt x="21" y="463"/>
                </a:cubicBezTo>
                <a:cubicBezTo>
                  <a:pt x="21" y="458"/>
                  <a:pt x="19" y="455"/>
                  <a:pt x="18" y="452"/>
                </a:cubicBezTo>
                <a:lnTo>
                  <a:pt x="17" y="452"/>
                </a:lnTo>
                <a:cubicBezTo>
                  <a:pt x="16" y="451"/>
                  <a:pt x="15" y="452"/>
                  <a:pt x="14" y="452"/>
                </a:cubicBezTo>
                <a:cubicBezTo>
                  <a:pt x="11" y="451"/>
                  <a:pt x="11" y="447"/>
                  <a:pt x="7" y="446"/>
                </a:cubicBezTo>
                <a:cubicBezTo>
                  <a:pt x="0" y="453"/>
                  <a:pt x="8" y="454"/>
                  <a:pt x="9" y="460"/>
                </a:cubicBezTo>
                <a:close/>
                <a:moveTo>
                  <a:pt x="7" y="413"/>
                </a:moveTo>
                <a:lnTo>
                  <a:pt x="7" y="413"/>
                </a:lnTo>
                <a:lnTo>
                  <a:pt x="8" y="413"/>
                </a:lnTo>
                <a:cubicBezTo>
                  <a:pt x="7" y="413"/>
                  <a:pt x="8" y="413"/>
                  <a:pt x="7" y="413"/>
                </a:cubicBezTo>
                <a:close/>
                <a:moveTo>
                  <a:pt x="541" y="357"/>
                </a:moveTo>
                <a:cubicBezTo>
                  <a:pt x="538" y="353"/>
                  <a:pt x="534" y="351"/>
                  <a:pt x="525" y="351"/>
                </a:cubicBezTo>
                <a:cubicBezTo>
                  <a:pt x="523" y="352"/>
                  <a:pt x="522" y="353"/>
                  <a:pt x="520" y="354"/>
                </a:cubicBezTo>
                <a:cubicBezTo>
                  <a:pt x="525" y="355"/>
                  <a:pt x="529" y="352"/>
                  <a:pt x="534" y="353"/>
                </a:cubicBezTo>
                <a:cubicBezTo>
                  <a:pt x="536" y="354"/>
                  <a:pt x="539" y="355"/>
                  <a:pt x="541" y="357"/>
                </a:cubicBezTo>
                <a:close/>
                <a:moveTo>
                  <a:pt x="688" y="580"/>
                </a:moveTo>
                <a:cubicBezTo>
                  <a:pt x="688" y="580"/>
                  <a:pt x="687" y="580"/>
                  <a:pt x="687" y="581"/>
                </a:cubicBezTo>
                <a:cubicBezTo>
                  <a:pt x="686" y="581"/>
                  <a:pt x="687" y="581"/>
                  <a:pt x="686" y="582"/>
                </a:cubicBezTo>
                <a:cubicBezTo>
                  <a:pt x="687" y="584"/>
                  <a:pt x="688" y="587"/>
                  <a:pt x="690" y="588"/>
                </a:cubicBezTo>
                <a:cubicBezTo>
                  <a:pt x="690" y="594"/>
                  <a:pt x="688" y="595"/>
                  <a:pt x="685" y="597"/>
                </a:cubicBezTo>
                <a:cubicBezTo>
                  <a:pt x="684" y="597"/>
                  <a:pt x="683" y="598"/>
                  <a:pt x="682" y="598"/>
                </a:cubicBezTo>
                <a:cubicBezTo>
                  <a:pt x="682" y="599"/>
                  <a:pt x="682" y="599"/>
                  <a:pt x="681" y="600"/>
                </a:cubicBezTo>
                <a:cubicBezTo>
                  <a:pt x="681" y="606"/>
                  <a:pt x="682" y="610"/>
                  <a:pt x="683" y="615"/>
                </a:cubicBezTo>
                <a:cubicBezTo>
                  <a:pt x="683" y="617"/>
                  <a:pt x="683" y="619"/>
                  <a:pt x="684" y="621"/>
                </a:cubicBezTo>
                <a:cubicBezTo>
                  <a:pt x="684" y="623"/>
                  <a:pt x="686" y="627"/>
                  <a:pt x="685" y="631"/>
                </a:cubicBezTo>
                <a:cubicBezTo>
                  <a:pt x="684" y="634"/>
                  <a:pt x="682" y="638"/>
                  <a:pt x="681" y="641"/>
                </a:cubicBezTo>
                <a:cubicBezTo>
                  <a:pt x="681" y="643"/>
                  <a:pt x="681" y="644"/>
                  <a:pt x="681" y="645"/>
                </a:cubicBezTo>
                <a:cubicBezTo>
                  <a:pt x="679" y="647"/>
                  <a:pt x="676" y="648"/>
                  <a:pt x="675" y="650"/>
                </a:cubicBezTo>
                <a:cubicBezTo>
                  <a:pt x="673" y="653"/>
                  <a:pt x="673" y="657"/>
                  <a:pt x="670" y="659"/>
                </a:cubicBezTo>
                <a:cubicBezTo>
                  <a:pt x="669" y="660"/>
                  <a:pt x="665" y="661"/>
                  <a:pt x="664" y="662"/>
                </a:cubicBezTo>
                <a:cubicBezTo>
                  <a:pt x="662" y="663"/>
                  <a:pt x="663" y="666"/>
                  <a:pt x="662" y="667"/>
                </a:cubicBezTo>
                <a:cubicBezTo>
                  <a:pt x="661" y="669"/>
                  <a:pt x="658" y="671"/>
                  <a:pt x="657" y="672"/>
                </a:cubicBezTo>
                <a:cubicBezTo>
                  <a:pt x="657" y="674"/>
                  <a:pt x="657" y="675"/>
                  <a:pt x="657" y="677"/>
                </a:cubicBezTo>
                <a:cubicBezTo>
                  <a:pt x="655" y="680"/>
                  <a:pt x="646" y="687"/>
                  <a:pt x="640" y="685"/>
                </a:cubicBezTo>
                <a:cubicBezTo>
                  <a:pt x="637" y="685"/>
                  <a:pt x="636" y="683"/>
                  <a:pt x="633" y="682"/>
                </a:cubicBezTo>
                <a:cubicBezTo>
                  <a:pt x="629" y="679"/>
                  <a:pt x="624" y="684"/>
                  <a:pt x="621" y="685"/>
                </a:cubicBezTo>
                <a:cubicBezTo>
                  <a:pt x="617" y="686"/>
                  <a:pt x="611" y="685"/>
                  <a:pt x="609" y="684"/>
                </a:cubicBezTo>
                <a:cubicBezTo>
                  <a:pt x="609" y="683"/>
                  <a:pt x="607" y="682"/>
                  <a:pt x="607" y="682"/>
                </a:cubicBezTo>
                <a:cubicBezTo>
                  <a:pt x="604" y="681"/>
                  <a:pt x="603" y="683"/>
                  <a:pt x="602" y="683"/>
                </a:cubicBezTo>
                <a:cubicBezTo>
                  <a:pt x="598" y="686"/>
                  <a:pt x="595" y="687"/>
                  <a:pt x="592" y="690"/>
                </a:cubicBezTo>
                <a:cubicBezTo>
                  <a:pt x="586" y="690"/>
                  <a:pt x="581" y="689"/>
                  <a:pt x="578" y="685"/>
                </a:cubicBezTo>
                <a:cubicBezTo>
                  <a:pt x="577" y="685"/>
                  <a:pt x="576" y="685"/>
                  <a:pt x="575" y="686"/>
                </a:cubicBezTo>
                <a:cubicBezTo>
                  <a:pt x="573" y="687"/>
                  <a:pt x="571" y="691"/>
                  <a:pt x="571" y="694"/>
                </a:cubicBezTo>
                <a:cubicBezTo>
                  <a:pt x="570" y="695"/>
                  <a:pt x="571" y="696"/>
                  <a:pt x="570" y="697"/>
                </a:cubicBezTo>
                <a:cubicBezTo>
                  <a:pt x="570" y="698"/>
                  <a:pt x="571" y="699"/>
                  <a:pt x="571" y="700"/>
                </a:cubicBezTo>
                <a:cubicBezTo>
                  <a:pt x="578" y="702"/>
                  <a:pt x="586" y="700"/>
                  <a:pt x="592" y="698"/>
                </a:cubicBezTo>
                <a:cubicBezTo>
                  <a:pt x="597" y="697"/>
                  <a:pt x="601" y="702"/>
                  <a:pt x="607" y="700"/>
                </a:cubicBezTo>
                <a:cubicBezTo>
                  <a:pt x="610" y="699"/>
                  <a:pt x="613" y="696"/>
                  <a:pt x="617" y="695"/>
                </a:cubicBezTo>
                <a:cubicBezTo>
                  <a:pt x="621" y="694"/>
                  <a:pt x="624" y="697"/>
                  <a:pt x="628" y="696"/>
                </a:cubicBezTo>
                <a:cubicBezTo>
                  <a:pt x="631" y="695"/>
                  <a:pt x="633" y="693"/>
                  <a:pt x="636" y="692"/>
                </a:cubicBezTo>
                <a:cubicBezTo>
                  <a:pt x="639" y="692"/>
                  <a:pt x="641" y="692"/>
                  <a:pt x="644" y="692"/>
                </a:cubicBezTo>
                <a:cubicBezTo>
                  <a:pt x="650" y="690"/>
                  <a:pt x="655" y="689"/>
                  <a:pt x="660" y="687"/>
                </a:cubicBezTo>
                <a:lnTo>
                  <a:pt x="663" y="687"/>
                </a:lnTo>
                <a:cubicBezTo>
                  <a:pt x="665" y="687"/>
                  <a:pt x="668" y="683"/>
                  <a:pt x="669" y="681"/>
                </a:cubicBezTo>
                <a:cubicBezTo>
                  <a:pt x="669" y="679"/>
                  <a:pt x="669" y="678"/>
                  <a:pt x="669" y="676"/>
                </a:cubicBezTo>
                <a:cubicBezTo>
                  <a:pt x="670" y="673"/>
                  <a:pt x="673" y="672"/>
                  <a:pt x="674" y="670"/>
                </a:cubicBezTo>
                <a:cubicBezTo>
                  <a:pt x="675" y="668"/>
                  <a:pt x="675" y="665"/>
                  <a:pt x="676" y="663"/>
                </a:cubicBezTo>
                <a:cubicBezTo>
                  <a:pt x="677" y="661"/>
                  <a:pt x="679" y="659"/>
                  <a:pt x="681" y="659"/>
                </a:cubicBezTo>
                <a:cubicBezTo>
                  <a:pt x="684" y="658"/>
                  <a:pt x="686" y="660"/>
                  <a:pt x="689" y="658"/>
                </a:cubicBezTo>
                <a:cubicBezTo>
                  <a:pt x="695" y="653"/>
                  <a:pt x="689" y="648"/>
                  <a:pt x="690" y="641"/>
                </a:cubicBezTo>
                <a:cubicBezTo>
                  <a:pt x="691" y="638"/>
                  <a:pt x="693" y="633"/>
                  <a:pt x="692" y="629"/>
                </a:cubicBezTo>
                <a:cubicBezTo>
                  <a:pt x="692" y="628"/>
                  <a:pt x="691" y="626"/>
                  <a:pt x="691" y="624"/>
                </a:cubicBezTo>
                <a:cubicBezTo>
                  <a:pt x="692" y="622"/>
                  <a:pt x="692" y="619"/>
                  <a:pt x="692" y="617"/>
                </a:cubicBezTo>
                <a:cubicBezTo>
                  <a:pt x="693" y="613"/>
                  <a:pt x="692" y="607"/>
                  <a:pt x="693" y="603"/>
                </a:cubicBezTo>
                <a:lnTo>
                  <a:pt x="693" y="598"/>
                </a:lnTo>
                <a:cubicBezTo>
                  <a:pt x="693" y="595"/>
                  <a:pt x="697" y="590"/>
                  <a:pt x="694" y="586"/>
                </a:cubicBezTo>
                <a:cubicBezTo>
                  <a:pt x="694" y="583"/>
                  <a:pt x="691" y="580"/>
                  <a:pt x="688" y="580"/>
                </a:cubicBezTo>
                <a:close/>
                <a:moveTo>
                  <a:pt x="703" y="469"/>
                </a:moveTo>
                <a:cubicBezTo>
                  <a:pt x="703" y="463"/>
                  <a:pt x="701" y="459"/>
                  <a:pt x="700" y="453"/>
                </a:cubicBezTo>
                <a:cubicBezTo>
                  <a:pt x="701" y="451"/>
                  <a:pt x="701" y="448"/>
                  <a:pt x="701" y="446"/>
                </a:cubicBezTo>
                <a:cubicBezTo>
                  <a:pt x="701" y="444"/>
                  <a:pt x="698" y="443"/>
                  <a:pt x="697" y="441"/>
                </a:cubicBezTo>
                <a:lnTo>
                  <a:pt x="697" y="437"/>
                </a:lnTo>
                <a:cubicBezTo>
                  <a:pt x="697" y="436"/>
                  <a:pt x="695" y="434"/>
                  <a:pt x="695" y="433"/>
                </a:cubicBezTo>
                <a:cubicBezTo>
                  <a:pt x="694" y="433"/>
                  <a:pt x="694" y="431"/>
                  <a:pt x="694" y="431"/>
                </a:cubicBezTo>
                <a:cubicBezTo>
                  <a:pt x="694" y="425"/>
                  <a:pt x="699" y="425"/>
                  <a:pt x="700" y="420"/>
                </a:cubicBezTo>
                <a:cubicBezTo>
                  <a:pt x="700" y="419"/>
                  <a:pt x="700" y="417"/>
                  <a:pt x="700" y="416"/>
                </a:cubicBezTo>
                <a:lnTo>
                  <a:pt x="700" y="404"/>
                </a:lnTo>
                <a:cubicBezTo>
                  <a:pt x="699" y="404"/>
                  <a:pt x="699" y="402"/>
                  <a:pt x="699" y="402"/>
                </a:cubicBezTo>
                <a:cubicBezTo>
                  <a:pt x="699" y="397"/>
                  <a:pt x="699" y="392"/>
                  <a:pt x="699" y="387"/>
                </a:cubicBezTo>
                <a:cubicBezTo>
                  <a:pt x="699" y="378"/>
                  <a:pt x="697" y="368"/>
                  <a:pt x="699" y="360"/>
                </a:cubicBezTo>
                <a:cubicBezTo>
                  <a:pt x="700" y="357"/>
                  <a:pt x="698" y="355"/>
                  <a:pt x="698" y="353"/>
                </a:cubicBezTo>
                <a:cubicBezTo>
                  <a:pt x="697" y="349"/>
                  <a:pt x="699" y="346"/>
                  <a:pt x="697" y="344"/>
                </a:cubicBezTo>
                <a:lnTo>
                  <a:pt x="697" y="343"/>
                </a:lnTo>
                <a:lnTo>
                  <a:pt x="695" y="343"/>
                </a:lnTo>
                <a:cubicBezTo>
                  <a:pt x="695" y="343"/>
                  <a:pt x="694" y="344"/>
                  <a:pt x="693" y="344"/>
                </a:cubicBezTo>
                <a:cubicBezTo>
                  <a:pt x="692" y="349"/>
                  <a:pt x="695" y="352"/>
                  <a:pt x="694" y="355"/>
                </a:cubicBezTo>
                <a:cubicBezTo>
                  <a:pt x="692" y="366"/>
                  <a:pt x="691" y="383"/>
                  <a:pt x="693" y="393"/>
                </a:cubicBezTo>
                <a:cubicBezTo>
                  <a:pt x="694" y="396"/>
                  <a:pt x="691" y="399"/>
                  <a:pt x="691" y="402"/>
                </a:cubicBezTo>
                <a:cubicBezTo>
                  <a:pt x="689" y="407"/>
                  <a:pt x="690" y="414"/>
                  <a:pt x="692" y="419"/>
                </a:cubicBezTo>
                <a:cubicBezTo>
                  <a:pt x="692" y="420"/>
                  <a:pt x="693" y="428"/>
                  <a:pt x="693" y="428"/>
                </a:cubicBezTo>
                <a:cubicBezTo>
                  <a:pt x="693" y="429"/>
                  <a:pt x="691" y="430"/>
                  <a:pt x="691" y="431"/>
                </a:cubicBezTo>
                <a:cubicBezTo>
                  <a:pt x="689" y="435"/>
                  <a:pt x="693" y="439"/>
                  <a:pt x="695" y="440"/>
                </a:cubicBezTo>
                <a:cubicBezTo>
                  <a:pt x="695" y="446"/>
                  <a:pt x="692" y="448"/>
                  <a:pt x="691" y="452"/>
                </a:cubicBezTo>
                <a:cubicBezTo>
                  <a:pt x="691" y="455"/>
                  <a:pt x="690" y="458"/>
                  <a:pt x="690" y="461"/>
                </a:cubicBezTo>
                <a:cubicBezTo>
                  <a:pt x="689" y="464"/>
                  <a:pt x="688" y="466"/>
                  <a:pt x="687" y="469"/>
                </a:cubicBezTo>
                <a:cubicBezTo>
                  <a:pt x="686" y="473"/>
                  <a:pt x="689" y="475"/>
                  <a:pt x="689" y="478"/>
                </a:cubicBezTo>
                <a:cubicBezTo>
                  <a:pt x="689" y="480"/>
                  <a:pt x="687" y="482"/>
                  <a:pt x="689" y="485"/>
                </a:cubicBezTo>
                <a:cubicBezTo>
                  <a:pt x="689" y="488"/>
                  <a:pt x="692" y="489"/>
                  <a:pt x="692" y="492"/>
                </a:cubicBezTo>
                <a:cubicBezTo>
                  <a:pt x="693" y="494"/>
                  <a:pt x="692" y="498"/>
                  <a:pt x="691" y="500"/>
                </a:cubicBezTo>
                <a:lnTo>
                  <a:pt x="691" y="507"/>
                </a:lnTo>
                <a:cubicBezTo>
                  <a:pt x="690" y="512"/>
                  <a:pt x="690" y="515"/>
                  <a:pt x="691" y="521"/>
                </a:cubicBezTo>
                <a:cubicBezTo>
                  <a:pt x="693" y="528"/>
                  <a:pt x="688" y="533"/>
                  <a:pt x="687" y="537"/>
                </a:cubicBezTo>
                <a:cubicBezTo>
                  <a:pt x="685" y="541"/>
                  <a:pt x="689" y="544"/>
                  <a:pt x="689" y="547"/>
                </a:cubicBezTo>
                <a:cubicBezTo>
                  <a:pt x="690" y="550"/>
                  <a:pt x="690" y="551"/>
                  <a:pt x="690" y="553"/>
                </a:cubicBezTo>
                <a:cubicBezTo>
                  <a:pt x="691" y="553"/>
                  <a:pt x="692" y="553"/>
                  <a:pt x="692" y="553"/>
                </a:cubicBezTo>
                <a:cubicBezTo>
                  <a:pt x="693" y="552"/>
                  <a:pt x="693" y="551"/>
                  <a:pt x="694" y="550"/>
                </a:cubicBezTo>
                <a:cubicBezTo>
                  <a:pt x="695" y="548"/>
                  <a:pt x="697" y="547"/>
                  <a:pt x="697" y="545"/>
                </a:cubicBezTo>
                <a:cubicBezTo>
                  <a:pt x="699" y="541"/>
                  <a:pt x="695" y="538"/>
                  <a:pt x="696" y="533"/>
                </a:cubicBezTo>
                <a:cubicBezTo>
                  <a:pt x="696" y="531"/>
                  <a:pt x="697" y="528"/>
                  <a:pt x="698" y="526"/>
                </a:cubicBezTo>
                <a:cubicBezTo>
                  <a:pt x="698" y="523"/>
                  <a:pt x="698" y="519"/>
                  <a:pt x="698" y="516"/>
                </a:cubicBezTo>
                <a:cubicBezTo>
                  <a:pt x="699" y="513"/>
                  <a:pt x="697" y="509"/>
                  <a:pt x="698" y="506"/>
                </a:cubicBezTo>
                <a:cubicBezTo>
                  <a:pt x="698" y="504"/>
                  <a:pt x="700" y="502"/>
                  <a:pt x="700" y="499"/>
                </a:cubicBezTo>
                <a:cubicBezTo>
                  <a:pt x="699" y="496"/>
                  <a:pt x="697" y="495"/>
                  <a:pt x="696" y="493"/>
                </a:cubicBezTo>
                <a:cubicBezTo>
                  <a:pt x="695" y="490"/>
                  <a:pt x="697" y="486"/>
                  <a:pt x="697" y="485"/>
                </a:cubicBezTo>
                <a:cubicBezTo>
                  <a:pt x="700" y="478"/>
                  <a:pt x="697" y="473"/>
                  <a:pt x="703" y="469"/>
                </a:cubicBezTo>
                <a:close/>
                <a:moveTo>
                  <a:pt x="712" y="190"/>
                </a:moveTo>
                <a:cubicBezTo>
                  <a:pt x="712" y="188"/>
                  <a:pt x="714" y="187"/>
                  <a:pt x="715" y="185"/>
                </a:cubicBezTo>
                <a:cubicBezTo>
                  <a:pt x="717" y="181"/>
                  <a:pt x="716" y="173"/>
                  <a:pt x="714" y="169"/>
                </a:cubicBezTo>
                <a:cubicBezTo>
                  <a:pt x="711" y="168"/>
                  <a:pt x="709" y="167"/>
                  <a:pt x="705" y="168"/>
                </a:cubicBezTo>
                <a:cubicBezTo>
                  <a:pt x="705" y="168"/>
                  <a:pt x="705" y="168"/>
                  <a:pt x="704" y="168"/>
                </a:cubicBezTo>
                <a:cubicBezTo>
                  <a:pt x="704" y="171"/>
                  <a:pt x="705" y="175"/>
                  <a:pt x="704" y="179"/>
                </a:cubicBezTo>
                <a:cubicBezTo>
                  <a:pt x="703" y="182"/>
                  <a:pt x="702" y="183"/>
                  <a:pt x="702" y="187"/>
                </a:cubicBezTo>
                <a:cubicBezTo>
                  <a:pt x="705" y="190"/>
                  <a:pt x="707" y="191"/>
                  <a:pt x="706" y="198"/>
                </a:cubicBezTo>
                <a:cubicBezTo>
                  <a:pt x="706" y="199"/>
                  <a:pt x="705" y="200"/>
                  <a:pt x="704" y="201"/>
                </a:cubicBezTo>
                <a:cubicBezTo>
                  <a:pt x="702" y="202"/>
                  <a:pt x="700" y="201"/>
                  <a:pt x="699" y="203"/>
                </a:cubicBezTo>
                <a:cubicBezTo>
                  <a:pt x="697" y="207"/>
                  <a:pt x="701" y="209"/>
                  <a:pt x="700" y="212"/>
                </a:cubicBezTo>
                <a:cubicBezTo>
                  <a:pt x="700" y="214"/>
                  <a:pt x="697" y="216"/>
                  <a:pt x="697" y="219"/>
                </a:cubicBezTo>
                <a:cubicBezTo>
                  <a:pt x="696" y="221"/>
                  <a:pt x="698" y="232"/>
                  <a:pt x="699" y="233"/>
                </a:cubicBezTo>
                <a:cubicBezTo>
                  <a:pt x="700" y="238"/>
                  <a:pt x="697" y="241"/>
                  <a:pt x="696" y="243"/>
                </a:cubicBezTo>
                <a:cubicBezTo>
                  <a:pt x="696" y="244"/>
                  <a:pt x="696" y="246"/>
                  <a:pt x="697" y="247"/>
                </a:cubicBezTo>
                <a:cubicBezTo>
                  <a:pt x="697" y="250"/>
                  <a:pt x="697" y="253"/>
                  <a:pt x="697" y="256"/>
                </a:cubicBezTo>
                <a:cubicBezTo>
                  <a:pt x="697" y="257"/>
                  <a:pt x="699" y="258"/>
                  <a:pt x="699" y="260"/>
                </a:cubicBezTo>
                <a:cubicBezTo>
                  <a:pt x="700" y="263"/>
                  <a:pt x="697" y="269"/>
                  <a:pt x="698" y="270"/>
                </a:cubicBezTo>
                <a:cubicBezTo>
                  <a:pt x="698" y="272"/>
                  <a:pt x="699" y="272"/>
                  <a:pt x="700" y="273"/>
                </a:cubicBezTo>
                <a:cubicBezTo>
                  <a:pt x="702" y="273"/>
                  <a:pt x="703" y="271"/>
                  <a:pt x="704" y="270"/>
                </a:cubicBezTo>
                <a:cubicBezTo>
                  <a:pt x="705" y="268"/>
                  <a:pt x="706" y="266"/>
                  <a:pt x="706" y="264"/>
                </a:cubicBezTo>
                <a:cubicBezTo>
                  <a:pt x="707" y="261"/>
                  <a:pt x="705" y="259"/>
                  <a:pt x="704" y="257"/>
                </a:cubicBezTo>
                <a:cubicBezTo>
                  <a:pt x="704" y="254"/>
                  <a:pt x="706" y="250"/>
                  <a:pt x="706" y="249"/>
                </a:cubicBezTo>
                <a:cubicBezTo>
                  <a:pt x="707" y="245"/>
                  <a:pt x="705" y="242"/>
                  <a:pt x="705" y="240"/>
                </a:cubicBezTo>
                <a:cubicBezTo>
                  <a:pt x="704" y="238"/>
                  <a:pt x="705" y="236"/>
                  <a:pt x="706" y="235"/>
                </a:cubicBezTo>
                <a:cubicBezTo>
                  <a:pt x="707" y="230"/>
                  <a:pt x="701" y="228"/>
                  <a:pt x="703" y="223"/>
                </a:cubicBezTo>
                <a:cubicBezTo>
                  <a:pt x="704" y="220"/>
                  <a:pt x="712" y="217"/>
                  <a:pt x="715" y="215"/>
                </a:cubicBezTo>
                <a:cubicBezTo>
                  <a:pt x="715" y="211"/>
                  <a:pt x="717" y="207"/>
                  <a:pt x="716" y="203"/>
                </a:cubicBezTo>
                <a:cubicBezTo>
                  <a:pt x="715" y="200"/>
                  <a:pt x="711" y="192"/>
                  <a:pt x="712" y="190"/>
                </a:cubicBezTo>
                <a:close/>
                <a:moveTo>
                  <a:pt x="346" y="694"/>
                </a:moveTo>
                <a:cubicBezTo>
                  <a:pt x="345" y="694"/>
                  <a:pt x="343" y="694"/>
                  <a:pt x="343" y="694"/>
                </a:cubicBezTo>
                <a:lnTo>
                  <a:pt x="341" y="694"/>
                </a:lnTo>
                <a:cubicBezTo>
                  <a:pt x="342" y="693"/>
                  <a:pt x="342" y="690"/>
                  <a:pt x="343" y="690"/>
                </a:cubicBezTo>
                <a:cubicBezTo>
                  <a:pt x="343" y="689"/>
                  <a:pt x="343" y="689"/>
                  <a:pt x="344" y="689"/>
                </a:cubicBezTo>
                <a:cubicBezTo>
                  <a:pt x="345" y="689"/>
                  <a:pt x="345" y="689"/>
                  <a:pt x="345" y="689"/>
                </a:cubicBezTo>
                <a:cubicBezTo>
                  <a:pt x="346" y="690"/>
                  <a:pt x="346" y="690"/>
                  <a:pt x="347" y="690"/>
                </a:cubicBezTo>
                <a:cubicBezTo>
                  <a:pt x="347" y="691"/>
                  <a:pt x="347" y="692"/>
                  <a:pt x="347" y="693"/>
                </a:cubicBezTo>
                <a:cubicBezTo>
                  <a:pt x="347" y="693"/>
                  <a:pt x="347" y="693"/>
                  <a:pt x="346" y="694"/>
                </a:cubicBezTo>
                <a:close/>
                <a:moveTo>
                  <a:pt x="455" y="684"/>
                </a:moveTo>
                <a:cubicBezTo>
                  <a:pt x="451" y="684"/>
                  <a:pt x="448" y="687"/>
                  <a:pt x="443" y="686"/>
                </a:cubicBezTo>
                <a:cubicBezTo>
                  <a:pt x="439" y="685"/>
                  <a:pt x="438" y="682"/>
                  <a:pt x="434" y="681"/>
                </a:cubicBezTo>
                <a:cubicBezTo>
                  <a:pt x="427" y="681"/>
                  <a:pt x="419" y="681"/>
                  <a:pt x="411" y="682"/>
                </a:cubicBezTo>
                <a:cubicBezTo>
                  <a:pt x="409" y="682"/>
                  <a:pt x="406" y="683"/>
                  <a:pt x="403" y="682"/>
                </a:cubicBezTo>
                <a:cubicBezTo>
                  <a:pt x="402" y="682"/>
                  <a:pt x="399" y="682"/>
                  <a:pt x="398" y="681"/>
                </a:cubicBezTo>
                <a:lnTo>
                  <a:pt x="389" y="681"/>
                </a:lnTo>
                <a:cubicBezTo>
                  <a:pt x="385" y="680"/>
                  <a:pt x="377" y="679"/>
                  <a:pt x="373" y="681"/>
                </a:cubicBezTo>
                <a:lnTo>
                  <a:pt x="359" y="681"/>
                </a:lnTo>
                <a:cubicBezTo>
                  <a:pt x="356" y="681"/>
                  <a:pt x="354" y="683"/>
                  <a:pt x="352" y="684"/>
                </a:cubicBezTo>
                <a:cubicBezTo>
                  <a:pt x="350" y="685"/>
                  <a:pt x="346" y="686"/>
                  <a:pt x="343" y="686"/>
                </a:cubicBezTo>
                <a:cubicBezTo>
                  <a:pt x="340" y="687"/>
                  <a:pt x="338" y="685"/>
                  <a:pt x="336" y="685"/>
                </a:cubicBezTo>
                <a:cubicBezTo>
                  <a:pt x="332" y="684"/>
                  <a:pt x="329" y="683"/>
                  <a:pt x="325" y="684"/>
                </a:cubicBezTo>
                <a:cubicBezTo>
                  <a:pt x="325" y="685"/>
                  <a:pt x="325" y="684"/>
                  <a:pt x="325" y="685"/>
                </a:cubicBezTo>
                <a:cubicBezTo>
                  <a:pt x="325" y="686"/>
                  <a:pt x="333" y="693"/>
                  <a:pt x="335" y="694"/>
                </a:cubicBezTo>
                <a:cubicBezTo>
                  <a:pt x="334" y="694"/>
                  <a:pt x="334" y="695"/>
                  <a:pt x="334" y="695"/>
                </a:cubicBezTo>
                <a:cubicBezTo>
                  <a:pt x="328" y="696"/>
                  <a:pt x="323" y="694"/>
                  <a:pt x="319" y="692"/>
                </a:cubicBezTo>
                <a:cubicBezTo>
                  <a:pt x="319" y="688"/>
                  <a:pt x="320" y="688"/>
                  <a:pt x="322" y="686"/>
                </a:cubicBezTo>
                <a:cubicBezTo>
                  <a:pt x="321" y="685"/>
                  <a:pt x="321" y="685"/>
                  <a:pt x="320" y="685"/>
                </a:cubicBezTo>
                <a:cubicBezTo>
                  <a:pt x="319" y="683"/>
                  <a:pt x="314" y="684"/>
                  <a:pt x="311" y="684"/>
                </a:cubicBezTo>
                <a:cubicBezTo>
                  <a:pt x="309" y="684"/>
                  <a:pt x="306" y="683"/>
                  <a:pt x="304" y="684"/>
                </a:cubicBezTo>
                <a:cubicBezTo>
                  <a:pt x="301" y="684"/>
                  <a:pt x="295" y="685"/>
                  <a:pt x="291" y="684"/>
                </a:cubicBezTo>
                <a:cubicBezTo>
                  <a:pt x="289" y="684"/>
                  <a:pt x="286" y="683"/>
                  <a:pt x="284" y="682"/>
                </a:cubicBezTo>
                <a:cubicBezTo>
                  <a:pt x="279" y="681"/>
                  <a:pt x="274" y="684"/>
                  <a:pt x="269" y="683"/>
                </a:cubicBezTo>
                <a:cubicBezTo>
                  <a:pt x="266" y="682"/>
                  <a:pt x="264" y="684"/>
                  <a:pt x="262" y="684"/>
                </a:cubicBezTo>
                <a:cubicBezTo>
                  <a:pt x="261" y="683"/>
                  <a:pt x="259" y="683"/>
                  <a:pt x="258" y="682"/>
                </a:cubicBezTo>
                <a:cubicBezTo>
                  <a:pt x="258" y="682"/>
                  <a:pt x="247" y="683"/>
                  <a:pt x="247" y="683"/>
                </a:cubicBezTo>
                <a:cubicBezTo>
                  <a:pt x="245" y="683"/>
                  <a:pt x="241" y="681"/>
                  <a:pt x="240" y="682"/>
                </a:cubicBezTo>
                <a:cubicBezTo>
                  <a:pt x="237" y="682"/>
                  <a:pt x="234" y="684"/>
                  <a:pt x="231" y="685"/>
                </a:cubicBezTo>
                <a:cubicBezTo>
                  <a:pt x="226" y="686"/>
                  <a:pt x="222" y="684"/>
                  <a:pt x="217" y="684"/>
                </a:cubicBezTo>
                <a:cubicBezTo>
                  <a:pt x="216" y="685"/>
                  <a:pt x="214" y="686"/>
                  <a:pt x="212" y="688"/>
                </a:cubicBezTo>
                <a:cubicBezTo>
                  <a:pt x="209" y="688"/>
                  <a:pt x="208" y="687"/>
                  <a:pt x="205" y="686"/>
                </a:cubicBezTo>
                <a:cubicBezTo>
                  <a:pt x="205" y="685"/>
                  <a:pt x="204" y="682"/>
                  <a:pt x="203" y="681"/>
                </a:cubicBezTo>
                <a:cubicBezTo>
                  <a:pt x="204" y="678"/>
                  <a:pt x="203" y="677"/>
                  <a:pt x="201" y="676"/>
                </a:cubicBezTo>
                <a:cubicBezTo>
                  <a:pt x="201" y="677"/>
                  <a:pt x="199" y="677"/>
                  <a:pt x="199" y="678"/>
                </a:cubicBezTo>
                <a:cubicBezTo>
                  <a:pt x="197" y="680"/>
                  <a:pt x="197" y="682"/>
                  <a:pt x="195" y="684"/>
                </a:cubicBezTo>
                <a:cubicBezTo>
                  <a:pt x="193" y="685"/>
                  <a:pt x="191" y="685"/>
                  <a:pt x="189" y="687"/>
                </a:cubicBezTo>
                <a:cubicBezTo>
                  <a:pt x="187" y="687"/>
                  <a:pt x="186" y="684"/>
                  <a:pt x="185" y="683"/>
                </a:cubicBezTo>
                <a:cubicBezTo>
                  <a:pt x="181" y="683"/>
                  <a:pt x="177" y="682"/>
                  <a:pt x="174" y="682"/>
                </a:cubicBezTo>
                <a:lnTo>
                  <a:pt x="170" y="682"/>
                </a:lnTo>
                <a:cubicBezTo>
                  <a:pt x="167" y="681"/>
                  <a:pt x="165" y="679"/>
                  <a:pt x="162" y="680"/>
                </a:cubicBezTo>
                <a:cubicBezTo>
                  <a:pt x="160" y="681"/>
                  <a:pt x="158" y="682"/>
                  <a:pt x="156" y="682"/>
                </a:cubicBezTo>
                <a:lnTo>
                  <a:pt x="151" y="683"/>
                </a:lnTo>
                <a:cubicBezTo>
                  <a:pt x="147" y="684"/>
                  <a:pt x="139" y="686"/>
                  <a:pt x="133" y="685"/>
                </a:cubicBezTo>
                <a:cubicBezTo>
                  <a:pt x="131" y="684"/>
                  <a:pt x="127" y="685"/>
                  <a:pt x="123" y="684"/>
                </a:cubicBezTo>
                <a:cubicBezTo>
                  <a:pt x="122" y="684"/>
                  <a:pt x="121" y="683"/>
                  <a:pt x="119" y="682"/>
                </a:cubicBezTo>
                <a:lnTo>
                  <a:pt x="109" y="682"/>
                </a:lnTo>
                <a:cubicBezTo>
                  <a:pt x="103" y="681"/>
                  <a:pt x="94" y="680"/>
                  <a:pt x="87" y="680"/>
                </a:cubicBezTo>
                <a:cubicBezTo>
                  <a:pt x="87" y="680"/>
                  <a:pt x="86" y="681"/>
                  <a:pt x="86" y="681"/>
                </a:cubicBezTo>
                <a:cubicBezTo>
                  <a:pt x="84" y="688"/>
                  <a:pt x="91" y="684"/>
                  <a:pt x="95" y="686"/>
                </a:cubicBezTo>
                <a:cubicBezTo>
                  <a:pt x="97" y="688"/>
                  <a:pt x="99" y="691"/>
                  <a:pt x="102" y="692"/>
                </a:cubicBezTo>
                <a:cubicBezTo>
                  <a:pt x="105" y="693"/>
                  <a:pt x="108" y="691"/>
                  <a:pt x="112" y="692"/>
                </a:cubicBezTo>
                <a:cubicBezTo>
                  <a:pt x="114" y="693"/>
                  <a:pt x="118" y="694"/>
                  <a:pt x="121" y="694"/>
                </a:cubicBezTo>
                <a:cubicBezTo>
                  <a:pt x="124" y="693"/>
                  <a:pt x="130" y="693"/>
                  <a:pt x="134" y="694"/>
                </a:cubicBezTo>
                <a:cubicBezTo>
                  <a:pt x="139" y="695"/>
                  <a:pt x="145" y="697"/>
                  <a:pt x="152" y="696"/>
                </a:cubicBezTo>
                <a:lnTo>
                  <a:pt x="157" y="696"/>
                </a:lnTo>
                <a:cubicBezTo>
                  <a:pt x="166" y="694"/>
                  <a:pt x="180" y="694"/>
                  <a:pt x="188" y="697"/>
                </a:cubicBezTo>
                <a:cubicBezTo>
                  <a:pt x="191" y="697"/>
                  <a:pt x="195" y="697"/>
                  <a:pt x="198" y="697"/>
                </a:cubicBezTo>
                <a:cubicBezTo>
                  <a:pt x="199" y="697"/>
                  <a:pt x="201" y="699"/>
                  <a:pt x="203" y="700"/>
                </a:cubicBezTo>
                <a:cubicBezTo>
                  <a:pt x="210" y="701"/>
                  <a:pt x="213" y="696"/>
                  <a:pt x="220" y="698"/>
                </a:cubicBezTo>
                <a:cubicBezTo>
                  <a:pt x="221" y="698"/>
                  <a:pt x="223" y="700"/>
                  <a:pt x="225" y="700"/>
                </a:cubicBezTo>
                <a:cubicBezTo>
                  <a:pt x="229" y="700"/>
                  <a:pt x="232" y="700"/>
                  <a:pt x="235" y="700"/>
                </a:cubicBezTo>
                <a:cubicBezTo>
                  <a:pt x="238" y="700"/>
                  <a:pt x="240" y="703"/>
                  <a:pt x="243" y="702"/>
                </a:cubicBezTo>
                <a:cubicBezTo>
                  <a:pt x="247" y="702"/>
                  <a:pt x="251" y="698"/>
                  <a:pt x="255" y="699"/>
                </a:cubicBezTo>
                <a:cubicBezTo>
                  <a:pt x="263" y="700"/>
                  <a:pt x="271" y="701"/>
                  <a:pt x="277" y="702"/>
                </a:cubicBezTo>
                <a:cubicBezTo>
                  <a:pt x="281" y="703"/>
                  <a:pt x="284" y="701"/>
                  <a:pt x="288" y="701"/>
                </a:cubicBezTo>
                <a:cubicBezTo>
                  <a:pt x="294" y="703"/>
                  <a:pt x="301" y="703"/>
                  <a:pt x="307" y="701"/>
                </a:cubicBezTo>
                <a:cubicBezTo>
                  <a:pt x="313" y="700"/>
                  <a:pt x="319" y="702"/>
                  <a:pt x="323" y="703"/>
                </a:cubicBezTo>
                <a:cubicBezTo>
                  <a:pt x="324" y="703"/>
                  <a:pt x="326" y="702"/>
                  <a:pt x="328" y="702"/>
                </a:cubicBezTo>
                <a:cubicBezTo>
                  <a:pt x="330" y="703"/>
                  <a:pt x="332" y="703"/>
                  <a:pt x="333" y="704"/>
                </a:cubicBezTo>
                <a:cubicBezTo>
                  <a:pt x="338" y="705"/>
                  <a:pt x="341" y="701"/>
                  <a:pt x="344" y="700"/>
                </a:cubicBezTo>
                <a:lnTo>
                  <a:pt x="350" y="700"/>
                </a:lnTo>
                <a:cubicBezTo>
                  <a:pt x="358" y="700"/>
                  <a:pt x="366" y="702"/>
                  <a:pt x="373" y="700"/>
                </a:cubicBezTo>
                <a:cubicBezTo>
                  <a:pt x="377" y="699"/>
                  <a:pt x="378" y="697"/>
                  <a:pt x="381" y="695"/>
                </a:cubicBezTo>
                <a:cubicBezTo>
                  <a:pt x="381" y="693"/>
                  <a:pt x="380" y="692"/>
                  <a:pt x="381" y="691"/>
                </a:cubicBezTo>
                <a:cubicBezTo>
                  <a:pt x="381" y="690"/>
                  <a:pt x="381" y="690"/>
                  <a:pt x="382" y="689"/>
                </a:cubicBezTo>
                <a:cubicBezTo>
                  <a:pt x="384" y="689"/>
                  <a:pt x="387" y="689"/>
                  <a:pt x="389" y="690"/>
                </a:cubicBezTo>
                <a:cubicBezTo>
                  <a:pt x="389" y="690"/>
                  <a:pt x="390" y="690"/>
                  <a:pt x="390" y="690"/>
                </a:cubicBezTo>
                <a:cubicBezTo>
                  <a:pt x="389" y="695"/>
                  <a:pt x="389" y="696"/>
                  <a:pt x="391" y="700"/>
                </a:cubicBezTo>
                <a:cubicBezTo>
                  <a:pt x="399" y="701"/>
                  <a:pt x="401" y="700"/>
                  <a:pt x="406" y="698"/>
                </a:cubicBezTo>
                <a:cubicBezTo>
                  <a:pt x="407" y="697"/>
                  <a:pt x="409" y="697"/>
                  <a:pt x="411" y="697"/>
                </a:cubicBezTo>
                <a:cubicBezTo>
                  <a:pt x="412" y="695"/>
                  <a:pt x="416" y="690"/>
                  <a:pt x="419" y="692"/>
                </a:cubicBezTo>
                <a:cubicBezTo>
                  <a:pt x="422" y="693"/>
                  <a:pt x="422" y="696"/>
                  <a:pt x="425" y="697"/>
                </a:cubicBezTo>
                <a:cubicBezTo>
                  <a:pt x="427" y="697"/>
                  <a:pt x="430" y="697"/>
                  <a:pt x="432" y="697"/>
                </a:cubicBezTo>
                <a:cubicBezTo>
                  <a:pt x="441" y="699"/>
                  <a:pt x="444" y="696"/>
                  <a:pt x="449" y="693"/>
                </a:cubicBezTo>
                <a:cubicBezTo>
                  <a:pt x="451" y="692"/>
                  <a:pt x="453" y="691"/>
                  <a:pt x="454" y="690"/>
                </a:cubicBezTo>
                <a:cubicBezTo>
                  <a:pt x="455" y="689"/>
                  <a:pt x="456" y="688"/>
                  <a:pt x="457" y="687"/>
                </a:cubicBezTo>
                <a:cubicBezTo>
                  <a:pt x="457" y="686"/>
                  <a:pt x="457" y="686"/>
                  <a:pt x="456" y="685"/>
                </a:cubicBezTo>
                <a:cubicBezTo>
                  <a:pt x="456" y="685"/>
                  <a:pt x="456" y="685"/>
                  <a:pt x="455" y="684"/>
                </a:cubicBezTo>
                <a:close/>
                <a:moveTo>
                  <a:pt x="577" y="367"/>
                </a:moveTo>
                <a:cubicBezTo>
                  <a:pt x="581" y="367"/>
                  <a:pt x="583" y="368"/>
                  <a:pt x="585" y="369"/>
                </a:cubicBezTo>
                <a:cubicBezTo>
                  <a:pt x="584" y="370"/>
                  <a:pt x="581" y="369"/>
                  <a:pt x="579" y="370"/>
                </a:cubicBezTo>
                <a:cubicBezTo>
                  <a:pt x="578" y="369"/>
                  <a:pt x="576" y="368"/>
                  <a:pt x="575" y="368"/>
                </a:cubicBezTo>
                <a:cubicBezTo>
                  <a:pt x="575" y="367"/>
                  <a:pt x="576" y="367"/>
                  <a:pt x="577" y="367"/>
                </a:cubicBezTo>
                <a:close/>
                <a:moveTo>
                  <a:pt x="390" y="381"/>
                </a:moveTo>
                <a:cubicBezTo>
                  <a:pt x="388" y="381"/>
                  <a:pt x="388" y="382"/>
                  <a:pt x="387" y="381"/>
                </a:cubicBezTo>
                <a:cubicBezTo>
                  <a:pt x="386" y="381"/>
                  <a:pt x="386" y="380"/>
                  <a:pt x="385" y="380"/>
                </a:cubicBezTo>
                <a:cubicBezTo>
                  <a:pt x="385" y="378"/>
                  <a:pt x="385" y="377"/>
                  <a:pt x="386" y="376"/>
                </a:cubicBezTo>
                <a:cubicBezTo>
                  <a:pt x="386" y="376"/>
                  <a:pt x="386" y="376"/>
                  <a:pt x="387" y="375"/>
                </a:cubicBezTo>
                <a:cubicBezTo>
                  <a:pt x="388" y="375"/>
                  <a:pt x="388" y="375"/>
                  <a:pt x="388" y="376"/>
                </a:cubicBezTo>
                <a:cubicBezTo>
                  <a:pt x="389" y="376"/>
                  <a:pt x="389" y="377"/>
                  <a:pt x="390" y="378"/>
                </a:cubicBezTo>
                <a:cubicBezTo>
                  <a:pt x="390" y="380"/>
                  <a:pt x="390" y="380"/>
                  <a:pt x="390" y="381"/>
                </a:cubicBezTo>
                <a:close/>
                <a:moveTo>
                  <a:pt x="653" y="382"/>
                </a:moveTo>
                <a:cubicBezTo>
                  <a:pt x="655" y="382"/>
                  <a:pt x="655" y="383"/>
                  <a:pt x="656" y="383"/>
                </a:cubicBezTo>
                <a:cubicBezTo>
                  <a:pt x="657" y="384"/>
                  <a:pt x="657" y="384"/>
                  <a:pt x="658" y="386"/>
                </a:cubicBezTo>
                <a:cubicBezTo>
                  <a:pt x="658" y="386"/>
                  <a:pt x="658" y="387"/>
                  <a:pt x="657" y="388"/>
                </a:cubicBezTo>
                <a:cubicBezTo>
                  <a:pt x="657" y="388"/>
                  <a:pt x="656" y="389"/>
                  <a:pt x="655" y="389"/>
                </a:cubicBezTo>
                <a:cubicBezTo>
                  <a:pt x="650" y="389"/>
                  <a:pt x="651" y="385"/>
                  <a:pt x="653" y="382"/>
                </a:cubicBezTo>
                <a:close/>
                <a:moveTo>
                  <a:pt x="663" y="360"/>
                </a:moveTo>
                <a:cubicBezTo>
                  <a:pt x="664" y="360"/>
                  <a:pt x="664" y="360"/>
                  <a:pt x="665" y="360"/>
                </a:cubicBezTo>
                <a:cubicBezTo>
                  <a:pt x="666" y="361"/>
                  <a:pt x="666" y="361"/>
                  <a:pt x="667" y="362"/>
                </a:cubicBezTo>
                <a:cubicBezTo>
                  <a:pt x="667" y="364"/>
                  <a:pt x="663" y="368"/>
                  <a:pt x="660" y="366"/>
                </a:cubicBezTo>
                <a:cubicBezTo>
                  <a:pt x="657" y="365"/>
                  <a:pt x="657" y="364"/>
                  <a:pt x="655" y="363"/>
                </a:cubicBezTo>
                <a:cubicBezTo>
                  <a:pt x="656" y="360"/>
                  <a:pt x="660" y="361"/>
                  <a:pt x="663" y="360"/>
                </a:cubicBezTo>
                <a:close/>
                <a:moveTo>
                  <a:pt x="661" y="514"/>
                </a:moveTo>
                <a:lnTo>
                  <a:pt x="661" y="515"/>
                </a:lnTo>
                <a:lnTo>
                  <a:pt x="661" y="506"/>
                </a:lnTo>
                <a:cubicBezTo>
                  <a:pt x="661" y="506"/>
                  <a:pt x="662" y="507"/>
                  <a:pt x="662" y="507"/>
                </a:cubicBezTo>
                <a:cubicBezTo>
                  <a:pt x="663" y="510"/>
                  <a:pt x="664" y="513"/>
                  <a:pt x="661" y="514"/>
                </a:cubicBezTo>
                <a:close/>
                <a:moveTo>
                  <a:pt x="660" y="471"/>
                </a:moveTo>
                <a:cubicBezTo>
                  <a:pt x="659" y="469"/>
                  <a:pt x="660" y="464"/>
                  <a:pt x="660" y="461"/>
                </a:cubicBezTo>
                <a:cubicBezTo>
                  <a:pt x="662" y="464"/>
                  <a:pt x="660" y="468"/>
                  <a:pt x="660" y="471"/>
                </a:cubicBezTo>
                <a:close/>
                <a:moveTo>
                  <a:pt x="587" y="654"/>
                </a:moveTo>
                <a:cubicBezTo>
                  <a:pt x="594" y="652"/>
                  <a:pt x="600" y="657"/>
                  <a:pt x="605" y="658"/>
                </a:cubicBezTo>
                <a:cubicBezTo>
                  <a:pt x="609" y="659"/>
                  <a:pt x="614" y="659"/>
                  <a:pt x="618" y="659"/>
                </a:cubicBezTo>
                <a:cubicBezTo>
                  <a:pt x="620" y="660"/>
                  <a:pt x="624" y="663"/>
                  <a:pt x="626" y="664"/>
                </a:cubicBezTo>
                <a:cubicBezTo>
                  <a:pt x="628" y="664"/>
                  <a:pt x="628" y="664"/>
                  <a:pt x="629" y="663"/>
                </a:cubicBezTo>
                <a:cubicBezTo>
                  <a:pt x="629" y="659"/>
                  <a:pt x="626" y="658"/>
                  <a:pt x="626" y="653"/>
                </a:cubicBezTo>
                <a:cubicBezTo>
                  <a:pt x="626" y="652"/>
                  <a:pt x="626" y="652"/>
                  <a:pt x="627" y="651"/>
                </a:cubicBezTo>
                <a:cubicBezTo>
                  <a:pt x="628" y="651"/>
                  <a:pt x="629" y="650"/>
                  <a:pt x="631" y="650"/>
                </a:cubicBezTo>
                <a:cubicBezTo>
                  <a:pt x="632" y="649"/>
                  <a:pt x="635" y="650"/>
                  <a:pt x="636" y="650"/>
                </a:cubicBezTo>
                <a:cubicBezTo>
                  <a:pt x="644" y="651"/>
                  <a:pt x="654" y="651"/>
                  <a:pt x="658" y="647"/>
                </a:cubicBezTo>
                <a:cubicBezTo>
                  <a:pt x="662" y="644"/>
                  <a:pt x="659" y="636"/>
                  <a:pt x="661" y="630"/>
                </a:cubicBezTo>
                <a:cubicBezTo>
                  <a:pt x="661" y="628"/>
                  <a:pt x="663" y="626"/>
                  <a:pt x="664" y="624"/>
                </a:cubicBezTo>
                <a:cubicBezTo>
                  <a:pt x="665" y="619"/>
                  <a:pt x="664" y="614"/>
                  <a:pt x="665" y="609"/>
                </a:cubicBezTo>
                <a:cubicBezTo>
                  <a:pt x="666" y="607"/>
                  <a:pt x="666" y="604"/>
                  <a:pt x="667" y="603"/>
                </a:cubicBezTo>
                <a:cubicBezTo>
                  <a:pt x="667" y="602"/>
                  <a:pt x="668" y="601"/>
                  <a:pt x="669" y="600"/>
                </a:cubicBezTo>
                <a:cubicBezTo>
                  <a:pt x="671" y="594"/>
                  <a:pt x="663" y="589"/>
                  <a:pt x="665" y="582"/>
                </a:cubicBezTo>
                <a:cubicBezTo>
                  <a:pt x="667" y="573"/>
                  <a:pt x="674" y="569"/>
                  <a:pt x="676" y="561"/>
                </a:cubicBezTo>
                <a:cubicBezTo>
                  <a:pt x="676" y="558"/>
                  <a:pt x="673" y="554"/>
                  <a:pt x="674" y="549"/>
                </a:cubicBezTo>
                <a:cubicBezTo>
                  <a:pt x="674" y="548"/>
                  <a:pt x="675" y="545"/>
                  <a:pt x="675" y="543"/>
                </a:cubicBezTo>
                <a:cubicBezTo>
                  <a:pt x="673" y="539"/>
                  <a:pt x="672" y="534"/>
                  <a:pt x="671" y="530"/>
                </a:cubicBezTo>
                <a:cubicBezTo>
                  <a:pt x="670" y="526"/>
                  <a:pt x="670" y="522"/>
                  <a:pt x="670" y="518"/>
                </a:cubicBezTo>
                <a:cubicBezTo>
                  <a:pt x="669" y="515"/>
                  <a:pt x="667" y="512"/>
                  <a:pt x="666" y="509"/>
                </a:cubicBezTo>
                <a:cubicBezTo>
                  <a:pt x="666" y="507"/>
                  <a:pt x="668" y="505"/>
                  <a:pt x="669" y="504"/>
                </a:cubicBezTo>
                <a:cubicBezTo>
                  <a:pt x="669" y="502"/>
                  <a:pt x="671" y="494"/>
                  <a:pt x="671" y="492"/>
                </a:cubicBezTo>
                <a:cubicBezTo>
                  <a:pt x="670" y="490"/>
                  <a:pt x="667" y="489"/>
                  <a:pt x="668" y="486"/>
                </a:cubicBezTo>
                <a:lnTo>
                  <a:pt x="669" y="469"/>
                </a:lnTo>
                <a:cubicBezTo>
                  <a:pt x="669" y="466"/>
                  <a:pt x="666" y="463"/>
                  <a:pt x="667" y="459"/>
                </a:cubicBezTo>
                <a:cubicBezTo>
                  <a:pt x="669" y="452"/>
                  <a:pt x="673" y="448"/>
                  <a:pt x="675" y="440"/>
                </a:cubicBezTo>
                <a:cubicBezTo>
                  <a:pt x="677" y="435"/>
                  <a:pt x="670" y="429"/>
                  <a:pt x="669" y="425"/>
                </a:cubicBezTo>
                <a:cubicBezTo>
                  <a:pt x="668" y="420"/>
                  <a:pt x="670" y="417"/>
                  <a:pt x="670" y="412"/>
                </a:cubicBezTo>
                <a:cubicBezTo>
                  <a:pt x="670" y="407"/>
                  <a:pt x="668" y="403"/>
                  <a:pt x="669" y="399"/>
                </a:cubicBezTo>
                <a:cubicBezTo>
                  <a:pt x="670" y="393"/>
                  <a:pt x="675" y="384"/>
                  <a:pt x="679" y="381"/>
                </a:cubicBezTo>
                <a:cubicBezTo>
                  <a:pt x="678" y="376"/>
                  <a:pt x="678" y="372"/>
                  <a:pt x="676" y="369"/>
                </a:cubicBezTo>
                <a:cubicBezTo>
                  <a:pt x="675" y="367"/>
                  <a:pt x="674" y="366"/>
                  <a:pt x="673" y="364"/>
                </a:cubicBezTo>
                <a:cubicBezTo>
                  <a:pt x="673" y="362"/>
                  <a:pt x="674" y="357"/>
                  <a:pt x="675" y="356"/>
                </a:cubicBezTo>
                <a:cubicBezTo>
                  <a:pt x="674" y="354"/>
                  <a:pt x="674" y="355"/>
                  <a:pt x="673" y="354"/>
                </a:cubicBezTo>
                <a:cubicBezTo>
                  <a:pt x="669" y="354"/>
                  <a:pt x="667" y="356"/>
                  <a:pt x="663" y="355"/>
                </a:cubicBezTo>
                <a:cubicBezTo>
                  <a:pt x="657" y="353"/>
                  <a:pt x="653" y="351"/>
                  <a:pt x="647" y="355"/>
                </a:cubicBezTo>
                <a:cubicBezTo>
                  <a:pt x="647" y="357"/>
                  <a:pt x="648" y="360"/>
                  <a:pt x="649" y="361"/>
                </a:cubicBezTo>
                <a:cubicBezTo>
                  <a:pt x="649" y="363"/>
                  <a:pt x="648" y="363"/>
                  <a:pt x="648" y="363"/>
                </a:cubicBezTo>
                <a:cubicBezTo>
                  <a:pt x="643" y="363"/>
                  <a:pt x="644" y="360"/>
                  <a:pt x="641" y="359"/>
                </a:cubicBezTo>
                <a:cubicBezTo>
                  <a:pt x="638" y="358"/>
                  <a:pt x="636" y="358"/>
                  <a:pt x="633" y="357"/>
                </a:cubicBezTo>
                <a:cubicBezTo>
                  <a:pt x="632" y="356"/>
                  <a:pt x="631" y="355"/>
                  <a:pt x="629" y="354"/>
                </a:cubicBezTo>
                <a:cubicBezTo>
                  <a:pt x="626" y="352"/>
                  <a:pt x="622" y="352"/>
                  <a:pt x="618" y="352"/>
                </a:cubicBezTo>
                <a:cubicBezTo>
                  <a:pt x="616" y="354"/>
                  <a:pt x="607" y="355"/>
                  <a:pt x="603" y="354"/>
                </a:cubicBezTo>
                <a:cubicBezTo>
                  <a:pt x="602" y="354"/>
                  <a:pt x="600" y="354"/>
                  <a:pt x="599" y="354"/>
                </a:cubicBezTo>
                <a:cubicBezTo>
                  <a:pt x="597" y="355"/>
                  <a:pt x="596" y="358"/>
                  <a:pt x="594" y="359"/>
                </a:cubicBezTo>
                <a:cubicBezTo>
                  <a:pt x="591" y="360"/>
                  <a:pt x="586" y="360"/>
                  <a:pt x="582" y="359"/>
                </a:cubicBezTo>
                <a:cubicBezTo>
                  <a:pt x="581" y="359"/>
                  <a:pt x="580" y="357"/>
                  <a:pt x="579" y="357"/>
                </a:cubicBezTo>
                <a:cubicBezTo>
                  <a:pt x="576" y="356"/>
                  <a:pt x="574" y="358"/>
                  <a:pt x="573" y="358"/>
                </a:cubicBezTo>
                <a:cubicBezTo>
                  <a:pt x="569" y="358"/>
                  <a:pt x="566" y="356"/>
                  <a:pt x="562" y="357"/>
                </a:cubicBezTo>
                <a:cubicBezTo>
                  <a:pt x="559" y="358"/>
                  <a:pt x="548" y="359"/>
                  <a:pt x="546" y="359"/>
                </a:cubicBezTo>
                <a:cubicBezTo>
                  <a:pt x="544" y="358"/>
                  <a:pt x="543" y="357"/>
                  <a:pt x="541" y="357"/>
                </a:cubicBezTo>
                <a:cubicBezTo>
                  <a:pt x="541" y="357"/>
                  <a:pt x="542" y="358"/>
                  <a:pt x="542" y="358"/>
                </a:cubicBezTo>
                <a:cubicBezTo>
                  <a:pt x="530" y="355"/>
                  <a:pt x="520" y="354"/>
                  <a:pt x="520" y="354"/>
                </a:cubicBezTo>
                <a:cubicBezTo>
                  <a:pt x="520" y="354"/>
                  <a:pt x="520" y="354"/>
                  <a:pt x="520" y="354"/>
                </a:cubicBezTo>
                <a:cubicBezTo>
                  <a:pt x="519" y="354"/>
                  <a:pt x="518" y="353"/>
                  <a:pt x="517" y="353"/>
                </a:cubicBezTo>
                <a:cubicBezTo>
                  <a:pt x="515" y="352"/>
                  <a:pt x="510" y="354"/>
                  <a:pt x="508" y="354"/>
                </a:cubicBezTo>
                <a:cubicBezTo>
                  <a:pt x="496" y="354"/>
                  <a:pt x="486" y="354"/>
                  <a:pt x="475" y="356"/>
                </a:cubicBezTo>
                <a:cubicBezTo>
                  <a:pt x="469" y="358"/>
                  <a:pt x="461" y="352"/>
                  <a:pt x="454" y="354"/>
                </a:cubicBezTo>
                <a:cubicBezTo>
                  <a:pt x="450" y="355"/>
                  <a:pt x="449" y="360"/>
                  <a:pt x="445" y="361"/>
                </a:cubicBezTo>
                <a:cubicBezTo>
                  <a:pt x="441" y="362"/>
                  <a:pt x="439" y="360"/>
                  <a:pt x="437" y="359"/>
                </a:cubicBezTo>
                <a:cubicBezTo>
                  <a:pt x="431" y="357"/>
                  <a:pt x="426" y="356"/>
                  <a:pt x="420" y="355"/>
                </a:cubicBezTo>
                <a:cubicBezTo>
                  <a:pt x="411" y="353"/>
                  <a:pt x="406" y="358"/>
                  <a:pt x="401" y="360"/>
                </a:cubicBezTo>
                <a:cubicBezTo>
                  <a:pt x="396" y="362"/>
                  <a:pt x="391" y="358"/>
                  <a:pt x="387" y="360"/>
                </a:cubicBezTo>
                <a:cubicBezTo>
                  <a:pt x="383" y="362"/>
                  <a:pt x="380" y="368"/>
                  <a:pt x="379" y="373"/>
                </a:cubicBezTo>
                <a:lnTo>
                  <a:pt x="379" y="377"/>
                </a:lnTo>
                <a:cubicBezTo>
                  <a:pt x="378" y="380"/>
                  <a:pt x="374" y="382"/>
                  <a:pt x="373" y="385"/>
                </a:cubicBezTo>
                <a:cubicBezTo>
                  <a:pt x="372" y="388"/>
                  <a:pt x="374" y="390"/>
                  <a:pt x="373" y="393"/>
                </a:cubicBezTo>
                <a:cubicBezTo>
                  <a:pt x="372" y="398"/>
                  <a:pt x="369" y="405"/>
                  <a:pt x="372" y="409"/>
                </a:cubicBezTo>
                <a:cubicBezTo>
                  <a:pt x="374" y="412"/>
                  <a:pt x="379" y="414"/>
                  <a:pt x="380" y="417"/>
                </a:cubicBezTo>
                <a:cubicBezTo>
                  <a:pt x="380" y="419"/>
                  <a:pt x="375" y="426"/>
                  <a:pt x="375" y="428"/>
                </a:cubicBezTo>
                <a:cubicBezTo>
                  <a:pt x="374" y="431"/>
                  <a:pt x="377" y="434"/>
                  <a:pt x="377" y="436"/>
                </a:cubicBezTo>
                <a:cubicBezTo>
                  <a:pt x="378" y="439"/>
                  <a:pt x="378" y="442"/>
                  <a:pt x="378" y="444"/>
                </a:cubicBezTo>
                <a:cubicBezTo>
                  <a:pt x="379" y="448"/>
                  <a:pt x="376" y="451"/>
                  <a:pt x="377" y="455"/>
                </a:cubicBezTo>
                <a:cubicBezTo>
                  <a:pt x="377" y="457"/>
                  <a:pt x="379" y="460"/>
                  <a:pt x="379" y="462"/>
                </a:cubicBezTo>
                <a:cubicBezTo>
                  <a:pt x="381" y="466"/>
                  <a:pt x="377" y="470"/>
                  <a:pt x="377" y="473"/>
                </a:cubicBezTo>
                <a:cubicBezTo>
                  <a:pt x="376" y="478"/>
                  <a:pt x="379" y="483"/>
                  <a:pt x="377" y="486"/>
                </a:cubicBezTo>
                <a:cubicBezTo>
                  <a:pt x="377" y="490"/>
                  <a:pt x="376" y="500"/>
                  <a:pt x="378" y="502"/>
                </a:cubicBezTo>
                <a:cubicBezTo>
                  <a:pt x="379" y="503"/>
                  <a:pt x="382" y="503"/>
                  <a:pt x="384" y="503"/>
                </a:cubicBezTo>
                <a:lnTo>
                  <a:pt x="385" y="509"/>
                </a:lnTo>
                <a:cubicBezTo>
                  <a:pt x="383" y="510"/>
                  <a:pt x="382" y="512"/>
                  <a:pt x="380" y="514"/>
                </a:cubicBezTo>
                <a:cubicBezTo>
                  <a:pt x="379" y="516"/>
                  <a:pt x="378" y="518"/>
                  <a:pt x="377" y="520"/>
                </a:cubicBezTo>
                <a:lnTo>
                  <a:pt x="377" y="524"/>
                </a:lnTo>
                <a:cubicBezTo>
                  <a:pt x="377" y="525"/>
                  <a:pt x="376" y="527"/>
                  <a:pt x="376" y="528"/>
                </a:cubicBezTo>
                <a:cubicBezTo>
                  <a:pt x="375" y="530"/>
                  <a:pt x="377" y="533"/>
                  <a:pt x="377" y="534"/>
                </a:cubicBezTo>
                <a:cubicBezTo>
                  <a:pt x="377" y="535"/>
                  <a:pt x="377" y="537"/>
                  <a:pt x="377" y="538"/>
                </a:cubicBezTo>
                <a:cubicBezTo>
                  <a:pt x="378" y="540"/>
                  <a:pt x="380" y="541"/>
                  <a:pt x="382" y="543"/>
                </a:cubicBezTo>
                <a:cubicBezTo>
                  <a:pt x="382" y="544"/>
                  <a:pt x="383" y="546"/>
                  <a:pt x="383" y="547"/>
                </a:cubicBezTo>
                <a:cubicBezTo>
                  <a:pt x="384" y="548"/>
                  <a:pt x="384" y="548"/>
                  <a:pt x="385" y="549"/>
                </a:cubicBezTo>
                <a:cubicBezTo>
                  <a:pt x="386" y="551"/>
                  <a:pt x="387" y="554"/>
                  <a:pt x="388" y="555"/>
                </a:cubicBezTo>
                <a:cubicBezTo>
                  <a:pt x="388" y="561"/>
                  <a:pt x="385" y="562"/>
                  <a:pt x="383" y="566"/>
                </a:cubicBezTo>
                <a:cubicBezTo>
                  <a:pt x="382" y="569"/>
                  <a:pt x="383" y="572"/>
                  <a:pt x="382" y="574"/>
                </a:cubicBezTo>
                <a:cubicBezTo>
                  <a:pt x="380" y="576"/>
                  <a:pt x="377" y="577"/>
                  <a:pt x="375" y="579"/>
                </a:cubicBezTo>
                <a:cubicBezTo>
                  <a:pt x="374" y="579"/>
                  <a:pt x="374" y="581"/>
                  <a:pt x="373" y="581"/>
                </a:cubicBezTo>
                <a:cubicBezTo>
                  <a:pt x="373" y="590"/>
                  <a:pt x="382" y="597"/>
                  <a:pt x="380" y="605"/>
                </a:cubicBezTo>
                <a:cubicBezTo>
                  <a:pt x="378" y="610"/>
                  <a:pt x="375" y="612"/>
                  <a:pt x="374" y="616"/>
                </a:cubicBezTo>
                <a:cubicBezTo>
                  <a:pt x="373" y="619"/>
                  <a:pt x="375" y="624"/>
                  <a:pt x="375" y="627"/>
                </a:cubicBezTo>
                <a:lnTo>
                  <a:pt x="375" y="630"/>
                </a:lnTo>
                <a:cubicBezTo>
                  <a:pt x="376" y="632"/>
                  <a:pt x="378" y="634"/>
                  <a:pt x="377" y="636"/>
                </a:cubicBezTo>
                <a:cubicBezTo>
                  <a:pt x="377" y="639"/>
                  <a:pt x="371" y="643"/>
                  <a:pt x="374" y="648"/>
                </a:cubicBezTo>
                <a:cubicBezTo>
                  <a:pt x="374" y="650"/>
                  <a:pt x="381" y="654"/>
                  <a:pt x="383" y="655"/>
                </a:cubicBezTo>
                <a:lnTo>
                  <a:pt x="388" y="655"/>
                </a:lnTo>
                <a:cubicBezTo>
                  <a:pt x="390" y="655"/>
                  <a:pt x="391" y="656"/>
                  <a:pt x="392" y="657"/>
                </a:cubicBezTo>
                <a:cubicBezTo>
                  <a:pt x="394" y="659"/>
                  <a:pt x="398" y="659"/>
                  <a:pt x="401" y="660"/>
                </a:cubicBezTo>
                <a:cubicBezTo>
                  <a:pt x="405" y="661"/>
                  <a:pt x="410" y="659"/>
                  <a:pt x="414" y="659"/>
                </a:cubicBezTo>
                <a:cubicBezTo>
                  <a:pt x="417" y="658"/>
                  <a:pt x="421" y="659"/>
                  <a:pt x="423" y="659"/>
                </a:cubicBezTo>
                <a:cubicBezTo>
                  <a:pt x="426" y="660"/>
                  <a:pt x="430" y="659"/>
                  <a:pt x="433" y="660"/>
                </a:cubicBezTo>
                <a:lnTo>
                  <a:pt x="438" y="664"/>
                </a:lnTo>
                <a:cubicBezTo>
                  <a:pt x="441" y="664"/>
                  <a:pt x="443" y="664"/>
                  <a:pt x="445" y="663"/>
                </a:cubicBezTo>
                <a:cubicBezTo>
                  <a:pt x="446" y="662"/>
                  <a:pt x="447" y="661"/>
                  <a:pt x="448" y="660"/>
                </a:cubicBezTo>
                <a:cubicBezTo>
                  <a:pt x="451" y="658"/>
                  <a:pt x="455" y="658"/>
                  <a:pt x="458" y="657"/>
                </a:cubicBezTo>
                <a:cubicBezTo>
                  <a:pt x="459" y="657"/>
                  <a:pt x="469" y="657"/>
                  <a:pt x="469" y="657"/>
                </a:cubicBezTo>
                <a:cubicBezTo>
                  <a:pt x="472" y="657"/>
                  <a:pt x="476" y="660"/>
                  <a:pt x="480" y="659"/>
                </a:cubicBezTo>
                <a:cubicBezTo>
                  <a:pt x="484" y="658"/>
                  <a:pt x="486" y="656"/>
                  <a:pt x="490" y="655"/>
                </a:cubicBezTo>
                <a:cubicBezTo>
                  <a:pt x="496" y="654"/>
                  <a:pt x="499" y="658"/>
                  <a:pt x="503" y="659"/>
                </a:cubicBezTo>
                <a:cubicBezTo>
                  <a:pt x="506" y="659"/>
                  <a:pt x="509" y="659"/>
                  <a:pt x="512" y="659"/>
                </a:cubicBezTo>
                <a:cubicBezTo>
                  <a:pt x="517" y="660"/>
                  <a:pt x="522" y="658"/>
                  <a:pt x="527" y="659"/>
                </a:cubicBezTo>
                <a:cubicBezTo>
                  <a:pt x="528" y="659"/>
                  <a:pt x="531" y="660"/>
                  <a:pt x="532" y="660"/>
                </a:cubicBezTo>
                <a:cubicBezTo>
                  <a:pt x="535" y="660"/>
                  <a:pt x="537" y="660"/>
                  <a:pt x="539" y="660"/>
                </a:cubicBezTo>
                <a:cubicBezTo>
                  <a:pt x="548" y="660"/>
                  <a:pt x="554" y="661"/>
                  <a:pt x="561" y="659"/>
                </a:cubicBezTo>
                <a:cubicBezTo>
                  <a:pt x="566" y="657"/>
                  <a:pt x="572" y="655"/>
                  <a:pt x="577" y="658"/>
                </a:cubicBezTo>
                <a:cubicBezTo>
                  <a:pt x="583" y="658"/>
                  <a:pt x="583" y="655"/>
                  <a:pt x="587" y="654"/>
                </a:cubicBezTo>
                <a:close/>
                <a:moveTo>
                  <a:pt x="551" y="684"/>
                </a:moveTo>
                <a:lnTo>
                  <a:pt x="548" y="686"/>
                </a:lnTo>
                <a:cubicBezTo>
                  <a:pt x="548" y="687"/>
                  <a:pt x="548" y="689"/>
                  <a:pt x="548" y="690"/>
                </a:cubicBezTo>
                <a:cubicBezTo>
                  <a:pt x="547" y="691"/>
                  <a:pt x="545" y="693"/>
                  <a:pt x="544" y="694"/>
                </a:cubicBezTo>
                <a:cubicBezTo>
                  <a:pt x="542" y="695"/>
                  <a:pt x="541" y="695"/>
                  <a:pt x="538" y="695"/>
                </a:cubicBezTo>
                <a:cubicBezTo>
                  <a:pt x="537" y="694"/>
                  <a:pt x="535" y="692"/>
                  <a:pt x="534" y="690"/>
                </a:cubicBezTo>
                <a:cubicBezTo>
                  <a:pt x="534" y="689"/>
                  <a:pt x="534" y="687"/>
                  <a:pt x="534" y="686"/>
                </a:cubicBezTo>
                <a:cubicBezTo>
                  <a:pt x="529" y="686"/>
                  <a:pt x="525" y="684"/>
                  <a:pt x="521" y="686"/>
                </a:cubicBezTo>
                <a:cubicBezTo>
                  <a:pt x="518" y="687"/>
                  <a:pt x="517" y="691"/>
                  <a:pt x="512" y="690"/>
                </a:cubicBezTo>
                <a:cubicBezTo>
                  <a:pt x="510" y="689"/>
                  <a:pt x="509" y="687"/>
                  <a:pt x="507" y="687"/>
                </a:cubicBezTo>
                <a:cubicBezTo>
                  <a:pt x="506" y="686"/>
                  <a:pt x="504" y="687"/>
                  <a:pt x="503" y="688"/>
                </a:cubicBezTo>
                <a:cubicBezTo>
                  <a:pt x="500" y="689"/>
                  <a:pt x="497" y="687"/>
                  <a:pt x="495" y="687"/>
                </a:cubicBezTo>
                <a:cubicBezTo>
                  <a:pt x="494" y="686"/>
                  <a:pt x="493" y="687"/>
                  <a:pt x="492" y="687"/>
                </a:cubicBezTo>
                <a:cubicBezTo>
                  <a:pt x="491" y="687"/>
                  <a:pt x="491" y="688"/>
                  <a:pt x="491" y="688"/>
                </a:cubicBezTo>
                <a:cubicBezTo>
                  <a:pt x="491" y="691"/>
                  <a:pt x="495" y="691"/>
                  <a:pt x="497" y="692"/>
                </a:cubicBezTo>
                <a:cubicBezTo>
                  <a:pt x="499" y="693"/>
                  <a:pt x="500" y="695"/>
                  <a:pt x="502" y="696"/>
                </a:cubicBezTo>
                <a:cubicBezTo>
                  <a:pt x="503" y="696"/>
                  <a:pt x="505" y="696"/>
                  <a:pt x="507" y="697"/>
                </a:cubicBezTo>
                <a:cubicBezTo>
                  <a:pt x="508" y="697"/>
                  <a:pt x="511" y="700"/>
                  <a:pt x="512" y="701"/>
                </a:cubicBezTo>
                <a:cubicBezTo>
                  <a:pt x="519" y="701"/>
                  <a:pt x="531" y="702"/>
                  <a:pt x="538" y="700"/>
                </a:cubicBezTo>
                <a:cubicBezTo>
                  <a:pt x="543" y="699"/>
                  <a:pt x="548" y="701"/>
                  <a:pt x="553" y="701"/>
                </a:cubicBezTo>
                <a:cubicBezTo>
                  <a:pt x="553" y="701"/>
                  <a:pt x="554" y="701"/>
                  <a:pt x="554" y="700"/>
                </a:cubicBezTo>
                <a:cubicBezTo>
                  <a:pt x="555" y="697"/>
                  <a:pt x="555" y="692"/>
                  <a:pt x="557" y="689"/>
                </a:cubicBezTo>
                <a:cubicBezTo>
                  <a:pt x="557" y="687"/>
                  <a:pt x="556" y="686"/>
                  <a:pt x="556" y="685"/>
                </a:cubicBezTo>
                <a:cubicBezTo>
                  <a:pt x="554" y="685"/>
                  <a:pt x="553" y="684"/>
                  <a:pt x="551" y="684"/>
                </a:cubicBezTo>
                <a:close/>
                <a:moveTo>
                  <a:pt x="22" y="494"/>
                </a:moveTo>
                <a:cubicBezTo>
                  <a:pt x="21" y="492"/>
                  <a:pt x="17" y="492"/>
                  <a:pt x="16" y="490"/>
                </a:cubicBezTo>
                <a:cubicBezTo>
                  <a:pt x="14" y="489"/>
                  <a:pt x="16" y="488"/>
                  <a:pt x="13" y="487"/>
                </a:cubicBezTo>
                <a:cubicBezTo>
                  <a:pt x="12" y="486"/>
                  <a:pt x="11" y="486"/>
                  <a:pt x="9" y="486"/>
                </a:cubicBezTo>
                <a:cubicBezTo>
                  <a:pt x="9" y="487"/>
                  <a:pt x="9" y="487"/>
                  <a:pt x="8" y="487"/>
                </a:cubicBezTo>
                <a:cubicBezTo>
                  <a:pt x="7" y="487"/>
                  <a:pt x="6" y="488"/>
                  <a:pt x="6" y="488"/>
                </a:cubicBezTo>
                <a:cubicBezTo>
                  <a:pt x="6" y="491"/>
                  <a:pt x="5" y="494"/>
                  <a:pt x="5" y="497"/>
                </a:cubicBezTo>
                <a:cubicBezTo>
                  <a:pt x="4" y="501"/>
                  <a:pt x="5" y="505"/>
                  <a:pt x="4" y="508"/>
                </a:cubicBezTo>
                <a:cubicBezTo>
                  <a:pt x="3" y="511"/>
                  <a:pt x="4" y="515"/>
                  <a:pt x="4" y="517"/>
                </a:cubicBezTo>
                <a:cubicBezTo>
                  <a:pt x="5" y="521"/>
                  <a:pt x="3" y="527"/>
                  <a:pt x="3" y="530"/>
                </a:cubicBezTo>
                <a:cubicBezTo>
                  <a:pt x="1" y="535"/>
                  <a:pt x="4" y="545"/>
                  <a:pt x="6" y="546"/>
                </a:cubicBezTo>
                <a:lnTo>
                  <a:pt x="6" y="547"/>
                </a:lnTo>
                <a:cubicBezTo>
                  <a:pt x="8" y="544"/>
                  <a:pt x="13" y="543"/>
                  <a:pt x="14" y="540"/>
                </a:cubicBezTo>
                <a:cubicBezTo>
                  <a:pt x="15" y="539"/>
                  <a:pt x="15" y="538"/>
                  <a:pt x="16" y="536"/>
                </a:cubicBezTo>
                <a:cubicBezTo>
                  <a:pt x="17" y="533"/>
                  <a:pt x="20" y="532"/>
                  <a:pt x="23" y="530"/>
                </a:cubicBezTo>
                <a:cubicBezTo>
                  <a:pt x="24" y="525"/>
                  <a:pt x="22" y="523"/>
                  <a:pt x="21" y="518"/>
                </a:cubicBezTo>
                <a:lnTo>
                  <a:pt x="21" y="511"/>
                </a:lnTo>
                <a:cubicBezTo>
                  <a:pt x="21" y="509"/>
                  <a:pt x="20" y="508"/>
                  <a:pt x="19" y="507"/>
                </a:cubicBezTo>
                <a:cubicBezTo>
                  <a:pt x="19" y="502"/>
                  <a:pt x="26" y="498"/>
                  <a:pt x="22" y="494"/>
                </a:cubicBezTo>
                <a:close/>
                <a:moveTo>
                  <a:pt x="13" y="318"/>
                </a:moveTo>
                <a:cubicBezTo>
                  <a:pt x="16" y="317"/>
                  <a:pt x="15" y="313"/>
                  <a:pt x="17" y="310"/>
                </a:cubicBezTo>
                <a:cubicBezTo>
                  <a:pt x="17" y="305"/>
                  <a:pt x="13" y="301"/>
                  <a:pt x="9" y="305"/>
                </a:cubicBezTo>
                <a:cubicBezTo>
                  <a:pt x="7" y="304"/>
                  <a:pt x="7" y="304"/>
                  <a:pt x="5" y="303"/>
                </a:cubicBezTo>
                <a:cubicBezTo>
                  <a:pt x="4" y="305"/>
                  <a:pt x="3" y="310"/>
                  <a:pt x="5" y="312"/>
                </a:cubicBezTo>
                <a:cubicBezTo>
                  <a:pt x="7" y="314"/>
                  <a:pt x="11" y="315"/>
                  <a:pt x="13" y="318"/>
                </a:cubicBezTo>
                <a:close/>
                <a:moveTo>
                  <a:pt x="20" y="144"/>
                </a:moveTo>
                <a:lnTo>
                  <a:pt x="20" y="146"/>
                </a:lnTo>
                <a:cubicBezTo>
                  <a:pt x="22" y="146"/>
                  <a:pt x="22" y="145"/>
                  <a:pt x="24" y="144"/>
                </a:cubicBezTo>
                <a:cubicBezTo>
                  <a:pt x="23" y="143"/>
                  <a:pt x="23" y="143"/>
                  <a:pt x="23" y="142"/>
                </a:cubicBezTo>
                <a:cubicBezTo>
                  <a:pt x="21" y="142"/>
                  <a:pt x="21" y="143"/>
                  <a:pt x="20" y="144"/>
                </a:cubicBezTo>
                <a:close/>
                <a:moveTo>
                  <a:pt x="30" y="98"/>
                </a:moveTo>
                <a:lnTo>
                  <a:pt x="30" y="100"/>
                </a:lnTo>
                <a:lnTo>
                  <a:pt x="31" y="100"/>
                </a:lnTo>
                <a:cubicBezTo>
                  <a:pt x="31" y="98"/>
                  <a:pt x="31" y="99"/>
                  <a:pt x="30" y="98"/>
                </a:cubicBezTo>
                <a:close/>
                <a:moveTo>
                  <a:pt x="22" y="100"/>
                </a:moveTo>
                <a:cubicBezTo>
                  <a:pt x="23" y="99"/>
                  <a:pt x="22" y="99"/>
                  <a:pt x="22" y="98"/>
                </a:cubicBezTo>
                <a:cubicBezTo>
                  <a:pt x="21" y="98"/>
                  <a:pt x="20" y="98"/>
                  <a:pt x="19" y="98"/>
                </a:cubicBezTo>
                <a:cubicBezTo>
                  <a:pt x="18" y="98"/>
                  <a:pt x="18" y="98"/>
                  <a:pt x="18" y="98"/>
                </a:cubicBezTo>
                <a:cubicBezTo>
                  <a:pt x="17" y="99"/>
                  <a:pt x="17" y="101"/>
                  <a:pt x="18" y="101"/>
                </a:cubicBezTo>
                <a:cubicBezTo>
                  <a:pt x="18" y="102"/>
                  <a:pt x="19" y="103"/>
                  <a:pt x="20" y="102"/>
                </a:cubicBezTo>
                <a:cubicBezTo>
                  <a:pt x="21" y="102"/>
                  <a:pt x="22" y="101"/>
                  <a:pt x="22" y="100"/>
                </a:cubicBezTo>
                <a:close/>
                <a:moveTo>
                  <a:pt x="20" y="161"/>
                </a:moveTo>
                <a:cubicBezTo>
                  <a:pt x="20" y="163"/>
                  <a:pt x="20" y="162"/>
                  <a:pt x="21" y="163"/>
                </a:cubicBezTo>
                <a:cubicBezTo>
                  <a:pt x="25" y="163"/>
                  <a:pt x="33" y="155"/>
                  <a:pt x="30" y="150"/>
                </a:cubicBezTo>
                <a:cubicBezTo>
                  <a:pt x="29" y="148"/>
                  <a:pt x="28" y="148"/>
                  <a:pt x="26" y="148"/>
                </a:cubicBezTo>
                <a:cubicBezTo>
                  <a:pt x="26" y="148"/>
                  <a:pt x="26" y="148"/>
                  <a:pt x="26" y="148"/>
                </a:cubicBezTo>
                <a:cubicBezTo>
                  <a:pt x="25" y="154"/>
                  <a:pt x="23" y="157"/>
                  <a:pt x="20" y="160"/>
                </a:cubicBezTo>
                <a:cubicBezTo>
                  <a:pt x="20" y="161"/>
                  <a:pt x="20" y="161"/>
                  <a:pt x="20" y="161"/>
                </a:cubicBezTo>
                <a:close/>
                <a:moveTo>
                  <a:pt x="5" y="394"/>
                </a:moveTo>
                <a:cubicBezTo>
                  <a:pt x="5" y="395"/>
                  <a:pt x="7" y="396"/>
                  <a:pt x="7" y="397"/>
                </a:cubicBezTo>
                <a:cubicBezTo>
                  <a:pt x="8" y="401"/>
                  <a:pt x="8" y="404"/>
                  <a:pt x="11" y="406"/>
                </a:cubicBezTo>
                <a:cubicBezTo>
                  <a:pt x="12" y="406"/>
                  <a:pt x="11" y="406"/>
                  <a:pt x="12" y="406"/>
                </a:cubicBezTo>
                <a:cubicBezTo>
                  <a:pt x="12" y="406"/>
                  <a:pt x="13" y="406"/>
                  <a:pt x="13" y="405"/>
                </a:cubicBezTo>
                <a:cubicBezTo>
                  <a:pt x="14" y="403"/>
                  <a:pt x="16" y="392"/>
                  <a:pt x="15" y="389"/>
                </a:cubicBezTo>
                <a:cubicBezTo>
                  <a:pt x="15" y="389"/>
                  <a:pt x="15" y="387"/>
                  <a:pt x="14" y="386"/>
                </a:cubicBezTo>
                <a:cubicBezTo>
                  <a:pt x="18" y="383"/>
                  <a:pt x="20" y="379"/>
                  <a:pt x="23" y="376"/>
                </a:cubicBezTo>
                <a:cubicBezTo>
                  <a:pt x="23" y="374"/>
                  <a:pt x="23" y="373"/>
                  <a:pt x="22" y="372"/>
                </a:cubicBezTo>
                <a:cubicBezTo>
                  <a:pt x="20" y="367"/>
                  <a:pt x="14" y="372"/>
                  <a:pt x="11" y="370"/>
                </a:cubicBezTo>
                <a:cubicBezTo>
                  <a:pt x="7" y="368"/>
                  <a:pt x="9" y="362"/>
                  <a:pt x="6" y="360"/>
                </a:cubicBezTo>
                <a:cubicBezTo>
                  <a:pt x="6" y="358"/>
                  <a:pt x="7" y="358"/>
                  <a:pt x="8" y="356"/>
                </a:cubicBezTo>
                <a:cubicBezTo>
                  <a:pt x="10" y="357"/>
                  <a:pt x="11" y="359"/>
                  <a:pt x="11" y="362"/>
                </a:cubicBezTo>
                <a:cubicBezTo>
                  <a:pt x="13" y="362"/>
                  <a:pt x="15" y="363"/>
                  <a:pt x="16" y="365"/>
                </a:cubicBezTo>
                <a:cubicBezTo>
                  <a:pt x="19" y="364"/>
                  <a:pt x="18" y="363"/>
                  <a:pt x="19" y="361"/>
                </a:cubicBezTo>
                <a:cubicBezTo>
                  <a:pt x="22" y="354"/>
                  <a:pt x="17" y="352"/>
                  <a:pt x="17" y="345"/>
                </a:cubicBezTo>
                <a:cubicBezTo>
                  <a:pt x="16" y="345"/>
                  <a:pt x="16" y="345"/>
                  <a:pt x="15" y="344"/>
                </a:cubicBezTo>
                <a:cubicBezTo>
                  <a:pt x="14" y="346"/>
                  <a:pt x="8" y="347"/>
                  <a:pt x="6" y="346"/>
                </a:cubicBezTo>
                <a:cubicBezTo>
                  <a:pt x="5" y="347"/>
                  <a:pt x="5" y="347"/>
                  <a:pt x="5" y="347"/>
                </a:cubicBezTo>
                <a:cubicBezTo>
                  <a:pt x="4" y="350"/>
                  <a:pt x="4" y="354"/>
                  <a:pt x="5" y="357"/>
                </a:cubicBezTo>
                <a:cubicBezTo>
                  <a:pt x="5" y="358"/>
                  <a:pt x="6" y="359"/>
                  <a:pt x="6" y="360"/>
                </a:cubicBezTo>
                <a:cubicBezTo>
                  <a:pt x="5" y="363"/>
                  <a:pt x="0" y="377"/>
                  <a:pt x="1" y="380"/>
                </a:cubicBezTo>
                <a:cubicBezTo>
                  <a:pt x="2" y="382"/>
                  <a:pt x="3" y="384"/>
                  <a:pt x="3" y="386"/>
                </a:cubicBezTo>
                <a:cubicBezTo>
                  <a:pt x="4" y="389"/>
                  <a:pt x="4" y="392"/>
                  <a:pt x="5" y="394"/>
                </a:cubicBezTo>
                <a:close/>
                <a:moveTo>
                  <a:pt x="29" y="93"/>
                </a:moveTo>
                <a:cubicBezTo>
                  <a:pt x="31" y="93"/>
                  <a:pt x="31" y="93"/>
                  <a:pt x="31" y="92"/>
                </a:cubicBezTo>
                <a:cubicBezTo>
                  <a:pt x="32" y="90"/>
                  <a:pt x="28" y="86"/>
                  <a:pt x="28" y="83"/>
                </a:cubicBezTo>
                <a:cubicBezTo>
                  <a:pt x="27" y="81"/>
                  <a:pt x="30" y="78"/>
                  <a:pt x="30" y="74"/>
                </a:cubicBezTo>
                <a:cubicBezTo>
                  <a:pt x="29" y="74"/>
                  <a:pt x="29" y="74"/>
                  <a:pt x="29" y="74"/>
                </a:cubicBezTo>
                <a:cubicBezTo>
                  <a:pt x="27" y="75"/>
                  <a:pt x="25" y="76"/>
                  <a:pt x="24" y="77"/>
                </a:cubicBezTo>
                <a:cubicBezTo>
                  <a:pt x="23" y="78"/>
                  <a:pt x="24" y="79"/>
                  <a:pt x="23" y="81"/>
                </a:cubicBezTo>
                <a:cubicBezTo>
                  <a:pt x="23" y="83"/>
                  <a:pt x="21" y="85"/>
                  <a:pt x="20" y="87"/>
                </a:cubicBezTo>
                <a:cubicBezTo>
                  <a:pt x="22" y="89"/>
                  <a:pt x="23" y="91"/>
                  <a:pt x="24" y="92"/>
                </a:cubicBezTo>
                <a:cubicBezTo>
                  <a:pt x="26" y="93"/>
                  <a:pt x="27" y="93"/>
                  <a:pt x="29" y="93"/>
                </a:cubicBezTo>
                <a:close/>
                <a:moveTo>
                  <a:pt x="49" y="294"/>
                </a:moveTo>
                <a:cubicBezTo>
                  <a:pt x="50" y="294"/>
                  <a:pt x="51" y="294"/>
                  <a:pt x="51" y="294"/>
                </a:cubicBezTo>
                <a:lnTo>
                  <a:pt x="51" y="290"/>
                </a:lnTo>
                <a:cubicBezTo>
                  <a:pt x="51" y="290"/>
                  <a:pt x="50" y="290"/>
                  <a:pt x="49" y="290"/>
                </a:cubicBezTo>
                <a:cubicBezTo>
                  <a:pt x="49" y="290"/>
                  <a:pt x="49" y="290"/>
                  <a:pt x="48" y="291"/>
                </a:cubicBezTo>
                <a:cubicBezTo>
                  <a:pt x="48" y="292"/>
                  <a:pt x="48" y="292"/>
                  <a:pt x="48" y="293"/>
                </a:cubicBezTo>
                <a:lnTo>
                  <a:pt x="48" y="294"/>
                </a:lnTo>
                <a:cubicBezTo>
                  <a:pt x="49" y="294"/>
                  <a:pt x="49" y="294"/>
                  <a:pt x="49" y="294"/>
                </a:cubicBezTo>
                <a:close/>
                <a:moveTo>
                  <a:pt x="14" y="166"/>
                </a:moveTo>
                <a:cubicBezTo>
                  <a:pt x="15" y="166"/>
                  <a:pt x="15" y="166"/>
                  <a:pt x="16" y="165"/>
                </a:cubicBezTo>
                <a:cubicBezTo>
                  <a:pt x="16" y="165"/>
                  <a:pt x="17" y="164"/>
                  <a:pt x="17" y="163"/>
                </a:cubicBezTo>
                <a:cubicBezTo>
                  <a:pt x="17" y="160"/>
                  <a:pt x="15" y="157"/>
                  <a:pt x="13" y="156"/>
                </a:cubicBezTo>
                <a:cubicBezTo>
                  <a:pt x="12" y="157"/>
                  <a:pt x="11" y="161"/>
                  <a:pt x="12" y="163"/>
                </a:cubicBezTo>
                <a:cubicBezTo>
                  <a:pt x="13" y="165"/>
                  <a:pt x="13" y="165"/>
                  <a:pt x="14" y="166"/>
                </a:cubicBezTo>
                <a:close/>
                <a:moveTo>
                  <a:pt x="32" y="69"/>
                </a:moveTo>
                <a:cubicBezTo>
                  <a:pt x="34" y="69"/>
                  <a:pt x="35" y="68"/>
                  <a:pt x="37" y="67"/>
                </a:cubicBezTo>
                <a:cubicBezTo>
                  <a:pt x="37" y="63"/>
                  <a:pt x="38" y="58"/>
                  <a:pt x="41" y="56"/>
                </a:cubicBezTo>
                <a:cubicBezTo>
                  <a:pt x="45" y="53"/>
                  <a:pt x="49" y="53"/>
                  <a:pt x="52" y="49"/>
                </a:cubicBezTo>
                <a:cubicBezTo>
                  <a:pt x="57" y="43"/>
                  <a:pt x="61" y="36"/>
                  <a:pt x="69" y="32"/>
                </a:cubicBezTo>
                <a:cubicBezTo>
                  <a:pt x="72" y="31"/>
                  <a:pt x="80" y="32"/>
                  <a:pt x="83" y="30"/>
                </a:cubicBezTo>
                <a:lnTo>
                  <a:pt x="85" y="28"/>
                </a:lnTo>
                <a:cubicBezTo>
                  <a:pt x="85" y="25"/>
                  <a:pt x="84" y="25"/>
                  <a:pt x="83" y="24"/>
                </a:cubicBezTo>
                <a:lnTo>
                  <a:pt x="80" y="24"/>
                </a:lnTo>
                <a:cubicBezTo>
                  <a:pt x="78" y="25"/>
                  <a:pt x="74" y="24"/>
                  <a:pt x="71" y="25"/>
                </a:cubicBezTo>
                <a:cubicBezTo>
                  <a:pt x="68" y="26"/>
                  <a:pt x="66" y="29"/>
                  <a:pt x="64" y="30"/>
                </a:cubicBezTo>
                <a:cubicBezTo>
                  <a:pt x="58" y="33"/>
                  <a:pt x="51" y="33"/>
                  <a:pt x="47" y="36"/>
                </a:cubicBezTo>
                <a:cubicBezTo>
                  <a:pt x="45" y="37"/>
                  <a:pt x="46" y="38"/>
                  <a:pt x="45" y="39"/>
                </a:cubicBezTo>
                <a:cubicBezTo>
                  <a:pt x="45" y="40"/>
                  <a:pt x="43" y="41"/>
                  <a:pt x="43" y="41"/>
                </a:cubicBezTo>
                <a:cubicBezTo>
                  <a:pt x="39" y="48"/>
                  <a:pt x="37" y="55"/>
                  <a:pt x="32" y="59"/>
                </a:cubicBezTo>
                <a:cubicBezTo>
                  <a:pt x="32" y="61"/>
                  <a:pt x="31" y="66"/>
                  <a:pt x="32" y="68"/>
                </a:cubicBezTo>
                <a:lnTo>
                  <a:pt x="32" y="69"/>
                </a:lnTo>
                <a:close/>
                <a:moveTo>
                  <a:pt x="6" y="292"/>
                </a:moveTo>
                <a:cubicBezTo>
                  <a:pt x="6" y="294"/>
                  <a:pt x="6" y="295"/>
                  <a:pt x="7" y="296"/>
                </a:cubicBezTo>
                <a:cubicBezTo>
                  <a:pt x="12" y="296"/>
                  <a:pt x="16" y="292"/>
                  <a:pt x="19" y="290"/>
                </a:cubicBezTo>
                <a:cubicBezTo>
                  <a:pt x="19" y="287"/>
                  <a:pt x="17" y="286"/>
                  <a:pt x="18" y="282"/>
                </a:cubicBezTo>
                <a:cubicBezTo>
                  <a:pt x="18" y="280"/>
                  <a:pt x="19" y="277"/>
                  <a:pt x="20" y="274"/>
                </a:cubicBezTo>
                <a:lnTo>
                  <a:pt x="20" y="271"/>
                </a:lnTo>
                <a:cubicBezTo>
                  <a:pt x="20" y="270"/>
                  <a:pt x="22" y="268"/>
                  <a:pt x="22" y="267"/>
                </a:cubicBezTo>
                <a:cubicBezTo>
                  <a:pt x="22" y="265"/>
                  <a:pt x="22" y="263"/>
                  <a:pt x="22" y="262"/>
                </a:cubicBezTo>
                <a:cubicBezTo>
                  <a:pt x="21" y="260"/>
                  <a:pt x="17" y="260"/>
                  <a:pt x="16" y="260"/>
                </a:cubicBezTo>
                <a:cubicBezTo>
                  <a:pt x="12" y="258"/>
                  <a:pt x="11" y="255"/>
                  <a:pt x="7" y="253"/>
                </a:cubicBezTo>
                <a:cubicBezTo>
                  <a:pt x="7" y="256"/>
                  <a:pt x="5" y="260"/>
                  <a:pt x="6" y="262"/>
                </a:cubicBezTo>
                <a:cubicBezTo>
                  <a:pt x="6" y="264"/>
                  <a:pt x="9" y="266"/>
                  <a:pt x="10" y="267"/>
                </a:cubicBezTo>
                <a:cubicBezTo>
                  <a:pt x="9" y="270"/>
                  <a:pt x="7" y="269"/>
                  <a:pt x="5" y="271"/>
                </a:cubicBezTo>
                <a:cubicBezTo>
                  <a:pt x="5" y="277"/>
                  <a:pt x="5" y="282"/>
                  <a:pt x="6" y="287"/>
                </a:cubicBezTo>
                <a:cubicBezTo>
                  <a:pt x="7" y="289"/>
                  <a:pt x="7" y="291"/>
                  <a:pt x="6" y="292"/>
                </a:cubicBezTo>
                <a:close/>
                <a:moveTo>
                  <a:pt x="13" y="196"/>
                </a:moveTo>
                <a:cubicBezTo>
                  <a:pt x="13" y="195"/>
                  <a:pt x="14" y="195"/>
                  <a:pt x="14" y="194"/>
                </a:cubicBezTo>
                <a:cubicBezTo>
                  <a:pt x="14" y="186"/>
                  <a:pt x="13" y="187"/>
                  <a:pt x="17" y="181"/>
                </a:cubicBezTo>
                <a:cubicBezTo>
                  <a:pt x="19" y="181"/>
                  <a:pt x="20" y="181"/>
                  <a:pt x="21" y="182"/>
                </a:cubicBezTo>
                <a:cubicBezTo>
                  <a:pt x="25" y="182"/>
                  <a:pt x="24" y="177"/>
                  <a:pt x="26" y="175"/>
                </a:cubicBezTo>
                <a:cubicBezTo>
                  <a:pt x="25" y="171"/>
                  <a:pt x="22" y="171"/>
                  <a:pt x="20" y="168"/>
                </a:cubicBezTo>
                <a:lnTo>
                  <a:pt x="19" y="168"/>
                </a:lnTo>
                <a:cubicBezTo>
                  <a:pt x="19" y="170"/>
                  <a:pt x="20" y="173"/>
                  <a:pt x="19" y="175"/>
                </a:cubicBezTo>
                <a:cubicBezTo>
                  <a:pt x="18" y="178"/>
                  <a:pt x="13" y="177"/>
                  <a:pt x="11" y="180"/>
                </a:cubicBezTo>
                <a:cubicBezTo>
                  <a:pt x="9" y="184"/>
                  <a:pt x="10" y="190"/>
                  <a:pt x="11" y="195"/>
                </a:cubicBezTo>
                <a:lnTo>
                  <a:pt x="13" y="196"/>
                </a:lnTo>
                <a:close/>
                <a:moveTo>
                  <a:pt x="5" y="337"/>
                </a:moveTo>
                <a:cubicBezTo>
                  <a:pt x="7" y="337"/>
                  <a:pt x="11" y="336"/>
                  <a:pt x="13" y="334"/>
                </a:cubicBezTo>
                <a:cubicBezTo>
                  <a:pt x="16" y="335"/>
                  <a:pt x="15" y="337"/>
                  <a:pt x="17" y="339"/>
                </a:cubicBezTo>
                <a:cubicBezTo>
                  <a:pt x="18" y="339"/>
                  <a:pt x="18" y="339"/>
                  <a:pt x="18" y="339"/>
                </a:cubicBezTo>
                <a:cubicBezTo>
                  <a:pt x="20" y="334"/>
                  <a:pt x="20" y="326"/>
                  <a:pt x="18" y="322"/>
                </a:cubicBezTo>
                <a:lnTo>
                  <a:pt x="16" y="321"/>
                </a:lnTo>
                <a:cubicBezTo>
                  <a:pt x="15" y="323"/>
                  <a:pt x="9" y="325"/>
                  <a:pt x="8" y="324"/>
                </a:cubicBezTo>
                <a:cubicBezTo>
                  <a:pt x="4" y="324"/>
                  <a:pt x="4" y="325"/>
                  <a:pt x="3" y="326"/>
                </a:cubicBezTo>
                <a:cubicBezTo>
                  <a:pt x="2" y="328"/>
                  <a:pt x="2" y="331"/>
                  <a:pt x="3" y="333"/>
                </a:cubicBezTo>
                <a:cubicBezTo>
                  <a:pt x="3" y="335"/>
                  <a:pt x="4" y="336"/>
                  <a:pt x="5" y="337"/>
                </a:cubicBezTo>
                <a:close/>
                <a:moveTo>
                  <a:pt x="84" y="57"/>
                </a:moveTo>
                <a:cubicBezTo>
                  <a:pt x="85" y="56"/>
                  <a:pt x="85" y="56"/>
                  <a:pt x="86" y="56"/>
                </a:cubicBezTo>
                <a:cubicBezTo>
                  <a:pt x="90" y="56"/>
                  <a:pt x="91" y="57"/>
                  <a:pt x="94" y="59"/>
                </a:cubicBezTo>
                <a:cubicBezTo>
                  <a:pt x="90" y="60"/>
                  <a:pt x="87" y="61"/>
                  <a:pt x="84" y="61"/>
                </a:cubicBezTo>
                <a:cubicBezTo>
                  <a:pt x="84" y="59"/>
                  <a:pt x="83" y="59"/>
                  <a:pt x="84" y="57"/>
                </a:cubicBezTo>
                <a:close/>
                <a:moveTo>
                  <a:pt x="102" y="55"/>
                </a:moveTo>
                <a:cubicBezTo>
                  <a:pt x="108" y="55"/>
                  <a:pt x="111" y="55"/>
                  <a:pt x="114" y="57"/>
                </a:cubicBezTo>
                <a:cubicBezTo>
                  <a:pt x="113" y="60"/>
                  <a:pt x="110" y="60"/>
                  <a:pt x="109" y="62"/>
                </a:cubicBezTo>
                <a:cubicBezTo>
                  <a:pt x="105" y="62"/>
                  <a:pt x="103" y="60"/>
                  <a:pt x="99" y="60"/>
                </a:cubicBezTo>
                <a:lnTo>
                  <a:pt x="99" y="59"/>
                </a:lnTo>
                <a:cubicBezTo>
                  <a:pt x="99" y="56"/>
                  <a:pt x="101" y="56"/>
                  <a:pt x="102" y="55"/>
                </a:cubicBezTo>
                <a:close/>
                <a:moveTo>
                  <a:pt x="265" y="331"/>
                </a:moveTo>
                <a:lnTo>
                  <a:pt x="294" y="333"/>
                </a:lnTo>
                <a:cubicBezTo>
                  <a:pt x="296" y="334"/>
                  <a:pt x="297" y="335"/>
                  <a:pt x="299" y="336"/>
                </a:cubicBezTo>
                <a:cubicBezTo>
                  <a:pt x="298" y="335"/>
                  <a:pt x="297" y="335"/>
                  <a:pt x="295" y="335"/>
                </a:cubicBezTo>
                <a:cubicBezTo>
                  <a:pt x="295" y="334"/>
                  <a:pt x="294" y="334"/>
                  <a:pt x="294" y="333"/>
                </a:cubicBezTo>
                <a:cubicBezTo>
                  <a:pt x="287" y="332"/>
                  <a:pt x="280" y="332"/>
                  <a:pt x="273" y="332"/>
                </a:cubicBezTo>
                <a:cubicBezTo>
                  <a:pt x="270" y="332"/>
                  <a:pt x="268" y="331"/>
                  <a:pt x="265" y="331"/>
                </a:cubicBezTo>
                <a:lnTo>
                  <a:pt x="266" y="331"/>
                </a:lnTo>
                <a:cubicBezTo>
                  <a:pt x="267" y="332"/>
                  <a:pt x="267" y="332"/>
                  <a:pt x="267" y="334"/>
                </a:cubicBezTo>
                <a:cubicBezTo>
                  <a:pt x="262" y="337"/>
                  <a:pt x="258" y="334"/>
                  <a:pt x="254" y="333"/>
                </a:cubicBezTo>
                <a:cubicBezTo>
                  <a:pt x="250" y="332"/>
                  <a:pt x="247" y="333"/>
                  <a:pt x="244" y="333"/>
                </a:cubicBezTo>
                <a:lnTo>
                  <a:pt x="265" y="331"/>
                </a:lnTo>
                <a:close/>
                <a:moveTo>
                  <a:pt x="280" y="63"/>
                </a:moveTo>
                <a:cubicBezTo>
                  <a:pt x="282" y="62"/>
                  <a:pt x="284" y="61"/>
                  <a:pt x="285" y="59"/>
                </a:cubicBezTo>
                <a:cubicBezTo>
                  <a:pt x="287" y="59"/>
                  <a:pt x="289" y="60"/>
                  <a:pt x="291" y="60"/>
                </a:cubicBezTo>
                <a:cubicBezTo>
                  <a:pt x="288" y="62"/>
                  <a:pt x="284" y="61"/>
                  <a:pt x="281" y="63"/>
                </a:cubicBezTo>
                <a:lnTo>
                  <a:pt x="280" y="63"/>
                </a:lnTo>
                <a:close/>
                <a:moveTo>
                  <a:pt x="308" y="59"/>
                </a:moveTo>
                <a:cubicBezTo>
                  <a:pt x="308" y="59"/>
                  <a:pt x="308" y="59"/>
                  <a:pt x="309" y="59"/>
                </a:cubicBezTo>
                <a:lnTo>
                  <a:pt x="309" y="60"/>
                </a:lnTo>
                <a:cubicBezTo>
                  <a:pt x="308" y="60"/>
                  <a:pt x="307" y="60"/>
                  <a:pt x="307" y="59"/>
                </a:cubicBezTo>
                <a:cubicBezTo>
                  <a:pt x="305" y="59"/>
                  <a:pt x="304" y="60"/>
                  <a:pt x="304" y="59"/>
                </a:cubicBezTo>
                <a:lnTo>
                  <a:pt x="308" y="59"/>
                </a:lnTo>
                <a:close/>
                <a:moveTo>
                  <a:pt x="324" y="322"/>
                </a:moveTo>
                <a:cubicBezTo>
                  <a:pt x="324" y="323"/>
                  <a:pt x="325" y="323"/>
                  <a:pt x="326" y="324"/>
                </a:cubicBezTo>
                <a:cubicBezTo>
                  <a:pt x="327" y="322"/>
                  <a:pt x="328" y="319"/>
                  <a:pt x="328" y="317"/>
                </a:cubicBezTo>
                <a:cubicBezTo>
                  <a:pt x="323" y="313"/>
                  <a:pt x="327" y="308"/>
                  <a:pt x="328" y="302"/>
                </a:cubicBezTo>
                <a:cubicBezTo>
                  <a:pt x="328" y="304"/>
                  <a:pt x="327" y="306"/>
                  <a:pt x="327" y="307"/>
                </a:cubicBezTo>
                <a:cubicBezTo>
                  <a:pt x="328" y="307"/>
                  <a:pt x="328" y="307"/>
                  <a:pt x="328" y="307"/>
                </a:cubicBezTo>
                <a:cubicBezTo>
                  <a:pt x="330" y="306"/>
                  <a:pt x="330" y="306"/>
                  <a:pt x="331" y="305"/>
                </a:cubicBezTo>
                <a:cubicBezTo>
                  <a:pt x="331" y="305"/>
                  <a:pt x="331" y="305"/>
                  <a:pt x="331" y="305"/>
                </a:cubicBezTo>
                <a:lnTo>
                  <a:pt x="331" y="298"/>
                </a:lnTo>
                <a:cubicBezTo>
                  <a:pt x="331" y="298"/>
                  <a:pt x="331" y="298"/>
                  <a:pt x="331" y="297"/>
                </a:cubicBezTo>
                <a:cubicBezTo>
                  <a:pt x="331" y="297"/>
                  <a:pt x="330" y="297"/>
                  <a:pt x="330" y="296"/>
                </a:cubicBezTo>
                <a:cubicBezTo>
                  <a:pt x="329" y="297"/>
                  <a:pt x="329" y="299"/>
                  <a:pt x="328" y="301"/>
                </a:cubicBezTo>
                <a:lnTo>
                  <a:pt x="332" y="283"/>
                </a:lnTo>
                <a:cubicBezTo>
                  <a:pt x="334" y="288"/>
                  <a:pt x="332" y="294"/>
                  <a:pt x="331" y="297"/>
                </a:cubicBezTo>
                <a:cubicBezTo>
                  <a:pt x="332" y="299"/>
                  <a:pt x="332" y="303"/>
                  <a:pt x="331" y="305"/>
                </a:cubicBezTo>
                <a:lnTo>
                  <a:pt x="331" y="309"/>
                </a:lnTo>
                <a:cubicBezTo>
                  <a:pt x="330" y="312"/>
                  <a:pt x="329" y="315"/>
                  <a:pt x="328" y="317"/>
                </a:cubicBezTo>
                <a:cubicBezTo>
                  <a:pt x="330" y="319"/>
                  <a:pt x="331" y="320"/>
                  <a:pt x="332" y="320"/>
                </a:cubicBezTo>
                <a:cubicBezTo>
                  <a:pt x="331" y="322"/>
                  <a:pt x="329" y="322"/>
                  <a:pt x="328" y="324"/>
                </a:cubicBezTo>
                <a:cubicBezTo>
                  <a:pt x="327" y="324"/>
                  <a:pt x="326" y="324"/>
                  <a:pt x="326" y="324"/>
                </a:cubicBezTo>
                <a:cubicBezTo>
                  <a:pt x="325" y="326"/>
                  <a:pt x="323" y="328"/>
                  <a:pt x="322" y="330"/>
                </a:cubicBezTo>
                <a:cubicBezTo>
                  <a:pt x="323" y="326"/>
                  <a:pt x="324" y="322"/>
                  <a:pt x="324" y="322"/>
                </a:cubicBezTo>
                <a:close/>
                <a:moveTo>
                  <a:pt x="331" y="225"/>
                </a:moveTo>
                <a:cubicBezTo>
                  <a:pt x="333" y="226"/>
                  <a:pt x="338" y="231"/>
                  <a:pt x="336" y="234"/>
                </a:cubicBezTo>
                <a:cubicBezTo>
                  <a:pt x="335" y="236"/>
                  <a:pt x="333" y="236"/>
                  <a:pt x="331" y="237"/>
                </a:cubicBezTo>
                <a:cubicBezTo>
                  <a:pt x="331" y="236"/>
                  <a:pt x="330" y="236"/>
                  <a:pt x="329" y="235"/>
                </a:cubicBezTo>
                <a:cubicBezTo>
                  <a:pt x="329" y="232"/>
                  <a:pt x="331" y="229"/>
                  <a:pt x="331" y="225"/>
                </a:cubicBezTo>
                <a:close/>
                <a:moveTo>
                  <a:pt x="77" y="65"/>
                </a:moveTo>
                <a:cubicBezTo>
                  <a:pt x="73" y="67"/>
                  <a:pt x="71" y="70"/>
                  <a:pt x="68" y="72"/>
                </a:cubicBezTo>
                <a:cubicBezTo>
                  <a:pt x="68" y="72"/>
                  <a:pt x="68" y="72"/>
                  <a:pt x="67" y="72"/>
                </a:cubicBezTo>
                <a:cubicBezTo>
                  <a:pt x="67" y="71"/>
                  <a:pt x="67" y="71"/>
                  <a:pt x="66" y="70"/>
                </a:cubicBezTo>
                <a:cubicBezTo>
                  <a:pt x="66" y="67"/>
                  <a:pt x="66" y="65"/>
                  <a:pt x="68" y="63"/>
                </a:cubicBezTo>
                <a:cubicBezTo>
                  <a:pt x="72" y="63"/>
                  <a:pt x="74" y="64"/>
                  <a:pt x="77" y="64"/>
                </a:cubicBezTo>
                <a:lnTo>
                  <a:pt x="77" y="65"/>
                </a:lnTo>
                <a:close/>
                <a:moveTo>
                  <a:pt x="74" y="50"/>
                </a:moveTo>
                <a:cubicBezTo>
                  <a:pt x="73" y="51"/>
                  <a:pt x="72" y="53"/>
                  <a:pt x="71" y="53"/>
                </a:cubicBezTo>
                <a:cubicBezTo>
                  <a:pt x="68" y="55"/>
                  <a:pt x="65" y="56"/>
                  <a:pt x="63" y="57"/>
                </a:cubicBezTo>
                <a:cubicBezTo>
                  <a:pt x="61" y="58"/>
                  <a:pt x="60" y="61"/>
                  <a:pt x="58" y="62"/>
                </a:cubicBezTo>
                <a:cubicBezTo>
                  <a:pt x="57" y="62"/>
                  <a:pt x="56" y="63"/>
                  <a:pt x="55" y="63"/>
                </a:cubicBezTo>
                <a:cubicBezTo>
                  <a:pt x="53" y="70"/>
                  <a:pt x="58" y="74"/>
                  <a:pt x="60" y="79"/>
                </a:cubicBezTo>
                <a:cubicBezTo>
                  <a:pt x="61" y="83"/>
                  <a:pt x="57" y="85"/>
                  <a:pt x="56" y="87"/>
                </a:cubicBezTo>
                <a:cubicBezTo>
                  <a:pt x="55" y="89"/>
                  <a:pt x="55" y="92"/>
                  <a:pt x="55" y="95"/>
                </a:cubicBezTo>
                <a:cubicBezTo>
                  <a:pt x="55" y="95"/>
                  <a:pt x="56" y="95"/>
                  <a:pt x="56" y="95"/>
                </a:cubicBezTo>
                <a:lnTo>
                  <a:pt x="56" y="99"/>
                </a:lnTo>
                <a:cubicBezTo>
                  <a:pt x="55" y="98"/>
                  <a:pt x="55" y="96"/>
                  <a:pt x="55" y="95"/>
                </a:cubicBezTo>
                <a:cubicBezTo>
                  <a:pt x="55" y="95"/>
                  <a:pt x="54" y="95"/>
                  <a:pt x="54" y="95"/>
                </a:cubicBezTo>
                <a:cubicBezTo>
                  <a:pt x="52" y="97"/>
                  <a:pt x="48" y="100"/>
                  <a:pt x="46" y="103"/>
                </a:cubicBezTo>
                <a:cubicBezTo>
                  <a:pt x="45" y="105"/>
                  <a:pt x="46" y="108"/>
                  <a:pt x="45" y="109"/>
                </a:cubicBezTo>
                <a:cubicBezTo>
                  <a:pt x="45" y="114"/>
                  <a:pt x="49" y="119"/>
                  <a:pt x="55" y="121"/>
                </a:cubicBezTo>
                <a:lnTo>
                  <a:pt x="54" y="126"/>
                </a:lnTo>
                <a:cubicBezTo>
                  <a:pt x="54" y="128"/>
                  <a:pt x="54" y="130"/>
                  <a:pt x="54" y="132"/>
                </a:cubicBezTo>
                <a:lnTo>
                  <a:pt x="57" y="150"/>
                </a:lnTo>
                <a:cubicBezTo>
                  <a:pt x="57" y="151"/>
                  <a:pt x="57" y="151"/>
                  <a:pt x="57" y="152"/>
                </a:cubicBezTo>
                <a:lnTo>
                  <a:pt x="58" y="163"/>
                </a:lnTo>
                <a:cubicBezTo>
                  <a:pt x="58" y="163"/>
                  <a:pt x="58" y="164"/>
                  <a:pt x="58" y="164"/>
                </a:cubicBezTo>
                <a:cubicBezTo>
                  <a:pt x="58" y="168"/>
                  <a:pt x="58" y="173"/>
                  <a:pt x="57" y="177"/>
                </a:cubicBezTo>
                <a:cubicBezTo>
                  <a:pt x="57" y="179"/>
                  <a:pt x="55" y="181"/>
                  <a:pt x="54" y="183"/>
                </a:cubicBezTo>
                <a:cubicBezTo>
                  <a:pt x="53" y="187"/>
                  <a:pt x="53" y="189"/>
                  <a:pt x="51" y="191"/>
                </a:cubicBezTo>
                <a:cubicBezTo>
                  <a:pt x="51" y="193"/>
                  <a:pt x="54" y="197"/>
                  <a:pt x="56" y="198"/>
                </a:cubicBezTo>
                <a:cubicBezTo>
                  <a:pt x="55" y="201"/>
                  <a:pt x="55" y="203"/>
                  <a:pt x="54" y="205"/>
                </a:cubicBezTo>
                <a:cubicBezTo>
                  <a:pt x="54" y="207"/>
                  <a:pt x="54" y="210"/>
                  <a:pt x="53" y="212"/>
                </a:cubicBezTo>
                <a:lnTo>
                  <a:pt x="53" y="219"/>
                </a:lnTo>
                <a:cubicBezTo>
                  <a:pt x="53" y="225"/>
                  <a:pt x="53" y="231"/>
                  <a:pt x="54" y="236"/>
                </a:cubicBezTo>
                <a:lnTo>
                  <a:pt x="53" y="247"/>
                </a:lnTo>
                <a:lnTo>
                  <a:pt x="54" y="261"/>
                </a:lnTo>
                <a:cubicBezTo>
                  <a:pt x="53" y="261"/>
                  <a:pt x="52" y="260"/>
                  <a:pt x="51" y="260"/>
                </a:cubicBezTo>
                <a:cubicBezTo>
                  <a:pt x="51" y="259"/>
                  <a:pt x="51" y="259"/>
                  <a:pt x="50" y="260"/>
                </a:cubicBezTo>
                <a:cubicBezTo>
                  <a:pt x="48" y="262"/>
                  <a:pt x="50" y="264"/>
                  <a:pt x="50" y="266"/>
                </a:cubicBezTo>
                <a:cubicBezTo>
                  <a:pt x="51" y="268"/>
                  <a:pt x="50" y="270"/>
                  <a:pt x="51" y="271"/>
                </a:cubicBezTo>
                <a:cubicBezTo>
                  <a:pt x="51" y="272"/>
                  <a:pt x="51" y="271"/>
                  <a:pt x="52" y="272"/>
                </a:cubicBezTo>
                <a:cubicBezTo>
                  <a:pt x="52" y="272"/>
                  <a:pt x="54" y="271"/>
                  <a:pt x="55" y="271"/>
                </a:cubicBezTo>
                <a:lnTo>
                  <a:pt x="55" y="276"/>
                </a:lnTo>
                <a:cubicBezTo>
                  <a:pt x="54" y="287"/>
                  <a:pt x="50" y="298"/>
                  <a:pt x="51" y="309"/>
                </a:cubicBezTo>
                <a:cubicBezTo>
                  <a:pt x="52" y="310"/>
                  <a:pt x="51" y="312"/>
                  <a:pt x="50" y="313"/>
                </a:cubicBezTo>
                <a:cubicBezTo>
                  <a:pt x="52" y="311"/>
                  <a:pt x="54" y="310"/>
                  <a:pt x="57" y="309"/>
                </a:cubicBezTo>
                <a:lnTo>
                  <a:pt x="56" y="321"/>
                </a:lnTo>
                <a:cubicBezTo>
                  <a:pt x="55" y="320"/>
                  <a:pt x="54" y="319"/>
                  <a:pt x="53" y="319"/>
                </a:cubicBezTo>
                <a:cubicBezTo>
                  <a:pt x="53" y="319"/>
                  <a:pt x="52" y="319"/>
                  <a:pt x="51" y="319"/>
                </a:cubicBezTo>
                <a:cubicBezTo>
                  <a:pt x="51" y="319"/>
                  <a:pt x="51" y="319"/>
                  <a:pt x="50" y="318"/>
                </a:cubicBezTo>
                <a:cubicBezTo>
                  <a:pt x="49" y="316"/>
                  <a:pt x="49" y="315"/>
                  <a:pt x="50" y="313"/>
                </a:cubicBezTo>
                <a:cubicBezTo>
                  <a:pt x="49" y="314"/>
                  <a:pt x="48" y="315"/>
                  <a:pt x="47" y="316"/>
                </a:cubicBezTo>
                <a:cubicBezTo>
                  <a:pt x="43" y="323"/>
                  <a:pt x="46" y="328"/>
                  <a:pt x="50" y="332"/>
                </a:cubicBezTo>
                <a:cubicBezTo>
                  <a:pt x="50" y="331"/>
                  <a:pt x="50" y="330"/>
                  <a:pt x="50" y="329"/>
                </a:cubicBezTo>
                <a:lnTo>
                  <a:pt x="52" y="329"/>
                </a:lnTo>
                <a:cubicBezTo>
                  <a:pt x="53" y="330"/>
                  <a:pt x="54" y="331"/>
                  <a:pt x="56" y="332"/>
                </a:cubicBezTo>
                <a:cubicBezTo>
                  <a:pt x="57" y="333"/>
                  <a:pt x="57" y="334"/>
                  <a:pt x="57" y="335"/>
                </a:cubicBezTo>
                <a:cubicBezTo>
                  <a:pt x="58" y="335"/>
                  <a:pt x="59" y="336"/>
                  <a:pt x="60" y="337"/>
                </a:cubicBezTo>
                <a:cubicBezTo>
                  <a:pt x="65" y="337"/>
                  <a:pt x="69" y="336"/>
                  <a:pt x="75" y="336"/>
                </a:cubicBezTo>
                <a:cubicBezTo>
                  <a:pt x="75" y="336"/>
                  <a:pt x="76" y="336"/>
                  <a:pt x="76" y="336"/>
                </a:cubicBezTo>
                <a:cubicBezTo>
                  <a:pt x="74" y="335"/>
                  <a:pt x="71" y="334"/>
                  <a:pt x="69" y="333"/>
                </a:cubicBezTo>
                <a:lnTo>
                  <a:pt x="80" y="333"/>
                </a:lnTo>
                <a:cubicBezTo>
                  <a:pt x="78" y="334"/>
                  <a:pt x="77" y="335"/>
                  <a:pt x="76" y="336"/>
                </a:cubicBezTo>
                <a:cubicBezTo>
                  <a:pt x="76" y="336"/>
                  <a:pt x="76" y="336"/>
                  <a:pt x="76" y="336"/>
                </a:cubicBezTo>
                <a:lnTo>
                  <a:pt x="75" y="336"/>
                </a:lnTo>
                <a:cubicBezTo>
                  <a:pt x="75" y="337"/>
                  <a:pt x="75" y="337"/>
                  <a:pt x="74" y="337"/>
                </a:cubicBezTo>
                <a:cubicBezTo>
                  <a:pt x="69" y="339"/>
                  <a:pt x="60" y="338"/>
                  <a:pt x="54" y="337"/>
                </a:cubicBezTo>
                <a:cubicBezTo>
                  <a:pt x="53" y="336"/>
                  <a:pt x="51" y="334"/>
                  <a:pt x="50" y="332"/>
                </a:cubicBezTo>
                <a:cubicBezTo>
                  <a:pt x="49" y="335"/>
                  <a:pt x="50" y="336"/>
                  <a:pt x="51" y="339"/>
                </a:cubicBezTo>
                <a:cubicBezTo>
                  <a:pt x="53" y="340"/>
                  <a:pt x="54" y="341"/>
                  <a:pt x="55" y="341"/>
                </a:cubicBezTo>
                <a:cubicBezTo>
                  <a:pt x="58" y="342"/>
                  <a:pt x="61" y="340"/>
                  <a:pt x="63" y="340"/>
                </a:cubicBezTo>
                <a:cubicBezTo>
                  <a:pt x="66" y="340"/>
                  <a:pt x="69" y="340"/>
                  <a:pt x="71" y="341"/>
                </a:cubicBezTo>
                <a:cubicBezTo>
                  <a:pt x="75" y="341"/>
                  <a:pt x="81" y="339"/>
                  <a:pt x="84" y="339"/>
                </a:cubicBezTo>
                <a:cubicBezTo>
                  <a:pt x="88" y="338"/>
                  <a:pt x="90" y="340"/>
                  <a:pt x="93" y="339"/>
                </a:cubicBezTo>
                <a:cubicBezTo>
                  <a:pt x="96" y="339"/>
                  <a:pt x="99" y="338"/>
                  <a:pt x="103" y="337"/>
                </a:cubicBezTo>
                <a:cubicBezTo>
                  <a:pt x="109" y="336"/>
                  <a:pt x="113" y="338"/>
                  <a:pt x="116" y="339"/>
                </a:cubicBezTo>
                <a:cubicBezTo>
                  <a:pt x="119" y="340"/>
                  <a:pt x="122" y="340"/>
                  <a:pt x="124" y="340"/>
                </a:cubicBezTo>
                <a:cubicBezTo>
                  <a:pt x="129" y="341"/>
                  <a:pt x="134" y="339"/>
                  <a:pt x="137" y="338"/>
                </a:cubicBezTo>
                <a:cubicBezTo>
                  <a:pt x="145" y="338"/>
                  <a:pt x="153" y="339"/>
                  <a:pt x="162" y="339"/>
                </a:cubicBezTo>
                <a:cubicBezTo>
                  <a:pt x="174" y="339"/>
                  <a:pt x="190" y="340"/>
                  <a:pt x="201" y="337"/>
                </a:cubicBezTo>
                <a:cubicBezTo>
                  <a:pt x="205" y="337"/>
                  <a:pt x="210" y="337"/>
                  <a:pt x="213" y="336"/>
                </a:cubicBezTo>
                <a:cubicBezTo>
                  <a:pt x="217" y="336"/>
                  <a:pt x="218" y="339"/>
                  <a:pt x="221" y="340"/>
                </a:cubicBezTo>
                <a:cubicBezTo>
                  <a:pt x="223" y="341"/>
                  <a:pt x="226" y="340"/>
                  <a:pt x="228" y="339"/>
                </a:cubicBezTo>
                <a:cubicBezTo>
                  <a:pt x="227" y="338"/>
                  <a:pt x="226" y="338"/>
                  <a:pt x="225" y="338"/>
                </a:cubicBezTo>
                <a:cubicBezTo>
                  <a:pt x="223" y="337"/>
                  <a:pt x="221" y="336"/>
                  <a:pt x="219" y="335"/>
                </a:cubicBezTo>
                <a:lnTo>
                  <a:pt x="234" y="334"/>
                </a:lnTo>
                <a:cubicBezTo>
                  <a:pt x="235" y="334"/>
                  <a:pt x="235" y="334"/>
                  <a:pt x="235" y="335"/>
                </a:cubicBezTo>
                <a:cubicBezTo>
                  <a:pt x="233" y="336"/>
                  <a:pt x="231" y="337"/>
                  <a:pt x="228" y="339"/>
                </a:cubicBezTo>
                <a:cubicBezTo>
                  <a:pt x="234" y="340"/>
                  <a:pt x="240" y="339"/>
                  <a:pt x="246" y="340"/>
                </a:cubicBezTo>
                <a:cubicBezTo>
                  <a:pt x="252" y="341"/>
                  <a:pt x="259" y="342"/>
                  <a:pt x="265" y="343"/>
                </a:cubicBezTo>
                <a:lnTo>
                  <a:pt x="283" y="343"/>
                </a:lnTo>
                <a:cubicBezTo>
                  <a:pt x="291" y="345"/>
                  <a:pt x="301" y="345"/>
                  <a:pt x="308" y="342"/>
                </a:cubicBezTo>
                <a:cubicBezTo>
                  <a:pt x="310" y="341"/>
                  <a:pt x="312" y="340"/>
                  <a:pt x="313" y="339"/>
                </a:cubicBezTo>
                <a:cubicBezTo>
                  <a:pt x="313" y="339"/>
                  <a:pt x="313" y="339"/>
                  <a:pt x="314" y="339"/>
                </a:cubicBezTo>
                <a:cubicBezTo>
                  <a:pt x="314" y="339"/>
                  <a:pt x="315" y="340"/>
                  <a:pt x="316" y="340"/>
                </a:cubicBezTo>
                <a:cubicBezTo>
                  <a:pt x="320" y="340"/>
                  <a:pt x="320" y="337"/>
                  <a:pt x="322" y="336"/>
                </a:cubicBezTo>
                <a:cubicBezTo>
                  <a:pt x="325" y="335"/>
                  <a:pt x="328" y="337"/>
                  <a:pt x="331" y="336"/>
                </a:cubicBezTo>
                <a:cubicBezTo>
                  <a:pt x="334" y="335"/>
                  <a:pt x="337" y="331"/>
                  <a:pt x="339" y="328"/>
                </a:cubicBezTo>
                <a:cubicBezTo>
                  <a:pt x="339" y="324"/>
                  <a:pt x="336" y="321"/>
                  <a:pt x="333" y="319"/>
                </a:cubicBezTo>
                <a:cubicBezTo>
                  <a:pt x="334" y="315"/>
                  <a:pt x="336" y="312"/>
                  <a:pt x="337" y="308"/>
                </a:cubicBezTo>
                <a:cubicBezTo>
                  <a:pt x="338" y="303"/>
                  <a:pt x="337" y="299"/>
                  <a:pt x="338" y="294"/>
                </a:cubicBezTo>
                <a:cubicBezTo>
                  <a:pt x="339" y="290"/>
                  <a:pt x="341" y="287"/>
                  <a:pt x="342" y="282"/>
                </a:cubicBezTo>
                <a:cubicBezTo>
                  <a:pt x="343" y="279"/>
                  <a:pt x="342" y="269"/>
                  <a:pt x="341" y="266"/>
                </a:cubicBezTo>
                <a:cubicBezTo>
                  <a:pt x="340" y="264"/>
                  <a:pt x="338" y="261"/>
                  <a:pt x="339" y="258"/>
                </a:cubicBezTo>
                <a:cubicBezTo>
                  <a:pt x="340" y="254"/>
                  <a:pt x="342" y="250"/>
                  <a:pt x="343" y="246"/>
                </a:cubicBezTo>
                <a:cubicBezTo>
                  <a:pt x="343" y="240"/>
                  <a:pt x="344" y="235"/>
                  <a:pt x="344" y="229"/>
                </a:cubicBezTo>
                <a:cubicBezTo>
                  <a:pt x="344" y="228"/>
                  <a:pt x="345" y="227"/>
                  <a:pt x="345" y="225"/>
                </a:cubicBezTo>
                <a:cubicBezTo>
                  <a:pt x="344" y="224"/>
                  <a:pt x="342" y="222"/>
                  <a:pt x="340" y="221"/>
                </a:cubicBezTo>
                <a:cubicBezTo>
                  <a:pt x="340" y="215"/>
                  <a:pt x="342" y="214"/>
                  <a:pt x="346" y="212"/>
                </a:cubicBezTo>
                <a:cubicBezTo>
                  <a:pt x="346" y="210"/>
                  <a:pt x="345" y="208"/>
                  <a:pt x="346" y="205"/>
                </a:cubicBezTo>
                <a:cubicBezTo>
                  <a:pt x="346" y="203"/>
                  <a:pt x="349" y="198"/>
                  <a:pt x="348" y="194"/>
                </a:cubicBezTo>
                <a:cubicBezTo>
                  <a:pt x="346" y="190"/>
                  <a:pt x="344" y="186"/>
                  <a:pt x="343" y="182"/>
                </a:cubicBezTo>
                <a:cubicBezTo>
                  <a:pt x="343" y="180"/>
                  <a:pt x="343" y="178"/>
                  <a:pt x="343" y="175"/>
                </a:cubicBezTo>
                <a:cubicBezTo>
                  <a:pt x="342" y="174"/>
                  <a:pt x="341" y="171"/>
                  <a:pt x="341" y="170"/>
                </a:cubicBezTo>
                <a:cubicBezTo>
                  <a:pt x="341" y="166"/>
                  <a:pt x="341" y="161"/>
                  <a:pt x="341" y="157"/>
                </a:cubicBezTo>
                <a:cubicBezTo>
                  <a:pt x="341" y="156"/>
                  <a:pt x="339" y="155"/>
                  <a:pt x="339" y="154"/>
                </a:cubicBezTo>
                <a:cubicBezTo>
                  <a:pt x="338" y="152"/>
                  <a:pt x="340" y="149"/>
                  <a:pt x="341" y="147"/>
                </a:cubicBezTo>
                <a:cubicBezTo>
                  <a:pt x="342" y="143"/>
                  <a:pt x="342" y="138"/>
                  <a:pt x="343" y="133"/>
                </a:cubicBezTo>
                <a:lnTo>
                  <a:pt x="343" y="127"/>
                </a:lnTo>
                <a:cubicBezTo>
                  <a:pt x="343" y="118"/>
                  <a:pt x="342" y="112"/>
                  <a:pt x="341" y="105"/>
                </a:cubicBezTo>
                <a:cubicBezTo>
                  <a:pt x="340" y="100"/>
                  <a:pt x="343" y="93"/>
                  <a:pt x="342" y="88"/>
                </a:cubicBezTo>
                <a:cubicBezTo>
                  <a:pt x="341" y="86"/>
                  <a:pt x="340" y="81"/>
                  <a:pt x="339" y="78"/>
                </a:cubicBezTo>
                <a:cubicBezTo>
                  <a:pt x="338" y="76"/>
                  <a:pt x="336" y="75"/>
                  <a:pt x="335" y="73"/>
                </a:cubicBezTo>
                <a:cubicBezTo>
                  <a:pt x="332" y="73"/>
                  <a:pt x="331" y="73"/>
                  <a:pt x="330" y="74"/>
                </a:cubicBezTo>
                <a:cubicBezTo>
                  <a:pt x="328" y="71"/>
                  <a:pt x="325" y="68"/>
                  <a:pt x="322" y="66"/>
                </a:cubicBezTo>
                <a:cubicBezTo>
                  <a:pt x="322" y="64"/>
                  <a:pt x="322" y="64"/>
                  <a:pt x="322" y="63"/>
                </a:cubicBezTo>
                <a:cubicBezTo>
                  <a:pt x="323" y="62"/>
                  <a:pt x="324" y="61"/>
                  <a:pt x="325" y="61"/>
                </a:cubicBezTo>
                <a:cubicBezTo>
                  <a:pt x="332" y="61"/>
                  <a:pt x="329" y="69"/>
                  <a:pt x="334" y="71"/>
                </a:cubicBezTo>
                <a:lnTo>
                  <a:pt x="335" y="71"/>
                </a:lnTo>
                <a:cubicBezTo>
                  <a:pt x="336" y="69"/>
                  <a:pt x="344" y="60"/>
                  <a:pt x="340" y="55"/>
                </a:cubicBezTo>
                <a:cubicBezTo>
                  <a:pt x="339" y="51"/>
                  <a:pt x="335" y="53"/>
                  <a:pt x="330" y="52"/>
                </a:cubicBezTo>
                <a:cubicBezTo>
                  <a:pt x="330" y="52"/>
                  <a:pt x="329" y="51"/>
                  <a:pt x="328" y="51"/>
                </a:cubicBezTo>
                <a:cubicBezTo>
                  <a:pt x="325" y="52"/>
                  <a:pt x="324" y="56"/>
                  <a:pt x="319" y="55"/>
                </a:cubicBezTo>
                <a:cubicBezTo>
                  <a:pt x="313" y="53"/>
                  <a:pt x="310" y="49"/>
                  <a:pt x="304" y="48"/>
                </a:cubicBezTo>
                <a:cubicBezTo>
                  <a:pt x="301" y="47"/>
                  <a:pt x="299" y="50"/>
                  <a:pt x="296" y="50"/>
                </a:cubicBezTo>
                <a:cubicBezTo>
                  <a:pt x="292" y="51"/>
                  <a:pt x="287" y="48"/>
                  <a:pt x="286" y="46"/>
                </a:cubicBezTo>
                <a:cubicBezTo>
                  <a:pt x="280" y="46"/>
                  <a:pt x="279" y="50"/>
                  <a:pt x="275" y="51"/>
                </a:cubicBezTo>
                <a:cubicBezTo>
                  <a:pt x="271" y="53"/>
                  <a:pt x="265" y="54"/>
                  <a:pt x="260" y="56"/>
                </a:cubicBezTo>
                <a:cubicBezTo>
                  <a:pt x="252" y="58"/>
                  <a:pt x="251" y="51"/>
                  <a:pt x="246" y="50"/>
                </a:cubicBezTo>
                <a:cubicBezTo>
                  <a:pt x="242" y="49"/>
                  <a:pt x="239" y="52"/>
                  <a:pt x="234" y="50"/>
                </a:cubicBezTo>
                <a:cubicBezTo>
                  <a:pt x="233" y="50"/>
                  <a:pt x="230" y="49"/>
                  <a:pt x="229" y="49"/>
                </a:cubicBezTo>
                <a:cubicBezTo>
                  <a:pt x="220" y="47"/>
                  <a:pt x="217" y="53"/>
                  <a:pt x="211" y="55"/>
                </a:cubicBezTo>
                <a:cubicBezTo>
                  <a:pt x="207" y="56"/>
                  <a:pt x="203" y="54"/>
                  <a:pt x="199" y="54"/>
                </a:cubicBezTo>
                <a:cubicBezTo>
                  <a:pt x="196" y="53"/>
                  <a:pt x="194" y="55"/>
                  <a:pt x="191" y="55"/>
                </a:cubicBezTo>
                <a:cubicBezTo>
                  <a:pt x="192" y="56"/>
                  <a:pt x="192" y="56"/>
                  <a:pt x="193" y="57"/>
                </a:cubicBezTo>
                <a:cubicBezTo>
                  <a:pt x="186" y="55"/>
                  <a:pt x="179" y="54"/>
                  <a:pt x="174" y="54"/>
                </a:cubicBezTo>
                <a:cubicBezTo>
                  <a:pt x="177" y="54"/>
                  <a:pt x="179" y="53"/>
                  <a:pt x="182" y="53"/>
                </a:cubicBezTo>
                <a:cubicBezTo>
                  <a:pt x="184" y="54"/>
                  <a:pt x="187" y="56"/>
                  <a:pt x="190" y="56"/>
                </a:cubicBezTo>
                <a:cubicBezTo>
                  <a:pt x="190" y="56"/>
                  <a:pt x="191" y="55"/>
                  <a:pt x="191" y="55"/>
                </a:cubicBezTo>
                <a:cubicBezTo>
                  <a:pt x="190" y="52"/>
                  <a:pt x="187" y="49"/>
                  <a:pt x="178" y="49"/>
                </a:cubicBezTo>
                <a:cubicBezTo>
                  <a:pt x="176" y="51"/>
                  <a:pt x="173" y="50"/>
                  <a:pt x="171" y="52"/>
                </a:cubicBezTo>
                <a:cubicBezTo>
                  <a:pt x="170" y="53"/>
                  <a:pt x="168" y="54"/>
                  <a:pt x="167" y="54"/>
                </a:cubicBezTo>
                <a:cubicBezTo>
                  <a:pt x="163" y="55"/>
                  <a:pt x="161" y="55"/>
                  <a:pt x="161" y="55"/>
                </a:cubicBezTo>
                <a:lnTo>
                  <a:pt x="160" y="55"/>
                </a:lnTo>
                <a:cubicBezTo>
                  <a:pt x="155" y="55"/>
                  <a:pt x="151" y="55"/>
                  <a:pt x="149" y="55"/>
                </a:cubicBezTo>
                <a:cubicBezTo>
                  <a:pt x="147" y="54"/>
                  <a:pt x="147" y="52"/>
                  <a:pt x="146" y="50"/>
                </a:cubicBezTo>
                <a:cubicBezTo>
                  <a:pt x="145" y="49"/>
                  <a:pt x="144" y="49"/>
                  <a:pt x="143" y="48"/>
                </a:cubicBezTo>
                <a:cubicBezTo>
                  <a:pt x="139" y="48"/>
                  <a:pt x="136" y="50"/>
                  <a:pt x="132" y="51"/>
                </a:cubicBezTo>
                <a:cubicBezTo>
                  <a:pt x="129" y="52"/>
                  <a:pt x="127" y="51"/>
                  <a:pt x="124" y="52"/>
                </a:cubicBezTo>
                <a:cubicBezTo>
                  <a:pt x="121" y="53"/>
                  <a:pt x="116" y="55"/>
                  <a:pt x="112" y="54"/>
                </a:cubicBezTo>
                <a:cubicBezTo>
                  <a:pt x="110" y="54"/>
                  <a:pt x="107" y="52"/>
                  <a:pt x="105" y="52"/>
                </a:cubicBezTo>
                <a:cubicBezTo>
                  <a:pt x="104" y="52"/>
                  <a:pt x="103" y="52"/>
                  <a:pt x="103" y="52"/>
                </a:cubicBezTo>
                <a:cubicBezTo>
                  <a:pt x="101" y="52"/>
                  <a:pt x="99" y="52"/>
                  <a:pt x="98" y="51"/>
                </a:cubicBezTo>
                <a:cubicBezTo>
                  <a:pt x="95" y="50"/>
                  <a:pt x="90" y="48"/>
                  <a:pt x="86" y="49"/>
                </a:cubicBezTo>
                <a:cubicBezTo>
                  <a:pt x="84" y="49"/>
                  <a:pt x="82" y="51"/>
                  <a:pt x="79" y="51"/>
                </a:cubicBezTo>
                <a:cubicBezTo>
                  <a:pt x="77" y="51"/>
                  <a:pt x="76" y="51"/>
                  <a:pt x="74" y="50"/>
                </a:cubicBezTo>
                <a:close/>
                <a:moveTo>
                  <a:pt x="10" y="211"/>
                </a:moveTo>
                <a:cubicBezTo>
                  <a:pt x="13" y="211"/>
                  <a:pt x="13" y="210"/>
                  <a:pt x="14" y="209"/>
                </a:cubicBezTo>
                <a:cubicBezTo>
                  <a:pt x="14" y="207"/>
                  <a:pt x="14" y="207"/>
                  <a:pt x="13" y="205"/>
                </a:cubicBezTo>
                <a:cubicBezTo>
                  <a:pt x="13" y="205"/>
                  <a:pt x="12" y="205"/>
                  <a:pt x="11" y="205"/>
                </a:cubicBezTo>
                <a:cubicBezTo>
                  <a:pt x="11" y="205"/>
                  <a:pt x="11" y="205"/>
                  <a:pt x="10" y="206"/>
                </a:cubicBezTo>
                <a:cubicBezTo>
                  <a:pt x="10" y="207"/>
                  <a:pt x="9" y="209"/>
                  <a:pt x="10" y="210"/>
                </a:cubicBezTo>
                <a:cubicBezTo>
                  <a:pt x="10" y="211"/>
                  <a:pt x="10" y="211"/>
                  <a:pt x="10" y="211"/>
                </a:cubicBezTo>
                <a:close/>
                <a:moveTo>
                  <a:pt x="18" y="226"/>
                </a:moveTo>
                <a:cubicBezTo>
                  <a:pt x="20" y="225"/>
                  <a:pt x="21" y="227"/>
                  <a:pt x="23" y="226"/>
                </a:cubicBezTo>
                <a:cubicBezTo>
                  <a:pt x="23" y="225"/>
                  <a:pt x="23" y="225"/>
                  <a:pt x="23" y="224"/>
                </a:cubicBezTo>
                <a:cubicBezTo>
                  <a:pt x="23" y="223"/>
                  <a:pt x="22" y="223"/>
                  <a:pt x="22" y="223"/>
                </a:cubicBezTo>
                <a:cubicBezTo>
                  <a:pt x="17" y="222"/>
                  <a:pt x="13" y="222"/>
                  <a:pt x="9" y="221"/>
                </a:cubicBezTo>
                <a:cubicBezTo>
                  <a:pt x="9" y="221"/>
                  <a:pt x="9" y="221"/>
                  <a:pt x="9" y="221"/>
                </a:cubicBezTo>
                <a:cubicBezTo>
                  <a:pt x="9" y="222"/>
                  <a:pt x="8" y="223"/>
                  <a:pt x="8" y="224"/>
                </a:cubicBezTo>
                <a:cubicBezTo>
                  <a:pt x="9" y="225"/>
                  <a:pt x="9" y="226"/>
                  <a:pt x="9" y="226"/>
                </a:cubicBezTo>
                <a:cubicBezTo>
                  <a:pt x="13" y="227"/>
                  <a:pt x="14" y="226"/>
                  <a:pt x="18" y="226"/>
                </a:cubicBezTo>
                <a:close/>
                <a:moveTo>
                  <a:pt x="10" y="249"/>
                </a:moveTo>
                <a:cubicBezTo>
                  <a:pt x="10" y="248"/>
                  <a:pt x="10" y="247"/>
                  <a:pt x="9" y="247"/>
                </a:cubicBezTo>
                <a:cubicBezTo>
                  <a:pt x="9" y="247"/>
                  <a:pt x="9" y="246"/>
                  <a:pt x="9" y="246"/>
                </a:cubicBezTo>
                <a:lnTo>
                  <a:pt x="7" y="246"/>
                </a:lnTo>
                <a:cubicBezTo>
                  <a:pt x="7" y="247"/>
                  <a:pt x="6" y="247"/>
                  <a:pt x="6" y="248"/>
                </a:cubicBezTo>
                <a:cubicBezTo>
                  <a:pt x="6" y="250"/>
                  <a:pt x="6" y="250"/>
                  <a:pt x="7" y="251"/>
                </a:cubicBezTo>
                <a:cubicBezTo>
                  <a:pt x="9" y="251"/>
                  <a:pt x="9" y="250"/>
                  <a:pt x="10" y="249"/>
                </a:cubicBezTo>
                <a:close/>
                <a:moveTo>
                  <a:pt x="612" y="321"/>
                </a:moveTo>
                <a:lnTo>
                  <a:pt x="579" y="321"/>
                </a:lnTo>
                <a:cubicBezTo>
                  <a:pt x="574" y="321"/>
                  <a:pt x="643" y="321"/>
                  <a:pt x="612" y="321"/>
                </a:cubicBezTo>
                <a:close/>
                <a:moveTo>
                  <a:pt x="99" y="98"/>
                </a:moveTo>
                <a:cubicBezTo>
                  <a:pt x="98" y="108"/>
                  <a:pt x="97" y="120"/>
                  <a:pt x="97" y="135"/>
                </a:cubicBezTo>
                <a:cubicBezTo>
                  <a:pt x="96" y="150"/>
                  <a:pt x="96" y="168"/>
                  <a:pt x="96" y="188"/>
                </a:cubicBezTo>
                <a:cubicBezTo>
                  <a:pt x="96" y="208"/>
                  <a:pt x="96" y="226"/>
                  <a:pt x="96" y="241"/>
                </a:cubicBezTo>
                <a:cubicBezTo>
                  <a:pt x="97" y="256"/>
                  <a:pt x="97" y="269"/>
                  <a:pt x="97" y="279"/>
                </a:cubicBezTo>
                <a:cubicBezTo>
                  <a:pt x="97" y="282"/>
                  <a:pt x="98" y="286"/>
                  <a:pt x="100" y="291"/>
                </a:cubicBezTo>
                <a:cubicBezTo>
                  <a:pt x="102" y="295"/>
                  <a:pt x="107" y="299"/>
                  <a:pt x="113" y="302"/>
                </a:cubicBezTo>
                <a:cubicBezTo>
                  <a:pt x="119" y="305"/>
                  <a:pt x="124" y="307"/>
                  <a:pt x="129" y="307"/>
                </a:cubicBezTo>
                <a:cubicBezTo>
                  <a:pt x="135" y="307"/>
                  <a:pt x="139" y="307"/>
                  <a:pt x="142" y="306"/>
                </a:cubicBezTo>
                <a:lnTo>
                  <a:pt x="255" y="306"/>
                </a:lnTo>
                <a:cubicBezTo>
                  <a:pt x="255" y="306"/>
                  <a:pt x="256" y="306"/>
                  <a:pt x="257" y="306"/>
                </a:cubicBezTo>
                <a:cubicBezTo>
                  <a:pt x="258" y="306"/>
                  <a:pt x="258" y="306"/>
                  <a:pt x="259" y="306"/>
                </a:cubicBezTo>
                <a:cubicBezTo>
                  <a:pt x="260" y="306"/>
                  <a:pt x="261" y="306"/>
                  <a:pt x="262" y="306"/>
                </a:cubicBezTo>
                <a:cubicBezTo>
                  <a:pt x="263" y="306"/>
                  <a:pt x="264" y="306"/>
                  <a:pt x="264" y="306"/>
                </a:cubicBezTo>
                <a:lnTo>
                  <a:pt x="294" y="306"/>
                </a:lnTo>
                <a:cubicBezTo>
                  <a:pt x="295" y="306"/>
                  <a:pt x="296" y="306"/>
                  <a:pt x="297" y="306"/>
                </a:cubicBezTo>
                <a:cubicBezTo>
                  <a:pt x="299" y="305"/>
                  <a:pt x="300" y="305"/>
                  <a:pt x="302" y="304"/>
                </a:cubicBezTo>
                <a:cubicBezTo>
                  <a:pt x="304" y="303"/>
                  <a:pt x="306" y="302"/>
                  <a:pt x="307" y="301"/>
                </a:cubicBezTo>
                <a:cubicBezTo>
                  <a:pt x="309" y="300"/>
                  <a:pt x="310" y="299"/>
                  <a:pt x="311" y="298"/>
                </a:cubicBezTo>
                <a:cubicBezTo>
                  <a:pt x="313" y="296"/>
                  <a:pt x="315" y="293"/>
                  <a:pt x="317" y="290"/>
                </a:cubicBezTo>
                <a:cubicBezTo>
                  <a:pt x="319" y="286"/>
                  <a:pt x="320" y="282"/>
                  <a:pt x="320" y="277"/>
                </a:cubicBezTo>
                <a:cubicBezTo>
                  <a:pt x="321" y="272"/>
                  <a:pt x="321" y="268"/>
                  <a:pt x="321" y="264"/>
                </a:cubicBezTo>
                <a:cubicBezTo>
                  <a:pt x="320" y="261"/>
                  <a:pt x="321" y="258"/>
                  <a:pt x="321" y="255"/>
                </a:cubicBezTo>
                <a:lnTo>
                  <a:pt x="321" y="174"/>
                </a:lnTo>
                <a:cubicBezTo>
                  <a:pt x="321" y="172"/>
                  <a:pt x="321" y="171"/>
                  <a:pt x="321" y="169"/>
                </a:cubicBezTo>
                <a:cubicBezTo>
                  <a:pt x="321" y="167"/>
                  <a:pt x="321" y="164"/>
                  <a:pt x="321" y="162"/>
                </a:cubicBezTo>
                <a:cubicBezTo>
                  <a:pt x="321" y="159"/>
                  <a:pt x="321" y="157"/>
                  <a:pt x="321" y="155"/>
                </a:cubicBezTo>
                <a:cubicBezTo>
                  <a:pt x="321" y="153"/>
                  <a:pt x="321" y="151"/>
                  <a:pt x="321" y="150"/>
                </a:cubicBezTo>
                <a:lnTo>
                  <a:pt x="321" y="111"/>
                </a:lnTo>
                <a:cubicBezTo>
                  <a:pt x="321" y="110"/>
                  <a:pt x="321" y="108"/>
                  <a:pt x="321" y="106"/>
                </a:cubicBezTo>
                <a:cubicBezTo>
                  <a:pt x="320" y="104"/>
                  <a:pt x="320" y="102"/>
                  <a:pt x="319" y="100"/>
                </a:cubicBezTo>
                <a:cubicBezTo>
                  <a:pt x="318" y="97"/>
                  <a:pt x="317" y="95"/>
                  <a:pt x="316" y="93"/>
                </a:cubicBezTo>
                <a:cubicBezTo>
                  <a:pt x="315" y="91"/>
                  <a:pt x="314" y="89"/>
                  <a:pt x="313" y="88"/>
                </a:cubicBezTo>
                <a:cubicBezTo>
                  <a:pt x="309" y="85"/>
                  <a:pt x="305" y="83"/>
                  <a:pt x="300" y="82"/>
                </a:cubicBezTo>
                <a:cubicBezTo>
                  <a:pt x="294" y="80"/>
                  <a:pt x="288" y="79"/>
                  <a:pt x="281" y="80"/>
                </a:cubicBezTo>
                <a:cubicBezTo>
                  <a:pt x="274" y="80"/>
                  <a:pt x="267" y="80"/>
                  <a:pt x="262" y="81"/>
                </a:cubicBezTo>
                <a:cubicBezTo>
                  <a:pt x="257" y="81"/>
                  <a:pt x="252" y="81"/>
                  <a:pt x="249" y="80"/>
                </a:cubicBezTo>
                <a:lnTo>
                  <a:pt x="192" y="80"/>
                </a:lnTo>
                <a:cubicBezTo>
                  <a:pt x="191" y="80"/>
                  <a:pt x="189" y="80"/>
                  <a:pt x="186" y="80"/>
                </a:cubicBezTo>
                <a:cubicBezTo>
                  <a:pt x="184" y="80"/>
                  <a:pt x="181" y="80"/>
                  <a:pt x="178" y="80"/>
                </a:cubicBezTo>
                <a:cubicBezTo>
                  <a:pt x="174" y="80"/>
                  <a:pt x="171" y="80"/>
                  <a:pt x="169" y="80"/>
                </a:cubicBezTo>
                <a:cubicBezTo>
                  <a:pt x="167" y="80"/>
                  <a:pt x="165" y="80"/>
                  <a:pt x="163" y="80"/>
                </a:cubicBezTo>
                <a:lnTo>
                  <a:pt x="120" y="80"/>
                </a:lnTo>
                <a:cubicBezTo>
                  <a:pt x="119" y="80"/>
                  <a:pt x="117" y="80"/>
                  <a:pt x="115" y="81"/>
                </a:cubicBezTo>
                <a:cubicBezTo>
                  <a:pt x="112" y="81"/>
                  <a:pt x="110" y="83"/>
                  <a:pt x="107" y="85"/>
                </a:cubicBezTo>
                <a:cubicBezTo>
                  <a:pt x="104" y="88"/>
                  <a:pt x="102" y="90"/>
                  <a:pt x="101" y="92"/>
                </a:cubicBezTo>
                <a:cubicBezTo>
                  <a:pt x="100" y="94"/>
                  <a:pt x="99" y="96"/>
                  <a:pt x="99" y="98"/>
                </a:cubicBezTo>
                <a:close/>
                <a:moveTo>
                  <a:pt x="231" y="96"/>
                </a:moveTo>
                <a:cubicBezTo>
                  <a:pt x="231" y="98"/>
                  <a:pt x="231" y="102"/>
                  <a:pt x="231" y="106"/>
                </a:cubicBezTo>
                <a:cubicBezTo>
                  <a:pt x="231" y="110"/>
                  <a:pt x="231" y="115"/>
                  <a:pt x="231" y="120"/>
                </a:cubicBezTo>
                <a:cubicBezTo>
                  <a:pt x="231" y="126"/>
                  <a:pt x="231" y="131"/>
                  <a:pt x="231" y="135"/>
                </a:cubicBezTo>
                <a:cubicBezTo>
                  <a:pt x="231" y="140"/>
                  <a:pt x="231" y="143"/>
                  <a:pt x="231" y="146"/>
                </a:cubicBezTo>
                <a:cubicBezTo>
                  <a:pt x="224" y="146"/>
                  <a:pt x="216" y="146"/>
                  <a:pt x="206" y="146"/>
                </a:cubicBezTo>
                <a:cubicBezTo>
                  <a:pt x="196" y="145"/>
                  <a:pt x="184" y="145"/>
                  <a:pt x="171" y="145"/>
                </a:cubicBezTo>
                <a:cubicBezTo>
                  <a:pt x="157" y="145"/>
                  <a:pt x="146" y="145"/>
                  <a:pt x="136" y="145"/>
                </a:cubicBezTo>
                <a:cubicBezTo>
                  <a:pt x="126" y="145"/>
                  <a:pt x="117" y="145"/>
                  <a:pt x="110" y="144"/>
                </a:cubicBezTo>
                <a:lnTo>
                  <a:pt x="110" y="121"/>
                </a:lnTo>
                <a:cubicBezTo>
                  <a:pt x="110" y="120"/>
                  <a:pt x="110" y="118"/>
                  <a:pt x="110" y="116"/>
                </a:cubicBezTo>
                <a:cubicBezTo>
                  <a:pt x="110" y="114"/>
                  <a:pt x="111" y="112"/>
                  <a:pt x="111" y="109"/>
                </a:cubicBezTo>
                <a:cubicBezTo>
                  <a:pt x="111" y="107"/>
                  <a:pt x="112" y="104"/>
                  <a:pt x="112" y="102"/>
                </a:cubicBezTo>
                <a:cubicBezTo>
                  <a:pt x="113" y="101"/>
                  <a:pt x="114" y="99"/>
                  <a:pt x="114" y="98"/>
                </a:cubicBezTo>
                <a:lnTo>
                  <a:pt x="120" y="94"/>
                </a:lnTo>
                <a:cubicBezTo>
                  <a:pt x="126" y="94"/>
                  <a:pt x="134" y="94"/>
                  <a:pt x="143" y="94"/>
                </a:cubicBezTo>
                <a:cubicBezTo>
                  <a:pt x="152" y="94"/>
                  <a:pt x="163" y="94"/>
                  <a:pt x="176" y="94"/>
                </a:cubicBezTo>
                <a:cubicBezTo>
                  <a:pt x="188" y="94"/>
                  <a:pt x="199" y="94"/>
                  <a:pt x="208" y="95"/>
                </a:cubicBezTo>
                <a:cubicBezTo>
                  <a:pt x="217" y="95"/>
                  <a:pt x="225" y="95"/>
                  <a:pt x="231" y="96"/>
                </a:cubicBezTo>
                <a:close/>
                <a:moveTo>
                  <a:pt x="122" y="265"/>
                </a:moveTo>
                <a:lnTo>
                  <a:pt x="122" y="269"/>
                </a:lnTo>
                <a:cubicBezTo>
                  <a:pt x="122" y="269"/>
                  <a:pt x="123" y="270"/>
                  <a:pt x="123" y="270"/>
                </a:cubicBezTo>
                <a:cubicBezTo>
                  <a:pt x="123" y="271"/>
                  <a:pt x="124" y="271"/>
                  <a:pt x="124" y="272"/>
                </a:cubicBezTo>
                <a:cubicBezTo>
                  <a:pt x="125" y="273"/>
                  <a:pt x="125" y="273"/>
                  <a:pt x="126" y="274"/>
                </a:cubicBezTo>
                <a:cubicBezTo>
                  <a:pt x="127" y="274"/>
                  <a:pt x="127" y="275"/>
                  <a:pt x="128" y="275"/>
                </a:cubicBezTo>
                <a:cubicBezTo>
                  <a:pt x="133" y="275"/>
                  <a:pt x="139" y="275"/>
                  <a:pt x="146" y="275"/>
                </a:cubicBezTo>
                <a:cubicBezTo>
                  <a:pt x="153" y="275"/>
                  <a:pt x="162" y="275"/>
                  <a:pt x="172" y="276"/>
                </a:cubicBezTo>
                <a:cubicBezTo>
                  <a:pt x="181" y="276"/>
                  <a:pt x="190" y="276"/>
                  <a:pt x="197" y="276"/>
                </a:cubicBezTo>
                <a:cubicBezTo>
                  <a:pt x="205" y="275"/>
                  <a:pt x="211" y="275"/>
                  <a:pt x="216" y="275"/>
                </a:cubicBezTo>
                <a:lnTo>
                  <a:pt x="218" y="273"/>
                </a:lnTo>
                <a:cubicBezTo>
                  <a:pt x="218" y="273"/>
                  <a:pt x="218" y="272"/>
                  <a:pt x="219" y="272"/>
                </a:cubicBezTo>
                <a:cubicBezTo>
                  <a:pt x="219" y="271"/>
                  <a:pt x="219" y="271"/>
                  <a:pt x="219" y="270"/>
                </a:cubicBezTo>
                <a:cubicBezTo>
                  <a:pt x="219" y="269"/>
                  <a:pt x="220" y="269"/>
                  <a:pt x="220" y="268"/>
                </a:cubicBezTo>
                <a:cubicBezTo>
                  <a:pt x="220" y="268"/>
                  <a:pt x="220" y="267"/>
                  <a:pt x="220" y="267"/>
                </a:cubicBezTo>
                <a:lnTo>
                  <a:pt x="216" y="261"/>
                </a:lnTo>
                <a:cubicBezTo>
                  <a:pt x="211" y="261"/>
                  <a:pt x="205" y="261"/>
                  <a:pt x="197" y="261"/>
                </a:cubicBezTo>
                <a:cubicBezTo>
                  <a:pt x="190" y="261"/>
                  <a:pt x="181" y="261"/>
                  <a:pt x="171" y="261"/>
                </a:cubicBezTo>
                <a:cubicBezTo>
                  <a:pt x="161" y="261"/>
                  <a:pt x="152" y="261"/>
                  <a:pt x="144" y="262"/>
                </a:cubicBezTo>
                <a:cubicBezTo>
                  <a:pt x="137" y="262"/>
                  <a:pt x="131" y="263"/>
                  <a:pt x="126" y="263"/>
                </a:cubicBezTo>
                <a:lnTo>
                  <a:pt x="122" y="265"/>
                </a:lnTo>
                <a:close/>
                <a:moveTo>
                  <a:pt x="149" y="176"/>
                </a:moveTo>
                <a:cubicBezTo>
                  <a:pt x="146" y="175"/>
                  <a:pt x="142" y="176"/>
                  <a:pt x="138" y="178"/>
                </a:cubicBezTo>
                <a:cubicBezTo>
                  <a:pt x="133" y="180"/>
                  <a:pt x="130" y="184"/>
                  <a:pt x="127" y="189"/>
                </a:cubicBezTo>
                <a:cubicBezTo>
                  <a:pt x="124" y="195"/>
                  <a:pt x="122" y="200"/>
                  <a:pt x="122" y="205"/>
                </a:cubicBezTo>
                <a:cubicBezTo>
                  <a:pt x="122" y="210"/>
                  <a:pt x="122" y="214"/>
                  <a:pt x="122" y="216"/>
                </a:cubicBezTo>
                <a:cubicBezTo>
                  <a:pt x="122" y="218"/>
                  <a:pt x="123" y="221"/>
                  <a:pt x="124" y="225"/>
                </a:cubicBezTo>
                <a:cubicBezTo>
                  <a:pt x="124" y="229"/>
                  <a:pt x="127" y="233"/>
                  <a:pt x="130" y="237"/>
                </a:cubicBezTo>
                <a:cubicBezTo>
                  <a:pt x="133" y="242"/>
                  <a:pt x="137" y="244"/>
                  <a:pt x="141" y="246"/>
                </a:cubicBezTo>
                <a:cubicBezTo>
                  <a:pt x="145" y="247"/>
                  <a:pt x="148" y="248"/>
                  <a:pt x="151" y="248"/>
                </a:cubicBezTo>
                <a:lnTo>
                  <a:pt x="194" y="248"/>
                </a:lnTo>
                <a:cubicBezTo>
                  <a:pt x="195" y="248"/>
                  <a:pt x="197" y="247"/>
                  <a:pt x="200" y="246"/>
                </a:cubicBezTo>
                <a:cubicBezTo>
                  <a:pt x="202" y="246"/>
                  <a:pt x="205" y="244"/>
                  <a:pt x="208" y="241"/>
                </a:cubicBezTo>
                <a:cubicBezTo>
                  <a:pt x="211" y="239"/>
                  <a:pt x="213" y="236"/>
                  <a:pt x="215" y="233"/>
                </a:cubicBezTo>
                <a:cubicBezTo>
                  <a:pt x="216" y="231"/>
                  <a:pt x="217" y="228"/>
                  <a:pt x="218" y="226"/>
                </a:cubicBezTo>
                <a:cubicBezTo>
                  <a:pt x="218" y="224"/>
                  <a:pt x="218" y="221"/>
                  <a:pt x="219" y="218"/>
                </a:cubicBezTo>
                <a:cubicBezTo>
                  <a:pt x="219" y="214"/>
                  <a:pt x="219" y="210"/>
                  <a:pt x="219" y="206"/>
                </a:cubicBezTo>
                <a:cubicBezTo>
                  <a:pt x="219" y="201"/>
                  <a:pt x="218" y="197"/>
                  <a:pt x="217" y="194"/>
                </a:cubicBezTo>
                <a:cubicBezTo>
                  <a:pt x="216" y="190"/>
                  <a:pt x="215" y="188"/>
                  <a:pt x="214" y="185"/>
                </a:cubicBezTo>
                <a:cubicBezTo>
                  <a:pt x="210" y="182"/>
                  <a:pt x="206" y="179"/>
                  <a:pt x="200" y="177"/>
                </a:cubicBezTo>
                <a:cubicBezTo>
                  <a:pt x="195" y="175"/>
                  <a:pt x="189" y="174"/>
                  <a:pt x="181" y="174"/>
                </a:cubicBezTo>
                <a:cubicBezTo>
                  <a:pt x="174" y="174"/>
                  <a:pt x="168" y="174"/>
                  <a:pt x="163" y="175"/>
                </a:cubicBezTo>
                <a:cubicBezTo>
                  <a:pt x="157" y="176"/>
                  <a:pt x="153" y="176"/>
                  <a:pt x="149" y="176"/>
                </a:cubicBezTo>
                <a:close/>
                <a:moveTo>
                  <a:pt x="124" y="113"/>
                </a:moveTo>
                <a:cubicBezTo>
                  <a:pt x="124" y="113"/>
                  <a:pt x="124" y="114"/>
                  <a:pt x="124" y="114"/>
                </a:cubicBezTo>
                <a:cubicBezTo>
                  <a:pt x="124" y="115"/>
                  <a:pt x="124" y="116"/>
                  <a:pt x="124" y="116"/>
                </a:cubicBezTo>
                <a:cubicBezTo>
                  <a:pt x="124" y="117"/>
                  <a:pt x="124" y="118"/>
                  <a:pt x="124" y="119"/>
                </a:cubicBezTo>
                <a:cubicBezTo>
                  <a:pt x="124" y="120"/>
                  <a:pt x="124" y="120"/>
                  <a:pt x="124" y="121"/>
                </a:cubicBezTo>
                <a:cubicBezTo>
                  <a:pt x="124" y="121"/>
                  <a:pt x="124" y="122"/>
                  <a:pt x="124" y="122"/>
                </a:cubicBezTo>
                <a:cubicBezTo>
                  <a:pt x="124" y="123"/>
                  <a:pt x="125" y="123"/>
                  <a:pt x="125" y="124"/>
                </a:cubicBezTo>
                <a:cubicBezTo>
                  <a:pt x="126" y="125"/>
                  <a:pt x="127" y="125"/>
                  <a:pt x="128" y="126"/>
                </a:cubicBezTo>
                <a:cubicBezTo>
                  <a:pt x="128" y="126"/>
                  <a:pt x="129" y="126"/>
                  <a:pt x="130" y="127"/>
                </a:cubicBezTo>
                <a:lnTo>
                  <a:pt x="173" y="127"/>
                </a:lnTo>
                <a:cubicBezTo>
                  <a:pt x="173" y="127"/>
                  <a:pt x="174" y="127"/>
                  <a:pt x="175" y="127"/>
                </a:cubicBezTo>
                <a:cubicBezTo>
                  <a:pt x="176" y="127"/>
                  <a:pt x="177" y="127"/>
                  <a:pt x="178" y="127"/>
                </a:cubicBezTo>
                <a:cubicBezTo>
                  <a:pt x="179" y="127"/>
                  <a:pt x="179" y="127"/>
                  <a:pt x="180" y="127"/>
                </a:cubicBezTo>
                <a:cubicBezTo>
                  <a:pt x="181" y="127"/>
                  <a:pt x="182" y="127"/>
                  <a:pt x="182" y="127"/>
                </a:cubicBezTo>
                <a:lnTo>
                  <a:pt x="214" y="127"/>
                </a:lnTo>
                <a:cubicBezTo>
                  <a:pt x="214" y="126"/>
                  <a:pt x="214" y="126"/>
                  <a:pt x="215" y="126"/>
                </a:cubicBezTo>
                <a:cubicBezTo>
                  <a:pt x="215" y="125"/>
                  <a:pt x="216" y="125"/>
                  <a:pt x="217" y="124"/>
                </a:cubicBezTo>
                <a:cubicBezTo>
                  <a:pt x="217" y="123"/>
                  <a:pt x="218" y="123"/>
                  <a:pt x="218" y="122"/>
                </a:cubicBezTo>
                <a:cubicBezTo>
                  <a:pt x="219" y="122"/>
                  <a:pt x="219" y="121"/>
                  <a:pt x="220" y="121"/>
                </a:cubicBezTo>
                <a:lnTo>
                  <a:pt x="220" y="117"/>
                </a:lnTo>
                <a:lnTo>
                  <a:pt x="216" y="113"/>
                </a:lnTo>
                <a:cubicBezTo>
                  <a:pt x="214" y="113"/>
                  <a:pt x="213" y="113"/>
                  <a:pt x="211" y="112"/>
                </a:cubicBezTo>
                <a:cubicBezTo>
                  <a:pt x="209" y="112"/>
                  <a:pt x="207" y="112"/>
                  <a:pt x="204" y="111"/>
                </a:cubicBezTo>
                <a:cubicBezTo>
                  <a:pt x="202" y="111"/>
                  <a:pt x="200" y="111"/>
                  <a:pt x="198" y="111"/>
                </a:cubicBezTo>
                <a:cubicBezTo>
                  <a:pt x="196" y="111"/>
                  <a:pt x="195" y="111"/>
                  <a:pt x="194" y="111"/>
                </a:cubicBezTo>
                <a:cubicBezTo>
                  <a:pt x="190" y="112"/>
                  <a:pt x="185" y="112"/>
                  <a:pt x="180" y="111"/>
                </a:cubicBezTo>
                <a:cubicBezTo>
                  <a:pt x="174" y="111"/>
                  <a:pt x="167" y="111"/>
                  <a:pt x="159" y="111"/>
                </a:cubicBezTo>
                <a:cubicBezTo>
                  <a:pt x="151" y="110"/>
                  <a:pt x="144" y="110"/>
                  <a:pt x="139" y="111"/>
                </a:cubicBezTo>
                <a:cubicBezTo>
                  <a:pt x="133" y="111"/>
                  <a:pt x="128" y="112"/>
                  <a:pt x="124" y="113"/>
                </a:cubicBezTo>
                <a:close/>
                <a:moveTo>
                  <a:pt x="249" y="238"/>
                </a:moveTo>
                <a:lnTo>
                  <a:pt x="225" y="291"/>
                </a:lnTo>
                <a:cubicBezTo>
                  <a:pt x="221" y="291"/>
                  <a:pt x="217" y="291"/>
                  <a:pt x="211" y="291"/>
                </a:cubicBezTo>
                <a:cubicBezTo>
                  <a:pt x="205" y="291"/>
                  <a:pt x="198" y="291"/>
                  <a:pt x="190" y="291"/>
                </a:cubicBezTo>
                <a:cubicBezTo>
                  <a:pt x="182" y="291"/>
                  <a:pt x="175" y="291"/>
                  <a:pt x="169" y="291"/>
                </a:cubicBezTo>
                <a:cubicBezTo>
                  <a:pt x="163" y="291"/>
                  <a:pt x="157" y="291"/>
                  <a:pt x="153" y="291"/>
                </a:cubicBezTo>
                <a:cubicBezTo>
                  <a:pt x="151" y="290"/>
                  <a:pt x="148" y="290"/>
                  <a:pt x="144" y="291"/>
                </a:cubicBezTo>
                <a:cubicBezTo>
                  <a:pt x="141" y="291"/>
                  <a:pt x="137" y="292"/>
                  <a:pt x="132" y="292"/>
                </a:cubicBezTo>
                <a:cubicBezTo>
                  <a:pt x="127" y="292"/>
                  <a:pt x="123" y="291"/>
                  <a:pt x="119" y="289"/>
                </a:cubicBezTo>
                <a:cubicBezTo>
                  <a:pt x="116" y="288"/>
                  <a:pt x="113" y="285"/>
                  <a:pt x="110" y="283"/>
                </a:cubicBezTo>
                <a:cubicBezTo>
                  <a:pt x="110" y="280"/>
                  <a:pt x="110" y="276"/>
                  <a:pt x="110" y="272"/>
                </a:cubicBezTo>
                <a:cubicBezTo>
                  <a:pt x="110" y="267"/>
                  <a:pt x="110" y="262"/>
                  <a:pt x="110" y="256"/>
                </a:cubicBezTo>
                <a:cubicBezTo>
                  <a:pt x="110" y="251"/>
                  <a:pt x="110" y="245"/>
                  <a:pt x="110" y="241"/>
                </a:cubicBezTo>
                <a:cubicBezTo>
                  <a:pt x="110" y="237"/>
                  <a:pt x="110" y="233"/>
                  <a:pt x="110" y="230"/>
                </a:cubicBezTo>
                <a:lnTo>
                  <a:pt x="110" y="201"/>
                </a:lnTo>
                <a:cubicBezTo>
                  <a:pt x="110" y="200"/>
                  <a:pt x="110" y="199"/>
                  <a:pt x="110" y="198"/>
                </a:cubicBezTo>
                <a:cubicBezTo>
                  <a:pt x="110" y="197"/>
                  <a:pt x="110" y="196"/>
                  <a:pt x="110" y="195"/>
                </a:cubicBezTo>
                <a:cubicBezTo>
                  <a:pt x="110" y="194"/>
                  <a:pt x="110" y="193"/>
                  <a:pt x="110" y="193"/>
                </a:cubicBezTo>
                <a:cubicBezTo>
                  <a:pt x="110" y="192"/>
                  <a:pt x="110" y="191"/>
                  <a:pt x="110" y="191"/>
                </a:cubicBezTo>
                <a:lnTo>
                  <a:pt x="110" y="160"/>
                </a:lnTo>
                <a:lnTo>
                  <a:pt x="149" y="160"/>
                </a:lnTo>
                <a:cubicBezTo>
                  <a:pt x="154" y="160"/>
                  <a:pt x="160" y="160"/>
                  <a:pt x="166" y="160"/>
                </a:cubicBezTo>
                <a:cubicBezTo>
                  <a:pt x="173" y="160"/>
                  <a:pt x="181" y="159"/>
                  <a:pt x="190" y="159"/>
                </a:cubicBezTo>
                <a:cubicBezTo>
                  <a:pt x="199" y="159"/>
                  <a:pt x="207" y="160"/>
                  <a:pt x="214" y="160"/>
                </a:cubicBezTo>
                <a:cubicBezTo>
                  <a:pt x="221" y="161"/>
                  <a:pt x="227" y="161"/>
                  <a:pt x="231" y="162"/>
                </a:cubicBezTo>
                <a:lnTo>
                  <a:pt x="229" y="174"/>
                </a:lnTo>
                <a:cubicBezTo>
                  <a:pt x="229" y="177"/>
                  <a:pt x="230" y="182"/>
                  <a:pt x="230" y="187"/>
                </a:cubicBezTo>
                <a:cubicBezTo>
                  <a:pt x="231" y="192"/>
                  <a:pt x="232" y="199"/>
                  <a:pt x="235" y="206"/>
                </a:cubicBezTo>
                <a:cubicBezTo>
                  <a:pt x="237" y="213"/>
                  <a:pt x="239" y="219"/>
                  <a:pt x="242" y="224"/>
                </a:cubicBezTo>
                <a:cubicBezTo>
                  <a:pt x="245" y="230"/>
                  <a:pt x="247" y="234"/>
                  <a:pt x="249" y="238"/>
                </a:cubicBezTo>
                <a:close/>
                <a:moveTo>
                  <a:pt x="202" y="228"/>
                </a:moveTo>
                <a:lnTo>
                  <a:pt x="196" y="232"/>
                </a:lnTo>
                <a:cubicBezTo>
                  <a:pt x="195" y="232"/>
                  <a:pt x="195" y="232"/>
                  <a:pt x="194" y="232"/>
                </a:cubicBezTo>
                <a:cubicBezTo>
                  <a:pt x="193" y="232"/>
                  <a:pt x="192" y="232"/>
                  <a:pt x="190" y="232"/>
                </a:cubicBezTo>
                <a:cubicBezTo>
                  <a:pt x="189" y="232"/>
                  <a:pt x="188" y="232"/>
                  <a:pt x="187" y="232"/>
                </a:cubicBezTo>
                <a:cubicBezTo>
                  <a:pt x="186" y="232"/>
                  <a:pt x="185" y="232"/>
                  <a:pt x="184" y="232"/>
                </a:cubicBezTo>
                <a:cubicBezTo>
                  <a:pt x="182" y="232"/>
                  <a:pt x="179" y="232"/>
                  <a:pt x="176" y="233"/>
                </a:cubicBezTo>
                <a:cubicBezTo>
                  <a:pt x="172" y="233"/>
                  <a:pt x="168" y="233"/>
                  <a:pt x="163" y="233"/>
                </a:cubicBezTo>
                <a:cubicBezTo>
                  <a:pt x="158" y="233"/>
                  <a:pt x="154" y="233"/>
                  <a:pt x="150" y="233"/>
                </a:cubicBezTo>
                <a:cubicBezTo>
                  <a:pt x="147" y="232"/>
                  <a:pt x="144" y="231"/>
                  <a:pt x="142" y="230"/>
                </a:cubicBezTo>
                <a:cubicBezTo>
                  <a:pt x="142" y="230"/>
                  <a:pt x="141" y="229"/>
                  <a:pt x="141" y="229"/>
                </a:cubicBezTo>
                <a:cubicBezTo>
                  <a:pt x="141" y="229"/>
                  <a:pt x="141" y="229"/>
                  <a:pt x="141" y="228"/>
                </a:cubicBezTo>
                <a:cubicBezTo>
                  <a:pt x="140" y="228"/>
                  <a:pt x="140" y="228"/>
                  <a:pt x="140" y="228"/>
                </a:cubicBezTo>
                <a:cubicBezTo>
                  <a:pt x="140" y="228"/>
                  <a:pt x="140" y="228"/>
                  <a:pt x="140" y="228"/>
                </a:cubicBezTo>
                <a:cubicBezTo>
                  <a:pt x="139" y="226"/>
                  <a:pt x="138" y="223"/>
                  <a:pt x="137" y="219"/>
                </a:cubicBezTo>
                <a:cubicBezTo>
                  <a:pt x="137" y="215"/>
                  <a:pt x="136" y="211"/>
                  <a:pt x="137" y="206"/>
                </a:cubicBezTo>
                <a:cubicBezTo>
                  <a:pt x="137" y="202"/>
                  <a:pt x="139" y="198"/>
                  <a:pt x="141" y="195"/>
                </a:cubicBezTo>
                <a:cubicBezTo>
                  <a:pt x="143" y="193"/>
                  <a:pt x="145" y="190"/>
                  <a:pt x="147" y="189"/>
                </a:cubicBezTo>
                <a:lnTo>
                  <a:pt x="196" y="189"/>
                </a:lnTo>
                <a:cubicBezTo>
                  <a:pt x="197" y="189"/>
                  <a:pt x="197" y="190"/>
                  <a:pt x="198" y="191"/>
                </a:cubicBezTo>
                <a:cubicBezTo>
                  <a:pt x="199" y="191"/>
                  <a:pt x="200" y="192"/>
                  <a:pt x="201" y="193"/>
                </a:cubicBezTo>
                <a:cubicBezTo>
                  <a:pt x="202" y="194"/>
                  <a:pt x="202" y="196"/>
                  <a:pt x="203" y="196"/>
                </a:cubicBezTo>
                <a:cubicBezTo>
                  <a:pt x="203" y="197"/>
                  <a:pt x="204" y="198"/>
                  <a:pt x="204" y="199"/>
                </a:cubicBezTo>
                <a:cubicBezTo>
                  <a:pt x="204" y="201"/>
                  <a:pt x="204" y="203"/>
                  <a:pt x="204" y="205"/>
                </a:cubicBezTo>
                <a:cubicBezTo>
                  <a:pt x="204" y="207"/>
                  <a:pt x="204" y="210"/>
                  <a:pt x="204" y="214"/>
                </a:cubicBezTo>
                <a:cubicBezTo>
                  <a:pt x="204" y="217"/>
                  <a:pt x="204" y="220"/>
                  <a:pt x="204" y="222"/>
                </a:cubicBezTo>
                <a:cubicBezTo>
                  <a:pt x="203" y="224"/>
                  <a:pt x="203" y="227"/>
                  <a:pt x="202" y="228"/>
                </a:cubicBezTo>
                <a:close/>
                <a:moveTo>
                  <a:pt x="258" y="220"/>
                </a:moveTo>
                <a:cubicBezTo>
                  <a:pt x="256" y="217"/>
                  <a:pt x="253" y="212"/>
                  <a:pt x="251" y="207"/>
                </a:cubicBezTo>
                <a:cubicBezTo>
                  <a:pt x="249" y="202"/>
                  <a:pt x="247" y="196"/>
                  <a:pt x="247" y="189"/>
                </a:cubicBezTo>
                <a:cubicBezTo>
                  <a:pt x="246" y="183"/>
                  <a:pt x="245" y="177"/>
                  <a:pt x="245" y="172"/>
                </a:cubicBezTo>
                <a:cubicBezTo>
                  <a:pt x="245" y="167"/>
                  <a:pt x="245" y="163"/>
                  <a:pt x="245" y="160"/>
                </a:cubicBezTo>
                <a:cubicBezTo>
                  <a:pt x="248" y="160"/>
                  <a:pt x="253" y="160"/>
                  <a:pt x="258" y="160"/>
                </a:cubicBezTo>
                <a:cubicBezTo>
                  <a:pt x="263" y="160"/>
                  <a:pt x="269" y="160"/>
                  <a:pt x="276" y="160"/>
                </a:cubicBezTo>
                <a:cubicBezTo>
                  <a:pt x="283" y="160"/>
                  <a:pt x="289" y="161"/>
                  <a:pt x="294" y="161"/>
                </a:cubicBezTo>
                <a:cubicBezTo>
                  <a:pt x="299" y="161"/>
                  <a:pt x="304" y="162"/>
                  <a:pt x="307" y="162"/>
                </a:cubicBezTo>
                <a:cubicBezTo>
                  <a:pt x="307" y="162"/>
                  <a:pt x="307" y="163"/>
                  <a:pt x="307" y="163"/>
                </a:cubicBezTo>
                <a:cubicBezTo>
                  <a:pt x="307" y="164"/>
                  <a:pt x="307" y="165"/>
                  <a:pt x="307" y="166"/>
                </a:cubicBezTo>
                <a:cubicBezTo>
                  <a:pt x="307" y="167"/>
                  <a:pt x="307" y="168"/>
                  <a:pt x="306" y="168"/>
                </a:cubicBezTo>
                <a:cubicBezTo>
                  <a:pt x="306" y="169"/>
                  <a:pt x="306" y="169"/>
                  <a:pt x="305" y="170"/>
                </a:cubicBezTo>
                <a:cubicBezTo>
                  <a:pt x="302" y="172"/>
                  <a:pt x="299" y="175"/>
                  <a:pt x="295" y="179"/>
                </a:cubicBezTo>
                <a:cubicBezTo>
                  <a:pt x="291" y="183"/>
                  <a:pt x="286" y="188"/>
                  <a:pt x="282" y="193"/>
                </a:cubicBezTo>
                <a:cubicBezTo>
                  <a:pt x="277" y="199"/>
                  <a:pt x="273" y="204"/>
                  <a:pt x="270" y="208"/>
                </a:cubicBezTo>
                <a:cubicBezTo>
                  <a:pt x="267" y="212"/>
                  <a:pt x="264" y="216"/>
                  <a:pt x="262" y="218"/>
                </a:cubicBezTo>
                <a:lnTo>
                  <a:pt x="258" y="220"/>
                </a:lnTo>
                <a:close/>
                <a:moveTo>
                  <a:pt x="245" y="144"/>
                </a:moveTo>
                <a:lnTo>
                  <a:pt x="245" y="137"/>
                </a:lnTo>
                <a:cubicBezTo>
                  <a:pt x="245" y="137"/>
                  <a:pt x="246" y="137"/>
                  <a:pt x="247" y="137"/>
                </a:cubicBezTo>
                <a:cubicBezTo>
                  <a:pt x="248" y="137"/>
                  <a:pt x="249" y="136"/>
                  <a:pt x="251" y="136"/>
                </a:cubicBezTo>
                <a:cubicBezTo>
                  <a:pt x="252" y="136"/>
                  <a:pt x="253" y="136"/>
                  <a:pt x="254" y="136"/>
                </a:cubicBezTo>
                <a:cubicBezTo>
                  <a:pt x="255" y="135"/>
                  <a:pt x="256" y="135"/>
                  <a:pt x="257" y="135"/>
                </a:cubicBezTo>
                <a:cubicBezTo>
                  <a:pt x="259" y="136"/>
                  <a:pt x="263" y="136"/>
                  <a:pt x="268" y="136"/>
                </a:cubicBezTo>
                <a:cubicBezTo>
                  <a:pt x="273" y="135"/>
                  <a:pt x="278" y="133"/>
                  <a:pt x="283" y="129"/>
                </a:cubicBezTo>
                <a:cubicBezTo>
                  <a:pt x="288" y="126"/>
                  <a:pt x="292" y="122"/>
                  <a:pt x="293" y="117"/>
                </a:cubicBezTo>
                <a:cubicBezTo>
                  <a:pt x="294" y="113"/>
                  <a:pt x="295" y="109"/>
                  <a:pt x="294" y="105"/>
                </a:cubicBezTo>
                <a:cubicBezTo>
                  <a:pt x="293" y="105"/>
                  <a:pt x="291" y="104"/>
                  <a:pt x="290" y="104"/>
                </a:cubicBezTo>
                <a:cubicBezTo>
                  <a:pt x="289" y="103"/>
                  <a:pt x="287" y="103"/>
                  <a:pt x="286" y="103"/>
                </a:cubicBezTo>
                <a:cubicBezTo>
                  <a:pt x="285" y="103"/>
                  <a:pt x="283" y="104"/>
                  <a:pt x="282" y="104"/>
                </a:cubicBezTo>
                <a:cubicBezTo>
                  <a:pt x="281" y="105"/>
                  <a:pt x="281" y="105"/>
                  <a:pt x="280" y="105"/>
                </a:cubicBezTo>
                <a:cubicBezTo>
                  <a:pt x="280" y="106"/>
                  <a:pt x="279" y="106"/>
                  <a:pt x="279" y="107"/>
                </a:cubicBezTo>
                <a:cubicBezTo>
                  <a:pt x="279" y="107"/>
                  <a:pt x="279" y="108"/>
                  <a:pt x="279" y="110"/>
                </a:cubicBezTo>
                <a:cubicBezTo>
                  <a:pt x="279" y="111"/>
                  <a:pt x="279" y="112"/>
                  <a:pt x="280" y="113"/>
                </a:cubicBezTo>
                <a:cubicBezTo>
                  <a:pt x="280" y="114"/>
                  <a:pt x="280" y="114"/>
                  <a:pt x="280" y="115"/>
                </a:cubicBezTo>
                <a:lnTo>
                  <a:pt x="276" y="119"/>
                </a:lnTo>
                <a:cubicBezTo>
                  <a:pt x="274" y="119"/>
                  <a:pt x="272" y="120"/>
                  <a:pt x="270" y="120"/>
                </a:cubicBezTo>
                <a:cubicBezTo>
                  <a:pt x="267" y="120"/>
                  <a:pt x="265" y="121"/>
                  <a:pt x="261" y="121"/>
                </a:cubicBezTo>
                <a:cubicBezTo>
                  <a:pt x="258" y="121"/>
                  <a:pt x="255" y="121"/>
                  <a:pt x="253" y="121"/>
                </a:cubicBezTo>
                <a:cubicBezTo>
                  <a:pt x="250" y="121"/>
                  <a:pt x="248" y="121"/>
                  <a:pt x="247" y="121"/>
                </a:cubicBezTo>
                <a:cubicBezTo>
                  <a:pt x="246" y="120"/>
                  <a:pt x="246" y="118"/>
                  <a:pt x="246" y="116"/>
                </a:cubicBezTo>
                <a:cubicBezTo>
                  <a:pt x="245" y="114"/>
                  <a:pt x="245" y="111"/>
                  <a:pt x="245" y="108"/>
                </a:cubicBezTo>
                <a:cubicBezTo>
                  <a:pt x="245" y="105"/>
                  <a:pt x="245" y="103"/>
                  <a:pt x="246" y="101"/>
                </a:cubicBezTo>
                <a:cubicBezTo>
                  <a:pt x="246" y="99"/>
                  <a:pt x="246" y="97"/>
                  <a:pt x="247" y="96"/>
                </a:cubicBezTo>
                <a:cubicBezTo>
                  <a:pt x="248" y="95"/>
                  <a:pt x="249" y="95"/>
                  <a:pt x="250" y="95"/>
                </a:cubicBezTo>
                <a:cubicBezTo>
                  <a:pt x="252" y="94"/>
                  <a:pt x="254" y="94"/>
                  <a:pt x="256" y="94"/>
                </a:cubicBezTo>
                <a:cubicBezTo>
                  <a:pt x="258" y="94"/>
                  <a:pt x="259" y="94"/>
                  <a:pt x="261" y="94"/>
                </a:cubicBezTo>
                <a:cubicBezTo>
                  <a:pt x="262" y="94"/>
                  <a:pt x="263" y="94"/>
                  <a:pt x="264" y="94"/>
                </a:cubicBezTo>
                <a:cubicBezTo>
                  <a:pt x="267" y="94"/>
                  <a:pt x="270" y="94"/>
                  <a:pt x="273" y="94"/>
                </a:cubicBezTo>
                <a:cubicBezTo>
                  <a:pt x="277" y="94"/>
                  <a:pt x="281" y="94"/>
                  <a:pt x="286" y="93"/>
                </a:cubicBezTo>
                <a:cubicBezTo>
                  <a:pt x="292" y="93"/>
                  <a:pt x="296" y="94"/>
                  <a:pt x="299" y="96"/>
                </a:cubicBezTo>
                <a:cubicBezTo>
                  <a:pt x="303" y="98"/>
                  <a:pt x="305" y="101"/>
                  <a:pt x="307" y="103"/>
                </a:cubicBezTo>
                <a:lnTo>
                  <a:pt x="307" y="146"/>
                </a:lnTo>
                <a:cubicBezTo>
                  <a:pt x="304" y="146"/>
                  <a:pt x="299" y="146"/>
                  <a:pt x="294" y="146"/>
                </a:cubicBezTo>
                <a:cubicBezTo>
                  <a:pt x="289" y="146"/>
                  <a:pt x="283" y="146"/>
                  <a:pt x="276" y="146"/>
                </a:cubicBezTo>
                <a:cubicBezTo>
                  <a:pt x="269" y="146"/>
                  <a:pt x="263" y="146"/>
                  <a:pt x="258" y="145"/>
                </a:cubicBezTo>
                <a:cubicBezTo>
                  <a:pt x="253" y="145"/>
                  <a:pt x="248" y="145"/>
                  <a:pt x="245" y="144"/>
                </a:cubicBezTo>
                <a:close/>
                <a:moveTo>
                  <a:pt x="241" y="291"/>
                </a:moveTo>
                <a:lnTo>
                  <a:pt x="262" y="248"/>
                </a:lnTo>
                <a:cubicBezTo>
                  <a:pt x="265" y="250"/>
                  <a:pt x="268" y="252"/>
                  <a:pt x="271" y="255"/>
                </a:cubicBezTo>
                <a:cubicBezTo>
                  <a:pt x="275" y="258"/>
                  <a:pt x="279" y="260"/>
                  <a:pt x="284" y="262"/>
                </a:cubicBezTo>
                <a:cubicBezTo>
                  <a:pt x="289" y="264"/>
                  <a:pt x="293" y="266"/>
                  <a:pt x="296" y="267"/>
                </a:cubicBezTo>
                <a:cubicBezTo>
                  <a:pt x="300" y="268"/>
                  <a:pt x="303" y="268"/>
                  <a:pt x="305" y="269"/>
                </a:cubicBezTo>
                <a:cubicBezTo>
                  <a:pt x="305" y="270"/>
                  <a:pt x="305" y="272"/>
                  <a:pt x="305" y="273"/>
                </a:cubicBezTo>
                <a:cubicBezTo>
                  <a:pt x="305" y="275"/>
                  <a:pt x="305" y="278"/>
                  <a:pt x="305" y="281"/>
                </a:cubicBezTo>
                <a:cubicBezTo>
                  <a:pt x="305" y="283"/>
                  <a:pt x="305" y="285"/>
                  <a:pt x="304" y="287"/>
                </a:cubicBezTo>
                <a:cubicBezTo>
                  <a:pt x="302" y="289"/>
                  <a:pt x="301" y="290"/>
                  <a:pt x="299" y="291"/>
                </a:cubicBezTo>
                <a:cubicBezTo>
                  <a:pt x="296" y="291"/>
                  <a:pt x="292" y="291"/>
                  <a:pt x="287" y="291"/>
                </a:cubicBezTo>
                <a:cubicBezTo>
                  <a:pt x="282" y="291"/>
                  <a:pt x="277" y="291"/>
                  <a:pt x="270" y="291"/>
                </a:cubicBezTo>
                <a:cubicBezTo>
                  <a:pt x="264" y="291"/>
                  <a:pt x="258" y="291"/>
                  <a:pt x="253" y="291"/>
                </a:cubicBezTo>
                <a:cubicBezTo>
                  <a:pt x="248" y="291"/>
                  <a:pt x="244" y="291"/>
                  <a:pt x="241" y="291"/>
                </a:cubicBezTo>
                <a:close/>
                <a:moveTo>
                  <a:pt x="307" y="234"/>
                </a:moveTo>
                <a:lnTo>
                  <a:pt x="305" y="253"/>
                </a:lnTo>
                <a:cubicBezTo>
                  <a:pt x="303" y="253"/>
                  <a:pt x="301" y="252"/>
                  <a:pt x="298" y="251"/>
                </a:cubicBezTo>
                <a:cubicBezTo>
                  <a:pt x="295" y="249"/>
                  <a:pt x="292" y="247"/>
                  <a:pt x="288" y="245"/>
                </a:cubicBezTo>
                <a:cubicBezTo>
                  <a:pt x="284" y="243"/>
                  <a:pt x="280" y="241"/>
                  <a:pt x="277" y="239"/>
                </a:cubicBezTo>
                <a:cubicBezTo>
                  <a:pt x="275" y="237"/>
                  <a:pt x="272" y="235"/>
                  <a:pt x="270" y="234"/>
                </a:cubicBezTo>
                <a:cubicBezTo>
                  <a:pt x="272" y="231"/>
                  <a:pt x="274" y="228"/>
                  <a:pt x="277" y="224"/>
                </a:cubicBezTo>
                <a:cubicBezTo>
                  <a:pt x="280" y="221"/>
                  <a:pt x="283" y="216"/>
                  <a:pt x="286" y="212"/>
                </a:cubicBezTo>
                <a:cubicBezTo>
                  <a:pt x="290" y="207"/>
                  <a:pt x="294" y="202"/>
                  <a:pt x="297" y="199"/>
                </a:cubicBezTo>
                <a:cubicBezTo>
                  <a:pt x="301" y="195"/>
                  <a:pt x="304" y="192"/>
                  <a:pt x="307" y="189"/>
                </a:cubicBezTo>
                <a:lnTo>
                  <a:pt x="305" y="228"/>
                </a:lnTo>
                <a:lnTo>
                  <a:pt x="307" y="234"/>
                </a:lnTo>
                <a:close/>
                <a:moveTo>
                  <a:pt x="406" y="244"/>
                </a:moveTo>
                <a:cubicBezTo>
                  <a:pt x="405" y="247"/>
                  <a:pt x="405" y="250"/>
                  <a:pt x="405" y="255"/>
                </a:cubicBezTo>
                <a:cubicBezTo>
                  <a:pt x="404" y="259"/>
                  <a:pt x="403" y="265"/>
                  <a:pt x="402" y="271"/>
                </a:cubicBezTo>
                <a:cubicBezTo>
                  <a:pt x="401" y="277"/>
                  <a:pt x="400" y="283"/>
                  <a:pt x="399" y="287"/>
                </a:cubicBezTo>
                <a:cubicBezTo>
                  <a:pt x="398" y="292"/>
                  <a:pt x="397" y="295"/>
                  <a:pt x="396" y="298"/>
                </a:cubicBezTo>
                <a:cubicBezTo>
                  <a:pt x="396" y="299"/>
                  <a:pt x="396" y="299"/>
                  <a:pt x="396" y="300"/>
                </a:cubicBezTo>
                <a:cubicBezTo>
                  <a:pt x="396" y="300"/>
                  <a:pt x="397" y="301"/>
                  <a:pt x="398" y="302"/>
                </a:cubicBezTo>
                <a:cubicBezTo>
                  <a:pt x="398" y="303"/>
                  <a:pt x="399" y="304"/>
                  <a:pt x="400" y="305"/>
                </a:cubicBezTo>
                <a:cubicBezTo>
                  <a:pt x="401" y="305"/>
                  <a:pt x="401" y="306"/>
                  <a:pt x="402" y="306"/>
                </a:cubicBezTo>
                <a:lnTo>
                  <a:pt x="408" y="304"/>
                </a:lnTo>
                <a:cubicBezTo>
                  <a:pt x="410" y="301"/>
                  <a:pt x="412" y="297"/>
                  <a:pt x="414" y="292"/>
                </a:cubicBezTo>
                <a:cubicBezTo>
                  <a:pt x="416" y="287"/>
                  <a:pt x="417" y="281"/>
                  <a:pt x="418" y="275"/>
                </a:cubicBezTo>
                <a:cubicBezTo>
                  <a:pt x="419" y="268"/>
                  <a:pt x="419" y="263"/>
                  <a:pt x="419" y="258"/>
                </a:cubicBezTo>
                <a:cubicBezTo>
                  <a:pt x="419" y="253"/>
                  <a:pt x="419" y="249"/>
                  <a:pt x="419" y="246"/>
                </a:cubicBezTo>
                <a:lnTo>
                  <a:pt x="419" y="228"/>
                </a:lnTo>
                <a:cubicBezTo>
                  <a:pt x="419" y="226"/>
                  <a:pt x="419" y="223"/>
                  <a:pt x="419" y="220"/>
                </a:cubicBezTo>
                <a:cubicBezTo>
                  <a:pt x="419" y="216"/>
                  <a:pt x="419" y="212"/>
                  <a:pt x="419" y="208"/>
                </a:cubicBezTo>
                <a:cubicBezTo>
                  <a:pt x="419" y="203"/>
                  <a:pt x="419" y="199"/>
                  <a:pt x="419" y="196"/>
                </a:cubicBezTo>
                <a:cubicBezTo>
                  <a:pt x="419" y="192"/>
                  <a:pt x="419" y="189"/>
                  <a:pt x="419" y="187"/>
                </a:cubicBezTo>
                <a:lnTo>
                  <a:pt x="416" y="183"/>
                </a:lnTo>
                <a:cubicBezTo>
                  <a:pt x="415" y="183"/>
                  <a:pt x="414" y="183"/>
                  <a:pt x="413" y="184"/>
                </a:cubicBezTo>
                <a:cubicBezTo>
                  <a:pt x="412" y="184"/>
                  <a:pt x="411" y="184"/>
                  <a:pt x="410" y="185"/>
                </a:cubicBezTo>
                <a:cubicBezTo>
                  <a:pt x="409" y="185"/>
                  <a:pt x="408" y="186"/>
                  <a:pt x="407" y="187"/>
                </a:cubicBezTo>
                <a:cubicBezTo>
                  <a:pt x="407" y="188"/>
                  <a:pt x="406" y="189"/>
                  <a:pt x="406" y="189"/>
                </a:cubicBezTo>
                <a:lnTo>
                  <a:pt x="406" y="244"/>
                </a:lnTo>
                <a:close/>
                <a:moveTo>
                  <a:pt x="396" y="162"/>
                </a:moveTo>
                <a:lnTo>
                  <a:pt x="396" y="166"/>
                </a:lnTo>
                <a:cubicBezTo>
                  <a:pt x="396" y="166"/>
                  <a:pt x="397" y="167"/>
                  <a:pt x="397" y="167"/>
                </a:cubicBezTo>
                <a:cubicBezTo>
                  <a:pt x="397" y="167"/>
                  <a:pt x="398" y="168"/>
                  <a:pt x="398" y="169"/>
                </a:cubicBezTo>
                <a:cubicBezTo>
                  <a:pt x="398" y="169"/>
                  <a:pt x="399" y="170"/>
                  <a:pt x="399" y="170"/>
                </a:cubicBezTo>
                <a:cubicBezTo>
                  <a:pt x="399" y="171"/>
                  <a:pt x="400" y="171"/>
                  <a:pt x="400" y="172"/>
                </a:cubicBezTo>
                <a:lnTo>
                  <a:pt x="429" y="172"/>
                </a:lnTo>
                <a:lnTo>
                  <a:pt x="431" y="250"/>
                </a:lnTo>
                <a:lnTo>
                  <a:pt x="429" y="255"/>
                </a:lnTo>
                <a:lnTo>
                  <a:pt x="431" y="261"/>
                </a:lnTo>
                <a:lnTo>
                  <a:pt x="429" y="287"/>
                </a:lnTo>
                <a:lnTo>
                  <a:pt x="431" y="294"/>
                </a:lnTo>
                <a:lnTo>
                  <a:pt x="429" y="298"/>
                </a:lnTo>
                <a:cubicBezTo>
                  <a:pt x="429" y="299"/>
                  <a:pt x="429" y="299"/>
                  <a:pt x="429" y="300"/>
                </a:cubicBezTo>
                <a:cubicBezTo>
                  <a:pt x="430" y="300"/>
                  <a:pt x="430" y="301"/>
                  <a:pt x="430" y="301"/>
                </a:cubicBezTo>
                <a:cubicBezTo>
                  <a:pt x="431" y="302"/>
                  <a:pt x="431" y="302"/>
                  <a:pt x="432" y="303"/>
                </a:cubicBezTo>
                <a:cubicBezTo>
                  <a:pt x="432" y="303"/>
                  <a:pt x="433" y="304"/>
                  <a:pt x="433" y="304"/>
                </a:cubicBezTo>
                <a:cubicBezTo>
                  <a:pt x="434" y="304"/>
                  <a:pt x="435" y="305"/>
                  <a:pt x="436" y="305"/>
                </a:cubicBezTo>
                <a:cubicBezTo>
                  <a:pt x="437" y="305"/>
                  <a:pt x="438" y="305"/>
                  <a:pt x="440" y="305"/>
                </a:cubicBezTo>
                <a:cubicBezTo>
                  <a:pt x="441" y="305"/>
                  <a:pt x="442" y="304"/>
                  <a:pt x="443" y="303"/>
                </a:cubicBezTo>
                <a:cubicBezTo>
                  <a:pt x="444" y="302"/>
                  <a:pt x="444" y="301"/>
                  <a:pt x="445" y="300"/>
                </a:cubicBezTo>
                <a:cubicBezTo>
                  <a:pt x="445" y="293"/>
                  <a:pt x="445" y="284"/>
                  <a:pt x="445" y="273"/>
                </a:cubicBezTo>
                <a:cubicBezTo>
                  <a:pt x="445" y="263"/>
                  <a:pt x="445" y="250"/>
                  <a:pt x="445" y="236"/>
                </a:cubicBezTo>
                <a:cubicBezTo>
                  <a:pt x="445" y="222"/>
                  <a:pt x="445" y="209"/>
                  <a:pt x="445" y="198"/>
                </a:cubicBezTo>
                <a:cubicBezTo>
                  <a:pt x="445" y="188"/>
                  <a:pt x="445" y="179"/>
                  <a:pt x="445" y="172"/>
                </a:cubicBezTo>
                <a:lnTo>
                  <a:pt x="476" y="168"/>
                </a:lnTo>
                <a:lnTo>
                  <a:pt x="478" y="166"/>
                </a:lnTo>
                <a:lnTo>
                  <a:pt x="478" y="162"/>
                </a:lnTo>
                <a:cubicBezTo>
                  <a:pt x="477" y="161"/>
                  <a:pt x="476" y="161"/>
                  <a:pt x="475" y="160"/>
                </a:cubicBezTo>
                <a:cubicBezTo>
                  <a:pt x="474" y="159"/>
                  <a:pt x="473" y="158"/>
                  <a:pt x="472" y="158"/>
                </a:cubicBezTo>
                <a:cubicBezTo>
                  <a:pt x="471" y="157"/>
                  <a:pt x="470" y="156"/>
                  <a:pt x="469" y="156"/>
                </a:cubicBezTo>
                <a:cubicBezTo>
                  <a:pt x="468" y="156"/>
                  <a:pt x="467" y="156"/>
                  <a:pt x="466" y="156"/>
                </a:cubicBezTo>
                <a:lnTo>
                  <a:pt x="445" y="156"/>
                </a:lnTo>
                <a:lnTo>
                  <a:pt x="443" y="84"/>
                </a:lnTo>
                <a:lnTo>
                  <a:pt x="441" y="80"/>
                </a:lnTo>
                <a:cubicBezTo>
                  <a:pt x="440" y="80"/>
                  <a:pt x="439" y="80"/>
                  <a:pt x="438" y="80"/>
                </a:cubicBezTo>
                <a:cubicBezTo>
                  <a:pt x="437" y="80"/>
                  <a:pt x="436" y="81"/>
                  <a:pt x="435" y="81"/>
                </a:cubicBezTo>
                <a:cubicBezTo>
                  <a:pt x="434" y="81"/>
                  <a:pt x="433" y="82"/>
                  <a:pt x="432" y="82"/>
                </a:cubicBezTo>
                <a:cubicBezTo>
                  <a:pt x="431" y="82"/>
                  <a:pt x="430" y="82"/>
                  <a:pt x="429" y="82"/>
                </a:cubicBezTo>
                <a:cubicBezTo>
                  <a:pt x="429" y="82"/>
                  <a:pt x="429" y="83"/>
                  <a:pt x="429" y="83"/>
                </a:cubicBezTo>
                <a:cubicBezTo>
                  <a:pt x="429" y="84"/>
                  <a:pt x="429" y="85"/>
                  <a:pt x="429" y="86"/>
                </a:cubicBezTo>
                <a:cubicBezTo>
                  <a:pt x="429" y="87"/>
                  <a:pt x="429" y="88"/>
                  <a:pt x="429" y="88"/>
                </a:cubicBezTo>
                <a:cubicBezTo>
                  <a:pt x="429" y="89"/>
                  <a:pt x="429" y="89"/>
                  <a:pt x="429" y="90"/>
                </a:cubicBezTo>
                <a:lnTo>
                  <a:pt x="429" y="109"/>
                </a:lnTo>
                <a:cubicBezTo>
                  <a:pt x="429" y="110"/>
                  <a:pt x="429" y="111"/>
                  <a:pt x="429" y="112"/>
                </a:cubicBezTo>
                <a:cubicBezTo>
                  <a:pt x="429" y="113"/>
                  <a:pt x="429" y="114"/>
                  <a:pt x="429" y="115"/>
                </a:cubicBezTo>
                <a:cubicBezTo>
                  <a:pt x="429" y="116"/>
                  <a:pt x="429" y="118"/>
                  <a:pt x="429" y="119"/>
                </a:cubicBezTo>
                <a:cubicBezTo>
                  <a:pt x="429" y="120"/>
                  <a:pt x="429" y="120"/>
                  <a:pt x="429" y="121"/>
                </a:cubicBezTo>
                <a:lnTo>
                  <a:pt x="429" y="156"/>
                </a:lnTo>
                <a:cubicBezTo>
                  <a:pt x="428" y="156"/>
                  <a:pt x="426" y="156"/>
                  <a:pt x="424" y="156"/>
                </a:cubicBezTo>
                <a:cubicBezTo>
                  <a:pt x="422" y="156"/>
                  <a:pt x="420" y="157"/>
                  <a:pt x="417" y="157"/>
                </a:cubicBezTo>
                <a:cubicBezTo>
                  <a:pt x="415" y="157"/>
                  <a:pt x="413" y="157"/>
                  <a:pt x="411" y="157"/>
                </a:cubicBezTo>
                <a:cubicBezTo>
                  <a:pt x="409" y="157"/>
                  <a:pt x="407" y="156"/>
                  <a:pt x="406" y="156"/>
                </a:cubicBezTo>
                <a:lnTo>
                  <a:pt x="398" y="160"/>
                </a:lnTo>
                <a:lnTo>
                  <a:pt x="396" y="162"/>
                </a:lnTo>
                <a:close/>
                <a:moveTo>
                  <a:pt x="396" y="86"/>
                </a:moveTo>
                <a:lnTo>
                  <a:pt x="396" y="90"/>
                </a:lnTo>
                <a:lnTo>
                  <a:pt x="398" y="90"/>
                </a:lnTo>
                <a:lnTo>
                  <a:pt x="408" y="142"/>
                </a:lnTo>
                <a:cubicBezTo>
                  <a:pt x="408" y="143"/>
                  <a:pt x="409" y="143"/>
                  <a:pt x="410" y="143"/>
                </a:cubicBezTo>
                <a:cubicBezTo>
                  <a:pt x="411" y="144"/>
                  <a:pt x="412" y="144"/>
                  <a:pt x="413" y="144"/>
                </a:cubicBezTo>
                <a:cubicBezTo>
                  <a:pt x="414" y="144"/>
                  <a:pt x="415" y="144"/>
                  <a:pt x="415" y="143"/>
                </a:cubicBezTo>
                <a:cubicBezTo>
                  <a:pt x="416" y="143"/>
                  <a:pt x="417" y="143"/>
                  <a:pt x="417" y="142"/>
                </a:cubicBezTo>
                <a:lnTo>
                  <a:pt x="419" y="139"/>
                </a:lnTo>
                <a:cubicBezTo>
                  <a:pt x="419" y="135"/>
                  <a:pt x="418" y="131"/>
                  <a:pt x="417" y="127"/>
                </a:cubicBezTo>
                <a:cubicBezTo>
                  <a:pt x="417" y="122"/>
                  <a:pt x="416" y="116"/>
                  <a:pt x="415" y="110"/>
                </a:cubicBezTo>
                <a:cubicBezTo>
                  <a:pt x="414" y="104"/>
                  <a:pt x="413" y="99"/>
                  <a:pt x="412" y="94"/>
                </a:cubicBezTo>
                <a:cubicBezTo>
                  <a:pt x="410" y="89"/>
                  <a:pt x="409" y="85"/>
                  <a:pt x="408" y="82"/>
                </a:cubicBezTo>
                <a:cubicBezTo>
                  <a:pt x="407" y="82"/>
                  <a:pt x="407" y="81"/>
                  <a:pt x="406" y="81"/>
                </a:cubicBezTo>
                <a:cubicBezTo>
                  <a:pt x="406" y="81"/>
                  <a:pt x="405" y="81"/>
                  <a:pt x="404" y="81"/>
                </a:cubicBezTo>
                <a:cubicBezTo>
                  <a:pt x="403" y="81"/>
                  <a:pt x="402" y="82"/>
                  <a:pt x="401" y="82"/>
                </a:cubicBezTo>
                <a:cubicBezTo>
                  <a:pt x="401" y="82"/>
                  <a:pt x="400" y="82"/>
                  <a:pt x="400" y="82"/>
                </a:cubicBezTo>
                <a:lnTo>
                  <a:pt x="396" y="86"/>
                </a:lnTo>
                <a:close/>
                <a:moveTo>
                  <a:pt x="466" y="84"/>
                </a:moveTo>
                <a:cubicBezTo>
                  <a:pt x="465" y="87"/>
                  <a:pt x="463" y="90"/>
                  <a:pt x="462" y="94"/>
                </a:cubicBezTo>
                <a:cubicBezTo>
                  <a:pt x="460" y="98"/>
                  <a:pt x="459" y="103"/>
                  <a:pt x="458" y="110"/>
                </a:cubicBezTo>
                <a:cubicBezTo>
                  <a:pt x="457" y="116"/>
                  <a:pt x="457" y="121"/>
                  <a:pt x="456" y="125"/>
                </a:cubicBezTo>
                <a:cubicBezTo>
                  <a:pt x="456" y="130"/>
                  <a:pt x="455" y="134"/>
                  <a:pt x="455" y="137"/>
                </a:cubicBezTo>
                <a:lnTo>
                  <a:pt x="456" y="142"/>
                </a:lnTo>
                <a:cubicBezTo>
                  <a:pt x="457" y="143"/>
                  <a:pt x="458" y="143"/>
                  <a:pt x="459" y="143"/>
                </a:cubicBezTo>
                <a:cubicBezTo>
                  <a:pt x="459" y="144"/>
                  <a:pt x="460" y="144"/>
                  <a:pt x="461" y="144"/>
                </a:cubicBezTo>
                <a:cubicBezTo>
                  <a:pt x="462" y="144"/>
                  <a:pt x="463" y="144"/>
                  <a:pt x="464" y="143"/>
                </a:cubicBezTo>
                <a:cubicBezTo>
                  <a:pt x="465" y="143"/>
                  <a:pt x="466" y="143"/>
                  <a:pt x="466" y="142"/>
                </a:cubicBezTo>
                <a:cubicBezTo>
                  <a:pt x="467" y="139"/>
                  <a:pt x="468" y="135"/>
                  <a:pt x="469" y="130"/>
                </a:cubicBezTo>
                <a:cubicBezTo>
                  <a:pt x="471" y="126"/>
                  <a:pt x="472" y="120"/>
                  <a:pt x="473" y="114"/>
                </a:cubicBezTo>
                <a:cubicBezTo>
                  <a:pt x="474" y="108"/>
                  <a:pt x="475" y="103"/>
                  <a:pt x="476" y="98"/>
                </a:cubicBezTo>
                <a:cubicBezTo>
                  <a:pt x="477" y="93"/>
                  <a:pt x="477" y="89"/>
                  <a:pt x="478" y="86"/>
                </a:cubicBezTo>
                <a:lnTo>
                  <a:pt x="474" y="82"/>
                </a:lnTo>
                <a:cubicBezTo>
                  <a:pt x="474" y="82"/>
                  <a:pt x="473" y="82"/>
                  <a:pt x="473" y="82"/>
                </a:cubicBezTo>
                <a:cubicBezTo>
                  <a:pt x="472" y="82"/>
                  <a:pt x="472" y="81"/>
                  <a:pt x="471" y="81"/>
                </a:cubicBezTo>
                <a:cubicBezTo>
                  <a:pt x="470" y="81"/>
                  <a:pt x="470" y="81"/>
                  <a:pt x="469" y="81"/>
                </a:cubicBezTo>
                <a:cubicBezTo>
                  <a:pt x="469" y="81"/>
                  <a:pt x="469" y="82"/>
                  <a:pt x="468" y="82"/>
                </a:cubicBezTo>
                <a:cubicBezTo>
                  <a:pt x="468" y="82"/>
                  <a:pt x="468" y="82"/>
                  <a:pt x="468" y="82"/>
                </a:cubicBezTo>
                <a:cubicBezTo>
                  <a:pt x="468" y="82"/>
                  <a:pt x="468" y="82"/>
                  <a:pt x="467" y="82"/>
                </a:cubicBezTo>
                <a:cubicBezTo>
                  <a:pt x="467" y="82"/>
                  <a:pt x="467" y="83"/>
                  <a:pt x="466" y="83"/>
                </a:cubicBezTo>
                <a:cubicBezTo>
                  <a:pt x="466" y="83"/>
                  <a:pt x="466" y="84"/>
                  <a:pt x="466" y="84"/>
                </a:cubicBezTo>
                <a:close/>
                <a:moveTo>
                  <a:pt x="455" y="195"/>
                </a:moveTo>
                <a:lnTo>
                  <a:pt x="455" y="257"/>
                </a:lnTo>
                <a:cubicBezTo>
                  <a:pt x="455" y="258"/>
                  <a:pt x="455" y="260"/>
                  <a:pt x="455" y="261"/>
                </a:cubicBezTo>
                <a:cubicBezTo>
                  <a:pt x="455" y="263"/>
                  <a:pt x="455" y="265"/>
                  <a:pt x="455" y="267"/>
                </a:cubicBezTo>
                <a:cubicBezTo>
                  <a:pt x="456" y="270"/>
                  <a:pt x="456" y="272"/>
                  <a:pt x="456" y="274"/>
                </a:cubicBezTo>
                <a:cubicBezTo>
                  <a:pt x="456" y="276"/>
                  <a:pt x="456" y="278"/>
                  <a:pt x="456" y="279"/>
                </a:cubicBezTo>
                <a:cubicBezTo>
                  <a:pt x="457" y="280"/>
                  <a:pt x="458" y="282"/>
                  <a:pt x="458" y="285"/>
                </a:cubicBezTo>
                <a:cubicBezTo>
                  <a:pt x="459" y="287"/>
                  <a:pt x="460" y="290"/>
                  <a:pt x="461" y="294"/>
                </a:cubicBezTo>
                <a:cubicBezTo>
                  <a:pt x="463" y="297"/>
                  <a:pt x="464" y="300"/>
                  <a:pt x="466" y="301"/>
                </a:cubicBezTo>
                <a:cubicBezTo>
                  <a:pt x="468" y="303"/>
                  <a:pt x="470" y="304"/>
                  <a:pt x="472" y="304"/>
                </a:cubicBezTo>
                <a:lnTo>
                  <a:pt x="476" y="302"/>
                </a:lnTo>
                <a:lnTo>
                  <a:pt x="478" y="300"/>
                </a:lnTo>
                <a:cubicBezTo>
                  <a:pt x="477" y="297"/>
                  <a:pt x="476" y="294"/>
                  <a:pt x="474" y="289"/>
                </a:cubicBezTo>
                <a:cubicBezTo>
                  <a:pt x="473" y="285"/>
                  <a:pt x="472" y="280"/>
                  <a:pt x="471" y="274"/>
                </a:cubicBezTo>
                <a:cubicBezTo>
                  <a:pt x="470" y="268"/>
                  <a:pt x="469" y="263"/>
                  <a:pt x="469" y="259"/>
                </a:cubicBezTo>
                <a:cubicBezTo>
                  <a:pt x="468" y="254"/>
                  <a:pt x="468" y="251"/>
                  <a:pt x="468" y="248"/>
                </a:cubicBezTo>
                <a:lnTo>
                  <a:pt x="468" y="203"/>
                </a:lnTo>
                <a:cubicBezTo>
                  <a:pt x="468" y="202"/>
                  <a:pt x="468" y="201"/>
                  <a:pt x="468" y="199"/>
                </a:cubicBezTo>
                <a:cubicBezTo>
                  <a:pt x="468" y="198"/>
                  <a:pt x="468" y="197"/>
                  <a:pt x="468" y="195"/>
                </a:cubicBezTo>
                <a:cubicBezTo>
                  <a:pt x="468" y="193"/>
                  <a:pt x="468" y="192"/>
                  <a:pt x="468" y="191"/>
                </a:cubicBezTo>
                <a:cubicBezTo>
                  <a:pt x="468" y="189"/>
                  <a:pt x="468" y="188"/>
                  <a:pt x="468" y="187"/>
                </a:cubicBezTo>
                <a:lnTo>
                  <a:pt x="466" y="185"/>
                </a:lnTo>
                <a:cubicBezTo>
                  <a:pt x="466" y="185"/>
                  <a:pt x="465" y="185"/>
                  <a:pt x="465" y="184"/>
                </a:cubicBezTo>
                <a:cubicBezTo>
                  <a:pt x="465" y="184"/>
                  <a:pt x="464" y="184"/>
                  <a:pt x="463" y="184"/>
                </a:cubicBezTo>
                <a:cubicBezTo>
                  <a:pt x="463" y="183"/>
                  <a:pt x="462" y="183"/>
                  <a:pt x="462" y="183"/>
                </a:cubicBezTo>
                <a:cubicBezTo>
                  <a:pt x="461" y="183"/>
                  <a:pt x="461" y="183"/>
                  <a:pt x="460" y="183"/>
                </a:cubicBezTo>
                <a:lnTo>
                  <a:pt x="455" y="187"/>
                </a:lnTo>
                <a:cubicBezTo>
                  <a:pt x="454" y="188"/>
                  <a:pt x="454" y="188"/>
                  <a:pt x="454" y="188"/>
                </a:cubicBezTo>
                <a:cubicBezTo>
                  <a:pt x="454" y="189"/>
                  <a:pt x="454" y="190"/>
                  <a:pt x="454" y="190"/>
                </a:cubicBezTo>
                <a:cubicBezTo>
                  <a:pt x="454" y="191"/>
                  <a:pt x="454" y="192"/>
                  <a:pt x="454" y="193"/>
                </a:cubicBezTo>
                <a:cubicBezTo>
                  <a:pt x="454" y="194"/>
                  <a:pt x="455" y="194"/>
                  <a:pt x="455" y="195"/>
                </a:cubicBezTo>
                <a:close/>
                <a:moveTo>
                  <a:pt x="486" y="296"/>
                </a:moveTo>
                <a:lnTo>
                  <a:pt x="486" y="300"/>
                </a:lnTo>
                <a:lnTo>
                  <a:pt x="488" y="304"/>
                </a:lnTo>
                <a:cubicBezTo>
                  <a:pt x="488" y="304"/>
                  <a:pt x="488" y="305"/>
                  <a:pt x="489" y="305"/>
                </a:cubicBezTo>
                <a:cubicBezTo>
                  <a:pt x="490" y="305"/>
                  <a:pt x="491" y="306"/>
                  <a:pt x="492" y="306"/>
                </a:cubicBezTo>
                <a:cubicBezTo>
                  <a:pt x="493" y="306"/>
                  <a:pt x="493" y="306"/>
                  <a:pt x="494" y="306"/>
                </a:cubicBezTo>
                <a:cubicBezTo>
                  <a:pt x="495" y="306"/>
                  <a:pt x="495" y="306"/>
                  <a:pt x="495" y="306"/>
                </a:cubicBezTo>
                <a:cubicBezTo>
                  <a:pt x="496" y="306"/>
                  <a:pt x="496" y="305"/>
                  <a:pt x="496" y="305"/>
                </a:cubicBezTo>
                <a:cubicBezTo>
                  <a:pt x="497" y="304"/>
                  <a:pt x="497" y="304"/>
                  <a:pt x="497" y="303"/>
                </a:cubicBezTo>
                <a:cubicBezTo>
                  <a:pt x="498" y="303"/>
                  <a:pt x="498" y="302"/>
                  <a:pt x="498" y="301"/>
                </a:cubicBezTo>
                <a:cubicBezTo>
                  <a:pt x="499" y="301"/>
                  <a:pt x="499" y="301"/>
                  <a:pt x="499" y="300"/>
                </a:cubicBezTo>
                <a:cubicBezTo>
                  <a:pt x="501" y="297"/>
                  <a:pt x="503" y="293"/>
                  <a:pt x="507" y="289"/>
                </a:cubicBezTo>
                <a:cubicBezTo>
                  <a:pt x="510" y="284"/>
                  <a:pt x="515" y="280"/>
                  <a:pt x="521" y="276"/>
                </a:cubicBezTo>
                <a:cubicBezTo>
                  <a:pt x="527" y="272"/>
                  <a:pt x="532" y="269"/>
                  <a:pt x="537" y="267"/>
                </a:cubicBezTo>
                <a:cubicBezTo>
                  <a:pt x="541" y="265"/>
                  <a:pt x="545" y="264"/>
                  <a:pt x="548" y="263"/>
                </a:cubicBezTo>
                <a:cubicBezTo>
                  <a:pt x="549" y="264"/>
                  <a:pt x="550" y="265"/>
                  <a:pt x="550" y="266"/>
                </a:cubicBezTo>
                <a:cubicBezTo>
                  <a:pt x="551" y="268"/>
                  <a:pt x="553" y="269"/>
                  <a:pt x="554" y="270"/>
                </a:cubicBezTo>
                <a:cubicBezTo>
                  <a:pt x="556" y="272"/>
                  <a:pt x="557" y="273"/>
                  <a:pt x="558" y="275"/>
                </a:cubicBezTo>
                <a:cubicBezTo>
                  <a:pt x="560" y="276"/>
                  <a:pt x="561" y="278"/>
                  <a:pt x="562" y="279"/>
                </a:cubicBezTo>
                <a:cubicBezTo>
                  <a:pt x="565" y="280"/>
                  <a:pt x="569" y="283"/>
                  <a:pt x="574" y="286"/>
                </a:cubicBezTo>
                <a:cubicBezTo>
                  <a:pt x="578" y="289"/>
                  <a:pt x="584" y="293"/>
                  <a:pt x="590" y="297"/>
                </a:cubicBezTo>
                <a:cubicBezTo>
                  <a:pt x="596" y="300"/>
                  <a:pt x="602" y="303"/>
                  <a:pt x="606" y="304"/>
                </a:cubicBezTo>
                <a:cubicBezTo>
                  <a:pt x="611" y="305"/>
                  <a:pt x="615" y="305"/>
                  <a:pt x="618" y="304"/>
                </a:cubicBezTo>
                <a:lnTo>
                  <a:pt x="620" y="300"/>
                </a:lnTo>
                <a:cubicBezTo>
                  <a:pt x="620" y="300"/>
                  <a:pt x="619" y="300"/>
                  <a:pt x="619" y="299"/>
                </a:cubicBezTo>
                <a:cubicBezTo>
                  <a:pt x="619" y="299"/>
                  <a:pt x="619" y="298"/>
                  <a:pt x="618" y="297"/>
                </a:cubicBezTo>
                <a:cubicBezTo>
                  <a:pt x="618" y="297"/>
                  <a:pt x="618" y="296"/>
                  <a:pt x="618" y="296"/>
                </a:cubicBezTo>
                <a:cubicBezTo>
                  <a:pt x="618" y="295"/>
                  <a:pt x="618" y="295"/>
                  <a:pt x="618" y="294"/>
                </a:cubicBezTo>
                <a:cubicBezTo>
                  <a:pt x="618" y="294"/>
                  <a:pt x="618" y="294"/>
                  <a:pt x="617" y="293"/>
                </a:cubicBezTo>
                <a:cubicBezTo>
                  <a:pt x="617" y="293"/>
                  <a:pt x="616" y="292"/>
                  <a:pt x="615" y="292"/>
                </a:cubicBezTo>
                <a:cubicBezTo>
                  <a:pt x="615" y="291"/>
                  <a:pt x="614" y="291"/>
                  <a:pt x="614" y="291"/>
                </a:cubicBezTo>
                <a:cubicBezTo>
                  <a:pt x="613" y="291"/>
                  <a:pt x="613" y="291"/>
                  <a:pt x="612" y="291"/>
                </a:cubicBezTo>
                <a:cubicBezTo>
                  <a:pt x="609" y="290"/>
                  <a:pt x="606" y="289"/>
                  <a:pt x="601" y="287"/>
                </a:cubicBezTo>
                <a:cubicBezTo>
                  <a:pt x="597" y="285"/>
                  <a:pt x="592" y="283"/>
                  <a:pt x="587" y="280"/>
                </a:cubicBezTo>
                <a:cubicBezTo>
                  <a:pt x="581" y="276"/>
                  <a:pt x="576" y="273"/>
                  <a:pt x="573" y="270"/>
                </a:cubicBezTo>
                <a:cubicBezTo>
                  <a:pt x="569" y="266"/>
                  <a:pt x="566" y="264"/>
                  <a:pt x="564" y="261"/>
                </a:cubicBezTo>
                <a:lnTo>
                  <a:pt x="562" y="257"/>
                </a:lnTo>
                <a:cubicBezTo>
                  <a:pt x="563" y="257"/>
                  <a:pt x="564" y="257"/>
                  <a:pt x="565" y="257"/>
                </a:cubicBezTo>
                <a:cubicBezTo>
                  <a:pt x="567" y="257"/>
                  <a:pt x="569" y="257"/>
                  <a:pt x="570" y="257"/>
                </a:cubicBezTo>
                <a:cubicBezTo>
                  <a:pt x="572" y="257"/>
                  <a:pt x="574" y="257"/>
                  <a:pt x="576" y="257"/>
                </a:cubicBezTo>
                <a:cubicBezTo>
                  <a:pt x="577" y="257"/>
                  <a:pt x="578" y="257"/>
                  <a:pt x="579" y="257"/>
                </a:cubicBezTo>
                <a:lnTo>
                  <a:pt x="614" y="257"/>
                </a:lnTo>
                <a:cubicBezTo>
                  <a:pt x="615" y="257"/>
                  <a:pt x="615" y="257"/>
                  <a:pt x="616" y="256"/>
                </a:cubicBezTo>
                <a:cubicBezTo>
                  <a:pt x="616" y="256"/>
                  <a:pt x="617" y="255"/>
                  <a:pt x="617" y="254"/>
                </a:cubicBezTo>
                <a:cubicBezTo>
                  <a:pt x="618" y="254"/>
                  <a:pt x="618" y="253"/>
                  <a:pt x="619" y="253"/>
                </a:cubicBezTo>
                <a:cubicBezTo>
                  <a:pt x="619" y="252"/>
                  <a:pt x="620" y="252"/>
                  <a:pt x="620" y="252"/>
                </a:cubicBezTo>
                <a:cubicBezTo>
                  <a:pt x="620" y="251"/>
                  <a:pt x="620" y="250"/>
                  <a:pt x="620" y="249"/>
                </a:cubicBezTo>
                <a:cubicBezTo>
                  <a:pt x="620" y="248"/>
                  <a:pt x="619" y="247"/>
                  <a:pt x="619" y="246"/>
                </a:cubicBezTo>
                <a:cubicBezTo>
                  <a:pt x="618" y="245"/>
                  <a:pt x="618" y="244"/>
                  <a:pt x="618" y="243"/>
                </a:cubicBezTo>
                <a:cubicBezTo>
                  <a:pt x="617" y="243"/>
                  <a:pt x="617" y="242"/>
                  <a:pt x="616" y="242"/>
                </a:cubicBezTo>
                <a:lnTo>
                  <a:pt x="583" y="242"/>
                </a:lnTo>
                <a:cubicBezTo>
                  <a:pt x="581" y="242"/>
                  <a:pt x="579" y="242"/>
                  <a:pt x="577" y="242"/>
                </a:cubicBezTo>
                <a:cubicBezTo>
                  <a:pt x="574" y="241"/>
                  <a:pt x="571" y="241"/>
                  <a:pt x="568" y="241"/>
                </a:cubicBezTo>
                <a:cubicBezTo>
                  <a:pt x="564" y="241"/>
                  <a:pt x="561" y="242"/>
                  <a:pt x="558" y="242"/>
                </a:cubicBezTo>
                <a:cubicBezTo>
                  <a:pt x="556" y="243"/>
                  <a:pt x="554" y="243"/>
                  <a:pt x="552" y="244"/>
                </a:cubicBezTo>
                <a:cubicBezTo>
                  <a:pt x="551" y="242"/>
                  <a:pt x="550" y="240"/>
                  <a:pt x="549" y="238"/>
                </a:cubicBezTo>
                <a:cubicBezTo>
                  <a:pt x="548" y="236"/>
                  <a:pt x="547" y="233"/>
                  <a:pt x="546" y="230"/>
                </a:cubicBezTo>
                <a:cubicBezTo>
                  <a:pt x="545" y="228"/>
                  <a:pt x="545" y="225"/>
                  <a:pt x="544" y="223"/>
                </a:cubicBezTo>
                <a:cubicBezTo>
                  <a:pt x="544" y="221"/>
                  <a:pt x="544" y="220"/>
                  <a:pt x="544" y="218"/>
                </a:cubicBezTo>
                <a:cubicBezTo>
                  <a:pt x="545" y="219"/>
                  <a:pt x="546" y="219"/>
                  <a:pt x="547" y="219"/>
                </a:cubicBezTo>
                <a:cubicBezTo>
                  <a:pt x="548" y="220"/>
                  <a:pt x="549" y="220"/>
                  <a:pt x="551" y="220"/>
                </a:cubicBezTo>
                <a:cubicBezTo>
                  <a:pt x="553" y="220"/>
                  <a:pt x="555" y="220"/>
                  <a:pt x="556" y="220"/>
                </a:cubicBezTo>
                <a:cubicBezTo>
                  <a:pt x="558" y="220"/>
                  <a:pt x="559" y="220"/>
                  <a:pt x="560" y="220"/>
                </a:cubicBezTo>
                <a:cubicBezTo>
                  <a:pt x="564" y="218"/>
                  <a:pt x="569" y="215"/>
                  <a:pt x="572" y="211"/>
                </a:cubicBezTo>
                <a:cubicBezTo>
                  <a:pt x="576" y="207"/>
                  <a:pt x="579" y="201"/>
                  <a:pt x="580" y="194"/>
                </a:cubicBezTo>
                <a:cubicBezTo>
                  <a:pt x="581" y="187"/>
                  <a:pt x="581" y="181"/>
                  <a:pt x="580" y="176"/>
                </a:cubicBezTo>
                <a:cubicBezTo>
                  <a:pt x="580" y="171"/>
                  <a:pt x="579" y="167"/>
                  <a:pt x="579" y="164"/>
                </a:cubicBezTo>
                <a:cubicBezTo>
                  <a:pt x="580" y="163"/>
                  <a:pt x="580" y="162"/>
                  <a:pt x="581" y="161"/>
                </a:cubicBezTo>
                <a:cubicBezTo>
                  <a:pt x="581" y="160"/>
                  <a:pt x="582" y="159"/>
                  <a:pt x="583" y="157"/>
                </a:cubicBezTo>
                <a:cubicBezTo>
                  <a:pt x="585" y="156"/>
                  <a:pt x="586" y="155"/>
                  <a:pt x="587" y="154"/>
                </a:cubicBezTo>
                <a:cubicBezTo>
                  <a:pt x="588" y="153"/>
                  <a:pt x="588" y="152"/>
                  <a:pt x="589" y="152"/>
                </a:cubicBezTo>
                <a:cubicBezTo>
                  <a:pt x="590" y="152"/>
                  <a:pt x="591" y="152"/>
                  <a:pt x="593" y="152"/>
                </a:cubicBezTo>
                <a:cubicBezTo>
                  <a:pt x="595" y="152"/>
                  <a:pt x="597" y="153"/>
                  <a:pt x="599" y="154"/>
                </a:cubicBezTo>
                <a:cubicBezTo>
                  <a:pt x="601" y="156"/>
                  <a:pt x="603" y="157"/>
                  <a:pt x="604" y="159"/>
                </a:cubicBezTo>
                <a:cubicBezTo>
                  <a:pt x="605" y="161"/>
                  <a:pt x="606" y="163"/>
                  <a:pt x="607" y="164"/>
                </a:cubicBezTo>
                <a:cubicBezTo>
                  <a:pt x="606" y="165"/>
                  <a:pt x="605" y="167"/>
                  <a:pt x="604" y="170"/>
                </a:cubicBezTo>
                <a:cubicBezTo>
                  <a:pt x="603" y="172"/>
                  <a:pt x="601" y="175"/>
                  <a:pt x="600" y="178"/>
                </a:cubicBezTo>
                <a:cubicBezTo>
                  <a:pt x="599" y="182"/>
                  <a:pt x="598" y="185"/>
                  <a:pt x="598" y="187"/>
                </a:cubicBezTo>
                <a:cubicBezTo>
                  <a:pt x="597" y="189"/>
                  <a:pt x="597" y="191"/>
                  <a:pt x="597" y="193"/>
                </a:cubicBezTo>
                <a:cubicBezTo>
                  <a:pt x="597" y="195"/>
                  <a:pt x="597" y="197"/>
                  <a:pt x="597" y="200"/>
                </a:cubicBezTo>
                <a:cubicBezTo>
                  <a:pt x="598" y="202"/>
                  <a:pt x="599" y="206"/>
                  <a:pt x="600" y="209"/>
                </a:cubicBezTo>
                <a:cubicBezTo>
                  <a:pt x="601" y="213"/>
                  <a:pt x="603" y="216"/>
                  <a:pt x="605" y="219"/>
                </a:cubicBezTo>
                <a:cubicBezTo>
                  <a:pt x="607" y="221"/>
                  <a:pt x="609" y="223"/>
                  <a:pt x="610" y="224"/>
                </a:cubicBezTo>
                <a:cubicBezTo>
                  <a:pt x="611" y="224"/>
                  <a:pt x="611" y="224"/>
                  <a:pt x="612" y="224"/>
                </a:cubicBezTo>
                <a:cubicBezTo>
                  <a:pt x="613" y="224"/>
                  <a:pt x="613" y="224"/>
                  <a:pt x="614" y="223"/>
                </a:cubicBezTo>
                <a:cubicBezTo>
                  <a:pt x="615" y="223"/>
                  <a:pt x="616" y="223"/>
                  <a:pt x="617" y="223"/>
                </a:cubicBezTo>
                <a:cubicBezTo>
                  <a:pt x="617" y="222"/>
                  <a:pt x="618" y="222"/>
                  <a:pt x="618" y="222"/>
                </a:cubicBezTo>
                <a:cubicBezTo>
                  <a:pt x="619" y="222"/>
                  <a:pt x="619" y="221"/>
                  <a:pt x="619" y="220"/>
                </a:cubicBezTo>
                <a:cubicBezTo>
                  <a:pt x="619" y="219"/>
                  <a:pt x="620" y="219"/>
                  <a:pt x="620" y="218"/>
                </a:cubicBezTo>
                <a:cubicBezTo>
                  <a:pt x="620" y="217"/>
                  <a:pt x="620" y="216"/>
                  <a:pt x="620" y="216"/>
                </a:cubicBezTo>
                <a:cubicBezTo>
                  <a:pt x="620" y="215"/>
                  <a:pt x="620" y="215"/>
                  <a:pt x="620" y="215"/>
                </a:cubicBezTo>
                <a:cubicBezTo>
                  <a:pt x="618" y="213"/>
                  <a:pt x="616" y="211"/>
                  <a:pt x="614" y="209"/>
                </a:cubicBezTo>
                <a:cubicBezTo>
                  <a:pt x="612" y="206"/>
                  <a:pt x="611" y="203"/>
                  <a:pt x="611" y="199"/>
                </a:cubicBezTo>
                <a:cubicBezTo>
                  <a:pt x="610" y="196"/>
                  <a:pt x="610" y="192"/>
                  <a:pt x="611" y="189"/>
                </a:cubicBezTo>
                <a:cubicBezTo>
                  <a:pt x="612" y="186"/>
                  <a:pt x="613" y="183"/>
                  <a:pt x="614" y="181"/>
                </a:cubicBezTo>
                <a:cubicBezTo>
                  <a:pt x="617" y="179"/>
                  <a:pt x="619" y="175"/>
                  <a:pt x="619" y="169"/>
                </a:cubicBezTo>
                <a:cubicBezTo>
                  <a:pt x="620" y="164"/>
                  <a:pt x="619" y="158"/>
                  <a:pt x="615" y="151"/>
                </a:cubicBezTo>
                <a:cubicBezTo>
                  <a:pt x="611" y="145"/>
                  <a:pt x="606" y="141"/>
                  <a:pt x="600" y="140"/>
                </a:cubicBezTo>
                <a:cubicBezTo>
                  <a:pt x="595" y="139"/>
                  <a:pt x="591" y="139"/>
                  <a:pt x="587" y="140"/>
                </a:cubicBezTo>
                <a:cubicBezTo>
                  <a:pt x="582" y="142"/>
                  <a:pt x="578" y="145"/>
                  <a:pt x="574" y="149"/>
                </a:cubicBezTo>
                <a:cubicBezTo>
                  <a:pt x="570" y="153"/>
                  <a:pt x="567" y="159"/>
                  <a:pt x="566" y="166"/>
                </a:cubicBezTo>
                <a:cubicBezTo>
                  <a:pt x="565" y="173"/>
                  <a:pt x="565" y="180"/>
                  <a:pt x="565" y="186"/>
                </a:cubicBezTo>
                <a:cubicBezTo>
                  <a:pt x="566" y="191"/>
                  <a:pt x="566" y="196"/>
                  <a:pt x="566" y="199"/>
                </a:cubicBezTo>
                <a:cubicBezTo>
                  <a:pt x="565" y="199"/>
                  <a:pt x="564" y="200"/>
                  <a:pt x="563" y="200"/>
                </a:cubicBezTo>
                <a:cubicBezTo>
                  <a:pt x="563" y="201"/>
                  <a:pt x="562" y="202"/>
                  <a:pt x="561" y="203"/>
                </a:cubicBezTo>
                <a:cubicBezTo>
                  <a:pt x="560" y="204"/>
                  <a:pt x="559" y="205"/>
                  <a:pt x="558" y="205"/>
                </a:cubicBezTo>
                <a:cubicBezTo>
                  <a:pt x="557" y="206"/>
                  <a:pt x="557" y="206"/>
                  <a:pt x="556" y="207"/>
                </a:cubicBezTo>
                <a:cubicBezTo>
                  <a:pt x="555" y="206"/>
                  <a:pt x="554" y="206"/>
                  <a:pt x="553" y="206"/>
                </a:cubicBezTo>
                <a:cubicBezTo>
                  <a:pt x="552" y="205"/>
                  <a:pt x="551" y="205"/>
                  <a:pt x="550" y="205"/>
                </a:cubicBezTo>
                <a:cubicBezTo>
                  <a:pt x="549" y="204"/>
                  <a:pt x="548" y="203"/>
                  <a:pt x="547" y="203"/>
                </a:cubicBezTo>
                <a:cubicBezTo>
                  <a:pt x="546" y="202"/>
                  <a:pt x="545" y="202"/>
                  <a:pt x="544" y="201"/>
                </a:cubicBezTo>
                <a:cubicBezTo>
                  <a:pt x="543" y="199"/>
                  <a:pt x="542" y="196"/>
                  <a:pt x="541" y="193"/>
                </a:cubicBezTo>
                <a:cubicBezTo>
                  <a:pt x="540" y="190"/>
                  <a:pt x="539" y="186"/>
                  <a:pt x="539" y="182"/>
                </a:cubicBezTo>
                <a:cubicBezTo>
                  <a:pt x="539" y="178"/>
                  <a:pt x="539" y="174"/>
                  <a:pt x="539" y="170"/>
                </a:cubicBezTo>
                <a:cubicBezTo>
                  <a:pt x="539" y="167"/>
                  <a:pt x="539" y="164"/>
                  <a:pt x="538" y="162"/>
                </a:cubicBezTo>
                <a:cubicBezTo>
                  <a:pt x="538" y="157"/>
                  <a:pt x="536" y="152"/>
                  <a:pt x="531" y="147"/>
                </a:cubicBezTo>
                <a:cubicBezTo>
                  <a:pt x="527" y="141"/>
                  <a:pt x="521" y="139"/>
                  <a:pt x="513" y="139"/>
                </a:cubicBezTo>
                <a:cubicBezTo>
                  <a:pt x="504" y="140"/>
                  <a:pt x="498" y="143"/>
                  <a:pt x="493" y="148"/>
                </a:cubicBezTo>
                <a:cubicBezTo>
                  <a:pt x="489" y="153"/>
                  <a:pt x="486" y="159"/>
                  <a:pt x="486" y="164"/>
                </a:cubicBezTo>
                <a:cubicBezTo>
                  <a:pt x="486" y="165"/>
                  <a:pt x="486" y="167"/>
                  <a:pt x="487" y="170"/>
                </a:cubicBezTo>
                <a:cubicBezTo>
                  <a:pt x="487" y="172"/>
                  <a:pt x="488" y="175"/>
                  <a:pt x="490" y="178"/>
                </a:cubicBezTo>
                <a:cubicBezTo>
                  <a:pt x="491" y="182"/>
                  <a:pt x="493" y="185"/>
                  <a:pt x="493" y="187"/>
                </a:cubicBezTo>
                <a:cubicBezTo>
                  <a:pt x="494" y="189"/>
                  <a:pt x="495" y="191"/>
                  <a:pt x="495" y="193"/>
                </a:cubicBezTo>
                <a:cubicBezTo>
                  <a:pt x="495" y="194"/>
                  <a:pt x="495" y="196"/>
                  <a:pt x="495" y="198"/>
                </a:cubicBezTo>
                <a:cubicBezTo>
                  <a:pt x="495" y="200"/>
                  <a:pt x="494" y="202"/>
                  <a:pt x="493" y="205"/>
                </a:cubicBezTo>
                <a:cubicBezTo>
                  <a:pt x="492" y="207"/>
                  <a:pt x="490" y="210"/>
                  <a:pt x="489" y="212"/>
                </a:cubicBezTo>
                <a:cubicBezTo>
                  <a:pt x="488" y="214"/>
                  <a:pt x="487" y="215"/>
                  <a:pt x="486" y="216"/>
                </a:cubicBezTo>
                <a:cubicBezTo>
                  <a:pt x="486" y="217"/>
                  <a:pt x="486" y="217"/>
                  <a:pt x="486" y="218"/>
                </a:cubicBezTo>
                <a:cubicBezTo>
                  <a:pt x="486" y="219"/>
                  <a:pt x="486" y="219"/>
                  <a:pt x="487" y="220"/>
                </a:cubicBezTo>
                <a:cubicBezTo>
                  <a:pt x="487" y="221"/>
                  <a:pt x="487" y="222"/>
                  <a:pt x="487" y="223"/>
                </a:cubicBezTo>
                <a:cubicBezTo>
                  <a:pt x="488" y="223"/>
                  <a:pt x="488" y="224"/>
                  <a:pt x="488" y="224"/>
                </a:cubicBezTo>
                <a:lnTo>
                  <a:pt x="495" y="224"/>
                </a:lnTo>
                <a:cubicBezTo>
                  <a:pt x="496" y="224"/>
                  <a:pt x="497" y="223"/>
                  <a:pt x="499" y="222"/>
                </a:cubicBezTo>
                <a:cubicBezTo>
                  <a:pt x="500" y="221"/>
                  <a:pt x="501" y="220"/>
                  <a:pt x="502" y="218"/>
                </a:cubicBezTo>
                <a:cubicBezTo>
                  <a:pt x="503" y="217"/>
                  <a:pt x="503" y="215"/>
                  <a:pt x="504" y="214"/>
                </a:cubicBezTo>
                <a:cubicBezTo>
                  <a:pt x="504" y="213"/>
                  <a:pt x="505" y="212"/>
                  <a:pt x="505" y="211"/>
                </a:cubicBezTo>
                <a:cubicBezTo>
                  <a:pt x="507" y="208"/>
                  <a:pt x="508" y="205"/>
                  <a:pt x="509" y="201"/>
                </a:cubicBezTo>
                <a:cubicBezTo>
                  <a:pt x="510" y="197"/>
                  <a:pt x="509" y="192"/>
                  <a:pt x="508" y="187"/>
                </a:cubicBezTo>
                <a:cubicBezTo>
                  <a:pt x="507" y="182"/>
                  <a:pt x="505" y="177"/>
                  <a:pt x="503" y="174"/>
                </a:cubicBezTo>
                <a:cubicBezTo>
                  <a:pt x="502" y="170"/>
                  <a:pt x="500" y="166"/>
                  <a:pt x="499" y="164"/>
                </a:cubicBezTo>
                <a:cubicBezTo>
                  <a:pt x="500" y="163"/>
                  <a:pt x="500" y="162"/>
                  <a:pt x="501" y="160"/>
                </a:cubicBezTo>
                <a:cubicBezTo>
                  <a:pt x="501" y="159"/>
                  <a:pt x="502" y="158"/>
                  <a:pt x="504" y="157"/>
                </a:cubicBezTo>
                <a:cubicBezTo>
                  <a:pt x="505" y="155"/>
                  <a:pt x="506" y="154"/>
                  <a:pt x="508" y="154"/>
                </a:cubicBezTo>
                <a:cubicBezTo>
                  <a:pt x="509" y="153"/>
                  <a:pt x="510" y="152"/>
                  <a:pt x="511" y="152"/>
                </a:cubicBezTo>
                <a:cubicBezTo>
                  <a:pt x="512" y="152"/>
                  <a:pt x="513" y="152"/>
                  <a:pt x="515" y="153"/>
                </a:cubicBezTo>
                <a:cubicBezTo>
                  <a:pt x="517" y="153"/>
                  <a:pt x="518" y="154"/>
                  <a:pt x="520" y="155"/>
                </a:cubicBezTo>
                <a:cubicBezTo>
                  <a:pt x="522" y="156"/>
                  <a:pt x="524" y="158"/>
                  <a:pt x="525" y="159"/>
                </a:cubicBezTo>
                <a:cubicBezTo>
                  <a:pt x="526" y="161"/>
                  <a:pt x="526" y="163"/>
                  <a:pt x="527" y="164"/>
                </a:cubicBezTo>
                <a:lnTo>
                  <a:pt x="527" y="189"/>
                </a:lnTo>
                <a:cubicBezTo>
                  <a:pt x="527" y="190"/>
                  <a:pt x="527" y="191"/>
                  <a:pt x="527" y="193"/>
                </a:cubicBezTo>
                <a:cubicBezTo>
                  <a:pt x="527" y="194"/>
                  <a:pt x="527" y="196"/>
                  <a:pt x="527" y="198"/>
                </a:cubicBezTo>
                <a:cubicBezTo>
                  <a:pt x="527" y="200"/>
                  <a:pt x="527" y="202"/>
                  <a:pt x="527" y="203"/>
                </a:cubicBezTo>
                <a:cubicBezTo>
                  <a:pt x="527" y="205"/>
                  <a:pt x="527" y="206"/>
                  <a:pt x="527" y="207"/>
                </a:cubicBezTo>
                <a:cubicBezTo>
                  <a:pt x="527" y="209"/>
                  <a:pt x="527" y="212"/>
                  <a:pt x="528" y="215"/>
                </a:cubicBezTo>
                <a:cubicBezTo>
                  <a:pt x="528" y="219"/>
                  <a:pt x="529" y="223"/>
                  <a:pt x="530" y="227"/>
                </a:cubicBezTo>
                <a:cubicBezTo>
                  <a:pt x="531" y="232"/>
                  <a:pt x="532" y="236"/>
                  <a:pt x="533" y="239"/>
                </a:cubicBezTo>
                <a:cubicBezTo>
                  <a:pt x="534" y="243"/>
                  <a:pt x="535" y="245"/>
                  <a:pt x="536" y="248"/>
                </a:cubicBezTo>
                <a:cubicBezTo>
                  <a:pt x="532" y="249"/>
                  <a:pt x="528" y="251"/>
                  <a:pt x="522" y="254"/>
                </a:cubicBezTo>
                <a:cubicBezTo>
                  <a:pt x="517" y="257"/>
                  <a:pt x="512" y="261"/>
                  <a:pt x="506" y="267"/>
                </a:cubicBezTo>
                <a:cubicBezTo>
                  <a:pt x="500" y="273"/>
                  <a:pt x="496" y="278"/>
                  <a:pt x="493" y="283"/>
                </a:cubicBezTo>
                <a:cubicBezTo>
                  <a:pt x="490" y="288"/>
                  <a:pt x="487" y="293"/>
                  <a:pt x="486" y="296"/>
                </a:cubicBezTo>
                <a:close/>
                <a:moveTo>
                  <a:pt x="486" y="117"/>
                </a:moveTo>
                <a:cubicBezTo>
                  <a:pt x="486" y="117"/>
                  <a:pt x="486" y="118"/>
                  <a:pt x="485" y="118"/>
                </a:cubicBezTo>
                <a:cubicBezTo>
                  <a:pt x="485" y="119"/>
                  <a:pt x="485" y="119"/>
                  <a:pt x="485" y="120"/>
                </a:cubicBezTo>
                <a:cubicBezTo>
                  <a:pt x="485" y="121"/>
                  <a:pt x="485" y="121"/>
                  <a:pt x="485" y="122"/>
                </a:cubicBezTo>
                <a:cubicBezTo>
                  <a:pt x="485" y="122"/>
                  <a:pt x="485" y="123"/>
                  <a:pt x="486" y="123"/>
                </a:cubicBezTo>
                <a:cubicBezTo>
                  <a:pt x="486" y="123"/>
                  <a:pt x="486" y="123"/>
                  <a:pt x="486" y="123"/>
                </a:cubicBezTo>
                <a:cubicBezTo>
                  <a:pt x="486" y="123"/>
                  <a:pt x="486" y="124"/>
                  <a:pt x="487" y="124"/>
                </a:cubicBezTo>
                <a:cubicBezTo>
                  <a:pt x="487" y="125"/>
                  <a:pt x="488" y="125"/>
                  <a:pt x="488" y="126"/>
                </a:cubicBezTo>
                <a:cubicBezTo>
                  <a:pt x="489" y="126"/>
                  <a:pt x="489" y="126"/>
                  <a:pt x="490" y="127"/>
                </a:cubicBezTo>
                <a:cubicBezTo>
                  <a:pt x="493" y="127"/>
                  <a:pt x="497" y="126"/>
                  <a:pt x="502" y="126"/>
                </a:cubicBezTo>
                <a:cubicBezTo>
                  <a:pt x="507" y="125"/>
                  <a:pt x="513" y="124"/>
                  <a:pt x="520" y="122"/>
                </a:cubicBezTo>
                <a:cubicBezTo>
                  <a:pt x="527" y="121"/>
                  <a:pt x="533" y="119"/>
                  <a:pt x="539" y="118"/>
                </a:cubicBezTo>
                <a:cubicBezTo>
                  <a:pt x="544" y="117"/>
                  <a:pt x="548" y="116"/>
                  <a:pt x="552" y="115"/>
                </a:cubicBezTo>
                <a:cubicBezTo>
                  <a:pt x="556" y="116"/>
                  <a:pt x="560" y="117"/>
                  <a:pt x="566" y="118"/>
                </a:cubicBezTo>
                <a:cubicBezTo>
                  <a:pt x="571" y="119"/>
                  <a:pt x="578" y="121"/>
                  <a:pt x="585" y="122"/>
                </a:cubicBezTo>
                <a:cubicBezTo>
                  <a:pt x="593" y="124"/>
                  <a:pt x="599" y="125"/>
                  <a:pt x="605" y="126"/>
                </a:cubicBezTo>
                <a:cubicBezTo>
                  <a:pt x="610" y="126"/>
                  <a:pt x="615" y="127"/>
                  <a:pt x="618" y="127"/>
                </a:cubicBezTo>
                <a:lnTo>
                  <a:pt x="620" y="121"/>
                </a:lnTo>
                <a:cubicBezTo>
                  <a:pt x="620" y="121"/>
                  <a:pt x="619" y="120"/>
                  <a:pt x="619" y="120"/>
                </a:cubicBezTo>
                <a:cubicBezTo>
                  <a:pt x="619" y="119"/>
                  <a:pt x="618" y="118"/>
                  <a:pt x="618" y="117"/>
                </a:cubicBezTo>
                <a:cubicBezTo>
                  <a:pt x="618" y="116"/>
                  <a:pt x="617" y="115"/>
                  <a:pt x="616" y="115"/>
                </a:cubicBezTo>
                <a:cubicBezTo>
                  <a:pt x="616" y="114"/>
                  <a:pt x="615" y="113"/>
                  <a:pt x="614" y="113"/>
                </a:cubicBezTo>
                <a:cubicBezTo>
                  <a:pt x="611" y="113"/>
                  <a:pt x="608" y="112"/>
                  <a:pt x="603" y="111"/>
                </a:cubicBezTo>
                <a:cubicBezTo>
                  <a:pt x="599" y="110"/>
                  <a:pt x="593" y="109"/>
                  <a:pt x="587" y="107"/>
                </a:cubicBezTo>
                <a:cubicBezTo>
                  <a:pt x="581" y="106"/>
                  <a:pt x="576" y="105"/>
                  <a:pt x="571" y="104"/>
                </a:cubicBezTo>
                <a:cubicBezTo>
                  <a:pt x="566" y="103"/>
                  <a:pt x="563" y="102"/>
                  <a:pt x="560" y="101"/>
                </a:cubicBezTo>
                <a:cubicBezTo>
                  <a:pt x="560" y="101"/>
                  <a:pt x="560" y="99"/>
                  <a:pt x="560" y="98"/>
                </a:cubicBezTo>
                <a:cubicBezTo>
                  <a:pt x="560" y="96"/>
                  <a:pt x="560" y="94"/>
                  <a:pt x="560" y="92"/>
                </a:cubicBezTo>
                <a:cubicBezTo>
                  <a:pt x="561" y="89"/>
                  <a:pt x="561" y="87"/>
                  <a:pt x="560" y="86"/>
                </a:cubicBezTo>
                <a:cubicBezTo>
                  <a:pt x="560" y="84"/>
                  <a:pt x="560" y="83"/>
                  <a:pt x="560" y="82"/>
                </a:cubicBezTo>
                <a:cubicBezTo>
                  <a:pt x="559" y="82"/>
                  <a:pt x="558" y="81"/>
                  <a:pt x="558" y="81"/>
                </a:cubicBezTo>
                <a:cubicBezTo>
                  <a:pt x="557" y="81"/>
                  <a:pt x="556" y="80"/>
                  <a:pt x="555" y="80"/>
                </a:cubicBezTo>
                <a:cubicBezTo>
                  <a:pt x="554" y="80"/>
                  <a:pt x="554" y="80"/>
                  <a:pt x="553" y="80"/>
                </a:cubicBezTo>
                <a:cubicBezTo>
                  <a:pt x="553" y="80"/>
                  <a:pt x="552" y="80"/>
                  <a:pt x="552" y="80"/>
                </a:cubicBezTo>
                <a:lnTo>
                  <a:pt x="548" y="84"/>
                </a:lnTo>
                <a:cubicBezTo>
                  <a:pt x="548" y="85"/>
                  <a:pt x="547" y="86"/>
                  <a:pt x="547" y="88"/>
                </a:cubicBezTo>
                <a:cubicBezTo>
                  <a:pt x="547" y="89"/>
                  <a:pt x="547" y="91"/>
                  <a:pt x="546" y="93"/>
                </a:cubicBezTo>
                <a:cubicBezTo>
                  <a:pt x="546" y="95"/>
                  <a:pt x="546" y="97"/>
                  <a:pt x="546" y="99"/>
                </a:cubicBezTo>
                <a:cubicBezTo>
                  <a:pt x="546" y="101"/>
                  <a:pt x="546" y="102"/>
                  <a:pt x="546" y="103"/>
                </a:cubicBezTo>
                <a:cubicBezTo>
                  <a:pt x="543" y="104"/>
                  <a:pt x="538" y="105"/>
                  <a:pt x="533" y="105"/>
                </a:cubicBezTo>
                <a:cubicBezTo>
                  <a:pt x="528" y="106"/>
                  <a:pt x="522" y="107"/>
                  <a:pt x="515" y="108"/>
                </a:cubicBezTo>
                <a:cubicBezTo>
                  <a:pt x="509" y="109"/>
                  <a:pt x="503" y="111"/>
                  <a:pt x="498" y="112"/>
                </a:cubicBezTo>
                <a:cubicBezTo>
                  <a:pt x="493" y="114"/>
                  <a:pt x="489" y="115"/>
                  <a:pt x="486" y="117"/>
                </a:cubicBezTo>
                <a:close/>
                <a:moveTo>
                  <a:pt x="95" y="416"/>
                </a:moveTo>
                <a:lnTo>
                  <a:pt x="95" y="424"/>
                </a:lnTo>
                <a:lnTo>
                  <a:pt x="97" y="449"/>
                </a:lnTo>
                <a:lnTo>
                  <a:pt x="95" y="453"/>
                </a:lnTo>
                <a:lnTo>
                  <a:pt x="97" y="469"/>
                </a:lnTo>
                <a:cubicBezTo>
                  <a:pt x="97" y="470"/>
                  <a:pt x="97" y="471"/>
                  <a:pt x="97" y="473"/>
                </a:cubicBezTo>
                <a:cubicBezTo>
                  <a:pt x="97" y="474"/>
                  <a:pt x="97" y="476"/>
                  <a:pt x="97" y="479"/>
                </a:cubicBezTo>
                <a:cubicBezTo>
                  <a:pt x="97" y="481"/>
                  <a:pt x="97" y="483"/>
                  <a:pt x="97" y="485"/>
                </a:cubicBezTo>
                <a:cubicBezTo>
                  <a:pt x="97" y="487"/>
                  <a:pt x="97" y="489"/>
                  <a:pt x="97" y="490"/>
                </a:cubicBezTo>
                <a:cubicBezTo>
                  <a:pt x="97" y="491"/>
                  <a:pt x="98" y="492"/>
                  <a:pt x="98" y="493"/>
                </a:cubicBezTo>
                <a:cubicBezTo>
                  <a:pt x="99" y="494"/>
                  <a:pt x="100" y="495"/>
                  <a:pt x="101" y="497"/>
                </a:cubicBezTo>
                <a:cubicBezTo>
                  <a:pt x="102" y="499"/>
                  <a:pt x="103" y="501"/>
                  <a:pt x="104" y="502"/>
                </a:cubicBezTo>
                <a:cubicBezTo>
                  <a:pt x="105" y="503"/>
                  <a:pt x="106" y="505"/>
                  <a:pt x="106" y="506"/>
                </a:cubicBezTo>
                <a:cubicBezTo>
                  <a:pt x="107" y="506"/>
                  <a:pt x="107" y="506"/>
                  <a:pt x="108" y="506"/>
                </a:cubicBezTo>
                <a:cubicBezTo>
                  <a:pt x="108" y="506"/>
                  <a:pt x="109" y="506"/>
                  <a:pt x="109" y="506"/>
                </a:cubicBezTo>
                <a:cubicBezTo>
                  <a:pt x="110" y="506"/>
                  <a:pt x="111" y="506"/>
                  <a:pt x="111" y="507"/>
                </a:cubicBezTo>
                <a:cubicBezTo>
                  <a:pt x="112" y="507"/>
                  <a:pt x="112" y="507"/>
                  <a:pt x="112" y="508"/>
                </a:cubicBezTo>
                <a:cubicBezTo>
                  <a:pt x="117" y="508"/>
                  <a:pt x="123" y="508"/>
                  <a:pt x="131" y="508"/>
                </a:cubicBezTo>
                <a:cubicBezTo>
                  <a:pt x="138" y="508"/>
                  <a:pt x="146" y="508"/>
                  <a:pt x="156" y="507"/>
                </a:cubicBezTo>
                <a:cubicBezTo>
                  <a:pt x="166" y="507"/>
                  <a:pt x="174" y="506"/>
                  <a:pt x="182" y="506"/>
                </a:cubicBezTo>
                <a:cubicBezTo>
                  <a:pt x="189" y="506"/>
                  <a:pt x="195" y="506"/>
                  <a:pt x="200" y="506"/>
                </a:cubicBezTo>
                <a:lnTo>
                  <a:pt x="202" y="512"/>
                </a:lnTo>
                <a:lnTo>
                  <a:pt x="202" y="527"/>
                </a:lnTo>
                <a:cubicBezTo>
                  <a:pt x="203" y="531"/>
                  <a:pt x="205" y="534"/>
                  <a:pt x="208" y="538"/>
                </a:cubicBezTo>
                <a:cubicBezTo>
                  <a:pt x="210" y="541"/>
                  <a:pt x="214" y="543"/>
                  <a:pt x="220" y="545"/>
                </a:cubicBezTo>
                <a:cubicBezTo>
                  <a:pt x="225" y="546"/>
                  <a:pt x="229" y="546"/>
                  <a:pt x="233" y="546"/>
                </a:cubicBezTo>
                <a:cubicBezTo>
                  <a:pt x="237" y="545"/>
                  <a:pt x="241" y="545"/>
                  <a:pt x="243" y="545"/>
                </a:cubicBezTo>
                <a:cubicBezTo>
                  <a:pt x="246" y="545"/>
                  <a:pt x="250" y="545"/>
                  <a:pt x="255" y="545"/>
                </a:cubicBezTo>
                <a:cubicBezTo>
                  <a:pt x="260" y="545"/>
                  <a:pt x="266" y="545"/>
                  <a:pt x="273" y="545"/>
                </a:cubicBezTo>
                <a:cubicBezTo>
                  <a:pt x="280" y="545"/>
                  <a:pt x="286" y="545"/>
                  <a:pt x="291" y="545"/>
                </a:cubicBezTo>
                <a:cubicBezTo>
                  <a:pt x="296" y="545"/>
                  <a:pt x="300" y="546"/>
                  <a:pt x="303" y="547"/>
                </a:cubicBezTo>
                <a:lnTo>
                  <a:pt x="307" y="554"/>
                </a:lnTo>
                <a:cubicBezTo>
                  <a:pt x="307" y="555"/>
                  <a:pt x="307" y="555"/>
                  <a:pt x="307" y="556"/>
                </a:cubicBezTo>
                <a:cubicBezTo>
                  <a:pt x="307" y="557"/>
                  <a:pt x="307" y="557"/>
                  <a:pt x="307" y="558"/>
                </a:cubicBezTo>
                <a:cubicBezTo>
                  <a:pt x="307" y="559"/>
                  <a:pt x="307" y="560"/>
                  <a:pt x="307" y="561"/>
                </a:cubicBezTo>
                <a:cubicBezTo>
                  <a:pt x="307" y="561"/>
                  <a:pt x="307" y="562"/>
                  <a:pt x="307" y="562"/>
                </a:cubicBezTo>
                <a:lnTo>
                  <a:pt x="299" y="570"/>
                </a:lnTo>
                <a:cubicBezTo>
                  <a:pt x="296" y="570"/>
                  <a:pt x="292" y="570"/>
                  <a:pt x="287" y="570"/>
                </a:cubicBezTo>
                <a:cubicBezTo>
                  <a:pt x="282" y="570"/>
                  <a:pt x="276" y="570"/>
                  <a:pt x="269" y="570"/>
                </a:cubicBezTo>
                <a:cubicBezTo>
                  <a:pt x="262" y="570"/>
                  <a:pt x="256" y="571"/>
                  <a:pt x="251" y="571"/>
                </a:cubicBezTo>
                <a:cubicBezTo>
                  <a:pt x="246" y="571"/>
                  <a:pt x="242" y="572"/>
                  <a:pt x="239" y="572"/>
                </a:cubicBezTo>
                <a:cubicBezTo>
                  <a:pt x="237" y="571"/>
                  <a:pt x="234" y="570"/>
                  <a:pt x="230" y="570"/>
                </a:cubicBezTo>
                <a:cubicBezTo>
                  <a:pt x="227" y="570"/>
                  <a:pt x="223" y="571"/>
                  <a:pt x="218" y="573"/>
                </a:cubicBezTo>
                <a:cubicBezTo>
                  <a:pt x="213" y="575"/>
                  <a:pt x="210" y="578"/>
                  <a:pt x="208" y="582"/>
                </a:cubicBezTo>
                <a:cubicBezTo>
                  <a:pt x="205" y="585"/>
                  <a:pt x="204" y="588"/>
                  <a:pt x="204" y="591"/>
                </a:cubicBezTo>
                <a:lnTo>
                  <a:pt x="204" y="626"/>
                </a:lnTo>
                <a:lnTo>
                  <a:pt x="210" y="630"/>
                </a:lnTo>
                <a:lnTo>
                  <a:pt x="214" y="630"/>
                </a:lnTo>
                <a:lnTo>
                  <a:pt x="220" y="625"/>
                </a:lnTo>
                <a:cubicBezTo>
                  <a:pt x="219" y="623"/>
                  <a:pt x="219" y="620"/>
                  <a:pt x="219" y="617"/>
                </a:cubicBezTo>
                <a:cubicBezTo>
                  <a:pt x="219" y="615"/>
                  <a:pt x="219" y="612"/>
                  <a:pt x="219" y="608"/>
                </a:cubicBezTo>
                <a:cubicBezTo>
                  <a:pt x="219" y="604"/>
                  <a:pt x="218" y="601"/>
                  <a:pt x="218" y="598"/>
                </a:cubicBezTo>
                <a:cubicBezTo>
                  <a:pt x="218" y="596"/>
                  <a:pt x="218" y="593"/>
                  <a:pt x="218" y="591"/>
                </a:cubicBezTo>
                <a:lnTo>
                  <a:pt x="225" y="586"/>
                </a:lnTo>
                <a:cubicBezTo>
                  <a:pt x="229" y="585"/>
                  <a:pt x="234" y="585"/>
                  <a:pt x="240" y="585"/>
                </a:cubicBezTo>
                <a:cubicBezTo>
                  <a:pt x="246" y="584"/>
                  <a:pt x="253" y="584"/>
                  <a:pt x="262" y="584"/>
                </a:cubicBezTo>
                <a:cubicBezTo>
                  <a:pt x="270" y="584"/>
                  <a:pt x="277" y="584"/>
                  <a:pt x="284" y="584"/>
                </a:cubicBezTo>
                <a:cubicBezTo>
                  <a:pt x="290" y="584"/>
                  <a:pt x="295" y="584"/>
                  <a:pt x="299" y="584"/>
                </a:cubicBezTo>
                <a:cubicBezTo>
                  <a:pt x="304" y="583"/>
                  <a:pt x="309" y="580"/>
                  <a:pt x="314" y="576"/>
                </a:cubicBezTo>
                <a:cubicBezTo>
                  <a:pt x="318" y="572"/>
                  <a:pt x="321" y="566"/>
                  <a:pt x="322" y="558"/>
                </a:cubicBezTo>
                <a:cubicBezTo>
                  <a:pt x="322" y="550"/>
                  <a:pt x="320" y="544"/>
                  <a:pt x="315" y="540"/>
                </a:cubicBezTo>
                <a:cubicBezTo>
                  <a:pt x="311" y="535"/>
                  <a:pt x="306" y="532"/>
                  <a:pt x="301" y="531"/>
                </a:cubicBezTo>
                <a:cubicBezTo>
                  <a:pt x="297" y="531"/>
                  <a:pt x="292" y="530"/>
                  <a:pt x="285" y="530"/>
                </a:cubicBezTo>
                <a:cubicBezTo>
                  <a:pt x="279" y="530"/>
                  <a:pt x="271" y="530"/>
                  <a:pt x="262" y="530"/>
                </a:cubicBezTo>
                <a:cubicBezTo>
                  <a:pt x="253" y="530"/>
                  <a:pt x="245" y="531"/>
                  <a:pt x="239" y="531"/>
                </a:cubicBezTo>
                <a:cubicBezTo>
                  <a:pt x="232" y="531"/>
                  <a:pt x="226" y="531"/>
                  <a:pt x="221" y="531"/>
                </a:cubicBezTo>
                <a:lnTo>
                  <a:pt x="218" y="523"/>
                </a:lnTo>
                <a:lnTo>
                  <a:pt x="218" y="506"/>
                </a:lnTo>
                <a:cubicBezTo>
                  <a:pt x="220" y="506"/>
                  <a:pt x="224" y="506"/>
                  <a:pt x="229" y="506"/>
                </a:cubicBezTo>
                <a:cubicBezTo>
                  <a:pt x="233" y="506"/>
                  <a:pt x="239" y="506"/>
                  <a:pt x="245" y="505"/>
                </a:cubicBezTo>
                <a:cubicBezTo>
                  <a:pt x="251" y="505"/>
                  <a:pt x="257" y="505"/>
                  <a:pt x="262" y="505"/>
                </a:cubicBezTo>
                <a:cubicBezTo>
                  <a:pt x="267" y="504"/>
                  <a:pt x="271" y="504"/>
                  <a:pt x="274" y="504"/>
                </a:cubicBezTo>
                <a:cubicBezTo>
                  <a:pt x="276" y="504"/>
                  <a:pt x="280" y="504"/>
                  <a:pt x="284" y="504"/>
                </a:cubicBezTo>
                <a:cubicBezTo>
                  <a:pt x="288" y="505"/>
                  <a:pt x="294" y="505"/>
                  <a:pt x="300" y="504"/>
                </a:cubicBezTo>
                <a:cubicBezTo>
                  <a:pt x="306" y="503"/>
                  <a:pt x="310" y="501"/>
                  <a:pt x="314" y="497"/>
                </a:cubicBezTo>
                <a:cubicBezTo>
                  <a:pt x="317" y="494"/>
                  <a:pt x="320" y="490"/>
                  <a:pt x="321" y="486"/>
                </a:cubicBezTo>
                <a:cubicBezTo>
                  <a:pt x="321" y="482"/>
                  <a:pt x="321" y="477"/>
                  <a:pt x="322" y="470"/>
                </a:cubicBezTo>
                <a:cubicBezTo>
                  <a:pt x="322" y="464"/>
                  <a:pt x="322" y="456"/>
                  <a:pt x="322" y="447"/>
                </a:cubicBezTo>
                <a:cubicBezTo>
                  <a:pt x="321" y="438"/>
                  <a:pt x="321" y="431"/>
                  <a:pt x="321" y="424"/>
                </a:cubicBezTo>
                <a:cubicBezTo>
                  <a:pt x="321" y="418"/>
                  <a:pt x="321" y="412"/>
                  <a:pt x="321" y="408"/>
                </a:cubicBezTo>
                <a:lnTo>
                  <a:pt x="315" y="404"/>
                </a:lnTo>
                <a:lnTo>
                  <a:pt x="311" y="404"/>
                </a:lnTo>
                <a:lnTo>
                  <a:pt x="305" y="410"/>
                </a:lnTo>
                <a:lnTo>
                  <a:pt x="305" y="436"/>
                </a:lnTo>
                <a:cubicBezTo>
                  <a:pt x="300" y="436"/>
                  <a:pt x="294" y="436"/>
                  <a:pt x="287" y="436"/>
                </a:cubicBezTo>
                <a:cubicBezTo>
                  <a:pt x="279" y="436"/>
                  <a:pt x="270" y="437"/>
                  <a:pt x="260" y="437"/>
                </a:cubicBezTo>
                <a:cubicBezTo>
                  <a:pt x="250" y="438"/>
                  <a:pt x="242" y="438"/>
                  <a:pt x="234" y="438"/>
                </a:cubicBezTo>
                <a:cubicBezTo>
                  <a:pt x="227" y="438"/>
                  <a:pt x="220" y="438"/>
                  <a:pt x="216" y="437"/>
                </a:cubicBezTo>
                <a:cubicBezTo>
                  <a:pt x="216" y="436"/>
                  <a:pt x="216" y="434"/>
                  <a:pt x="216" y="432"/>
                </a:cubicBezTo>
                <a:cubicBezTo>
                  <a:pt x="216" y="429"/>
                  <a:pt x="216" y="427"/>
                  <a:pt x="216" y="424"/>
                </a:cubicBezTo>
                <a:cubicBezTo>
                  <a:pt x="216" y="421"/>
                  <a:pt x="216" y="419"/>
                  <a:pt x="216" y="417"/>
                </a:cubicBezTo>
                <a:cubicBezTo>
                  <a:pt x="216" y="415"/>
                  <a:pt x="216" y="413"/>
                  <a:pt x="216" y="412"/>
                </a:cubicBezTo>
                <a:lnTo>
                  <a:pt x="210" y="406"/>
                </a:lnTo>
                <a:cubicBezTo>
                  <a:pt x="209" y="406"/>
                  <a:pt x="208" y="406"/>
                  <a:pt x="208" y="406"/>
                </a:cubicBezTo>
                <a:cubicBezTo>
                  <a:pt x="207" y="407"/>
                  <a:pt x="206" y="407"/>
                  <a:pt x="205" y="407"/>
                </a:cubicBezTo>
                <a:cubicBezTo>
                  <a:pt x="204" y="408"/>
                  <a:pt x="204" y="408"/>
                  <a:pt x="203" y="408"/>
                </a:cubicBezTo>
                <a:cubicBezTo>
                  <a:pt x="203" y="408"/>
                  <a:pt x="202" y="408"/>
                  <a:pt x="202" y="408"/>
                </a:cubicBezTo>
                <a:lnTo>
                  <a:pt x="200" y="412"/>
                </a:lnTo>
                <a:lnTo>
                  <a:pt x="202" y="422"/>
                </a:lnTo>
                <a:lnTo>
                  <a:pt x="200" y="424"/>
                </a:lnTo>
                <a:lnTo>
                  <a:pt x="202" y="437"/>
                </a:lnTo>
                <a:cubicBezTo>
                  <a:pt x="197" y="437"/>
                  <a:pt x="190" y="438"/>
                  <a:pt x="183" y="438"/>
                </a:cubicBezTo>
                <a:cubicBezTo>
                  <a:pt x="175" y="438"/>
                  <a:pt x="166" y="439"/>
                  <a:pt x="156" y="439"/>
                </a:cubicBezTo>
                <a:cubicBezTo>
                  <a:pt x="146" y="440"/>
                  <a:pt x="137" y="440"/>
                  <a:pt x="130" y="440"/>
                </a:cubicBezTo>
                <a:cubicBezTo>
                  <a:pt x="122" y="440"/>
                  <a:pt x="116" y="440"/>
                  <a:pt x="110" y="439"/>
                </a:cubicBezTo>
                <a:cubicBezTo>
                  <a:pt x="110" y="438"/>
                  <a:pt x="110" y="436"/>
                  <a:pt x="110" y="434"/>
                </a:cubicBezTo>
                <a:cubicBezTo>
                  <a:pt x="110" y="431"/>
                  <a:pt x="110" y="429"/>
                  <a:pt x="110" y="426"/>
                </a:cubicBezTo>
                <a:cubicBezTo>
                  <a:pt x="110" y="423"/>
                  <a:pt x="110" y="421"/>
                  <a:pt x="110" y="419"/>
                </a:cubicBezTo>
                <a:cubicBezTo>
                  <a:pt x="110" y="417"/>
                  <a:pt x="110" y="415"/>
                  <a:pt x="110" y="414"/>
                </a:cubicBezTo>
                <a:lnTo>
                  <a:pt x="106" y="408"/>
                </a:lnTo>
                <a:lnTo>
                  <a:pt x="101" y="408"/>
                </a:lnTo>
                <a:lnTo>
                  <a:pt x="95" y="416"/>
                </a:lnTo>
                <a:close/>
                <a:moveTo>
                  <a:pt x="202" y="453"/>
                </a:moveTo>
                <a:lnTo>
                  <a:pt x="202" y="492"/>
                </a:lnTo>
                <a:cubicBezTo>
                  <a:pt x="200" y="492"/>
                  <a:pt x="198" y="492"/>
                  <a:pt x="196" y="492"/>
                </a:cubicBezTo>
                <a:cubicBezTo>
                  <a:pt x="193" y="492"/>
                  <a:pt x="190" y="492"/>
                  <a:pt x="187" y="492"/>
                </a:cubicBezTo>
                <a:cubicBezTo>
                  <a:pt x="184" y="492"/>
                  <a:pt x="181" y="492"/>
                  <a:pt x="178" y="492"/>
                </a:cubicBezTo>
                <a:cubicBezTo>
                  <a:pt x="175" y="492"/>
                  <a:pt x="173" y="492"/>
                  <a:pt x="171" y="492"/>
                </a:cubicBezTo>
                <a:cubicBezTo>
                  <a:pt x="168" y="492"/>
                  <a:pt x="163" y="492"/>
                  <a:pt x="159" y="492"/>
                </a:cubicBezTo>
                <a:cubicBezTo>
                  <a:pt x="154" y="492"/>
                  <a:pt x="148" y="493"/>
                  <a:pt x="142" y="493"/>
                </a:cubicBezTo>
                <a:cubicBezTo>
                  <a:pt x="135" y="493"/>
                  <a:pt x="129" y="493"/>
                  <a:pt x="124" y="492"/>
                </a:cubicBezTo>
                <a:cubicBezTo>
                  <a:pt x="120" y="491"/>
                  <a:pt x="116" y="490"/>
                  <a:pt x="112" y="488"/>
                </a:cubicBezTo>
                <a:cubicBezTo>
                  <a:pt x="112" y="486"/>
                  <a:pt x="112" y="484"/>
                  <a:pt x="111" y="481"/>
                </a:cubicBezTo>
                <a:cubicBezTo>
                  <a:pt x="111" y="478"/>
                  <a:pt x="111" y="475"/>
                  <a:pt x="111" y="471"/>
                </a:cubicBezTo>
                <a:cubicBezTo>
                  <a:pt x="111" y="467"/>
                  <a:pt x="111" y="464"/>
                  <a:pt x="111" y="461"/>
                </a:cubicBezTo>
                <a:cubicBezTo>
                  <a:pt x="112" y="459"/>
                  <a:pt x="112" y="457"/>
                  <a:pt x="112" y="455"/>
                </a:cubicBezTo>
                <a:lnTo>
                  <a:pt x="202" y="453"/>
                </a:lnTo>
                <a:close/>
                <a:moveTo>
                  <a:pt x="243" y="492"/>
                </a:moveTo>
                <a:lnTo>
                  <a:pt x="223" y="492"/>
                </a:lnTo>
                <a:cubicBezTo>
                  <a:pt x="223" y="492"/>
                  <a:pt x="222" y="491"/>
                  <a:pt x="221" y="491"/>
                </a:cubicBezTo>
                <a:cubicBezTo>
                  <a:pt x="220" y="491"/>
                  <a:pt x="220" y="491"/>
                  <a:pt x="219" y="491"/>
                </a:cubicBezTo>
                <a:cubicBezTo>
                  <a:pt x="218" y="491"/>
                  <a:pt x="217" y="491"/>
                  <a:pt x="217" y="491"/>
                </a:cubicBezTo>
                <a:cubicBezTo>
                  <a:pt x="216" y="491"/>
                  <a:pt x="216" y="490"/>
                  <a:pt x="216" y="490"/>
                </a:cubicBezTo>
                <a:lnTo>
                  <a:pt x="216" y="451"/>
                </a:lnTo>
                <a:cubicBezTo>
                  <a:pt x="221" y="451"/>
                  <a:pt x="227" y="451"/>
                  <a:pt x="235" y="451"/>
                </a:cubicBezTo>
                <a:cubicBezTo>
                  <a:pt x="242" y="451"/>
                  <a:pt x="251" y="451"/>
                  <a:pt x="261" y="450"/>
                </a:cubicBezTo>
                <a:cubicBezTo>
                  <a:pt x="271" y="450"/>
                  <a:pt x="280" y="450"/>
                  <a:pt x="288" y="450"/>
                </a:cubicBezTo>
                <a:cubicBezTo>
                  <a:pt x="296" y="451"/>
                  <a:pt x="302" y="451"/>
                  <a:pt x="307" y="451"/>
                </a:cubicBezTo>
                <a:lnTo>
                  <a:pt x="307" y="473"/>
                </a:lnTo>
                <a:cubicBezTo>
                  <a:pt x="307" y="473"/>
                  <a:pt x="307" y="474"/>
                  <a:pt x="307" y="475"/>
                </a:cubicBezTo>
                <a:cubicBezTo>
                  <a:pt x="307" y="476"/>
                  <a:pt x="307" y="476"/>
                  <a:pt x="307" y="477"/>
                </a:cubicBezTo>
                <a:cubicBezTo>
                  <a:pt x="307" y="478"/>
                  <a:pt x="307" y="479"/>
                  <a:pt x="307" y="480"/>
                </a:cubicBezTo>
                <a:cubicBezTo>
                  <a:pt x="307" y="481"/>
                  <a:pt x="307" y="482"/>
                  <a:pt x="307" y="482"/>
                </a:cubicBezTo>
                <a:lnTo>
                  <a:pt x="301" y="490"/>
                </a:lnTo>
                <a:cubicBezTo>
                  <a:pt x="298" y="490"/>
                  <a:pt x="294" y="490"/>
                  <a:pt x="289" y="490"/>
                </a:cubicBezTo>
                <a:cubicBezTo>
                  <a:pt x="284" y="490"/>
                  <a:pt x="279" y="490"/>
                  <a:pt x="272" y="490"/>
                </a:cubicBezTo>
                <a:cubicBezTo>
                  <a:pt x="266" y="490"/>
                  <a:pt x="260" y="491"/>
                  <a:pt x="255" y="491"/>
                </a:cubicBezTo>
                <a:cubicBezTo>
                  <a:pt x="250" y="491"/>
                  <a:pt x="246" y="492"/>
                  <a:pt x="243" y="492"/>
                </a:cubicBezTo>
                <a:close/>
                <a:moveTo>
                  <a:pt x="417" y="543"/>
                </a:moveTo>
                <a:cubicBezTo>
                  <a:pt x="413" y="544"/>
                  <a:pt x="409" y="546"/>
                  <a:pt x="404" y="550"/>
                </a:cubicBezTo>
                <a:cubicBezTo>
                  <a:pt x="400" y="554"/>
                  <a:pt x="397" y="559"/>
                  <a:pt x="396" y="565"/>
                </a:cubicBezTo>
                <a:cubicBezTo>
                  <a:pt x="394" y="572"/>
                  <a:pt x="393" y="578"/>
                  <a:pt x="394" y="583"/>
                </a:cubicBezTo>
                <a:cubicBezTo>
                  <a:pt x="394" y="588"/>
                  <a:pt x="394" y="592"/>
                  <a:pt x="394" y="595"/>
                </a:cubicBezTo>
                <a:cubicBezTo>
                  <a:pt x="393" y="598"/>
                  <a:pt x="394" y="601"/>
                  <a:pt x="394" y="606"/>
                </a:cubicBezTo>
                <a:cubicBezTo>
                  <a:pt x="395" y="611"/>
                  <a:pt x="398" y="615"/>
                  <a:pt x="402" y="620"/>
                </a:cubicBezTo>
                <a:cubicBezTo>
                  <a:pt x="406" y="625"/>
                  <a:pt x="411" y="628"/>
                  <a:pt x="415" y="629"/>
                </a:cubicBezTo>
                <a:cubicBezTo>
                  <a:pt x="420" y="631"/>
                  <a:pt x="424" y="631"/>
                  <a:pt x="427" y="630"/>
                </a:cubicBezTo>
                <a:lnTo>
                  <a:pt x="451" y="630"/>
                </a:lnTo>
                <a:cubicBezTo>
                  <a:pt x="454" y="630"/>
                  <a:pt x="458" y="630"/>
                  <a:pt x="463" y="630"/>
                </a:cubicBezTo>
                <a:cubicBezTo>
                  <a:pt x="468" y="629"/>
                  <a:pt x="473" y="629"/>
                  <a:pt x="480" y="630"/>
                </a:cubicBezTo>
                <a:cubicBezTo>
                  <a:pt x="486" y="630"/>
                  <a:pt x="492" y="630"/>
                  <a:pt x="497" y="630"/>
                </a:cubicBezTo>
                <a:cubicBezTo>
                  <a:pt x="502" y="630"/>
                  <a:pt x="506" y="630"/>
                  <a:pt x="509" y="630"/>
                </a:cubicBezTo>
                <a:cubicBezTo>
                  <a:pt x="512" y="630"/>
                  <a:pt x="516" y="630"/>
                  <a:pt x="522" y="630"/>
                </a:cubicBezTo>
                <a:cubicBezTo>
                  <a:pt x="527" y="630"/>
                  <a:pt x="532" y="630"/>
                  <a:pt x="539" y="630"/>
                </a:cubicBezTo>
                <a:cubicBezTo>
                  <a:pt x="546" y="630"/>
                  <a:pt x="552" y="629"/>
                  <a:pt x="557" y="627"/>
                </a:cubicBezTo>
                <a:cubicBezTo>
                  <a:pt x="562" y="625"/>
                  <a:pt x="566" y="622"/>
                  <a:pt x="569" y="619"/>
                </a:cubicBezTo>
                <a:cubicBezTo>
                  <a:pt x="571" y="616"/>
                  <a:pt x="573" y="612"/>
                  <a:pt x="574" y="608"/>
                </a:cubicBezTo>
                <a:cubicBezTo>
                  <a:pt x="575" y="604"/>
                  <a:pt x="575" y="599"/>
                  <a:pt x="575" y="593"/>
                </a:cubicBezTo>
                <a:cubicBezTo>
                  <a:pt x="575" y="588"/>
                  <a:pt x="575" y="583"/>
                  <a:pt x="575" y="579"/>
                </a:cubicBezTo>
                <a:cubicBezTo>
                  <a:pt x="575" y="575"/>
                  <a:pt x="575" y="571"/>
                  <a:pt x="575" y="568"/>
                </a:cubicBezTo>
                <a:cubicBezTo>
                  <a:pt x="574" y="562"/>
                  <a:pt x="571" y="557"/>
                  <a:pt x="567" y="553"/>
                </a:cubicBezTo>
                <a:cubicBezTo>
                  <a:pt x="563" y="548"/>
                  <a:pt x="557" y="545"/>
                  <a:pt x="549" y="544"/>
                </a:cubicBezTo>
                <a:cubicBezTo>
                  <a:pt x="540" y="542"/>
                  <a:pt x="533" y="542"/>
                  <a:pt x="527" y="542"/>
                </a:cubicBezTo>
                <a:cubicBezTo>
                  <a:pt x="521" y="543"/>
                  <a:pt x="516" y="543"/>
                  <a:pt x="513" y="543"/>
                </a:cubicBezTo>
                <a:lnTo>
                  <a:pt x="513" y="537"/>
                </a:lnTo>
                <a:cubicBezTo>
                  <a:pt x="514" y="537"/>
                  <a:pt x="515" y="536"/>
                  <a:pt x="516" y="536"/>
                </a:cubicBezTo>
                <a:cubicBezTo>
                  <a:pt x="518" y="536"/>
                  <a:pt x="519" y="536"/>
                  <a:pt x="521" y="536"/>
                </a:cubicBezTo>
                <a:cubicBezTo>
                  <a:pt x="522" y="536"/>
                  <a:pt x="524" y="536"/>
                  <a:pt x="525" y="536"/>
                </a:cubicBezTo>
                <a:cubicBezTo>
                  <a:pt x="526" y="535"/>
                  <a:pt x="528" y="535"/>
                  <a:pt x="529" y="535"/>
                </a:cubicBezTo>
                <a:lnTo>
                  <a:pt x="531" y="529"/>
                </a:lnTo>
                <a:cubicBezTo>
                  <a:pt x="530" y="529"/>
                  <a:pt x="530" y="528"/>
                  <a:pt x="530" y="528"/>
                </a:cubicBezTo>
                <a:cubicBezTo>
                  <a:pt x="529" y="527"/>
                  <a:pt x="529" y="526"/>
                  <a:pt x="529" y="525"/>
                </a:cubicBezTo>
                <a:cubicBezTo>
                  <a:pt x="528" y="524"/>
                  <a:pt x="528" y="523"/>
                  <a:pt x="528" y="523"/>
                </a:cubicBezTo>
                <a:cubicBezTo>
                  <a:pt x="527" y="522"/>
                  <a:pt x="527" y="522"/>
                  <a:pt x="527" y="521"/>
                </a:cubicBezTo>
                <a:cubicBezTo>
                  <a:pt x="519" y="521"/>
                  <a:pt x="511" y="521"/>
                  <a:pt x="500" y="521"/>
                </a:cubicBezTo>
                <a:cubicBezTo>
                  <a:pt x="489" y="521"/>
                  <a:pt x="477" y="521"/>
                  <a:pt x="463" y="521"/>
                </a:cubicBezTo>
                <a:cubicBezTo>
                  <a:pt x="449" y="520"/>
                  <a:pt x="437" y="520"/>
                  <a:pt x="427" y="521"/>
                </a:cubicBezTo>
                <a:cubicBezTo>
                  <a:pt x="416" y="521"/>
                  <a:pt x="407" y="521"/>
                  <a:pt x="400" y="521"/>
                </a:cubicBezTo>
                <a:cubicBezTo>
                  <a:pt x="400" y="522"/>
                  <a:pt x="399" y="522"/>
                  <a:pt x="399" y="522"/>
                </a:cubicBezTo>
                <a:cubicBezTo>
                  <a:pt x="398" y="523"/>
                  <a:pt x="398" y="523"/>
                  <a:pt x="397" y="523"/>
                </a:cubicBezTo>
                <a:cubicBezTo>
                  <a:pt x="397" y="524"/>
                  <a:pt x="396" y="524"/>
                  <a:pt x="396" y="525"/>
                </a:cubicBezTo>
                <a:cubicBezTo>
                  <a:pt x="396" y="526"/>
                  <a:pt x="396" y="526"/>
                  <a:pt x="396" y="527"/>
                </a:cubicBezTo>
                <a:lnTo>
                  <a:pt x="396" y="529"/>
                </a:lnTo>
                <a:lnTo>
                  <a:pt x="398" y="535"/>
                </a:lnTo>
                <a:lnTo>
                  <a:pt x="402" y="537"/>
                </a:lnTo>
                <a:cubicBezTo>
                  <a:pt x="405" y="537"/>
                  <a:pt x="409" y="536"/>
                  <a:pt x="413" y="536"/>
                </a:cubicBezTo>
                <a:cubicBezTo>
                  <a:pt x="418" y="536"/>
                  <a:pt x="423" y="535"/>
                  <a:pt x="429" y="535"/>
                </a:cubicBezTo>
                <a:cubicBezTo>
                  <a:pt x="435" y="535"/>
                  <a:pt x="441" y="536"/>
                  <a:pt x="445" y="536"/>
                </a:cubicBezTo>
                <a:cubicBezTo>
                  <a:pt x="450" y="536"/>
                  <a:pt x="454" y="537"/>
                  <a:pt x="456" y="537"/>
                </a:cubicBezTo>
                <a:lnTo>
                  <a:pt x="456" y="543"/>
                </a:lnTo>
                <a:cubicBezTo>
                  <a:pt x="454" y="543"/>
                  <a:pt x="451" y="543"/>
                  <a:pt x="448" y="543"/>
                </a:cubicBezTo>
                <a:cubicBezTo>
                  <a:pt x="445" y="543"/>
                  <a:pt x="441" y="543"/>
                  <a:pt x="437" y="543"/>
                </a:cubicBezTo>
                <a:cubicBezTo>
                  <a:pt x="433" y="543"/>
                  <a:pt x="429" y="543"/>
                  <a:pt x="426" y="543"/>
                </a:cubicBezTo>
                <a:cubicBezTo>
                  <a:pt x="423" y="543"/>
                  <a:pt x="420" y="543"/>
                  <a:pt x="417" y="543"/>
                </a:cubicBezTo>
                <a:close/>
                <a:moveTo>
                  <a:pt x="396" y="434"/>
                </a:moveTo>
                <a:cubicBezTo>
                  <a:pt x="396" y="436"/>
                  <a:pt x="396" y="440"/>
                  <a:pt x="396" y="445"/>
                </a:cubicBezTo>
                <a:cubicBezTo>
                  <a:pt x="396" y="449"/>
                  <a:pt x="395" y="455"/>
                  <a:pt x="395" y="461"/>
                </a:cubicBezTo>
                <a:cubicBezTo>
                  <a:pt x="395" y="467"/>
                  <a:pt x="395" y="472"/>
                  <a:pt x="395" y="477"/>
                </a:cubicBezTo>
                <a:cubicBezTo>
                  <a:pt x="395" y="481"/>
                  <a:pt x="396" y="485"/>
                  <a:pt x="396" y="488"/>
                </a:cubicBezTo>
                <a:cubicBezTo>
                  <a:pt x="396" y="491"/>
                  <a:pt x="397" y="494"/>
                  <a:pt x="399" y="498"/>
                </a:cubicBezTo>
                <a:cubicBezTo>
                  <a:pt x="401" y="502"/>
                  <a:pt x="404" y="506"/>
                  <a:pt x="408" y="509"/>
                </a:cubicBezTo>
                <a:cubicBezTo>
                  <a:pt x="413" y="512"/>
                  <a:pt x="418" y="514"/>
                  <a:pt x="422" y="514"/>
                </a:cubicBezTo>
                <a:cubicBezTo>
                  <a:pt x="426" y="514"/>
                  <a:pt x="429" y="514"/>
                  <a:pt x="431" y="513"/>
                </a:cubicBezTo>
                <a:lnTo>
                  <a:pt x="486" y="513"/>
                </a:lnTo>
                <a:cubicBezTo>
                  <a:pt x="486" y="513"/>
                  <a:pt x="487" y="513"/>
                  <a:pt x="488" y="513"/>
                </a:cubicBezTo>
                <a:cubicBezTo>
                  <a:pt x="489" y="513"/>
                  <a:pt x="491" y="513"/>
                  <a:pt x="493" y="513"/>
                </a:cubicBezTo>
                <a:cubicBezTo>
                  <a:pt x="495" y="513"/>
                  <a:pt x="496" y="513"/>
                  <a:pt x="498" y="513"/>
                </a:cubicBezTo>
                <a:cubicBezTo>
                  <a:pt x="499" y="513"/>
                  <a:pt x="500" y="513"/>
                  <a:pt x="501" y="513"/>
                </a:cubicBezTo>
                <a:lnTo>
                  <a:pt x="527" y="513"/>
                </a:lnTo>
                <a:cubicBezTo>
                  <a:pt x="527" y="513"/>
                  <a:pt x="527" y="513"/>
                  <a:pt x="528" y="512"/>
                </a:cubicBezTo>
                <a:cubicBezTo>
                  <a:pt x="528" y="512"/>
                  <a:pt x="528" y="511"/>
                  <a:pt x="529" y="511"/>
                </a:cubicBezTo>
                <a:cubicBezTo>
                  <a:pt x="529" y="510"/>
                  <a:pt x="529" y="509"/>
                  <a:pt x="530" y="509"/>
                </a:cubicBezTo>
                <a:cubicBezTo>
                  <a:pt x="530" y="508"/>
                  <a:pt x="530" y="508"/>
                  <a:pt x="531" y="508"/>
                </a:cubicBezTo>
                <a:cubicBezTo>
                  <a:pt x="531" y="507"/>
                  <a:pt x="531" y="507"/>
                  <a:pt x="531" y="506"/>
                </a:cubicBezTo>
                <a:cubicBezTo>
                  <a:pt x="531" y="505"/>
                  <a:pt x="530" y="505"/>
                  <a:pt x="530" y="504"/>
                </a:cubicBezTo>
                <a:cubicBezTo>
                  <a:pt x="530" y="503"/>
                  <a:pt x="529" y="502"/>
                  <a:pt x="529" y="501"/>
                </a:cubicBezTo>
                <a:cubicBezTo>
                  <a:pt x="528" y="501"/>
                  <a:pt x="527" y="500"/>
                  <a:pt x="527" y="500"/>
                </a:cubicBezTo>
                <a:cubicBezTo>
                  <a:pt x="526" y="499"/>
                  <a:pt x="525" y="499"/>
                  <a:pt x="524" y="499"/>
                </a:cubicBezTo>
                <a:cubicBezTo>
                  <a:pt x="523" y="499"/>
                  <a:pt x="522" y="498"/>
                  <a:pt x="521" y="498"/>
                </a:cubicBezTo>
                <a:cubicBezTo>
                  <a:pt x="519" y="498"/>
                  <a:pt x="518" y="498"/>
                  <a:pt x="517" y="498"/>
                </a:cubicBezTo>
                <a:cubicBezTo>
                  <a:pt x="516" y="498"/>
                  <a:pt x="516" y="498"/>
                  <a:pt x="515" y="498"/>
                </a:cubicBezTo>
                <a:lnTo>
                  <a:pt x="464" y="498"/>
                </a:lnTo>
                <a:cubicBezTo>
                  <a:pt x="461" y="498"/>
                  <a:pt x="458" y="498"/>
                  <a:pt x="454" y="498"/>
                </a:cubicBezTo>
                <a:cubicBezTo>
                  <a:pt x="449" y="498"/>
                  <a:pt x="444" y="498"/>
                  <a:pt x="439" y="498"/>
                </a:cubicBezTo>
                <a:cubicBezTo>
                  <a:pt x="433" y="498"/>
                  <a:pt x="429" y="498"/>
                  <a:pt x="424" y="498"/>
                </a:cubicBezTo>
                <a:cubicBezTo>
                  <a:pt x="420" y="497"/>
                  <a:pt x="417" y="497"/>
                  <a:pt x="414" y="496"/>
                </a:cubicBezTo>
                <a:lnTo>
                  <a:pt x="410" y="490"/>
                </a:lnTo>
                <a:cubicBezTo>
                  <a:pt x="410" y="489"/>
                  <a:pt x="410" y="487"/>
                  <a:pt x="410" y="485"/>
                </a:cubicBezTo>
                <a:cubicBezTo>
                  <a:pt x="410" y="483"/>
                  <a:pt x="410" y="481"/>
                  <a:pt x="410" y="478"/>
                </a:cubicBezTo>
                <a:cubicBezTo>
                  <a:pt x="410" y="476"/>
                  <a:pt x="410" y="474"/>
                  <a:pt x="410" y="472"/>
                </a:cubicBezTo>
                <a:cubicBezTo>
                  <a:pt x="410" y="470"/>
                  <a:pt x="410" y="468"/>
                  <a:pt x="410" y="467"/>
                </a:cubicBezTo>
                <a:lnTo>
                  <a:pt x="410" y="434"/>
                </a:lnTo>
                <a:cubicBezTo>
                  <a:pt x="410" y="433"/>
                  <a:pt x="410" y="432"/>
                  <a:pt x="410" y="431"/>
                </a:cubicBezTo>
                <a:cubicBezTo>
                  <a:pt x="410" y="430"/>
                  <a:pt x="410" y="429"/>
                  <a:pt x="411" y="428"/>
                </a:cubicBezTo>
                <a:cubicBezTo>
                  <a:pt x="411" y="426"/>
                  <a:pt x="412" y="425"/>
                  <a:pt x="412" y="424"/>
                </a:cubicBezTo>
                <a:cubicBezTo>
                  <a:pt x="413" y="423"/>
                  <a:pt x="413" y="423"/>
                  <a:pt x="414" y="422"/>
                </a:cubicBezTo>
                <a:cubicBezTo>
                  <a:pt x="415" y="421"/>
                  <a:pt x="417" y="420"/>
                  <a:pt x="418" y="419"/>
                </a:cubicBezTo>
                <a:cubicBezTo>
                  <a:pt x="420" y="418"/>
                  <a:pt x="423" y="418"/>
                  <a:pt x="425" y="418"/>
                </a:cubicBezTo>
                <a:cubicBezTo>
                  <a:pt x="428" y="418"/>
                  <a:pt x="430" y="418"/>
                  <a:pt x="432" y="418"/>
                </a:cubicBezTo>
                <a:cubicBezTo>
                  <a:pt x="434" y="418"/>
                  <a:pt x="436" y="418"/>
                  <a:pt x="437" y="418"/>
                </a:cubicBezTo>
                <a:lnTo>
                  <a:pt x="468" y="418"/>
                </a:lnTo>
                <a:lnTo>
                  <a:pt x="466" y="426"/>
                </a:lnTo>
                <a:cubicBezTo>
                  <a:pt x="464" y="426"/>
                  <a:pt x="460" y="427"/>
                  <a:pt x="457" y="427"/>
                </a:cubicBezTo>
                <a:cubicBezTo>
                  <a:pt x="453" y="428"/>
                  <a:pt x="449" y="428"/>
                  <a:pt x="444" y="428"/>
                </a:cubicBezTo>
                <a:cubicBezTo>
                  <a:pt x="439" y="429"/>
                  <a:pt x="435" y="430"/>
                  <a:pt x="431" y="431"/>
                </a:cubicBezTo>
                <a:cubicBezTo>
                  <a:pt x="427" y="432"/>
                  <a:pt x="424" y="434"/>
                  <a:pt x="421" y="436"/>
                </a:cubicBezTo>
                <a:lnTo>
                  <a:pt x="421" y="439"/>
                </a:lnTo>
                <a:lnTo>
                  <a:pt x="425" y="445"/>
                </a:lnTo>
                <a:cubicBezTo>
                  <a:pt x="428" y="445"/>
                  <a:pt x="431" y="445"/>
                  <a:pt x="434" y="445"/>
                </a:cubicBezTo>
                <a:cubicBezTo>
                  <a:pt x="438" y="445"/>
                  <a:pt x="442" y="445"/>
                  <a:pt x="447" y="444"/>
                </a:cubicBezTo>
                <a:cubicBezTo>
                  <a:pt x="452" y="444"/>
                  <a:pt x="456" y="444"/>
                  <a:pt x="459" y="444"/>
                </a:cubicBezTo>
                <a:cubicBezTo>
                  <a:pt x="463" y="443"/>
                  <a:pt x="466" y="443"/>
                  <a:pt x="468" y="443"/>
                </a:cubicBezTo>
                <a:lnTo>
                  <a:pt x="468" y="453"/>
                </a:lnTo>
                <a:cubicBezTo>
                  <a:pt x="466" y="453"/>
                  <a:pt x="462" y="453"/>
                  <a:pt x="459" y="453"/>
                </a:cubicBezTo>
                <a:cubicBezTo>
                  <a:pt x="455" y="453"/>
                  <a:pt x="451" y="453"/>
                  <a:pt x="446" y="453"/>
                </a:cubicBezTo>
                <a:cubicBezTo>
                  <a:pt x="441" y="452"/>
                  <a:pt x="437" y="452"/>
                  <a:pt x="433" y="453"/>
                </a:cubicBezTo>
                <a:cubicBezTo>
                  <a:pt x="429" y="453"/>
                  <a:pt x="426" y="454"/>
                  <a:pt x="423" y="455"/>
                </a:cubicBezTo>
                <a:cubicBezTo>
                  <a:pt x="423" y="455"/>
                  <a:pt x="423" y="456"/>
                  <a:pt x="423" y="456"/>
                </a:cubicBezTo>
                <a:cubicBezTo>
                  <a:pt x="422" y="457"/>
                  <a:pt x="422" y="458"/>
                  <a:pt x="423" y="459"/>
                </a:cubicBezTo>
                <a:cubicBezTo>
                  <a:pt x="423" y="460"/>
                  <a:pt x="423" y="461"/>
                  <a:pt x="423" y="461"/>
                </a:cubicBezTo>
                <a:cubicBezTo>
                  <a:pt x="423" y="462"/>
                  <a:pt x="423" y="462"/>
                  <a:pt x="423" y="463"/>
                </a:cubicBezTo>
                <a:cubicBezTo>
                  <a:pt x="423" y="463"/>
                  <a:pt x="423" y="464"/>
                  <a:pt x="424" y="464"/>
                </a:cubicBezTo>
                <a:cubicBezTo>
                  <a:pt x="424" y="464"/>
                  <a:pt x="424" y="465"/>
                  <a:pt x="425" y="466"/>
                </a:cubicBezTo>
                <a:cubicBezTo>
                  <a:pt x="425" y="466"/>
                  <a:pt x="426" y="467"/>
                  <a:pt x="426" y="467"/>
                </a:cubicBezTo>
                <a:cubicBezTo>
                  <a:pt x="427" y="468"/>
                  <a:pt x="427" y="468"/>
                  <a:pt x="427" y="469"/>
                </a:cubicBezTo>
                <a:cubicBezTo>
                  <a:pt x="428" y="468"/>
                  <a:pt x="430" y="468"/>
                  <a:pt x="431" y="468"/>
                </a:cubicBezTo>
                <a:cubicBezTo>
                  <a:pt x="433" y="468"/>
                  <a:pt x="435" y="468"/>
                  <a:pt x="437" y="468"/>
                </a:cubicBezTo>
                <a:cubicBezTo>
                  <a:pt x="440" y="468"/>
                  <a:pt x="442" y="468"/>
                  <a:pt x="444" y="468"/>
                </a:cubicBezTo>
                <a:cubicBezTo>
                  <a:pt x="446" y="469"/>
                  <a:pt x="447" y="469"/>
                  <a:pt x="449" y="469"/>
                </a:cubicBezTo>
                <a:lnTo>
                  <a:pt x="429" y="478"/>
                </a:lnTo>
                <a:lnTo>
                  <a:pt x="427" y="480"/>
                </a:lnTo>
                <a:lnTo>
                  <a:pt x="427" y="486"/>
                </a:lnTo>
                <a:lnTo>
                  <a:pt x="431" y="490"/>
                </a:lnTo>
                <a:lnTo>
                  <a:pt x="437" y="492"/>
                </a:lnTo>
                <a:lnTo>
                  <a:pt x="478" y="473"/>
                </a:lnTo>
                <a:cubicBezTo>
                  <a:pt x="480" y="474"/>
                  <a:pt x="483" y="475"/>
                  <a:pt x="486" y="476"/>
                </a:cubicBezTo>
                <a:cubicBezTo>
                  <a:pt x="490" y="478"/>
                  <a:pt x="494" y="480"/>
                  <a:pt x="498" y="482"/>
                </a:cubicBezTo>
                <a:cubicBezTo>
                  <a:pt x="503" y="485"/>
                  <a:pt x="507" y="486"/>
                  <a:pt x="510" y="488"/>
                </a:cubicBezTo>
                <a:cubicBezTo>
                  <a:pt x="514" y="490"/>
                  <a:pt x="517" y="491"/>
                  <a:pt x="519" y="492"/>
                </a:cubicBezTo>
                <a:cubicBezTo>
                  <a:pt x="519" y="492"/>
                  <a:pt x="520" y="492"/>
                  <a:pt x="521" y="491"/>
                </a:cubicBezTo>
                <a:cubicBezTo>
                  <a:pt x="522" y="491"/>
                  <a:pt x="523" y="490"/>
                  <a:pt x="524" y="489"/>
                </a:cubicBezTo>
                <a:cubicBezTo>
                  <a:pt x="525" y="487"/>
                  <a:pt x="526" y="486"/>
                  <a:pt x="526" y="485"/>
                </a:cubicBezTo>
                <a:cubicBezTo>
                  <a:pt x="526" y="484"/>
                  <a:pt x="527" y="483"/>
                  <a:pt x="527" y="482"/>
                </a:cubicBezTo>
                <a:cubicBezTo>
                  <a:pt x="526" y="481"/>
                  <a:pt x="524" y="479"/>
                  <a:pt x="522" y="477"/>
                </a:cubicBezTo>
                <a:cubicBezTo>
                  <a:pt x="521" y="476"/>
                  <a:pt x="518" y="474"/>
                  <a:pt x="516" y="473"/>
                </a:cubicBezTo>
                <a:cubicBezTo>
                  <a:pt x="513" y="472"/>
                  <a:pt x="510" y="471"/>
                  <a:pt x="508" y="471"/>
                </a:cubicBezTo>
                <a:cubicBezTo>
                  <a:pt x="506" y="470"/>
                  <a:pt x="505" y="469"/>
                  <a:pt x="503" y="469"/>
                </a:cubicBezTo>
                <a:cubicBezTo>
                  <a:pt x="505" y="469"/>
                  <a:pt x="506" y="469"/>
                  <a:pt x="508" y="469"/>
                </a:cubicBezTo>
                <a:cubicBezTo>
                  <a:pt x="510" y="469"/>
                  <a:pt x="512" y="469"/>
                  <a:pt x="515" y="469"/>
                </a:cubicBezTo>
                <a:cubicBezTo>
                  <a:pt x="518" y="469"/>
                  <a:pt x="520" y="469"/>
                  <a:pt x="522" y="469"/>
                </a:cubicBezTo>
                <a:cubicBezTo>
                  <a:pt x="524" y="469"/>
                  <a:pt x="525" y="469"/>
                  <a:pt x="527" y="469"/>
                </a:cubicBezTo>
                <a:cubicBezTo>
                  <a:pt x="527" y="468"/>
                  <a:pt x="527" y="468"/>
                  <a:pt x="528" y="467"/>
                </a:cubicBezTo>
                <a:cubicBezTo>
                  <a:pt x="528" y="467"/>
                  <a:pt x="529" y="466"/>
                  <a:pt x="529" y="466"/>
                </a:cubicBezTo>
                <a:cubicBezTo>
                  <a:pt x="530" y="465"/>
                  <a:pt x="530" y="465"/>
                  <a:pt x="530" y="465"/>
                </a:cubicBezTo>
                <a:cubicBezTo>
                  <a:pt x="530" y="465"/>
                  <a:pt x="531" y="465"/>
                  <a:pt x="531" y="465"/>
                </a:cubicBezTo>
                <a:lnTo>
                  <a:pt x="531" y="459"/>
                </a:lnTo>
                <a:lnTo>
                  <a:pt x="525" y="455"/>
                </a:lnTo>
                <a:cubicBezTo>
                  <a:pt x="524" y="455"/>
                  <a:pt x="523" y="455"/>
                  <a:pt x="521" y="455"/>
                </a:cubicBezTo>
                <a:cubicBezTo>
                  <a:pt x="520" y="455"/>
                  <a:pt x="519" y="455"/>
                  <a:pt x="517" y="455"/>
                </a:cubicBezTo>
                <a:cubicBezTo>
                  <a:pt x="515" y="455"/>
                  <a:pt x="514" y="455"/>
                  <a:pt x="512" y="455"/>
                </a:cubicBezTo>
                <a:cubicBezTo>
                  <a:pt x="511" y="455"/>
                  <a:pt x="510" y="455"/>
                  <a:pt x="509" y="455"/>
                </a:cubicBezTo>
                <a:lnTo>
                  <a:pt x="484" y="455"/>
                </a:lnTo>
                <a:lnTo>
                  <a:pt x="484" y="441"/>
                </a:lnTo>
                <a:cubicBezTo>
                  <a:pt x="486" y="441"/>
                  <a:pt x="489" y="441"/>
                  <a:pt x="492" y="441"/>
                </a:cubicBezTo>
                <a:cubicBezTo>
                  <a:pt x="496" y="441"/>
                  <a:pt x="500" y="442"/>
                  <a:pt x="504" y="443"/>
                </a:cubicBezTo>
                <a:cubicBezTo>
                  <a:pt x="509" y="443"/>
                  <a:pt x="513" y="444"/>
                  <a:pt x="517" y="444"/>
                </a:cubicBezTo>
                <a:cubicBezTo>
                  <a:pt x="521" y="445"/>
                  <a:pt x="524" y="445"/>
                  <a:pt x="527" y="445"/>
                </a:cubicBezTo>
                <a:cubicBezTo>
                  <a:pt x="527" y="445"/>
                  <a:pt x="527" y="445"/>
                  <a:pt x="528" y="445"/>
                </a:cubicBezTo>
                <a:cubicBezTo>
                  <a:pt x="528" y="445"/>
                  <a:pt x="529" y="444"/>
                  <a:pt x="530" y="444"/>
                </a:cubicBezTo>
                <a:cubicBezTo>
                  <a:pt x="530" y="444"/>
                  <a:pt x="531" y="443"/>
                  <a:pt x="531" y="443"/>
                </a:cubicBezTo>
                <a:cubicBezTo>
                  <a:pt x="532" y="442"/>
                  <a:pt x="532" y="442"/>
                  <a:pt x="532" y="441"/>
                </a:cubicBezTo>
                <a:lnTo>
                  <a:pt x="532" y="436"/>
                </a:lnTo>
                <a:cubicBezTo>
                  <a:pt x="532" y="436"/>
                  <a:pt x="532" y="436"/>
                  <a:pt x="531" y="436"/>
                </a:cubicBezTo>
                <a:cubicBezTo>
                  <a:pt x="531" y="436"/>
                  <a:pt x="531" y="435"/>
                  <a:pt x="531" y="435"/>
                </a:cubicBezTo>
                <a:cubicBezTo>
                  <a:pt x="531" y="435"/>
                  <a:pt x="531" y="435"/>
                  <a:pt x="531" y="435"/>
                </a:cubicBezTo>
                <a:cubicBezTo>
                  <a:pt x="531" y="434"/>
                  <a:pt x="531" y="434"/>
                  <a:pt x="531" y="434"/>
                </a:cubicBezTo>
                <a:cubicBezTo>
                  <a:pt x="528" y="432"/>
                  <a:pt x="525" y="431"/>
                  <a:pt x="521" y="430"/>
                </a:cubicBezTo>
                <a:cubicBezTo>
                  <a:pt x="517" y="429"/>
                  <a:pt x="512" y="429"/>
                  <a:pt x="507" y="428"/>
                </a:cubicBezTo>
                <a:cubicBezTo>
                  <a:pt x="502" y="428"/>
                  <a:pt x="497" y="428"/>
                  <a:pt x="493" y="427"/>
                </a:cubicBezTo>
                <a:cubicBezTo>
                  <a:pt x="490" y="427"/>
                  <a:pt x="486" y="426"/>
                  <a:pt x="484" y="426"/>
                </a:cubicBezTo>
                <a:lnTo>
                  <a:pt x="484" y="418"/>
                </a:lnTo>
                <a:cubicBezTo>
                  <a:pt x="484" y="418"/>
                  <a:pt x="484" y="418"/>
                  <a:pt x="485" y="418"/>
                </a:cubicBezTo>
                <a:cubicBezTo>
                  <a:pt x="485" y="418"/>
                  <a:pt x="486" y="418"/>
                  <a:pt x="487" y="418"/>
                </a:cubicBezTo>
                <a:cubicBezTo>
                  <a:pt x="488" y="418"/>
                  <a:pt x="489" y="418"/>
                  <a:pt x="489" y="418"/>
                </a:cubicBezTo>
                <a:cubicBezTo>
                  <a:pt x="490" y="418"/>
                  <a:pt x="491" y="418"/>
                  <a:pt x="492" y="418"/>
                </a:cubicBezTo>
                <a:cubicBezTo>
                  <a:pt x="494" y="418"/>
                  <a:pt x="497" y="418"/>
                  <a:pt x="500" y="418"/>
                </a:cubicBezTo>
                <a:cubicBezTo>
                  <a:pt x="503" y="418"/>
                  <a:pt x="507" y="419"/>
                  <a:pt x="512" y="419"/>
                </a:cubicBezTo>
                <a:cubicBezTo>
                  <a:pt x="517" y="419"/>
                  <a:pt x="521" y="419"/>
                  <a:pt x="524" y="418"/>
                </a:cubicBezTo>
                <a:cubicBezTo>
                  <a:pt x="527" y="417"/>
                  <a:pt x="530" y="416"/>
                  <a:pt x="532" y="414"/>
                </a:cubicBezTo>
                <a:lnTo>
                  <a:pt x="532" y="410"/>
                </a:lnTo>
                <a:lnTo>
                  <a:pt x="529" y="406"/>
                </a:lnTo>
                <a:lnTo>
                  <a:pt x="529" y="404"/>
                </a:lnTo>
                <a:cubicBezTo>
                  <a:pt x="522" y="404"/>
                  <a:pt x="514" y="404"/>
                  <a:pt x="504" y="403"/>
                </a:cubicBezTo>
                <a:cubicBezTo>
                  <a:pt x="494" y="403"/>
                  <a:pt x="483" y="403"/>
                  <a:pt x="470" y="403"/>
                </a:cubicBezTo>
                <a:cubicBezTo>
                  <a:pt x="457" y="403"/>
                  <a:pt x="446" y="404"/>
                  <a:pt x="436" y="404"/>
                </a:cubicBezTo>
                <a:cubicBezTo>
                  <a:pt x="426" y="405"/>
                  <a:pt x="418" y="406"/>
                  <a:pt x="412" y="406"/>
                </a:cubicBezTo>
                <a:cubicBezTo>
                  <a:pt x="410" y="407"/>
                  <a:pt x="408" y="409"/>
                  <a:pt x="406" y="410"/>
                </a:cubicBezTo>
                <a:cubicBezTo>
                  <a:pt x="404" y="412"/>
                  <a:pt x="402" y="414"/>
                  <a:pt x="400" y="417"/>
                </a:cubicBezTo>
                <a:cubicBezTo>
                  <a:pt x="398" y="420"/>
                  <a:pt x="397" y="422"/>
                  <a:pt x="397" y="425"/>
                </a:cubicBezTo>
                <a:cubicBezTo>
                  <a:pt x="396" y="427"/>
                  <a:pt x="396" y="428"/>
                  <a:pt x="396" y="430"/>
                </a:cubicBezTo>
                <a:lnTo>
                  <a:pt x="396" y="434"/>
                </a:lnTo>
                <a:close/>
                <a:moveTo>
                  <a:pt x="410" y="566"/>
                </a:moveTo>
                <a:cubicBezTo>
                  <a:pt x="412" y="563"/>
                  <a:pt x="415" y="561"/>
                  <a:pt x="419" y="559"/>
                </a:cubicBezTo>
                <a:cubicBezTo>
                  <a:pt x="422" y="557"/>
                  <a:pt x="427" y="556"/>
                  <a:pt x="432" y="556"/>
                </a:cubicBezTo>
                <a:cubicBezTo>
                  <a:pt x="438" y="557"/>
                  <a:pt x="442" y="557"/>
                  <a:pt x="446" y="558"/>
                </a:cubicBezTo>
                <a:cubicBezTo>
                  <a:pt x="451" y="558"/>
                  <a:pt x="454" y="559"/>
                  <a:pt x="456" y="558"/>
                </a:cubicBezTo>
                <a:cubicBezTo>
                  <a:pt x="456" y="559"/>
                  <a:pt x="456" y="559"/>
                  <a:pt x="455" y="560"/>
                </a:cubicBezTo>
                <a:cubicBezTo>
                  <a:pt x="455" y="560"/>
                  <a:pt x="455" y="561"/>
                  <a:pt x="454" y="562"/>
                </a:cubicBezTo>
                <a:cubicBezTo>
                  <a:pt x="454" y="563"/>
                  <a:pt x="453" y="564"/>
                  <a:pt x="453" y="565"/>
                </a:cubicBezTo>
                <a:cubicBezTo>
                  <a:pt x="452" y="565"/>
                  <a:pt x="451" y="566"/>
                  <a:pt x="451" y="566"/>
                </a:cubicBezTo>
                <a:cubicBezTo>
                  <a:pt x="448" y="566"/>
                  <a:pt x="446" y="566"/>
                  <a:pt x="442" y="566"/>
                </a:cubicBezTo>
                <a:cubicBezTo>
                  <a:pt x="439" y="566"/>
                  <a:pt x="435" y="566"/>
                  <a:pt x="430" y="566"/>
                </a:cubicBezTo>
                <a:cubicBezTo>
                  <a:pt x="426" y="566"/>
                  <a:pt x="422" y="566"/>
                  <a:pt x="418" y="566"/>
                </a:cubicBezTo>
                <a:cubicBezTo>
                  <a:pt x="415" y="566"/>
                  <a:pt x="412" y="566"/>
                  <a:pt x="410" y="566"/>
                </a:cubicBezTo>
                <a:close/>
                <a:moveTo>
                  <a:pt x="425" y="615"/>
                </a:moveTo>
                <a:cubicBezTo>
                  <a:pt x="422" y="615"/>
                  <a:pt x="418" y="614"/>
                  <a:pt x="416" y="613"/>
                </a:cubicBezTo>
                <a:cubicBezTo>
                  <a:pt x="413" y="611"/>
                  <a:pt x="411" y="607"/>
                  <a:pt x="410" y="602"/>
                </a:cubicBezTo>
                <a:cubicBezTo>
                  <a:pt x="410" y="597"/>
                  <a:pt x="409" y="593"/>
                  <a:pt x="410" y="589"/>
                </a:cubicBezTo>
                <a:cubicBezTo>
                  <a:pt x="410" y="585"/>
                  <a:pt x="410" y="582"/>
                  <a:pt x="410" y="580"/>
                </a:cubicBezTo>
                <a:cubicBezTo>
                  <a:pt x="412" y="580"/>
                  <a:pt x="415" y="580"/>
                  <a:pt x="418" y="580"/>
                </a:cubicBezTo>
                <a:cubicBezTo>
                  <a:pt x="422" y="580"/>
                  <a:pt x="426" y="580"/>
                  <a:pt x="430" y="580"/>
                </a:cubicBezTo>
                <a:cubicBezTo>
                  <a:pt x="435" y="580"/>
                  <a:pt x="439" y="580"/>
                  <a:pt x="443" y="580"/>
                </a:cubicBezTo>
                <a:cubicBezTo>
                  <a:pt x="447" y="580"/>
                  <a:pt x="450" y="580"/>
                  <a:pt x="453" y="580"/>
                </a:cubicBezTo>
                <a:cubicBezTo>
                  <a:pt x="454" y="579"/>
                  <a:pt x="456" y="578"/>
                  <a:pt x="458" y="577"/>
                </a:cubicBezTo>
                <a:cubicBezTo>
                  <a:pt x="460" y="575"/>
                  <a:pt x="462" y="574"/>
                  <a:pt x="465" y="571"/>
                </a:cubicBezTo>
                <a:cubicBezTo>
                  <a:pt x="467" y="569"/>
                  <a:pt x="469" y="566"/>
                  <a:pt x="470" y="564"/>
                </a:cubicBezTo>
                <a:cubicBezTo>
                  <a:pt x="471" y="562"/>
                  <a:pt x="472" y="560"/>
                  <a:pt x="472" y="558"/>
                </a:cubicBezTo>
                <a:lnTo>
                  <a:pt x="499" y="558"/>
                </a:lnTo>
                <a:cubicBezTo>
                  <a:pt x="499" y="560"/>
                  <a:pt x="500" y="561"/>
                  <a:pt x="500" y="563"/>
                </a:cubicBezTo>
                <a:cubicBezTo>
                  <a:pt x="501" y="566"/>
                  <a:pt x="502" y="568"/>
                  <a:pt x="504" y="570"/>
                </a:cubicBezTo>
                <a:cubicBezTo>
                  <a:pt x="507" y="573"/>
                  <a:pt x="509" y="575"/>
                  <a:pt x="511" y="577"/>
                </a:cubicBezTo>
                <a:cubicBezTo>
                  <a:pt x="513" y="578"/>
                  <a:pt x="515" y="579"/>
                  <a:pt x="517" y="580"/>
                </a:cubicBezTo>
                <a:cubicBezTo>
                  <a:pt x="519" y="580"/>
                  <a:pt x="522" y="580"/>
                  <a:pt x="526" y="580"/>
                </a:cubicBezTo>
                <a:cubicBezTo>
                  <a:pt x="529" y="581"/>
                  <a:pt x="534" y="581"/>
                  <a:pt x="539" y="581"/>
                </a:cubicBezTo>
                <a:cubicBezTo>
                  <a:pt x="544" y="581"/>
                  <a:pt x="548" y="581"/>
                  <a:pt x="552" y="582"/>
                </a:cubicBezTo>
                <a:cubicBezTo>
                  <a:pt x="556" y="582"/>
                  <a:pt x="559" y="583"/>
                  <a:pt x="562" y="584"/>
                </a:cubicBezTo>
                <a:cubicBezTo>
                  <a:pt x="562" y="585"/>
                  <a:pt x="562" y="586"/>
                  <a:pt x="562" y="587"/>
                </a:cubicBezTo>
                <a:cubicBezTo>
                  <a:pt x="562" y="589"/>
                  <a:pt x="562" y="590"/>
                  <a:pt x="562" y="592"/>
                </a:cubicBezTo>
                <a:cubicBezTo>
                  <a:pt x="562" y="594"/>
                  <a:pt x="562" y="596"/>
                  <a:pt x="562" y="597"/>
                </a:cubicBezTo>
                <a:cubicBezTo>
                  <a:pt x="562" y="599"/>
                  <a:pt x="562" y="600"/>
                  <a:pt x="562" y="601"/>
                </a:cubicBezTo>
                <a:cubicBezTo>
                  <a:pt x="562" y="604"/>
                  <a:pt x="561" y="607"/>
                  <a:pt x="559" y="610"/>
                </a:cubicBezTo>
                <a:cubicBezTo>
                  <a:pt x="556" y="613"/>
                  <a:pt x="553" y="615"/>
                  <a:pt x="548" y="616"/>
                </a:cubicBezTo>
                <a:cubicBezTo>
                  <a:pt x="543" y="616"/>
                  <a:pt x="538" y="617"/>
                  <a:pt x="535" y="616"/>
                </a:cubicBezTo>
                <a:cubicBezTo>
                  <a:pt x="531" y="616"/>
                  <a:pt x="528" y="616"/>
                  <a:pt x="527" y="617"/>
                </a:cubicBezTo>
                <a:cubicBezTo>
                  <a:pt x="527" y="613"/>
                  <a:pt x="525" y="609"/>
                  <a:pt x="523" y="604"/>
                </a:cubicBezTo>
                <a:cubicBezTo>
                  <a:pt x="521" y="600"/>
                  <a:pt x="516" y="596"/>
                  <a:pt x="510" y="593"/>
                </a:cubicBezTo>
                <a:cubicBezTo>
                  <a:pt x="504" y="590"/>
                  <a:pt x="498" y="588"/>
                  <a:pt x="493" y="588"/>
                </a:cubicBezTo>
                <a:cubicBezTo>
                  <a:pt x="488" y="588"/>
                  <a:pt x="484" y="589"/>
                  <a:pt x="482" y="589"/>
                </a:cubicBezTo>
                <a:cubicBezTo>
                  <a:pt x="480" y="588"/>
                  <a:pt x="476" y="588"/>
                  <a:pt x="472" y="588"/>
                </a:cubicBezTo>
                <a:cubicBezTo>
                  <a:pt x="467" y="588"/>
                  <a:pt x="463" y="590"/>
                  <a:pt x="457" y="593"/>
                </a:cubicBezTo>
                <a:cubicBezTo>
                  <a:pt x="452" y="597"/>
                  <a:pt x="449" y="600"/>
                  <a:pt x="447" y="604"/>
                </a:cubicBezTo>
                <a:cubicBezTo>
                  <a:pt x="445" y="608"/>
                  <a:pt x="444" y="612"/>
                  <a:pt x="445" y="615"/>
                </a:cubicBezTo>
                <a:cubicBezTo>
                  <a:pt x="443" y="615"/>
                  <a:pt x="442" y="615"/>
                  <a:pt x="440" y="615"/>
                </a:cubicBezTo>
                <a:cubicBezTo>
                  <a:pt x="438" y="615"/>
                  <a:pt x="436" y="615"/>
                  <a:pt x="434" y="615"/>
                </a:cubicBezTo>
                <a:cubicBezTo>
                  <a:pt x="432" y="615"/>
                  <a:pt x="430" y="615"/>
                  <a:pt x="429" y="615"/>
                </a:cubicBezTo>
                <a:cubicBezTo>
                  <a:pt x="427" y="615"/>
                  <a:pt x="426" y="615"/>
                  <a:pt x="425" y="615"/>
                </a:cubicBezTo>
                <a:close/>
                <a:moveTo>
                  <a:pt x="492" y="617"/>
                </a:moveTo>
                <a:lnTo>
                  <a:pt x="476" y="617"/>
                </a:lnTo>
                <a:cubicBezTo>
                  <a:pt x="475" y="617"/>
                  <a:pt x="474" y="617"/>
                  <a:pt x="472" y="616"/>
                </a:cubicBezTo>
                <a:cubicBezTo>
                  <a:pt x="471" y="616"/>
                  <a:pt x="469" y="616"/>
                  <a:pt x="467" y="616"/>
                </a:cubicBezTo>
                <a:cubicBezTo>
                  <a:pt x="465" y="615"/>
                  <a:pt x="464" y="615"/>
                  <a:pt x="462" y="614"/>
                </a:cubicBezTo>
                <a:cubicBezTo>
                  <a:pt x="461" y="614"/>
                  <a:pt x="459" y="613"/>
                  <a:pt x="458" y="613"/>
                </a:cubicBezTo>
                <a:cubicBezTo>
                  <a:pt x="459" y="613"/>
                  <a:pt x="459" y="612"/>
                  <a:pt x="459" y="612"/>
                </a:cubicBezTo>
                <a:cubicBezTo>
                  <a:pt x="460" y="611"/>
                  <a:pt x="460" y="611"/>
                  <a:pt x="460" y="610"/>
                </a:cubicBezTo>
                <a:cubicBezTo>
                  <a:pt x="461" y="609"/>
                  <a:pt x="461" y="608"/>
                  <a:pt x="461" y="607"/>
                </a:cubicBezTo>
                <a:cubicBezTo>
                  <a:pt x="462" y="606"/>
                  <a:pt x="462" y="606"/>
                  <a:pt x="462" y="605"/>
                </a:cubicBezTo>
                <a:cubicBezTo>
                  <a:pt x="465" y="604"/>
                  <a:pt x="468" y="603"/>
                  <a:pt x="471" y="603"/>
                </a:cubicBezTo>
                <a:cubicBezTo>
                  <a:pt x="475" y="602"/>
                  <a:pt x="479" y="602"/>
                  <a:pt x="484" y="602"/>
                </a:cubicBezTo>
                <a:cubicBezTo>
                  <a:pt x="489" y="602"/>
                  <a:pt x="493" y="603"/>
                  <a:pt x="496" y="604"/>
                </a:cubicBezTo>
                <a:cubicBezTo>
                  <a:pt x="500" y="604"/>
                  <a:pt x="503" y="605"/>
                  <a:pt x="505" y="605"/>
                </a:cubicBezTo>
                <a:cubicBezTo>
                  <a:pt x="506" y="605"/>
                  <a:pt x="506" y="606"/>
                  <a:pt x="507" y="606"/>
                </a:cubicBezTo>
                <a:cubicBezTo>
                  <a:pt x="507" y="607"/>
                  <a:pt x="508" y="607"/>
                  <a:pt x="509" y="608"/>
                </a:cubicBezTo>
                <a:cubicBezTo>
                  <a:pt x="510" y="609"/>
                  <a:pt x="510" y="610"/>
                  <a:pt x="511" y="611"/>
                </a:cubicBezTo>
                <a:cubicBezTo>
                  <a:pt x="511" y="611"/>
                  <a:pt x="511" y="612"/>
                  <a:pt x="511" y="613"/>
                </a:cubicBezTo>
                <a:lnTo>
                  <a:pt x="511" y="617"/>
                </a:lnTo>
                <a:cubicBezTo>
                  <a:pt x="510" y="617"/>
                  <a:pt x="509" y="617"/>
                  <a:pt x="507" y="617"/>
                </a:cubicBezTo>
                <a:cubicBezTo>
                  <a:pt x="506" y="617"/>
                  <a:pt x="504" y="617"/>
                  <a:pt x="501" y="617"/>
                </a:cubicBezTo>
                <a:cubicBezTo>
                  <a:pt x="499" y="617"/>
                  <a:pt x="497" y="617"/>
                  <a:pt x="495" y="617"/>
                </a:cubicBezTo>
                <a:cubicBezTo>
                  <a:pt x="494" y="617"/>
                  <a:pt x="493" y="617"/>
                  <a:pt x="492" y="617"/>
                </a:cubicBezTo>
                <a:close/>
                <a:moveTo>
                  <a:pt x="472" y="543"/>
                </a:moveTo>
                <a:lnTo>
                  <a:pt x="472" y="537"/>
                </a:lnTo>
                <a:cubicBezTo>
                  <a:pt x="473" y="537"/>
                  <a:pt x="475" y="537"/>
                  <a:pt x="477" y="537"/>
                </a:cubicBezTo>
                <a:cubicBezTo>
                  <a:pt x="479" y="537"/>
                  <a:pt x="482" y="537"/>
                  <a:pt x="485" y="537"/>
                </a:cubicBezTo>
                <a:cubicBezTo>
                  <a:pt x="488" y="537"/>
                  <a:pt x="490" y="537"/>
                  <a:pt x="492" y="537"/>
                </a:cubicBezTo>
                <a:cubicBezTo>
                  <a:pt x="494" y="537"/>
                  <a:pt x="496" y="537"/>
                  <a:pt x="497" y="537"/>
                </a:cubicBezTo>
                <a:lnTo>
                  <a:pt x="497" y="545"/>
                </a:lnTo>
                <a:lnTo>
                  <a:pt x="472" y="543"/>
                </a:lnTo>
                <a:close/>
                <a:moveTo>
                  <a:pt x="513" y="558"/>
                </a:moveTo>
                <a:lnTo>
                  <a:pt x="517" y="558"/>
                </a:lnTo>
                <a:lnTo>
                  <a:pt x="519" y="558"/>
                </a:lnTo>
                <a:cubicBezTo>
                  <a:pt x="521" y="559"/>
                  <a:pt x="523" y="559"/>
                  <a:pt x="526" y="559"/>
                </a:cubicBezTo>
                <a:cubicBezTo>
                  <a:pt x="529" y="558"/>
                  <a:pt x="533" y="558"/>
                  <a:pt x="538" y="558"/>
                </a:cubicBezTo>
                <a:cubicBezTo>
                  <a:pt x="542" y="558"/>
                  <a:pt x="546" y="558"/>
                  <a:pt x="549" y="559"/>
                </a:cubicBezTo>
                <a:cubicBezTo>
                  <a:pt x="553" y="560"/>
                  <a:pt x="556" y="561"/>
                  <a:pt x="558" y="562"/>
                </a:cubicBezTo>
                <a:lnTo>
                  <a:pt x="560" y="568"/>
                </a:lnTo>
                <a:cubicBezTo>
                  <a:pt x="557" y="567"/>
                  <a:pt x="554" y="567"/>
                  <a:pt x="550" y="567"/>
                </a:cubicBezTo>
                <a:cubicBezTo>
                  <a:pt x="546" y="567"/>
                  <a:pt x="542" y="567"/>
                  <a:pt x="537" y="567"/>
                </a:cubicBezTo>
                <a:cubicBezTo>
                  <a:pt x="532" y="568"/>
                  <a:pt x="527" y="568"/>
                  <a:pt x="524" y="567"/>
                </a:cubicBezTo>
                <a:cubicBezTo>
                  <a:pt x="520" y="566"/>
                  <a:pt x="517" y="564"/>
                  <a:pt x="515" y="562"/>
                </a:cubicBezTo>
                <a:lnTo>
                  <a:pt x="513" y="558"/>
                </a:lnTo>
                <a:close/>
                <a:moveTo>
                  <a:pt x="542" y="527"/>
                </a:moveTo>
                <a:lnTo>
                  <a:pt x="542" y="531"/>
                </a:lnTo>
                <a:cubicBezTo>
                  <a:pt x="542" y="531"/>
                  <a:pt x="542" y="532"/>
                  <a:pt x="542" y="532"/>
                </a:cubicBezTo>
                <a:cubicBezTo>
                  <a:pt x="543" y="533"/>
                  <a:pt x="543" y="533"/>
                  <a:pt x="544" y="534"/>
                </a:cubicBezTo>
                <a:cubicBezTo>
                  <a:pt x="544" y="535"/>
                  <a:pt x="545" y="535"/>
                  <a:pt x="546" y="536"/>
                </a:cubicBezTo>
                <a:cubicBezTo>
                  <a:pt x="547" y="536"/>
                  <a:pt x="547" y="537"/>
                  <a:pt x="548" y="537"/>
                </a:cubicBezTo>
                <a:lnTo>
                  <a:pt x="597" y="537"/>
                </a:lnTo>
                <a:lnTo>
                  <a:pt x="595" y="552"/>
                </a:lnTo>
                <a:cubicBezTo>
                  <a:pt x="595" y="554"/>
                  <a:pt x="595" y="557"/>
                  <a:pt x="595" y="560"/>
                </a:cubicBezTo>
                <a:cubicBezTo>
                  <a:pt x="595" y="563"/>
                  <a:pt x="595" y="566"/>
                  <a:pt x="596" y="570"/>
                </a:cubicBezTo>
                <a:cubicBezTo>
                  <a:pt x="596" y="574"/>
                  <a:pt x="596" y="577"/>
                  <a:pt x="597" y="580"/>
                </a:cubicBezTo>
                <a:cubicBezTo>
                  <a:pt x="597" y="583"/>
                  <a:pt x="597" y="586"/>
                  <a:pt x="597" y="588"/>
                </a:cubicBezTo>
                <a:cubicBezTo>
                  <a:pt x="597" y="590"/>
                  <a:pt x="598" y="593"/>
                  <a:pt x="598" y="597"/>
                </a:cubicBezTo>
                <a:cubicBezTo>
                  <a:pt x="599" y="600"/>
                  <a:pt x="599" y="605"/>
                  <a:pt x="600" y="610"/>
                </a:cubicBezTo>
                <a:cubicBezTo>
                  <a:pt x="601" y="615"/>
                  <a:pt x="602" y="619"/>
                  <a:pt x="604" y="622"/>
                </a:cubicBezTo>
                <a:cubicBezTo>
                  <a:pt x="606" y="626"/>
                  <a:pt x="608" y="628"/>
                  <a:pt x="610" y="630"/>
                </a:cubicBezTo>
                <a:lnTo>
                  <a:pt x="614" y="630"/>
                </a:lnTo>
                <a:cubicBezTo>
                  <a:pt x="615" y="630"/>
                  <a:pt x="615" y="630"/>
                  <a:pt x="616" y="629"/>
                </a:cubicBezTo>
                <a:cubicBezTo>
                  <a:pt x="616" y="629"/>
                  <a:pt x="617" y="629"/>
                  <a:pt x="617" y="628"/>
                </a:cubicBezTo>
                <a:cubicBezTo>
                  <a:pt x="618" y="628"/>
                  <a:pt x="618" y="628"/>
                  <a:pt x="619" y="627"/>
                </a:cubicBezTo>
                <a:cubicBezTo>
                  <a:pt x="619" y="627"/>
                  <a:pt x="620" y="627"/>
                  <a:pt x="620" y="626"/>
                </a:cubicBezTo>
                <a:cubicBezTo>
                  <a:pt x="619" y="622"/>
                  <a:pt x="617" y="616"/>
                  <a:pt x="616" y="608"/>
                </a:cubicBezTo>
                <a:cubicBezTo>
                  <a:pt x="614" y="601"/>
                  <a:pt x="612" y="592"/>
                  <a:pt x="611" y="583"/>
                </a:cubicBezTo>
                <a:cubicBezTo>
                  <a:pt x="610" y="573"/>
                  <a:pt x="610" y="565"/>
                  <a:pt x="610" y="558"/>
                </a:cubicBezTo>
                <a:cubicBezTo>
                  <a:pt x="611" y="551"/>
                  <a:pt x="611" y="545"/>
                  <a:pt x="612" y="541"/>
                </a:cubicBezTo>
                <a:cubicBezTo>
                  <a:pt x="612" y="537"/>
                  <a:pt x="612" y="533"/>
                  <a:pt x="613" y="528"/>
                </a:cubicBezTo>
                <a:cubicBezTo>
                  <a:pt x="614" y="522"/>
                  <a:pt x="616" y="516"/>
                  <a:pt x="617" y="510"/>
                </a:cubicBezTo>
                <a:cubicBezTo>
                  <a:pt x="618" y="503"/>
                  <a:pt x="619" y="497"/>
                  <a:pt x="618" y="492"/>
                </a:cubicBezTo>
                <a:cubicBezTo>
                  <a:pt x="618" y="486"/>
                  <a:pt x="616" y="482"/>
                  <a:pt x="614" y="478"/>
                </a:cubicBezTo>
                <a:cubicBezTo>
                  <a:pt x="613" y="476"/>
                  <a:pt x="611" y="474"/>
                  <a:pt x="609" y="472"/>
                </a:cubicBezTo>
                <a:cubicBezTo>
                  <a:pt x="606" y="470"/>
                  <a:pt x="603" y="469"/>
                  <a:pt x="600" y="468"/>
                </a:cubicBezTo>
                <a:cubicBezTo>
                  <a:pt x="596" y="467"/>
                  <a:pt x="593" y="467"/>
                  <a:pt x="591" y="465"/>
                </a:cubicBezTo>
                <a:cubicBezTo>
                  <a:pt x="588" y="464"/>
                  <a:pt x="586" y="463"/>
                  <a:pt x="585" y="461"/>
                </a:cubicBezTo>
                <a:lnTo>
                  <a:pt x="585" y="457"/>
                </a:lnTo>
                <a:cubicBezTo>
                  <a:pt x="585" y="457"/>
                  <a:pt x="585" y="456"/>
                  <a:pt x="585" y="456"/>
                </a:cubicBezTo>
                <a:cubicBezTo>
                  <a:pt x="585" y="455"/>
                  <a:pt x="586" y="455"/>
                  <a:pt x="586" y="454"/>
                </a:cubicBezTo>
                <a:cubicBezTo>
                  <a:pt x="587" y="453"/>
                  <a:pt x="587" y="453"/>
                  <a:pt x="588" y="452"/>
                </a:cubicBezTo>
                <a:cubicBezTo>
                  <a:pt x="588" y="452"/>
                  <a:pt x="589" y="451"/>
                  <a:pt x="589" y="451"/>
                </a:cubicBezTo>
                <a:cubicBezTo>
                  <a:pt x="590" y="451"/>
                  <a:pt x="591" y="451"/>
                  <a:pt x="592" y="450"/>
                </a:cubicBezTo>
                <a:cubicBezTo>
                  <a:pt x="594" y="450"/>
                  <a:pt x="595" y="450"/>
                  <a:pt x="597" y="450"/>
                </a:cubicBezTo>
                <a:cubicBezTo>
                  <a:pt x="598" y="451"/>
                  <a:pt x="600" y="451"/>
                  <a:pt x="601" y="451"/>
                </a:cubicBezTo>
                <a:cubicBezTo>
                  <a:pt x="602" y="451"/>
                  <a:pt x="604" y="451"/>
                  <a:pt x="605" y="451"/>
                </a:cubicBezTo>
                <a:cubicBezTo>
                  <a:pt x="605" y="451"/>
                  <a:pt x="606" y="450"/>
                  <a:pt x="607" y="450"/>
                </a:cubicBezTo>
                <a:cubicBezTo>
                  <a:pt x="608" y="449"/>
                  <a:pt x="609" y="448"/>
                  <a:pt x="610" y="447"/>
                </a:cubicBezTo>
                <a:cubicBezTo>
                  <a:pt x="612" y="446"/>
                  <a:pt x="613" y="445"/>
                  <a:pt x="614" y="445"/>
                </a:cubicBezTo>
                <a:cubicBezTo>
                  <a:pt x="615" y="444"/>
                  <a:pt x="616" y="444"/>
                  <a:pt x="616" y="443"/>
                </a:cubicBezTo>
                <a:cubicBezTo>
                  <a:pt x="618" y="441"/>
                  <a:pt x="619" y="438"/>
                  <a:pt x="620" y="434"/>
                </a:cubicBezTo>
                <a:cubicBezTo>
                  <a:pt x="622" y="430"/>
                  <a:pt x="621" y="425"/>
                  <a:pt x="620" y="420"/>
                </a:cubicBezTo>
                <a:cubicBezTo>
                  <a:pt x="618" y="415"/>
                  <a:pt x="616" y="411"/>
                  <a:pt x="612" y="409"/>
                </a:cubicBezTo>
                <a:cubicBezTo>
                  <a:pt x="609" y="406"/>
                  <a:pt x="606" y="405"/>
                  <a:pt x="603" y="404"/>
                </a:cubicBezTo>
                <a:cubicBezTo>
                  <a:pt x="600" y="404"/>
                  <a:pt x="596" y="404"/>
                  <a:pt x="591" y="404"/>
                </a:cubicBezTo>
                <a:cubicBezTo>
                  <a:pt x="587" y="403"/>
                  <a:pt x="581" y="403"/>
                  <a:pt x="575" y="404"/>
                </a:cubicBezTo>
                <a:cubicBezTo>
                  <a:pt x="569" y="404"/>
                  <a:pt x="564" y="406"/>
                  <a:pt x="559" y="408"/>
                </a:cubicBezTo>
                <a:cubicBezTo>
                  <a:pt x="555" y="410"/>
                  <a:pt x="551" y="413"/>
                  <a:pt x="548" y="416"/>
                </a:cubicBezTo>
                <a:cubicBezTo>
                  <a:pt x="547" y="417"/>
                  <a:pt x="547" y="418"/>
                  <a:pt x="546" y="419"/>
                </a:cubicBezTo>
                <a:cubicBezTo>
                  <a:pt x="545" y="421"/>
                  <a:pt x="544" y="422"/>
                  <a:pt x="544" y="424"/>
                </a:cubicBezTo>
                <a:cubicBezTo>
                  <a:pt x="543" y="425"/>
                  <a:pt x="543" y="427"/>
                  <a:pt x="542" y="428"/>
                </a:cubicBezTo>
                <a:cubicBezTo>
                  <a:pt x="542" y="429"/>
                  <a:pt x="542" y="431"/>
                  <a:pt x="542" y="432"/>
                </a:cubicBezTo>
                <a:lnTo>
                  <a:pt x="544" y="436"/>
                </a:lnTo>
                <a:cubicBezTo>
                  <a:pt x="544" y="438"/>
                  <a:pt x="544" y="441"/>
                  <a:pt x="543" y="444"/>
                </a:cubicBezTo>
                <a:cubicBezTo>
                  <a:pt x="543" y="447"/>
                  <a:pt x="543" y="451"/>
                  <a:pt x="542" y="456"/>
                </a:cubicBezTo>
                <a:cubicBezTo>
                  <a:pt x="542" y="461"/>
                  <a:pt x="542" y="465"/>
                  <a:pt x="542" y="469"/>
                </a:cubicBezTo>
                <a:cubicBezTo>
                  <a:pt x="542" y="473"/>
                  <a:pt x="542" y="476"/>
                  <a:pt x="542" y="478"/>
                </a:cubicBezTo>
                <a:lnTo>
                  <a:pt x="546" y="482"/>
                </a:lnTo>
                <a:lnTo>
                  <a:pt x="554" y="482"/>
                </a:lnTo>
                <a:cubicBezTo>
                  <a:pt x="554" y="482"/>
                  <a:pt x="555" y="482"/>
                  <a:pt x="555" y="481"/>
                </a:cubicBezTo>
                <a:cubicBezTo>
                  <a:pt x="555" y="481"/>
                  <a:pt x="555" y="481"/>
                  <a:pt x="556" y="480"/>
                </a:cubicBezTo>
                <a:cubicBezTo>
                  <a:pt x="556" y="480"/>
                  <a:pt x="556" y="480"/>
                  <a:pt x="556" y="479"/>
                </a:cubicBezTo>
                <a:cubicBezTo>
                  <a:pt x="556" y="479"/>
                  <a:pt x="556" y="479"/>
                  <a:pt x="556" y="478"/>
                </a:cubicBezTo>
                <a:cubicBezTo>
                  <a:pt x="557" y="475"/>
                  <a:pt x="557" y="472"/>
                  <a:pt x="558" y="468"/>
                </a:cubicBezTo>
                <a:cubicBezTo>
                  <a:pt x="558" y="463"/>
                  <a:pt x="558" y="459"/>
                  <a:pt x="558" y="453"/>
                </a:cubicBezTo>
                <a:cubicBezTo>
                  <a:pt x="558" y="448"/>
                  <a:pt x="558" y="443"/>
                  <a:pt x="558" y="439"/>
                </a:cubicBezTo>
                <a:cubicBezTo>
                  <a:pt x="558" y="436"/>
                  <a:pt x="558" y="432"/>
                  <a:pt x="558" y="430"/>
                </a:cubicBezTo>
                <a:cubicBezTo>
                  <a:pt x="558" y="429"/>
                  <a:pt x="559" y="428"/>
                  <a:pt x="559" y="427"/>
                </a:cubicBezTo>
                <a:cubicBezTo>
                  <a:pt x="560" y="426"/>
                  <a:pt x="560" y="425"/>
                  <a:pt x="561" y="424"/>
                </a:cubicBezTo>
                <a:cubicBezTo>
                  <a:pt x="562" y="423"/>
                  <a:pt x="563" y="422"/>
                  <a:pt x="563" y="421"/>
                </a:cubicBezTo>
                <a:cubicBezTo>
                  <a:pt x="564" y="421"/>
                  <a:pt x="565" y="420"/>
                  <a:pt x="566" y="420"/>
                </a:cubicBezTo>
                <a:cubicBezTo>
                  <a:pt x="568" y="420"/>
                  <a:pt x="570" y="420"/>
                  <a:pt x="573" y="420"/>
                </a:cubicBezTo>
                <a:cubicBezTo>
                  <a:pt x="576" y="420"/>
                  <a:pt x="579" y="420"/>
                  <a:pt x="583" y="420"/>
                </a:cubicBezTo>
                <a:cubicBezTo>
                  <a:pt x="587" y="420"/>
                  <a:pt x="590" y="419"/>
                  <a:pt x="593" y="419"/>
                </a:cubicBezTo>
                <a:cubicBezTo>
                  <a:pt x="596" y="419"/>
                  <a:pt x="599" y="420"/>
                  <a:pt x="601" y="420"/>
                </a:cubicBezTo>
                <a:lnTo>
                  <a:pt x="607" y="428"/>
                </a:lnTo>
                <a:cubicBezTo>
                  <a:pt x="606" y="428"/>
                  <a:pt x="606" y="429"/>
                  <a:pt x="606" y="429"/>
                </a:cubicBezTo>
                <a:cubicBezTo>
                  <a:pt x="605" y="430"/>
                  <a:pt x="605" y="431"/>
                  <a:pt x="604" y="432"/>
                </a:cubicBezTo>
                <a:cubicBezTo>
                  <a:pt x="604" y="433"/>
                  <a:pt x="603" y="433"/>
                  <a:pt x="603" y="434"/>
                </a:cubicBezTo>
                <a:cubicBezTo>
                  <a:pt x="602" y="435"/>
                  <a:pt x="601" y="435"/>
                  <a:pt x="601" y="436"/>
                </a:cubicBezTo>
                <a:lnTo>
                  <a:pt x="587" y="436"/>
                </a:lnTo>
                <a:cubicBezTo>
                  <a:pt x="586" y="436"/>
                  <a:pt x="584" y="438"/>
                  <a:pt x="582" y="439"/>
                </a:cubicBezTo>
                <a:cubicBezTo>
                  <a:pt x="580" y="441"/>
                  <a:pt x="578" y="443"/>
                  <a:pt x="575" y="445"/>
                </a:cubicBezTo>
                <a:cubicBezTo>
                  <a:pt x="573" y="447"/>
                  <a:pt x="572" y="449"/>
                  <a:pt x="571" y="451"/>
                </a:cubicBezTo>
                <a:cubicBezTo>
                  <a:pt x="570" y="453"/>
                  <a:pt x="569" y="455"/>
                  <a:pt x="569" y="457"/>
                </a:cubicBezTo>
                <a:cubicBezTo>
                  <a:pt x="569" y="459"/>
                  <a:pt x="569" y="462"/>
                  <a:pt x="570" y="465"/>
                </a:cubicBezTo>
                <a:cubicBezTo>
                  <a:pt x="571" y="469"/>
                  <a:pt x="573" y="472"/>
                  <a:pt x="577" y="476"/>
                </a:cubicBezTo>
                <a:cubicBezTo>
                  <a:pt x="580" y="480"/>
                  <a:pt x="584" y="482"/>
                  <a:pt x="588" y="483"/>
                </a:cubicBezTo>
                <a:cubicBezTo>
                  <a:pt x="592" y="483"/>
                  <a:pt x="595" y="483"/>
                  <a:pt x="597" y="482"/>
                </a:cubicBezTo>
                <a:cubicBezTo>
                  <a:pt x="597" y="482"/>
                  <a:pt x="598" y="482"/>
                  <a:pt x="599" y="483"/>
                </a:cubicBezTo>
                <a:cubicBezTo>
                  <a:pt x="600" y="483"/>
                  <a:pt x="601" y="484"/>
                  <a:pt x="602" y="485"/>
                </a:cubicBezTo>
                <a:cubicBezTo>
                  <a:pt x="604" y="486"/>
                  <a:pt x="604" y="487"/>
                  <a:pt x="605" y="489"/>
                </a:cubicBezTo>
                <a:cubicBezTo>
                  <a:pt x="606" y="490"/>
                  <a:pt x="606" y="491"/>
                  <a:pt x="607" y="492"/>
                </a:cubicBezTo>
                <a:lnTo>
                  <a:pt x="605" y="498"/>
                </a:lnTo>
                <a:cubicBezTo>
                  <a:pt x="603" y="498"/>
                  <a:pt x="602" y="498"/>
                  <a:pt x="600" y="498"/>
                </a:cubicBezTo>
                <a:cubicBezTo>
                  <a:pt x="598" y="498"/>
                  <a:pt x="595" y="498"/>
                  <a:pt x="593" y="498"/>
                </a:cubicBezTo>
                <a:cubicBezTo>
                  <a:pt x="590" y="498"/>
                  <a:pt x="588" y="498"/>
                  <a:pt x="586" y="498"/>
                </a:cubicBezTo>
                <a:cubicBezTo>
                  <a:pt x="584" y="498"/>
                  <a:pt x="583" y="498"/>
                  <a:pt x="581" y="498"/>
                </a:cubicBezTo>
                <a:cubicBezTo>
                  <a:pt x="579" y="499"/>
                  <a:pt x="576" y="499"/>
                  <a:pt x="573" y="499"/>
                </a:cubicBezTo>
                <a:cubicBezTo>
                  <a:pt x="569" y="499"/>
                  <a:pt x="565" y="499"/>
                  <a:pt x="561" y="499"/>
                </a:cubicBezTo>
                <a:cubicBezTo>
                  <a:pt x="557" y="498"/>
                  <a:pt x="553" y="499"/>
                  <a:pt x="550" y="500"/>
                </a:cubicBezTo>
                <a:cubicBezTo>
                  <a:pt x="547" y="501"/>
                  <a:pt x="544" y="502"/>
                  <a:pt x="542" y="504"/>
                </a:cubicBezTo>
                <a:lnTo>
                  <a:pt x="542" y="508"/>
                </a:lnTo>
                <a:cubicBezTo>
                  <a:pt x="543" y="508"/>
                  <a:pt x="543" y="508"/>
                  <a:pt x="543" y="509"/>
                </a:cubicBezTo>
                <a:cubicBezTo>
                  <a:pt x="544" y="509"/>
                  <a:pt x="544" y="510"/>
                  <a:pt x="544" y="511"/>
                </a:cubicBezTo>
                <a:cubicBezTo>
                  <a:pt x="545" y="511"/>
                  <a:pt x="545" y="512"/>
                  <a:pt x="545" y="512"/>
                </a:cubicBezTo>
                <a:cubicBezTo>
                  <a:pt x="545" y="513"/>
                  <a:pt x="546" y="513"/>
                  <a:pt x="546" y="513"/>
                </a:cubicBezTo>
                <a:cubicBezTo>
                  <a:pt x="549" y="513"/>
                  <a:pt x="553" y="513"/>
                  <a:pt x="557" y="513"/>
                </a:cubicBezTo>
                <a:cubicBezTo>
                  <a:pt x="562" y="513"/>
                  <a:pt x="567" y="513"/>
                  <a:pt x="573" y="513"/>
                </a:cubicBezTo>
                <a:cubicBezTo>
                  <a:pt x="580" y="513"/>
                  <a:pt x="585" y="513"/>
                  <a:pt x="589" y="513"/>
                </a:cubicBezTo>
                <a:cubicBezTo>
                  <a:pt x="594" y="513"/>
                  <a:pt x="598" y="513"/>
                  <a:pt x="601" y="513"/>
                </a:cubicBezTo>
                <a:lnTo>
                  <a:pt x="599" y="521"/>
                </a:lnTo>
                <a:lnTo>
                  <a:pt x="558" y="521"/>
                </a:lnTo>
                <a:cubicBezTo>
                  <a:pt x="557" y="521"/>
                  <a:pt x="556" y="521"/>
                  <a:pt x="555" y="521"/>
                </a:cubicBezTo>
                <a:cubicBezTo>
                  <a:pt x="554" y="521"/>
                  <a:pt x="553" y="521"/>
                  <a:pt x="552" y="521"/>
                </a:cubicBezTo>
                <a:cubicBezTo>
                  <a:pt x="551" y="521"/>
                  <a:pt x="550" y="521"/>
                  <a:pt x="550" y="521"/>
                </a:cubicBezTo>
                <a:cubicBezTo>
                  <a:pt x="549" y="521"/>
                  <a:pt x="548" y="521"/>
                  <a:pt x="548" y="521"/>
                </a:cubicBezTo>
                <a:cubicBezTo>
                  <a:pt x="547" y="522"/>
                  <a:pt x="547" y="522"/>
                  <a:pt x="546" y="522"/>
                </a:cubicBezTo>
                <a:cubicBezTo>
                  <a:pt x="545" y="523"/>
                  <a:pt x="545" y="523"/>
                  <a:pt x="544" y="523"/>
                </a:cubicBezTo>
                <a:cubicBezTo>
                  <a:pt x="544" y="524"/>
                  <a:pt x="544" y="524"/>
                  <a:pt x="543" y="525"/>
                </a:cubicBezTo>
                <a:cubicBezTo>
                  <a:pt x="543" y="526"/>
                  <a:pt x="543" y="526"/>
                  <a:pt x="542" y="527"/>
                </a:cubicBezTo>
                <a:close/>
              </a:path>
            </a:pathLst>
          </a:custGeom>
          <a:solidFill>
            <a:srgbClr val="C73E1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ea typeface="+mn-ea"/>
              <a:cs typeface="+mn-ea"/>
              <a:sym typeface="+mn-lt"/>
            </a:endParaRPr>
          </a:p>
        </p:txBody>
      </p:sp>
      <p:sp>
        <p:nvSpPr>
          <p:cNvPr id="41996" name="Freeform 9"/>
          <p:cNvSpPr>
            <a:spLocks noEditPoints="1"/>
          </p:cNvSpPr>
          <p:nvPr/>
        </p:nvSpPr>
        <p:spPr bwMode="auto">
          <a:xfrm>
            <a:off x="6378575" y="1397000"/>
            <a:ext cx="465138" cy="254000"/>
          </a:xfrm>
          <a:custGeom>
            <a:avLst/>
            <a:gdLst>
              <a:gd name="T0" fmla="*/ 9542899 w 891"/>
              <a:gd name="T1" fmla="*/ 40973375 h 464"/>
              <a:gd name="T2" fmla="*/ 25629052 w 891"/>
              <a:gd name="T3" fmla="*/ 41571698 h 464"/>
              <a:gd name="T4" fmla="*/ 39534642 w 891"/>
              <a:gd name="T5" fmla="*/ 55029866 h 464"/>
              <a:gd name="T6" fmla="*/ 74161060 w 891"/>
              <a:gd name="T7" fmla="*/ 61609780 h 464"/>
              <a:gd name="T8" fmla="*/ 93792389 w 891"/>
              <a:gd name="T9" fmla="*/ 51142134 h 464"/>
              <a:gd name="T10" fmla="*/ 113423197 w 891"/>
              <a:gd name="T11" fmla="*/ 50244922 h 464"/>
              <a:gd name="T12" fmla="*/ 116422319 w 891"/>
              <a:gd name="T13" fmla="*/ 28711306 h 464"/>
              <a:gd name="T14" fmla="*/ 100881176 w 891"/>
              <a:gd name="T15" fmla="*/ 23029151 h 464"/>
              <a:gd name="T16" fmla="*/ 63527619 w 891"/>
              <a:gd name="T17" fmla="*/ 9869323 h 464"/>
              <a:gd name="T18" fmla="*/ 64345656 w 891"/>
              <a:gd name="T19" fmla="*/ 34991784 h 464"/>
              <a:gd name="T20" fmla="*/ 87793623 w 891"/>
              <a:gd name="T21" fmla="*/ 32898474 h 464"/>
              <a:gd name="T22" fmla="*/ 77978219 w 891"/>
              <a:gd name="T23" fmla="*/ 26916884 h 464"/>
              <a:gd name="T24" fmla="*/ 63527619 w 891"/>
              <a:gd name="T25" fmla="*/ 20636405 h 464"/>
              <a:gd name="T26" fmla="*/ 85067528 w 891"/>
              <a:gd name="T27" fmla="*/ 14056491 h 464"/>
              <a:gd name="T28" fmla="*/ 95700447 w 891"/>
              <a:gd name="T29" fmla="*/ 29010194 h 464"/>
              <a:gd name="T30" fmla="*/ 109878542 w 891"/>
              <a:gd name="T31" fmla="*/ 33197362 h 464"/>
              <a:gd name="T32" fmla="*/ 107424952 w 891"/>
              <a:gd name="T33" fmla="*/ 44861655 h 464"/>
              <a:gd name="T34" fmla="*/ 90247735 w 891"/>
              <a:gd name="T35" fmla="*/ 45160543 h 464"/>
              <a:gd name="T36" fmla="*/ 65436199 w 891"/>
              <a:gd name="T37" fmla="*/ 55329302 h 464"/>
              <a:gd name="T38" fmla="*/ 44169317 w 891"/>
              <a:gd name="T39" fmla="*/ 50244922 h 464"/>
              <a:gd name="T40" fmla="*/ 37898567 w 891"/>
              <a:gd name="T41" fmla="*/ 41571698 h 464"/>
              <a:gd name="T42" fmla="*/ 47986476 w 891"/>
              <a:gd name="T43" fmla="*/ 34094573 h 464"/>
              <a:gd name="T44" fmla="*/ 56166327 w 891"/>
              <a:gd name="T45" fmla="*/ 42170022 h 464"/>
              <a:gd name="T46" fmla="*/ 58347412 w 891"/>
              <a:gd name="T47" fmla="*/ 39178953 h 464"/>
              <a:gd name="T48" fmla="*/ 46623428 w 891"/>
              <a:gd name="T49" fmla="*/ 27515207 h 464"/>
              <a:gd name="T50" fmla="*/ 32172828 w 891"/>
              <a:gd name="T51" fmla="*/ 34991784 h 464"/>
              <a:gd name="T52" fmla="*/ 18540265 w 891"/>
              <a:gd name="T53" fmla="*/ 32001263 h 464"/>
              <a:gd name="T54" fmla="*/ 4635197 w 891"/>
              <a:gd name="T55" fmla="*/ 34991784 h 464"/>
              <a:gd name="T56" fmla="*/ 9542899 w 891"/>
              <a:gd name="T57" fmla="*/ 40973375 h 464"/>
              <a:gd name="T58" fmla="*/ 64345656 w 891"/>
              <a:gd name="T59" fmla="*/ 103181478 h 464"/>
              <a:gd name="T60" fmla="*/ 89702203 w 891"/>
              <a:gd name="T61" fmla="*/ 104377578 h 464"/>
              <a:gd name="T62" fmla="*/ 111787122 w 891"/>
              <a:gd name="T63" fmla="*/ 125911194 h 464"/>
              <a:gd name="T64" fmla="*/ 166317374 w 891"/>
              <a:gd name="T65" fmla="*/ 136079953 h 464"/>
              <a:gd name="T66" fmla="*/ 197127155 w 891"/>
              <a:gd name="T67" fmla="*/ 119331828 h 464"/>
              <a:gd name="T68" fmla="*/ 228481946 w 891"/>
              <a:gd name="T69" fmla="*/ 117836293 h 464"/>
              <a:gd name="T70" fmla="*/ 232844637 w 891"/>
              <a:gd name="T71" fmla="*/ 84040608 h 464"/>
              <a:gd name="T72" fmla="*/ 208578633 w 891"/>
              <a:gd name="T73" fmla="*/ 75068496 h 464"/>
              <a:gd name="T74" fmla="*/ 149413184 w 891"/>
              <a:gd name="T75" fmla="*/ 54132655 h 464"/>
              <a:gd name="T76" fmla="*/ 150776232 w 891"/>
              <a:gd name="T77" fmla="*/ 94209366 h 464"/>
              <a:gd name="T78" fmla="*/ 187856761 w 891"/>
              <a:gd name="T79" fmla="*/ 90619974 h 464"/>
              <a:gd name="T80" fmla="*/ 172043114 w 891"/>
              <a:gd name="T81" fmla="*/ 81049539 h 464"/>
              <a:gd name="T82" fmla="*/ 149413184 w 891"/>
              <a:gd name="T83" fmla="*/ 71479103 h 464"/>
              <a:gd name="T84" fmla="*/ 183494592 w 891"/>
              <a:gd name="T85" fmla="*/ 61011457 h 464"/>
              <a:gd name="T86" fmla="*/ 200126277 w 891"/>
              <a:gd name="T87" fmla="*/ 84638931 h 464"/>
              <a:gd name="T88" fmla="*/ 222483701 w 891"/>
              <a:gd name="T89" fmla="*/ 91218297 h 464"/>
              <a:gd name="T90" fmla="*/ 218666542 w 891"/>
              <a:gd name="T91" fmla="*/ 109461957 h 464"/>
              <a:gd name="T92" fmla="*/ 191673921 w 891"/>
              <a:gd name="T93" fmla="*/ 110060280 h 464"/>
              <a:gd name="T94" fmla="*/ 152684811 w 891"/>
              <a:gd name="T95" fmla="*/ 126210629 h 464"/>
              <a:gd name="T96" fmla="*/ 118875909 w 891"/>
              <a:gd name="T97" fmla="*/ 118434616 h 464"/>
              <a:gd name="T98" fmla="*/ 109060505 w 891"/>
              <a:gd name="T99" fmla="*/ 104078690 h 464"/>
              <a:gd name="T100" fmla="*/ 124874675 w 891"/>
              <a:gd name="T101" fmla="*/ 92713832 h 464"/>
              <a:gd name="T102" fmla="*/ 137689201 w 891"/>
              <a:gd name="T103" fmla="*/ 105274789 h 464"/>
              <a:gd name="T104" fmla="*/ 141506360 w 891"/>
              <a:gd name="T105" fmla="*/ 100489845 h 464"/>
              <a:gd name="T106" fmla="*/ 122966095 w 891"/>
              <a:gd name="T107" fmla="*/ 82246185 h 464"/>
              <a:gd name="T108" fmla="*/ 100063139 w 891"/>
              <a:gd name="T109" fmla="*/ 93909931 h 464"/>
              <a:gd name="T110" fmla="*/ 78523751 w 891"/>
              <a:gd name="T111" fmla="*/ 89124987 h 464"/>
              <a:gd name="T112" fmla="*/ 56711337 w 891"/>
              <a:gd name="T113" fmla="*/ 94209366 h 464"/>
              <a:gd name="T114" fmla="*/ 64345656 w 891"/>
              <a:gd name="T115" fmla="*/ 103181478 h 46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91" h="464">
                <a:moveTo>
                  <a:pt x="35" y="137"/>
                </a:moveTo>
                <a:cubicBezTo>
                  <a:pt x="51" y="126"/>
                  <a:pt x="72" y="125"/>
                  <a:pt x="94" y="139"/>
                </a:cubicBezTo>
                <a:cubicBezTo>
                  <a:pt x="111" y="163"/>
                  <a:pt x="119" y="162"/>
                  <a:pt x="145" y="184"/>
                </a:cubicBezTo>
                <a:cubicBezTo>
                  <a:pt x="186" y="205"/>
                  <a:pt x="228" y="212"/>
                  <a:pt x="272" y="206"/>
                </a:cubicBezTo>
                <a:cubicBezTo>
                  <a:pt x="294" y="201"/>
                  <a:pt x="327" y="192"/>
                  <a:pt x="344" y="171"/>
                </a:cubicBezTo>
                <a:cubicBezTo>
                  <a:pt x="374" y="186"/>
                  <a:pt x="394" y="176"/>
                  <a:pt x="416" y="168"/>
                </a:cubicBezTo>
                <a:cubicBezTo>
                  <a:pt x="437" y="152"/>
                  <a:pt x="450" y="124"/>
                  <a:pt x="427" y="96"/>
                </a:cubicBezTo>
                <a:cubicBezTo>
                  <a:pt x="417" y="83"/>
                  <a:pt x="394" y="74"/>
                  <a:pt x="370" y="77"/>
                </a:cubicBezTo>
                <a:cubicBezTo>
                  <a:pt x="345" y="36"/>
                  <a:pt x="291" y="0"/>
                  <a:pt x="233" y="33"/>
                </a:cubicBezTo>
                <a:cubicBezTo>
                  <a:pt x="208" y="51"/>
                  <a:pt x="198" y="90"/>
                  <a:pt x="236" y="117"/>
                </a:cubicBezTo>
                <a:cubicBezTo>
                  <a:pt x="265" y="133"/>
                  <a:pt x="293" y="125"/>
                  <a:pt x="322" y="110"/>
                </a:cubicBezTo>
                <a:cubicBezTo>
                  <a:pt x="340" y="94"/>
                  <a:pt x="312" y="62"/>
                  <a:pt x="286" y="90"/>
                </a:cubicBezTo>
                <a:cubicBezTo>
                  <a:pt x="247" y="113"/>
                  <a:pt x="234" y="99"/>
                  <a:pt x="233" y="69"/>
                </a:cubicBezTo>
                <a:cubicBezTo>
                  <a:pt x="243" y="41"/>
                  <a:pt x="271" y="30"/>
                  <a:pt x="312" y="47"/>
                </a:cubicBezTo>
                <a:cubicBezTo>
                  <a:pt x="334" y="57"/>
                  <a:pt x="345" y="79"/>
                  <a:pt x="351" y="97"/>
                </a:cubicBezTo>
                <a:cubicBezTo>
                  <a:pt x="370" y="96"/>
                  <a:pt x="387" y="93"/>
                  <a:pt x="403" y="111"/>
                </a:cubicBezTo>
                <a:cubicBezTo>
                  <a:pt x="418" y="132"/>
                  <a:pt x="412" y="145"/>
                  <a:pt x="394" y="150"/>
                </a:cubicBezTo>
                <a:cubicBezTo>
                  <a:pt x="375" y="155"/>
                  <a:pt x="355" y="157"/>
                  <a:pt x="331" y="151"/>
                </a:cubicBezTo>
                <a:cubicBezTo>
                  <a:pt x="316" y="174"/>
                  <a:pt x="295" y="179"/>
                  <a:pt x="240" y="185"/>
                </a:cubicBezTo>
                <a:cubicBezTo>
                  <a:pt x="196" y="187"/>
                  <a:pt x="188" y="186"/>
                  <a:pt x="162" y="168"/>
                </a:cubicBezTo>
                <a:cubicBezTo>
                  <a:pt x="148" y="160"/>
                  <a:pt x="142" y="151"/>
                  <a:pt x="139" y="139"/>
                </a:cubicBezTo>
                <a:cubicBezTo>
                  <a:pt x="141" y="127"/>
                  <a:pt x="152" y="113"/>
                  <a:pt x="176" y="114"/>
                </a:cubicBezTo>
                <a:cubicBezTo>
                  <a:pt x="187" y="116"/>
                  <a:pt x="197" y="135"/>
                  <a:pt x="206" y="141"/>
                </a:cubicBezTo>
                <a:cubicBezTo>
                  <a:pt x="210" y="144"/>
                  <a:pt x="217" y="139"/>
                  <a:pt x="214" y="131"/>
                </a:cubicBezTo>
                <a:cubicBezTo>
                  <a:pt x="206" y="107"/>
                  <a:pt x="197" y="94"/>
                  <a:pt x="171" y="92"/>
                </a:cubicBezTo>
                <a:cubicBezTo>
                  <a:pt x="143" y="92"/>
                  <a:pt x="128" y="99"/>
                  <a:pt x="118" y="117"/>
                </a:cubicBezTo>
                <a:cubicBezTo>
                  <a:pt x="95" y="109"/>
                  <a:pt x="79" y="107"/>
                  <a:pt x="68" y="107"/>
                </a:cubicBezTo>
                <a:cubicBezTo>
                  <a:pt x="40" y="108"/>
                  <a:pt x="30" y="111"/>
                  <a:pt x="17" y="117"/>
                </a:cubicBezTo>
                <a:cubicBezTo>
                  <a:pt x="0" y="129"/>
                  <a:pt x="17" y="144"/>
                  <a:pt x="35" y="137"/>
                </a:cubicBezTo>
                <a:close/>
                <a:moveTo>
                  <a:pt x="236" y="345"/>
                </a:moveTo>
                <a:cubicBezTo>
                  <a:pt x="262" y="328"/>
                  <a:pt x="294" y="327"/>
                  <a:pt x="329" y="349"/>
                </a:cubicBezTo>
                <a:cubicBezTo>
                  <a:pt x="356" y="387"/>
                  <a:pt x="369" y="385"/>
                  <a:pt x="410" y="421"/>
                </a:cubicBezTo>
                <a:cubicBezTo>
                  <a:pt x="474" y="453"/>
                  <a:pt x="541" y="464"/>
                  <a:pt x="610" y="455"/>
                </a:cubicBezTo>
                <a:cubicBezTo>
                  <a:pt x="644" y="447"/>
                  <a:pt x="696" y="433"/>
                  <a:pt x="723" y="399"/>
                </a:cubicBezTo>
                <a:cubicBezTo>
                  <a:pt x="771" y="423"/>
                  <a:pt x="803" y="407"/>
                  <a:pt x="838" y="394"/>
                </a:cubicBezTo>
                <a:cubicBezTo>
                  <a:pt x="870" y="370"/>
                  <a:pt x="891" y="325"/>
                  <a:pt x="854" y="281"/>
                </a:cubicBezTo>
                <a:cubicBezTo>
                  <a:pt x="839" y="261"/>
                  <a:pt x="802" y="247"/>
                  <a:pt x="765" y="251"/>
                </a:cubicBezTo>
                <a:cubicBezTo>
                  <a:pt x="725" y="187"/>
                  <a:pt x="640" y="129"/>
                  <a:pt x="548" y="181"/>
                </a:cubicBezTo>
                <a:cubicBezTo>
                  <a:pt x="510" y="211"/>
                  <a:pt x="493" y="272"/>
                  <a:pt x="553" y="315"/>
                </a:cubicBezTo>
                <a:cubicBezTo>
                  <a:pt x="599" y="340"/>
                  <a:pt x="642" y="327"/>
                  <a:pt x="689" y="303"/>
                </a:cubicBezTo>
                <a:cubicBezTo>
                  <a:pt x="717" y="277"/>
                  <a:pt x="673" y="227"/>
                  <a:pt x="631" y="271"/>
                </a:cubicBezTo>
                <a:cubicBezTo>
                  <a:pt x="570" y="308"/>
                  <a:pt x="551" y="286"/>
                  <a:pt x="548" y="239"/>
                </a:cubicBezTo>
                <a:cubicBezTo>
                  <a:pt x="564" y="194"/>
                  <a:pt x="608" y="177"/>
                  <a:pt x="673" y="204"/>
                </a:cubicBezTo>
                <a:cubicBezTo>
                  <a:pt x="708" y="219"/>
                  <a:pt x="725" y="254"/>
                  <a:pt x="734" y="283"/>
                </a:cubicBezTo>
                <a:cubicBezTo>
                  <a:pt x="765" y="282"/>
                  <a:pt x="792" y="276"/>
                  <a:pt x="816" y="305"/>
                </a:cubicBezTo>
                <a:cubicBezTo>
                  <a:pt x="840" y="337"/>
                  <a:pt x="831" y="359"/>
                  <a:pt x="802" y="366"/>
                </a:cubicBezTo>
                <a:cubicBezTo>
                  <a:pt x="773" y="375"/>
                  <a:pt x="742" y="377"/>
                  <a:pt x="703" y="368"/>
                </a:cubicBezTo>
                <a:cubicBezTo>
                  <a:pt x="679" y="404"/>
                  <a:pt x="646" y="412"/>
                  <a:pt x="560" y="422"/>
                </a:cubicBezTo>
                <a:cubicBezTo>
                  <a:pt x="490" y="425"/>
                  <a:pt x="477" y="424"/>
                  <a:pt x="436" y="396"/>
                </a:cubicBezTo>
                <a:cubicBezTo>
                  <a:pt x="415" y="382"/>
                  <a:pt x="405" y="368"/>
                  <a:pt x="400" y="348"/>
                </a:cubicBezTo>
                <a:cubicBezTo>
                  <a:pt x="404" y="330"/>
                  <a:pt x="420" y="308"/>
                  <a:pt x="458" y="310"/>
                </a:cubicBezTo>
                <a:cubicBezTo>
                  <a:pt x="476" y="312"/>
                  <a:pt x="491" y="342"/>
                  <a:pt x="505" y="352"/>
                </a:cubicBezTo>
                <a:cubicBezTo>
                  <a:pt x="513" y="357"/>
                  <a:pt x="523" y="349"/>
                  <a:pt x="519" y="336"/>
                </a:cubicBezTo>
                <a:cubicBezTo>
                  <a:pt x="505" y="298"/>
                  <a:pt x="491" y="278"/>
                  <a:pt x="451" y="275"/>
                </a:cubicBezTo>
                <a:cubicBezTo>
                  <a:pt x="407" y="275"/>
                  <a:pt x="382" y="286"/>
                  <a:pt x="367" y="314"/>
                </a:cubicBezTo>
                <a:cubicBezTo>
                  <a:pt x="330" y="302"/>
                  <a:pt x="305" y="298"/>
                  <a:pt x="288" y="298"/>
                </a:cubicBezTo>
                <a:cubicBezTo>
                  <a:pt x="244" y="301"/>
                  <a:pt x="228" y="305"/>
                  <a:pt x="208" y="315"/>
                </a:cubicBezTo>
                <a:cubicBezTo>
                  <a:pt x="180" y="334"/>
                  <a:pt x="208" y="358"/>
                  <a:pt x="236" y="345"/>
                </a:cubicBez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ea typeface="+mn-ea"/>
              <a:cs typeface="+mn-ea"/>
              <a:sym typeface="+mn-lt"/>
            </a:endParaRP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1992"/>
                                        </p:tgtEl>
                                        <p:attrNameLst>
                                          <p:attrName>style.visibility</p:attrName>
                                        </p:attrNameLst>
                                      </p:cBhvr>
                                      <p:to>
                                        <p:strVal val="visible"/>
                                      </p:to>
                                    </p:set>
                                    <p:anim by="(-#ppt_w*2)" calcmode="lin" valueType="num">
                                      <p:cBhvr rctx="PPT">
                                        <p:cTn id="7" dur="500" autoRev="1" fill="hold">
                                          <p:stCondLst>
                                            <p:cond delay="0"/>
                                          </p:stCondLst>
                                        </p:cTn>
                                        <p:tgtEl>
                                          <p:spTgt spid="41992"/>
                                        </p:tgtEl>
                                        <p:attrNameLst>
                                          <p:attrName>ppt_w</p:attrName>
                                        </p:attrNameLst>
                                      </p:cBhvr>
                                    </p:anim>
                                    <p:anim by="(#ppt_w*0.50)" calcmode="lin" valueType="num">
                                      <p:cBhvr>
                                        <p:cTn id="8" dur="500" decel="50000" autoRev="1" fill="hold">
                                          <p:stCondLst>
                                            <p:cond delay="0"/>
                                          </p:stCondLst>
                                        </p:cTn>
                                        <p:tgtEl>
                                          <p:spTgt spid="41992"/>
                                        </p:tgtEl>
                                        <p:attrNameLst>
                                          <p:attrName>ppt_x</p:attrName>
                                        </p:attrNameLst>
                                      </p:cBhvr>
                                    </p:anim>
                                    <p:anim from="(-#ppt_h/2)" to="(#ppt_y)" calcmode="lin" valueType="num">
                                      <p:cBhvr>
                                        <p:cTn id="9" dur="1000" fill="hold">
                                          <p:stCondLst>
                                            <p:cond delay="0"/>
                                          </p:stCondLst>
                                        </p:cTn>
                                        <p:tgtEl>
                                          <p:spTgt spid="41992"/>
                                        </p:tgtEl>
                                        <p:attrNameLst>
                                          <p:attrName>ppt_y</p:attrName>
                                        </p:attrNameLst>
                                      </p:cBhvr>
                                    </p:anim>
                                    <p:animRot by="21600000">
                                      <p:cBhvr>
                                        <p:cTn id="10" dur="1000" fill="hold">
                                          <p:stCondLst>
                                            <p:cond delay="0"/>
                                          </p:stCondLst>
                                        </p:cTn>
                                        <p:tgtEl>
                                          <p:spTgt spid="41992"/>
                                        </p:tgtEl>
                                        <p:attrNameLst>
                                          <p:attrName>r</p:attrName>
                                        </p:attrNameLst>
                                      </p:cBhvr>
                                    </p:animRot>
                                  </p:childTnLst>
                                </p:cTn>
                              </p:par>
                            </p:childTnLst>
                          </p:cTn>
                        </p:par>
                        <p:par>
                          <p:cTn id="11" fill="hold">
                            <p:stCondLst>
                              <p:cond delay="1700"/>
                            </p:stCondLst>
                            <p:childTnLst>
                              <p:par>
                                <p:cTn id="12" presetID="42" presetClass="entr" presetSubtype="0" fill="hold" grpId="0" nodeType="afterEffect">
                                  <p:stCondLst>
                                    <p:cond delay="0"/>
                                  </p:stCondLst>
                                  <p:childTnLst>
                                    <p:set>
                                      <p:cBhvr>
                                        <p:cTn id="13" dur="1" fill="hold">
                                          <p:stCondLst>
                                            <p:cond delay="0"/>
                                          </p:stCondLst>
                                        </p:cTn>
                                        <p:tgtEl>
                                          <p:spTgt spid="41996"/>
                                        </p:tgtEl>
                                        <p:attrNameLst>
                                          <p:attrName>style.visibility</p:attrName>
                                        </p:attrNameLst>
                                      </p:cBhvr>
                                      <p:to>
                                        <p:strVal val="visible"/>
                                      </p:to>
                                    </p:set>
                                    <p:animEffect transition="in" filter="fade">
                                      <p:cBhvr>
                                        <p:cTn id="14" dur="500"/>
                                        <p:tgtEl>
                                          <p:spTgt spid="41996"/>
                                        </p:tgtEl>
                                      </p:cBhvr>
                                    </p:animEffect>
                                    <p:anim calcmode="lin" valueType="num">
                                      <p:cBhvr>
                                        <p:cTn id="15" dur="500" fill="hold"/>
                                        <p:tgtEl>
                                          <p:spTgt spid="41996"/>
                                        </p:tgtEl>
                                        <p:attrNameLst>
                                          <p:attrName>ppt_x</p:attrName>
                                        </p:attrNameLst>
                                      </p:cBhvr>
                                      <p:tavLst>
                                        <p:tav tm="0">
                                          <p:val>
                                            <p:strVal val="#ppt_x"/>
                                          </p:val>
                                        </p:tav>
                                        <p:tav tm="100000">
                                          <p:val>
                                            <p:strVal val="#ppt_x"/>
                                          </p:val>
                                        </p:tav>
                                      </p:tavLst>
                                    </p:anim>
                                    <p:anim calcmode="lin" valueType="num">
                                      <p:cBhvr>
                                        <p:cTn id="16" dur="500" fill="hold"/>
                                        <p:tgtEl>
                                          <p:spTgt spid="41996"/>
                                        </p:tgtEl>
                                        <p:attrNameLst>
                                          <p:attrName>ppt_y</p:attrName>
                                        </p:attrNameLst>
                                      </p:cBhvr>
                                      <p:tavLst>
                                        <p:tav tm="0">
                                          <p:val>
                                            <p:strVal val="#ppt_y+.1"/>
                                          </p:val>
                                        </p:tav>
                                        <p:tav tm="100000">
                                          <p:val>
                                            <p:strVal val="#ppt_y"/>
                                          </p:val>
                                        </p:tav>
                                      </p:tavLst>
                                    </p:anim>
                                  </p:childTnLst>
                                </p:cTn>
                              </p:par>
                            </p:childTnLst>
                          </p:cTn>
                        </p:par>
                        <p:par>
                          <p:cTn id="17" fill="hold">
                            <p:stCondLst>
                              <p:cond delay="2200"/>
                            </p:stCondLst>
                            <p:childTnLst>
                              <p:par>
                                <p:cTn id="18" presetID="52" presetClass="entr" presetSubtype="0" fill="hold" grpId="0" nodeType="afterEffect">
                                  <p:stCondLst>
                                    <p:cond delay="0"/>
                                  </p:stCondLst>
                                  <p:childTnLst>
                                    <p:set>
                                      <p:cBhvr>
                                        <p:cTn id="19" dur="1" fill="hold">
                                          <p:stCondLst>
                                            <p:cond delay="0"/>
                                          </p:stCondLst>
                                        </p:cTn>
                                        <p:tgtEl>
                                          <p:spTgt spid="41994"/>
                                        </p:tgtEl>
                                        <p:attrNameLst>
                                          <p:attrName>style.visibility</p:attrName>
                                        </p:attrNameLst>
                                      </p:cBhvr>
                                      <p:to>
                                        <p:strVal val="visible"/>
                                      </p:to>
                                    </p:set>
                                    <p:animScale>
                                      <p:cBhvr>
                                        <p:cTn id="20" dur="1000" decel="50000" fill="hold">
                                          <p:stCondLst>
                                            <p:cond delay="0"/>
                                          </p:stCondLst>
                                        </p:cTn>
                                        <p:tgtEl>
                                          <p:spTgt spid="4199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1" dur="1000" decel="50000" fill="hold">
                                          <p:stCondLst>
                                            <p:cond delay="0"/>
                                          </p:stCondLst>
                                        </p:cTn>
                                        <p:tgtEl>
                                          <p:spTgt spid="41994"/>
                                        </p:tgtEl>
                                        <p:attrNameLst>
                                          <p:attrName>ppt_x</p:attrName>
                                          <p:attrName>ppt_y</p:attrName>
                                        </p:attrNameLst>
                                      </p:cBhvr>
                                      <p:rCtr x="0" y="0"/>
                                    </p:animMotion>
                                    <p:animEffect transition="in" filter="fade">
                                      <p:cBhvr>
                                        <p:cTn id="22" dur="1000"/>
                                        <p:tgtEl>
                                          <p:spTgt spid="419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2" grpId="0" autoUpdateAnimBg="0"/>
      <p:bldP spid="41994" grpId="0" animBg="1"/>
      <p:bldP spid="4199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cstate="screen"/>
          <a:srcRect/>
          <a:stretch>
            <a:fillRect/>
          </a:stretch>
        </a:blipFill>
        <a:effectLst/>
      </p:bgPr>
    </p:bg>
    <p:spTree>
      <p:nvGrpSpPr>
        <p:cNvPr id="1" name=""/>
        <p:cNvGrpSpPr/>
        <p:nvPr/>
      </p:nvGrpSpPr>
      <p:grpSpPr>
        <a:xfrm>
          <a:off x="0" y="0"/>
          <a:ext cx="0" cy="0"/>
          <a:chOff x="0" y="0"/>
          <a:chExt cx="0" cy="0"/>
        </a:xfrm>
      </p:grpSpPr>
      <p:pic>
        <p:nvPicPr>
          <p:cNvPr id="7170" name="图片 4"/>
          <p:cNvPicPr>
            <a:picLocks noChangeAspect="1" noChangeArrowheads="1"/>
          </p:cNvPicPr>
          <p:nvPr/>
        </p:nvPicPr>
        <p:blipFill>
          <a:blip r:embed="rId4"/>
          <a:srcRect/>
          <a:stretch>
            <a:fillRect/>
          </a:stretch>
        </p:blipFill>
        <p:spPr bwMode="auto">
          <a:xfrm>
            <a:off x="0" y="1039813"/>
            <a:ext cx="9144000"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Freeform 5"/>
          <p:cNvSpPr>
            <a:spLocks noEditPoints="1"/>
          </p:cNvSpPr>
          <p:nvPr/>
        </p:nvSpPr>
        <p:spPr bwMode="auto">
          <a:xfrm>
            <a:off x="1547664" y="1938338"/>
            <a:ext cx="1212850" cy="1216025"/>
          </a:xfrm>
          <a:custGeom>
            <a:avLst/>
            <a:gdLst>
              <a:gd name="T0" fmla="*/ 664368991 w 2214"/>
              <a:gd name="T1" fmla="*/ 334034488 h 2214"/>
              <a:gd name="T2" fmla="*/ 332184495 w 2214"/>
              <a:gd name="T3" fmla="*/ 568190702 h 2214"/>
              <a:gd name="T4" fmla="*/ 337285697 w 2214"/>
              <a:gd name="T5" fmla="*/ 82075097 h 2214"/>
              <a:gd name="T6" fmla="*/ 332184495 w 2214"/>
              <a:gd name="T7" fmla="*/ 82075097 h 2214"/>
              <a:gd name="T8" fmla="*/ 350488999 w 2214"/>
              <a:gd name="T9" fmla="*/ 67591547 h 2214"/>
              <a:gd name="T10" fmla="*/ 462117762 w 2214"/>
              <a:gd name="T11" fmla="*/ 53711066 h 2214"/>
              <a:gd name="T12" fmla="*/ 481922715 w 2214"/>
              <a:gd name="T13" fmla="*/ 131863466 h 2214"/>
              <a:gd name="T14" fmla="*/ 469919664 w 2214"/>
              <a:gd name="T15" fmla="*/ 57633763 h 2214"/>
              <a:gd name="T16" fmla="*/ 496326268 w 2214"/>
              <a:gd name="T17" fmla="*/ 141217631 h 2214"/>
              <a:gd name="T18" fmla="*/ 557541776 w 2214"/>
              <a:gd name="T19" fmla="*/ 123716538 h 2214"/>
              <a:gd name="T20" fmla="*/ 560542676 w 2214"/>
              <a:gd name="T21" fmla="*/ 229931434 h 2214"/>
              <a:gd name="T22" fmla="*/ 526333623 w 2214"/>
              <a:gd name="T23" fmla="*/ 174410061 h 2214"/>
              <a:gd name="T24" fmla="*/ 639762489 w 2214"/>
              <a:gd name="T25" fmla="*/ 339767491 h 2214"/>
              <a:gd name="T26" fmla="*/ 581247680 w 2214"/>
              <a:gd name="T27" fmla="*/ 304764755 h 2214"/>
              <a:gd name="T28" fmla="*/ 581247680 w 2214"/>
              <a:gd name="T29" fmla="*/ 304764755 h 2214"/>
              <a:gd name="T30" fmla="*/ 637962387 w 2214"/>
              <a:gd name="T31" fmla="*/ 368132071 h 2214"/>
              <a:gd name="T32" fmla="*/ 547039175 w 2214"/>
              <a:gd name="T33" fmla="*/ 463786113 h 2214"/>
              <a:gd name="T34" fmla="*/ 502927919 w 2214"/>
              <a:gd name="T35" fmla="*/ 518703867 h 2214"/>
              <a:gd name="T36" fmla="*/ 446813611 w 2214"/>
              <a:gd name="T37" fmla="*/ 558232918 h 2214"/>
              <a:gd name="T38" fmla="*/ 495725869 w 2214"/>
              <a:gd name="T39" fmla="*/ 525342573 h 2214"/>
              <a:gd name="T40" fmla="*/ 438111659 w 2214"/>
              <a:gd name="T41" fmla="*/ 624617228 h 2214"/>
              <a:gd name="T42" fmla="*/ 318380794 w 2214"/>
              <a:gd name="T43" fmla="*/ 585691795 h 2214"/>
              <a:gd name="T44" fmla="*/ 336685845 w 2214"/>
              <a:gd name="T45" fmla="*/ 585993879 h 2214"/>
              <a:gd name="T46" fmla="*/ 313279593 w 2214"/>
              <a:gd name="T47" fmla="*/ 642721940 h 2214"/>
              <a:gd name="T48" fmla="*/ 171043623 w 2214"/>
              <a:gd name="T49" fmla="*/ 541636978 h 2214"/>
              <a:gd name="T50" fmla="*/ 177945474 w 2214"/>
              <a:gd name="T51" fmla="*/ 532885882 h 2214"/>
              <a:gd name="T52" fmla="*/ 160840673 w 2214"/>
              <a:gd name="T53" fmla="*/ 518100249 h 2214"/>
              <a:gd name="T54" fmla="*/ 160840673 w 2214"/>
              <a:gd name="T55" fmla="*/ 518100249 h 2214"/>
              <a:gd name="T56" fmla="*/ 146737320 w 2214"/>
              <a:gd name="T57" fmla="*/ 503616699 h 2214"/>
              <a:gd name="T58" fmla="*/ 95424014 w 2214"/>
              <a:gd name="T59" fmla="*/ 531679194 h 2214"/>
              <a:gd name="T60" fmla="*/ 99925364 w 2214"/>
              <a:gd name="T61" fmla="*/ 429084912 h 2214"/>
              <a:gd name="T62" fmla="*/ 82821111 w 2214"/>
              <a:gd name="T63" fmla="*/ 360889746 h 2214"/>
              <a:gd name="T64" fmla="*/ 91223412 w 2214"/>
              <a:gd name="T65" fmla="*/ 404039960 h 2214"/>
              <a:gd name="T66" fmla="*/ 40510505 w 2214"/>
              <a:gd name="T67" fmla="*/ 307782299 h 2214"/>
              <a:gd name="T68" fmla="*/ 82220712 w 2214"/>
              <a:gd name="T69" fmla="*/ 351837665 h 2214"/>
              <a:gd name="T70" fmla="*/ 47112156 w 2214"/>
              <a:gd name="T71" fmla="*/ 301144142 h 2214"/>
              <a:gd name="T72" fmla="*/ 94523963 w 2214"/>
              <a:gd name="T73" fmla="*/ 206998872 h 2214"/>
              <a:gd name="T74" fmla="*/ 141936319 w 2214"/>
              <a:gd name="T75" fmla="*/ 91127727 h 2214"/>
              <a:gd name="T76" fmla="*/ 148237770 w 2214"/>
              <a:gd name="T77" fmla="*/ 162943505 h 2214"/>
              <a:gd name="T78" fmla="*/ 195049726 w 2214"/>
              <a:gd name="T79" fmla="*/ 123112919 h 2214"/>
              <a:gd name="T80" fmla="*/ 155139621 w 2214"/>
              <a:gd name="T81" fmla="*/ 155701730 h 2214"/>
              <a:gd name="T82" fmla="*/ 181846424 w 2214"/>
              <a:gd name="T83" fmla="*/ 64272469 h 2214"/>
              <a:gd name="T84" fmla="*/ 290773940 w 2214"/>
              <a:gd name="T85" fmla="*/ 27458877 h 2214"/>
              <a:gd name="T86" fmla="*/ 288673639 w 2214"/>
              <a:gd name="T87" fmla="*/ 57633763 h 2214"/>
              <a:gd name="T88" fmla="*/ 300976342 w 2214"/>
              <a:gd name="T89" fmla="*/ 26252189 h 2214"/>
              <a:gd name="T90" fmla="*/ 577346730 w 2214"/>
              <a:gd name="T91" fmla="*/ 147252718 h 2214"/>
              <a:gd name="T92" fmla="*/ 594151331 w 2214"/>
              <a:gd name="T93" fmla="*/ 496072840 h 2214"/>
              <a:gd name="T94" fmla="*/ 513730720 w 2214"/>
              <a:gd name="T95" fmla="*/ 583881489 h 2214"/>
              <a:gd name="T96" fmla="*/ 195349926 w 2214"/>
              <a:gd name="T97" fmla="*/ 611038831 h 2214"/>
              <a:gd name="T98" fmla="*/ 85221612 w 2214"/>
              <a:gd name="T99" fmla="*/ 201868938 h 221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214" h="2214">
                <a:moveTo>
                  <a:pt x="1107" y="0"/>
                </a:moveTo>
                <a:cubicBezTo>
                  <a:pt x="496" y="0"/>
                  <a:pt x="0" y="496"/>
                  <a:pt x="0" y="1107"/>
                </a:cubicBezTo>
                <a:cubicBezTo>
                  <a:pt x="0" y="1718"/>
                  <a:pt x="496" y="2214"/>
                  <a:pt x="1107" y="2214"/>
                </a:cubicBezTo>
                <a:cubicBezTo>
                  <a:pt x="1718" y="2214"/>
                  <a:pt x="2214" y="1718"/>
                  <a:pt x="2214" y="1107"/>
                </a:cubicBezTo>
                <a:cubicBezTo>
                  <a:pt x="2214" y="496"/>
                  <a:pt x="1718" y="0"/>
                  <a:pt x="1107" y="0"/>
                </a:cubicBezTo>
                <a:close/>
                <a:moveTo>
                  <a:pt x="1107" y="331"/>
                </a:moveTo>
                <a:cubicBezTo>
                  <a:pt x="1536" y="331"/>
                  <a:pt x="1883" y="679"/>
                  <a:pt x="1883" y="1107"/>
                </a:cubicBezTo>
                <a:cubicBezTo>
                  <a:pt x="1883" y="1536"/>
                  <a:pt x="1536" y="1883"/>
                  <a:pt x="1107" y="1883"/>
                </a:cubicBezTo>
                <a:cubicBezTo>
                  <a:pt x="679" y="1883"/>
                  <a:pt x="331" y="1536"/>
                  <a:pt x="331" y="1107"/>
                </a:cubicBezTo>
                <a:cubicBezTo>
                  <a:pt x="331" y="679"/>
                  <a:pt x="679" y="331"/>
                  <a:pt x="1107" y="331"/>
                </a:cubicBezTo>
                <a:close/>
                <a:moveTo>
                  <a:pt x="1107" y="272"/>
                </a:moveTo>
                <a:cubicBezTo>
                  <a:pt x="1113" y="272"/>
                  <a:pt x="1118" y="272"/>
                  <a:pt x="1124" y="272"/>
                </a:cubicBezTo>
                <a:lnTo>
                  <a:pt x="1138" y="224"/>
                </a:lnTo>
                <a:lnTo>
                  <a:pt x="950" y="220"/>
                </a:lnTo>
                <a:lnTo>
                  <a:pt x="922" y="292"/>
                </a:lnTo>
                <a:cubicBezTo>
                  <a:pt x="981" y="279"/>
                  <a:pt x="1043" y="272"/>
                  <a:pt x="1107" y="272"/>
                </a:cubicBezTo>
                <a:close/>
                <a:moveTo>
                  <a:pt x="1154" y="273"/>
                </a:moveTo>
                <a:cubicBezTo>
                  <a:pt x="1227" y="277"/>
                  <a:pt x="1298" y="291"/>
                  <a:pt x="1366" y="313"/>
                </a:cubicBezTo>
                <a:lnTo>
                  <a:pt x="1298" y="227"/>
                </a:lnTo>
                <a:lnTo>
                  <a:pt x="1168" y="224"/>
                </a:lnTo>
                <a:lnTo>
                  <a:pt x="1154" y="273"/>
                </a:lnTo>
                <a:close/>
                <a:moveTo>
                  <a:pt x="1418" y="332"/>
                </a:moveTo>
                <a:lnTo>
                  <a:pt x="1420" y="332"/>
                </a:lnTo>
                <a:lnTo>
                  <a:pt x="1540" y="178"/>
                </a:lnTo>
                <a:cubicBezTo>
                  <a:pt x="1442" y="132"/>
                  <a:pt x="1336" y="101"/>
                  <a:pt x="1224" y="89"/>
                </a:cubicBezTo>
                <a:lnTo>
                  <a:pt x="1418" y="332"/>
                </a:lnTo>
                <a:close/>
                <a:moveTo>
                  <a:pt x="1448" y="344"/>
                </a:moveTo>
                <a:cubicBezTo>
                  <a:pt x="1504" y="369"/>
                  <a:pt x="1557" y="401"/>
                  <a:pt x="1606" y="437"/>
                </a:cubicBezTo>
                <a:lnTo>
                  <a:pt x="1651" y="439"/>
                </a:lnTo>
                <a:lnTo>
                  <a:pt x="1626" y="223"/>
                </a:lnTo>
                <a:cubicBezTo>
                  <a:pt x="1607" y="212"/>
                  <a:pt x="1587" y="201"/>
                  <a:pt x="1566" y="190"/>
                </a:cubicBezTo>
                <a:lnTo>
                  <a:pt x="1566" y="191"/>
                </a:lnTo>
                <a:lnTo>
                  <a:pt x="1448" y="344"/>
                </a:lnTo>
                <a:close/>
                <a:moveTo>
                  <a:pt x="1645" y="468"/>
                </a:moveTo>
                <a:cubicBezTo>
                  <a:pt x="1648" y="470"/>
                  <a:pt x="1651" y="473"/>
                  <a:pt x="1655" y="476"/>
                </a:cubicBezTo>
                <a:lnTo>
                  <a:pt x="1654" y="468"/>
                </a:lnTo>
                <a:lnTo>
                  <a:pt x="1645" y="468"/>
                </a:lnTo>
                <a:close/>
                <a:moveTo>
                  <a:pt x="1687" y="506"/>
                </a:moveTo>
                <a:cubicBezTo>
                  <a:pt x="1704" y="522"/>
                  <a:pt x="1720" y="539"/>
                  <a:pt x="1735" y="556"/>
                </a:cubicBezTo>
                <a:lnTo>
                  <a:pt x="1858" y="410"/>
                </a:lnTo>
                <a:cubicBezTo>
                  <a:pt x="1799" y="346"/>
                  <a:pt x="1732" y="290"/>
                  <a:pt x="1658" y="242"/>
                </a:cubicBezTo>
                <a:lnTo>
                  <a:pt x="1687" y="506"/>
                </a:lnTo>
                <a:close/>
                <a:moveTo>
                  <a:pt x="1754" y="578"/>
                </a:moveTo>
                <a:cubicBezTo>
                  <a:pt x="1799" y="634"/>
                  <a:pt x="1838" y="696"/>
                  <a:pt x="1868" y="762"/>
                </a:cubicBezTo>
                <a:lnTo>
                  <a:pt x="1898" y="458"/>
                </a:lnTo>
                <a:lnTo>
                  <a:pt x="1901" y="459"/>
                </a:lnTo>
                <a:cubicBezTo>
                  <a:pt x="1893" y="450"/>
                  <a:pt x="1886" y="441"/>
                  <a:pt x="1878" y="432"/>
                </a:cubicBezTo>
                <a:lnTo>
                  <a:pt x="1754" y="578"/>
                </a:lnTo>
                <a:close/>
                <a:moveTo>
                  <a:pt x="1887" y="806"/>
                </a:moveTo>
                <a:cubicBezTo>
                  <a:pt x="1906" y="856"/>
                  <a:pt x="1920" y="907"/>
                  <a:pt x="1930" y="961"/>
                </a:cubicBezTo>
                <a:lnTo>
                  <a:pt x="2090" y="1127"/>
                </a:lnTo>
                <a:lnTo>
                  <a:pt x="2132" y="1126"/>
                </a:lnTo>
                <a:cubicBezTo>
                  <a:pt x="2132" y="1120"/>
                  <a:pt x="2132" y="1113"/>
                  <a:pt x="2132" y="1107"/>
                </a:cubicBezTo>
                <a:cubicBezTo>
                  <a:pt x="2132" y="1021"/>
                  <a:pt x="2121" y="938"/>
                  <a:pt x="2102" y="858"/>
                </a:cubicBezTo>
                <a:lnTo>
                  <a:pt x="1887" y="806"/>
                </a:lnTo>
                <a:close/>
                <a:moveTo>
                  <a:pt x="1937" y="1010"/>
                </a:moveTo>
                <a:cubicBezTo>
                  <a:pt x="1941" y="1042"/>
                  <a:pt x="1942" y="1074"/>
                  <a:pt x="1942" y="1107"/>
                </a:cubicBezTo>
                <a:cubicBezTo>
                  <a:pt x="1942" y="1114"/>
                  <a:pt x="1942" y="1121"/>
                  <a:pt x="1942" y="1128"/>
                </a:cubicBezTo>
                <a:lnTo>
                  <a:pt x="2050" y="1127"/>
                </a:lnTo>
                <a:lnTo>
                  <a:pt x="1937" y="1010"/>
                </a:lnTo>
                <a:close/>
                <a:moveTo>
                  <a:pt x="1941" y="1157"/>
                </a:moveTo>
                <a:cubicBezTo>
                  <a:pt x="1940" y="1165"/>
                  <a:pt x="1940" y="1172"/>
                  <a:pt x="1939" y="1180"/>
                </a:cubicBezTo>
                <a:lnTo>
                  <a:pt x="1937" y="1346"/>
                </a:lnTo>
                <a:lnTo>
                  <a:pt x="2126" y="1220"/>
                </a:lnTo>
                <a:cubicBezTo>
                  <a:pt x="2128" y="1199"/>
                  <a:pt x="2130" y="1177"/>
                  <a:pt x="2131" y="1155"/>
                </a:cubicBezTo>
                <a:lnTo>
                  <a:pt x="1941" y="1157"/>
                </a:lnTo>
                <a:close/>
                <a:moveTo>
                  <a:pt x="1908" y="1346"/>
                </a:moveTo>
                <a:cubicBezTo>
                  <a:pt x="1888" y="1414"/>
                  <a:pt x="1859" y="1478"/>
                  <a:pt x="1823" y="1537"/>
                </a:cubicBezTo>
                <a:lnTo>
                  <a:pt x="1904" y="1592"/>
                </a:lnTo>
                <a:lnTo>
                  <a:pt x="1908" y="1346"/>
                </a:lnTo>
                <a:close/>
                <a:moveTo>
                  <a:pt x="1767" y="1619"/>
                </a:moveTo>
                <a:cubicBezTo>
                  <a:pt x="1740" y="1655"/>
                  <a:pt x="1709" y="1688"/>
                  <a:pt x="1676" y="1719"/>
                </a:cubicBezTo>
                <a:lnTo>
                  <a:pt x="1734" y="1741"/>
                </a:lnTo>
                <a:lnTo>
                  <a:pt x="1767" y="1619"/>
                </a:lnTo>
                <a:close/>
                <a:moveTo>
                  <a:pt x="1652" y="1741"/>
                </a:moveTo>
                <a:cubicBezTo>
                  <a:pt x="1602" y="1783"/>
                  <a:pt x="1548" y="1820"/>
                  <a:pt x="1489" y="1850"/>
                </a:cubicBezTo>
                <a:lnTo>
                  <a:pt x="1489" y="2059"/>
                </a:lnTo>
                <a:cubicBezTo>
                  <a:pt x="1554" y="2032"/>
                  <a:pt x="1616" y="1999"/>
                  <a:pt x="1674" y="1961"/>
                </a:cubicBezTo>
                <a:lnTo>
                  <a:pt x="1726" y="1770"/>
                </a:lnTo>
                <a:lnTo>
                  <a:pt x="1652" y="1741"/>
                </a:lnTo>
                <a:close/>
                <a:moveTo>
                  <a:pt x="1460" y="1864"/>
                </a:moveTo>
                <a:cubicBezTo>
                  <a:pt x="1370" y="1906"/>
                  <a:pt x="1272" y="1933"/>
                  <a:pt x="1168" y="1940"/>
                </a:cubicBezTo>
                <a:lnTo>
                  <a:pt x="1375" y="2097"/>
                </a:lnTo>
                <a:cubicBezTo>
                  <a:pt x="1404" y="2089"/>
                  <a:pt x="1432" y="2080"/>
                  <a:pt x="1460" y="2070"/>
                </a:cubicBezTo>
                <a:lnTo>
                  <a:pt x="1460" y="1864"/>
                </a:lnTo>
                <a:close/>
                <a:moveTo>
                  <a:pt x="1122" y="1942"/>
                </a:moveTo>
                <a:cubicBezTo>
                  <a:pt x="1117" y="1942"/>
                  <a:pt x="1112" y="1942"/>
                  <a:pt x="1107" y="1942"/>
                </a:cubicBezTo>
                <a:cubicBezTo>
                  <a:pt x="1091" y="1942"/>
                  <a:pt x="1076" y="1942"/>
                  <a:pt x="1061" y="1941"/>
                </a:cubicBezTo>
                <a:lnTo>
                  <a:pt x="1073" y="2132"/>
                </a:lnTo>
                <a:cubicBezTo>
                  <a:pt x="1085" y="2132"/>
                  <a:pt x="1096" y="2132"/>
                  <a:pt x="1107" y="2132"/>
                </a:cubicBezTo>
                <a:cubicBezTo>
                  <a:pt x="1187" y="2132"/>
                  <a:pt x="1264" y="2123"/>
                  <a:pt x="1339" y="2106"/>
                </a:cubicBezTo>
                <a:lnTo>
                  <a:pt x="1122" y="1942"/>
                </a:lnTo>
                <a:close/>
                <a:moveTo>
                  <a:pt x="1031" y="1939"/>
                </a:moveTo>
                <a:cubicBezTo>
                  <a:pt x="963" y="1933"/>
                  <a:pt x="898" y="1919"/>
                  <a:pt x="835" y="1897"/>
                </a:cubicBezTo>
                <a:lnTo>
                  <a:pt x="1018" y="2128"/>
                </a:lnTo>
                <a:cubicBezTo>
                  <a:pt x="1027" y="2129"/>
                  <a:pt x="1036" y="2130"/>
                  <a:pt x="1044" y="2130"/>
                </a:cubicBezTo>
                <a:lnTo>
                  <a:pt x="1031" y="1939"/>
                </a:lnTo>
                <a:close/>
                <a:moveTo>
                  <a:pt x="786" y="1879"/>
                </a:moveTo>
                <a:cubicBezTo>
                  <a:pt x="732" y="1856"/>
                  <a:pt x="681" y="1828"/>
                  <a:pt x="634" y="1795"/>
                </a:cubicBezTo>
                <a:lnTo>
                  <a:pt x="570" y="1795"/>
                </a:lnTo>
                <a:lnTo>
                  <a:pt x="582" y="1988"/>
                </a:lnTo>
                <a:cubicBezTo>
                  <a:pt x="596" y="1996"/>
                  <a:pt x="609" y="2003"/>
                  <a:pt x="623" y="2011"/>
                </a:cubicBezTo>
                <a:lnTo>
                  <a:pt x="786" y="1879"/>
                </a:lnTo>
                <a:close/>
                <a:moveTo>
                  <a:pt x="593" y="1766"/>
                </a:moveTo>
                <a:cubicBezTo>
                  <a:pt x="584" y="1759"/>
                  <a:pt x="576" y="1752"/>
                  <a:pt x="567" y="1744"/>
                </a:cubicBezTo>
                <a:lnTo>
                  <a:pt x="568" y="1766"/>
                </a:lnTo>
                <a:lnTo>
                  <a:pt x="593" y="1766"/>
                </a:lnTo>
                <a:close/>
                <a:moveTo>
                  <a:pt x="536" y="1717"/>
                </a:moveTo>
                <a:cubicBezTo>
                  <a:pt x="527" y="1708"/>
                  <a:pt x="518" y="1699"/>
                  <a:pt x="509" y="1691"/>
                </a:cubicBezTo>
                <a:lnTo>
                  <a:pt x="337" y="1784"/>
                </a:lnTo>
                <a:cubicBezTo>
                  <a:pt x="400" y="1855"/>
                  <a:pt x="472" y="1917"/>
                  <a:pt x="552" y="1969"/>
                </a:cubicBezTo>
                <a:lnTo>
                  <a:pt x="536" y="1717"/>
                </a:lnTo>
                <a:close/>
                <a:moveTo>
                  <a:pt x="489" y="1669"/>
                </a:moveTo>
                <a:cubicBezTo>
                  <a:pt x="473" y="1651"/>
                  <a:pt x="457" y="1633"/>
                  <a:pt x="443" y="1614"/>
                </a:cubicBezTo>
                <a:lnTo>
                  <a:pt x="406" y="1714"/>
                </a:lnTo>
                <a:lnTo>
                  <a:pt x="489" y="1669"/>
                </a:lnTo>
                <a:close/>
                <a:moveTo>
                  <a:pt x="422" y="1586"/>
                </a:moveTo>
                <a:cubicBezTo>
                  <a:pt x="418" y="1580"/>
                  <a:pt x="414" y="1574"/>
                  <a:pt x="410" y="1568"/>
                </a:cubicBezTo>
                <a:lnTo>
                  <a:pt x="131" y="1420"/>
                </a:lnTo>
                <a:cubicBezTo>
                  <a:pt x="171" y="1546"/>
                  <a:pt x="235" y="1662"/>
                  <a:pt x="318" y="1762"/>
                </a:cubicBezTo>
                <a:lnTo>
                  <a:pt x="368" y="1735"/>
                </a:lnTo>
                <a:lnTo>
                  <a:pt x="422" y="1586"/>
                </a:lnTo>
                <a:close/>
                <a:moveTo>
                  <a:pt x="380" y="1519"/>
                </a:moveTo>
                <a:cubicBezTo>
                  <a:pt x="363" y="1488"/>
                  <a:pt x="347" y="1456"/>
                  <a:pt x="333" y="1422"/>
                </a:cubicBezTo>
                <a:lnTo>
                  <a:pt x="333" y="1494"/>
                </a:lnTo>
                <a:lnTo>
                  <a:pt x="380" y="1519"/>
                </a:lnTo>
                <a:close/>
                <a:moveTo>
                  <a:pt x="304" y="1339"/>
                </a:moveTo>
                <a:cubicBezTo>
                  <a:pt x="291" y="1293"/>
                  <a:pt x="282" y="1245"/>
                  <a:pt x="276" y="1196"/>
                </a:cubicBezTo>
                <a:lnTo>
                  <a:pt x="94" y="1263"/>
                </a:lnTo>
                <a:cubicBezTo>
                  <a:pt x="100" y="1303"/>
                  <a:pt x="108" y="1342"/>
                  <a:pt x="119" y="1381"/>
                </a:cubicBezTo>
                <a:lnTo>
                  <a:pt x="305" y="1479"/>
                </a:lnTo>
                <a:lnTo>
                  <a:pt x="304" y="1339"/>
                </a:lnTo>
                <a:close/>
                <a:moveTo>
                  <a:pt x="274" y="1166"/>
                </a:moveTo>
                <a:cubicBezTo>
                  <a:pt x="272" y="1147"/>
                  <a:pt x="272" y="1127"/>
                  <a:pt x="272" y="1107"/>
                </a:cubicBezTo>
                <a:cubicBezTo>
                  <a:pt x="272" y="1097"/>
                  <a:pt x="272" y="1087"/>
                  <a:pt x="272" y="1077"/>
                </a:cubicBezTo>
                <a:lnTo>
                  <a:pt x="135" y="1020"/>
                </a:lnTo>
                <a:lnTo>
                  <a:pt x="83" y="1074"/>
                </a:lnTo>
                <a:cubicBezTo>
                  <a:pt x="82" y="1085"/>
                  <a:pt x="82" y="1096"/>
                  <a:pt x="82" y="1107"/>
                </a:cubicBezTo>
                <a:cubicBezTo>
                  <a:pt x="82" y="1150"/>
                  <a:pt x="85" y="1192"/>
                  <a:pt x="90" y="1233"/>
                </a:cubicBezTo>
                <a:lnTo>
                  <a:pt x="274" y="1166"/>
                </a:lnTo>
                <a:close/>
                <a:moveTo>
                  <a:pt x="274" y="1046"/>
                </a:moveTo>
                <a:cubicBezTo>
                  <a:pt x="278" y="982"/>
                  <a:pt x="290" y="920"/>
                  <a:pt x="308" y="861"/>
                </a:cubicBezTo>
                <a:lnTo>
                  <a:pt x="306" y="845"/>
                </a:lnTo>
                <a:lnTo>
                  <a:pt x="157" y="998"/>
                </a:lnTo>
                <a:lnTo>
                  <a:pt x="274" y="1046"/>
                </a:lnTo>
                <a:close/>
                <a:moveTo>
                  <a:pt x="330" y="800"/>
                </a:moveTo>
                <a:cubicBezTo>
                  <a:pt x="341" y="771"/>
                  <a:pt x="355" y="742"/>
                  <a:pt x="369" y="715"/>
                </a:cubicBezTo>
                <a:lnTo>
                  <a:pt x="315" y="686"/>
                </a:lnTo>
                <a:lnTo>
                  <a:pt x="330" y="800"/>
                </a:lnTo>
                <a:close/>
                <a:moveTo>
                  <a:pt x="384" y="689"/>
                </a:moveTo>
                <a:cubicBezTo>
                  <a:pt x="395" y="669"/>
                  <a:pt x="408" y="650"/>
                  <a:pt x="421" y="631"/>
                </a:cubicBezTo>
                <a:lnTo>
                  <a:pt x="473" y="302"/>
                </a:lnTo>
                <a:cubicBezTo>
                  <a:pt x="369" y="384"/>
                  <a:pt x="282" y="485"/>
                  <a:pt x="216" y="601"/>
                </a:cubicBezTo>
                <a:lnTo>
                  <a:pt x="384" y="689"/>
                </a:lnTo>
                <a:close/>
                <a:moveTo>
                  <a:pt x="458" y="581"/>
                </a:moveTo>
                <a:cubicBezTo>
                  <a:pt x="470" y="567"/>
                  <a:pt x="481" y="553"/>
                  <a:pt x="494" y="540"/>
                </a:cubicBezTo>
                <a:lnTo>
                  <a:pt x="466" y="534"/>
                </a:lnTo>
                <a:lnTo>
                  <a:pt x="458" y="581"/>
                </a:lnTo>
                <a:close/>
                <a:moveTo>
                  <a:pt x="517" y="516"/>
                </a:moveTo>
                <a:cubicBezTo>
                  <a:pt x="557" y="475"/>
                  <a:pt x="602" y="439"/>
                  <a:pt x="650" y="408"/>
                </a:cubicBezTo>
                <a:lnTo>
                  <a:pt x="581" y="227"/>
                </a:lnTo>
                <a:cubicBezTo>
                  <a:pt x="555" y="243"/>
                  <a:pt x="531" y="259"/>
                  <a:pt x="507" y="276"/>
                </a:cubicBezTo>
                <a:lnTo>
                  <a:pt x="470" y="505"/>
                </a:lnTo>
                <a:lnTo>
                  <a:pt x="517" y="516"/>
                </a:lnTo>
                <a:close/>
                <a:moveTo>
                  <a:pt x="675" y="392"/>
                </a:moveTo>
                <a:cubicBezTo>
                  <a:pt x="715" y="368"/>
                  <a:pt x="758" y="346"/>
                  <a:pt x="802" y="329"/>
                </a:cubicBezTo>
                <a:lnTo>
                  <a:pt x="649" y="190"/>
                </a:lnTo>
                <a:cubicBezTo>
                  <a:pt x="635" y="197"/>
                  <a:pt x="620" y="205"/>
                  <a:pt x="606" y="213"/>
                </a:cubicBezTo>
                <a:lnTo>
                  <a:pt x="675" y="392"/>
                </a:lnTo>
                <a:close/>
                <a:moveTo>
                  <a:pt x="833" y="318"/>
                </a:moveTo>
                <a:cubicBezTo>
                  <a:pt x="851" y="312"/>
                  <a:pt x="869" y="306"/>
                  <a:pt x="887" y="301"/>
                </a:cubicBezTo>
                <a:lnTo>
                  <a:pt x="969" y="91"/>
                </a:lnTo>
                <a:cubicBezTo>
                  <a:pt x="866" y="105"/>
                  <a:pt x="768" y="134"/>
                  <a:pt x="677" y="176"/>
                </a:cubicBezTo>
                <a:lnTo>
                  <a:pt x="833" y="318"/>
                </a:lnTo>
                <a:close/>
                <a:moveTo>
                  <a:pt x="1003" y="87"/>
                </a:moveTo>
                <a:lnTo>
                  <a:pt x="962" y="191"/>
                </a:lnTo>
                <a:lnTo>
                  <a:pt x="1274" y="198"/>
                </a:lnTo>
                <a:lnTo>
                  <a:pt x="1184" y="85"/>
                </a:lnTo>
                <a:cubicBezTo>
                  <a:pt x="1158" y="83"/>
                  <a:pt x="1133" y="82"/>
                  <a:pt x="1107" y="82"/>
                </a:cubicBezTo>
                <a:cubicBezTo>
                  <a:pt x="1072" y="82"/>
                  <a:pt x="1037" y="84"/>
                  <a:pt x="1003" y="87"/>
                </a:cubicBezTo>
                <a:close/>
                <a:moveTo>
                  <a:pt x="1924" y="488"/>
                </a:moveTo>
                <a:lnTo>
                  <a:pt x="1896" y="778"/>
                </a:lnTo>
                <a:lnTo>
                  <a:pt x="2093" y="826"/>
                </a:lnTo>
                <a:cubicBezTo>
                  <a:pt x="2058" y="702"/>
                  <a:pt x="2000" y="588"/>
                  <a:pt x="1924" y="488"/>
                </a:cubicBezTo>
                <a:close/>
                <a:moveTo>
                  <a:pt x="2121" y="1258"/>
                </a:moveTo>
                <a:lnTo>
                  <a:pt x="1936" y="1381"/>
                </a:lnTo>
                <a:lnTo>
                  <a:pt x="1933" y="1612"/>
                </a:lnTo>
                <a:lnTo>
                  <a:pt x="1980" y="1644"/>
                </a:lnTo>
                <a:cubicBezTo>
                  <a:pt x="2051" y="1529"/>
                  <a:pt x="2100" y="1398"/>
                  <a:pt x="2121" y="1258"/>
                </a:cubicBezTo>
                <a:close/>
                <a:moveTo>
                  <a:pt x="1965" y="1668"/>
                </a:moveTo>
                <a:lnTo>
                  <a:pt x="1812" y="1564"/>
                </a:lnTo>
                <a:lnTo>
                  <a:pt x="1712" y="1935"/>
                </a:lnTo>
                <a:cubicBezTo>
                  <a:pt x="1811" y="1862"/>
                  <a:pt x="1897" y="1772"/>
                  <a:pt x="1965" y="1668"/>
                </a:cubicBezTo>
                <a:close/>
                <a:moveTo>
                  <a:pt x="978" y="2124"/>
                </a:moveTo>
                <a:lnTo>
                  <a:pt x="803" y="1903"/>
                </a:lnTo>
                <a:lnTo>
                  <a:pt x="651" y="2025"/>
                </a:lnTo>
                <a:cubicBezTo>
                  <a:pt x="752" y="2075"/>
                  <a:pt x="862" y="2109"/>
                  <a:pt x="978" y="2124"/>
                </a:cubicBezTo>
                <a:close/>
                <a:moveTo>
                  <a:pt x="85" y="1030"/>
                </a:moveTo>
                <a:lnTo>
                  <a:pt x="302" y="808"/>
                </a:lnTo>
                <a:lnTo>
                  <a:pt x="284" y="669"/>
                </a:lnTo>
                <a:lnTo>
                  <a:pt x="202" y="626"/>
                </a:lnTo>
                <a:cubicBezTo>
                  <a:pt x="137" y="748"/>
                  <a:pt x="96" y="885"/>
                  <a:pt x="85" y="1030"/>
                </a:cubicBezTo>
                <a:close/>
              </a:path>
            </a:pathLst>
          </a:custGeom>
          <a:solidFill>
            <a:srgbClr val="2A313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ea typeface="+mn-ea"/>
              <a:cs typeface="+mn-ea"/>
              <a:sym typeface="+mn-lt"/>
            </a:endParaRPr>
          </a:p>
        </p:txBody>
      </p:sp>
      <p:cxnSp>
        <p:nvCxnSpPr>
          <p:cNvPr id="7173" name="直接连接符 12"/>
          <p:cNvCxnSpPr>
            <a:cxnSpLocks noChangeShapeType="1"/>
          </p:cNvCxnSpPr>
          <p:nvPr/>
        </p:nvCxnSpPr>
        <p:spPr bwMode="auto">
          <a:xfrm>
            <a:off x="3295650" y="2478088"/>
            <a:ext cx="3886200" cy="0"/>
          </a:xfrm>
          <a:prstGeom prst="line">
            <a:avLst/>
          </a:prstGeom>
          <a:noFill/>
          <a:ln w="9525">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74" name="TextBox 13"/>
          <p:cNvSpPr txBox="1">
            <a:spLocks noChangeArrowheads="1"/>
          </p:cNvSpPr>
          <p:nvPr/>
        </p:nvSpPr>
        <p:spPr bwMode="auto">
          <a:xfrm>
            <a:off x="3241675" y="1830388"/>
            <a:ext cx="40671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zh-CN" altLang="zh-CN" sz="4200" smtClean="0">
                <a:solidFill>
                  <a:schemeClr val="tx2"/>
                </a:solidFill>
                <a:latin typeface="+mn-lt"/>
                <a:ea typeface="+mn-ea"/>
                <a:cs typeface="+mn-ea"/>
                <a:sym typeface="+mn-lt"/>
              </a:rPr>
              <a:t>请输入章节标题</a:t>
            </a:r>
          </a:p>
        </p:txBody>
      </p:sp>
      <p:sp>
        <p:nvSpPr>
          <p:cNvPr id="7175" name="TextBox 14"/>
          <p:cNvSpPr txBox="1">
            <a:spLocks noChangeArrowheads="1"/>
          </p:cNvSpPr>
          <p:nvPr/>
        </p:nvSpPr>
        <p:spPr bwMode="auto">
          <a:xfrm>
            <a:off x="2989263" y="2435225"/>
            <a:ext cx="4319587" cy="741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spcBef>
                <a:spcPct val="0"/>
              </a:spcBef>
              <a:buFontTx/>
              <a:buNone/>
              <a:defRPr/>
            </a:pPr>
            <a:r>
              <a:rPr lang="en-US" altLang="zh-CN" sz="1500" smtClean="0">
                <a:solidFill>
                  <a:schemeClr val="tx2"/>
                </a:solidFill>
                <a:latin typeface="+mn-lt"/>
                <a:ea typeface="+mn-ea"/>
                <a:cs typeface="+mn-ea"/>
                <a:sym typeface="+mn-lt"/>
              </a:rPr>
              <a:t>◎</a:t>
            </a:r>
            <a:r>
              <a:rPr lang="zh-CN" altLang="en-US" sz="1500" smtClean="0">
                <a:solidFill>
                  <a:schemeClr val="tx2"/>
                </a:solidFill>
                <a:latin typeface="+mn-lt"/>
                <a:ea typeface="+mn-ea"/>
                <a:cs typeface="+mn-ea"/>
                <a:sym typeface="+mn-lt"/>
              </a:rPr>
              <a:t>这里是小节标题一         </a:t>
            </a:r>
            <a:r>
              <a:rPr lang="en-US" altLang="zh-CN" sz="1500" smtClean="0">
                <a:solidFill>
                  <a:schemeClr val="tx2"/>
                </a:solidFill>
                <a:latin typeface="+mn-lt"/>
                <a:ea typeface="+mn-ea"/>
                <a:cs typeface="+mn-ea"/>
                <a:sym typeface="+mn-lt"/>
              </a:rPr>
              <a:t>◎</a:t>
            </a:r>
            <a:r>
              <a:rPr lang="zh-CN" altLang="en-US" sz="1500" smtClean="0">
                <a:solidFill>
                  <a:schemeClr val="tx2"/>
                </a:solidFill>
                <a:latin typeface="+mn-lt"/>
                <a:ea typeface="+mn-ea"/>
                <a:cs typeface="+mn-ea"/>
                <a:sym typeface="+mn-lt"/>
              </a:rPr>
              <a:t>这里是小节标题二</a:t>
            </a:r>
          </a:p>
          <a:p>
            <a:pPr algn="ctr" eaLnBrk="1" hangingPunct="1">
              <a:lnSpc>
                <a:spcPct val="150000"/>
              </a:lnSpc>
              <a:spcBef>
                <a:spcPct val="0"/>
              </a:spcBef>
              <a:buFontTx/>
              <a:buNone/>
              <a:defRPr/>
            </a:pPr>
            <a:r>
              <a:rPr lang="en-US" altLang="zh-CN" sz="1500" smtClean="0">
                <a:solidFill>
                  <a:schemeClr val="tx2"/>
                </a:solidFill>
                <a:latin typeface="+mn-lt"/>
                <a:ea typeface="+mn-ea"/>
                <a:cs typeface="+mn-ea"/>
                <a:sym typeface="+mn-lt"/>
              </a:rPr>
              <a:t>◎</a:t>
            </a:r>
            <a:r>
              <a:rPr lang="zh-CN" altLang="en-US" sz="1500" smtClean="0">
                <a:solidFill>
                  <a:schemeClr val="tx2"/>
                </a:solidFill>
                <a:latin typeface="+mn-lt"/>
                <a:ea typeface="+mn-ea"/>
                <a:cs typeface="+mn-ea"/>
                <a:sym typeface="+mn-lt"/>
              </a:rPr>
              <a:t>这里是小节标题三         </a:t>
            </a:r>
            <a:r>
              <a:rPr lang="en-US" altLang="zh-CN" sz="1500" smtClean="0">
                <a:solidFill>
                  <a:schemeClr val="tx2"/>
                </a:solidFill>
                <a:latin typeface="+mn-lt"/>
                <a:ea typeface="+mn-ea"/>
                <a:cs typeface="+mn-ea"/>
                <a:sym typeface="+mn-lt"/>
              </a:rPr>
              <a:t>◎</a:t>
            </a:r>
            <a:r>
              <a:rPr lang="zh-CN" altLang="en-US" sz="1500" smtClean="0">
                <a:solidFill>
                  <a:schemeClr val="tx2"/>
                </a:solidFill>
                <a:latin typeface="+mn-lt"/>
                <a:ea typeface="+mn-ea"/>
                <a:cs typeface="+mn-ea"/>
                <a:sym typeface="+mn-lt"/>
              </a:rPr>
              <a:t>这里是小节标题四</a:t>
            </a:r>
          </a:p>
        </p:txBody>
      </p:sp>
      <p:sp>
        <p:nvSpPr>
          <p:cNvPr id="7176" name="TextBox 15"/>
          <p:cNvSpPr txBox="1">
            <a:spLocks noChangeArrowheads="1"/>
          </p:cNvSpPr>
          <p:nvPr/>
        </p:nvSpPr>
        <p:spPr bwMode="auto">
          <a:xfrm>
            <a:off x="1700064" y="2051050"/>
            <a:ext cx="9540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zh-CN" altLang="zh-CN" sz="6000" smtClean="0">
                <a:solidFill>
                  <a:schemeClr val="tx1"/>
                </a:solidFill>
                <a:latin typeface="+mn-lt"/>
                <a:ea typeface="+mn-ea"/>
                <a:cs typeface="+mn-ea"/>
                <a:sym typeface="+mn-lt"/>
              </a:rPr>
              <a:t>壹</a:t>
            </a: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ipe(left)">
                                      <p:cBhvr>
                                        <p:cTn id="7" dur="1000"/>
                                        <p:tgtEl>
                                          <p:spTgt spid="7170"/>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172"/>
                                        </p:tgtEl>
                                        <p:attrNameLst>
                                          <p:attrName>style.visibility</p:attrName>
                                        </p:attrNameLst>
                                      </p:cBhvr>
                                      <p:to>
                                        <p:strVal val="visible"/>
                                      </p:to>
                                    </p:set>
                                    <p:anim calcmode="lin" valueType="num">
                                      <p:cBhvr>
                                        <p:cTn id="11" dur="1000" fill="hold"/>
                                        <p:tgtEl>
                                          <p:spTgt spid="7172"/>
                                        </p:tgtEl>
                                        <p:attrNameLst>
                                          <p:attrName>ppt_w</p:attrName>
                                        </p:attrNameLst>
                                      </p:cBhvr>
                                      <p:tavLst>
                                        <p:tav tm="0">
                                          <p:val>
                                            <p:fltVal val="0"/>
                                          </p:val>
                                        </p:tav>
                                        <p:tav tm="100000">
                                          <p:val>
                                            <p:strVal val="#ppt_w"/>
                                          </p:val>
                                        </p:tav>
                                      </p:tavLst>
                                    </p:anim>
                                    <p:anim calcmode="lin" valueType="num">
                                      <p:cBhvr>
                                        <p:cTn id="12" dur="1000" fill="hold"/>
                                        <p:tgtEl>
                                          <p:spTgt spid="7172"/>
                                        </p:tgtEl>
                                        <p:attrNameLst>
                                          <p:attrName>ppt_h</p:attrName>
                                        </p:attrNameLst>
                                      </p:cBhvr>
                                      <p:tavLst>
                                        <p:tav tm="0">
                                          <p:val>
                                            <p:fltVal val="0"/>
                                          </p:val>
                                        </p:tav>
                                        <p:tav tm="100000">
                                          <p:val>
                                            <p:strVal val="#ppt_h"/>
                                          </p:val>
                                        </p:tav>
                                      </p:tavLst>
                                    </p:anim>
                                    <p:animEffect transition="in" filter="fade">
                                      <p:cBhvr>
                                        <p:cTn id="13" dur="1000"/>
                                        <p:tgtEl>
                                          <p:spTgt spid="7172"/>
                                        </p:tgtEl>
                                      </p:cBhvr>
                                    </p:animEffect>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7176"/>
                                        </p:tgtEl>
                                        <p:attrNameLst>
                                          <p:attrName>style.visibility</p:attrName>
                                        </p:attrNameLst>
                                      </p:cBhvr>
                                      <p:to>
                                        <p:strVal val="visible"/>
                                      </p:to>
                                    </p:set>
                                    <p:anim calcmode="lin" valueType="num">
                                      <p:cBhvr>
                                        <p:cTn id="17" dur="1000" fill="hold"/>
                                        <p:tgtEl>
                                          <p:spTgt spid="7176"/>
                                        </p:tgtEl>
                                        <p:attrNameLst>
                                          <p:attrName>ppt_w</p:attrName>
                                        </p:attrNameLst>
                                      </p:cBhvr>
                                      <p:tavLst>
                                        <p:tav tm="0">
                                          <p:val>
                                            <p:fltVal val="0"/>
                                          </p:val>
                                        </p:tav>
                                        <p:tav tm="100000">
                                          <p:val>
                                            <p:strVal val="#ppt_w"/>
                                          </p:val>
                                        </p:tav>
                                      </p:tavLst>
                                    </p:anim>
                                    <p:anim calcmode="lin" valueType="num">
                                      <p:cBhvr>
                                        <p:cTn id="18" dur="1000" fill="hold"/>
                                        <p:tgtEl>
                                          <p:spTgt spid="7176"/>
                                        </p:tgtEl>
                                        <p:attrNameLst>
                                          <p:attrName>ppt_h</p:attrName>
                                        </p:attrNameLst>
                                      </p:cBhvr>
                                      <p:tavLst>
                                        <p:tav tm="0">
                                          <p:val>
                                            <p:fltVal val="0"/>
                                          </p:val>
                                        </p:tav>
                                        <p:tav tm="100000">
                                          <p:val>
                                            <p:strVal val="#ppt_h"/>
                                          </p:val>
                                        </p:tav>
                                      </p:tavLst>
                                    </p:anim>
                                    <p:anim calcmode="lin" valueType="num">
                                      <p:cBhvr>
                                        <p:cTn id="19" dur="1000" fill="hold"/>
                                        <p:tgtEl>
                                          <p:spTgt spid="7176"/>
                                        </p:tgtEl>
                                        <p:attrNameLst>
                                          <p:attrName>style.rotation</p:attrName>
                                        </p:attrNameLst>
                                      </p:cBhvr>
                                      <p:tavLst>
                                        <p:tav tm="0">
                                          <p:val>
                                            <p:fltVal val="90"/>
                                          </p:val>
                                        </p:tav>
                                        <p:tav tm="100000">
                                          <p:val>
                                            <p:fltVal val="0"/>
                                          </p:val>
                                        </p:tav>
                                      </p:tavLst>
                                    </p:anim>
                                    <p:animEffect transition="in" filter="fade">
                                      <p:cBhvr>
                                        <p:cTn id="20" dur="1000"/>
                                        <p:tgtEl>
                                          <p:spTgt spid="7176"/>
                                        </p:tgtEl>
                                      </p:cBhvr>
                                    </p:animEffect>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7173"/>
                                        </p:tgtEl>
                                        <p:attrNameLst>
                                          <p:attrName>style.visibility</p:attrName>
                                        </p:attrNameLst>
                                      </p:cBhvr>
                                      <p:to>
                                        <p:strVal val="visible"/>
                                      </p:to>
                                    </p:set>
                                    <p:anim calcmode="lin" valueType="num">
                                      <p:cBhvr>
                                        <p:cTn id="24" dur="500" fill="hold"/>
                                        <p:tgtEl>
                                          <p:spTgt spid="7173"/>
                                        </p:tgtEl>
                                        <p:attrNameLst>
                                          <p:attrName>ppt_w</p:attrName>
                                        </p:attrNameLst>
                                      </p:cBhvr>
                                      <p:tavLst>
                                        <p:tav tm="0">
                                          <p:val>
                                            <p:fltVal val="0"/>
                                          </p:val>
                                        </p:tav>
                                        <p:tav tm="100000">
                                          <p:val>
                                            <p:strVal val="#ppt_w"/>
                                          </p:val>
                                        </p:tav>
                                      </p:tavLst>
                                    </p:anim>
                                    <p:anim calcmode="lin" valueType="num">
                                      <p:cBhvr>
                                        <p:cTn id="25" dur="500" fill="hold"/>
                                        <p:tgtEl>
                                          <p:spTgt spid="7173"/>
                                        </p:tgtEl>
                                        <p:attrNameLst>
                                          <p:attrName>ppt_h</p:attrName>
                                        </p:attrNameLst>
                                      </p:cBhvr>
                                      <p:tavLst>
                                        <p:tav tm="0">
                                          <p:val>
                                            <p:fltVal val="0"/>
                                          </p:val>
                                        </p:tav>
                                        <p:tav tm="100000">
                                          <p:val>
                                            <p:strVal val="#ppt_h"/>
                                          </p:val>
                                        </p:tav>
                                      </p:tavLst>
                                    </p:anim>
                                    <p:anim calcmode="lin" valueType="num">
                                      <p:cBhvr>
                                        <p:cTn id="26" dur="500" fill="hold"/>
                                        <p:tgtEl>
                                          <p:spTgt spid="7173"/>
                                        </p:tgtEl>
                                        <p:attrNameLst>
                                          <p:attrName>style.rotation</p:attrName>
                                        </p:attrNameLst>
                                      </p:cBhvr>
                                      <p:tavLst>
                                        <p:tav tm="0">
                                          <p:val>
                                            <p:fltVal val="90"/>
                                          </p:val>
                                        </p:tav>
                                        <p:tav tm="100000">
                                          <p:val>
                                            <p:fltVal val="0"/>
                                          </p:val>
                                        </p:tav>
                                      </p:tavLst>
                                    </p:anim>
                                    <p:animEffect transition="in" filter="fade">
                                      <p:cBhvr>
                                        <p:cTn id="27" dur="500"/>
                                        <p:tgtEl>
                                          <p:spTgt spid="7173"/>
                                        </p:tgtEl>
                                      </p:cBhvr>
                                    </p:animEffect>
                                  </p:childTnLst>
                                </p:cTn>
                              </p:par>
                            </p:childTnLst>
                          </p:cTn>
                        </p:par>
                        <p:par>
                          <p:cTn id="28" fill="hold">
                            <p:stCondLst>
                              <p:cond delay="35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7174"/>
                                        </p:tgtEl>
                                        <p:attrNameLst>
                                          <p:attrName>style.visibility</p:attrName>
                                        </p:attrNameLst>
                                      </p:cBhvr>
                                      <p:to>
                                        <p:strVal val="visible"/>
                                      </p:to>
                                    </p:set>
                                    <p:anim calcmode="lin" valueType="num">
                                      <p:cBhvr>
                                        <p:cTn id="31" dur="500" fill="hold"/>
                                        <p:tgtEl>
                                          <p:spTgt spid="7174"/>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7174"/>
                                        </p:tgtEl>
                                        <p:attrNameLst>
                                          <p:attrName>ppt_y</p:attrName>
                                        </p:attrNameLst>
                                      </p:cBhvr>
                                      <p:tavLst>
                                        <p:tav tm="0">
                                          <p:val>
                                            <p:strVal val="#ppt_y"/>
                                          </p:val>
                                        </p:tav>
                                        <p:tav tm="100000">
                                          <p:val>
                                            <p:strVal val="#ppt_y"/>
                                          </p:val>
                                        </p:tav>
                                      </p:tavLst>
                                    </p:anim>
                                    <p:anim calcmode="lin" valueType="num">
                                      <p:cBhvr>
                                        <p:cTn id="33" dur="500" fill="hold"/>
                                        <p:tgtEl>
                                          <p:spTgt spid="7174"/>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7174"/>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7174"/>
                                        </p:tgtEl>
                                      </p:cBhvr>
                                    </p:animEffect>
                                  </p:childTnLst>
                                </p:cTn>
                              </p:par>
                            </p:childTnLst>
                          </p:cTn>
                        </p:par>
                        <p:par>
                          <p:cTn id="36" fill="hold">
                            <p:stCondLst>
                              <p:cond delay="4300"/>
                            </p:stCondLst>
                            <p:childTnLst>
                              <p:par>
                                <p:cTn id="37" presetID="22" presetClass="entr" presetSubtype="1" fill="hold" grpId="0" nodeType="afterEffect">
                                  <p:stCondLst>
                                    <p:cond delay="0"/>
                                  </p:stCondLst>
                                  <p:childTnLst>
                                    <p:set>
                                      <p:cBhvr>
                                        <p:cTn id="38" dur="1" fill="hold">
                                          <p:stCondLst>
                                            <p:cond delay="0"/>
                                          </p:stCondLst>
                                        </p:cTn>
                                        <p:tgtEl>
                                          <p:spTgt spid="7175"/>
                                        </p:tgtEl>
                                        <p:attrNameLst>
                                          <p:attrName>style.visibility</p:attrName>
                                        </p:attrNameLst>
                                      </p:cBhvr>
                                      <p:to>
                                        <p:strVal val="visible"/>
                                      </p:to>
                                    </p:set>
                                    <p:animEffect transition="in" filter="wipe(up)">
                                      <p:cBhvr>
                                        <p:cTn id="39" dur="500"/>
                                        <p:tgtEl>
                                          <p:spTgt spid="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p:bldP spid="7174" grpId="0" autoUpdateAnimBg="0"/>
      <p:bldP spid="7175" grpId="0" autoUpdateAnimBg="0"/>
      <p:bldP spid="7176"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a:blip r:embed="rId3" cstate="screen"/>
          <a:stretch>
            <a:fillRect/>
          </a:stretch>
        </p:blipFill>
        <p:spPr>
          <a:xfrm>
            <a:off x="827584" y="838423"/>
            <a:ext cx="1104799" cy="1109487"/>
          </a:xfrm>
          <a:prstGeom prst="rect">
            <a:avLst/>
          </a:prstGeom>
        </p:spPr>
      </p:pic>
      <p:sp>
        <p:nvSpPr>
          <p:cNvPr id="29" name="Rectangle 3"/>
          <p:cNvSpPr>
            <a:spLocks noChangeArrowheads="1"/>
          </p:cNvSpPr>
          <p:nvPr/>
        </p:nvSpPr>
        <p:spPr bwMode="black">
          <a:xfrm>
            <a:off x="1774267" y="1319748"/>
            <a:ext cx="2796298" cy="1107986"/>
          </a:xfrm>
          <a:prstGeom prst="rect">
            <a:avLst/>
          </a:prstGeom>
          <a:noFill/>
          <a:ln w="9525" algn="ctr">
            <a:noFill/>
            <a:miter lim="800000"/>
          </a:ln>
        </p:spPr>
        <p:txBody>
          <a:bodyPr wrap="square" lIns="68571" tIns="34285" rIns="68571" bIns="34285">
            <a:spAutoFit/>
          </a:bodyPr>
          <a:lstStyle/>
          <a:p>
            <a:pPr eaLnBrk="1" fontAlgn="auto" hangingPunct="1">
              <a:spcBef>
                <a:spcPct val="50000"/>
              </a:spcBef>
              <a:spcAft>
                <a:spcPts val="0"/>
              </a:spcAft>
              <a:defRPr/>
            </a:pPr>
            <a:r>
              <a:rPr lang="zh-CN" altLang="en-US" dirty="0">
                <a:solidFill>
                  <a:prstClr val="black"/>
                </a:solidFill>
                <a:latin typeface="+mn-lt"/>
                <a:ea typeface="+mn-ea"/>
                <a:cs typeface="+mn-ea"/>
                <a:sym typeface="+mn-lt"/>
              </a:rPr>
              <a:t>单击此处添加文本内容单击此处添加文本内容单击此处添加文本内容</a:t>
            </a:r>
            <a:endParaRPr lang="en-US" altLang="zh-CN" dirty="0">
              <a:solidFill>
                <a:prstClr val="black"/>
              </a:solidFill>
              <a:latin typeface="+mn-lt"/>
              <a:ea typeface="+mn-ea"/>
              <a:cs typeface="+mn-ea"/>
              <a:sym typeface="+mn-lt"/>
            </a:endParaRPr>
          </a:p>
          <a:p>
            <a:pPr eaLnBrk="1" fontAlgn="auto" hangingPunct="1">
              <a:spcBef>
                <a:spcPct val="50000"/>
              </a:spcBef>
              <a:spcAft>
                <a:spcPts val="0"/>
              </a:spcAft>
              <a:defRPr/>
            </a:pPr>
            <a:endParaRPr lang="en-US" altLang="zh-CN" sz="900" dirty="0">
              <a:solidFill>
                <a:prstClr val="black"/>
              </a:solidFill>
              <a:latin typeface="+mn-lt"/>
              <a:ea typeface="+mn-ea"/>
              <a:cs typeface="+mn-ea"/>
              <a:sym typeface="+mn-lt"/>
            </a:endParaRPr>
          </a:p>
        </p:txBody>
      </p:sp>
      <p:sp>
        <p:nvSpPr>
          <p:cNvPr id="30" name="TextBox 14"/>
          <p:cNvSpPr txBox="1"/>
          <p:nvPr/>
        </p:nvSpPr>
        <p:spPr>
          <a:xfrm>
            <a:off x="1774268" y="934211"/>
            <a:ext cx="2529623" cy="392391"/>
          </a:xfrm>
          <a:prstGeom prst="rect">
            <a:avLst/>
          </a:prstGeom>
          <a:noFill/>
        </p:spPr>
        <p:txBody>
          <a:bodyPr wrap="square" lIns="68571" tIns="34285" rIns="68571" bIns="34285" rtlCol="0">
            <a:spAutoFit/>
          </a:bodyPr>
          <a:lstStyle/>
          <a:p>
            <a:pPr defTabSz="914400" fontAlgn="auto">
              <a:spcBef>
                <a:spcPts val="0"/>
              </a:spcBef>
              <a:spcAft>
                <a:spcPts val="0"/>
              </a:spcAft>
            </a:pPr>
            <a:r>
              <a:rPr lang="en-US" altLang="zh-CN" sz="2100" b="1" dirty="0">
                <a:solidFill>
                  <a:prstClr val="black"/>
                </a:solidFill>
                <a:latin typeface="+mn-lt"/>
                <a:ea typeface="+mn-ea"/>
                <a:cs typeface="+mn-ea"/>
                <a:sym typeface="+mn-lt"/>
              </a:rPr>
              <a:t>01 </a:t>
            </a:r>
            <a:r>
              <a:rPr lang="zh-CN" altLang="en-US" sz="2100" b="1" dirty="0">
                <a:solidFill>
                  <a:prstClr val="black"/>
                </a:solidFill>
                <a:latin typeface="+mn-lt"/>
                <a:ea typeface="+mn-ea"/>
                <a:cs typeface="+mn-ea"/>
                <a:sym typeface="+mn-lt"/>
              </a:rPr>
              <a:t>此处添加标题</a:t>
            </a:r>
          </a:p>
        </p:txBody>
      </p:sp>
      <p:pic>
        <p:nvPicPr>
          <p:cNvPr id="31" name="图片 30"/>
          <p:cNvPicPr>
            <a:picLocks noChangeAspect="1"/>
          </p:cNvPicPr>
          <p:nvPr/>
        </p:nvPicPr>
        <p:blipFill>
          <a:blip r:embed="rId3" cstate="screen"/>
          <a:stretch>
            <a:fillRect/>
          </a:stretch>
        </p:blipFill>
        <p:spPr>
          <a:xfrm>
            <a:off x="4403305" y="2421188"/>
            <a:ext cx="1104799" cy="1109487"/>
          </a:xfrm>
          <a:prstGeom prst="rect">
            <a:avLst/>
          </a:prstGeom>
        </p:spPr>
      </p:pic>
      <p:sp>
        <p:nvSpPr>
          <p:cNvPr id="32" name="Rectangle 3"/>
          <p:cNvSpPr>
            <a:spLocks noChangeArrowheads="1"/>
          </p:cNvSpPr>
          <p:nvPr/>
        </p:nvSpPr>
        <p:spPr bwMode="black">
          <a:xfrm>
            <a:off x="1797489" y="2975932"/>
            <a:ext cx="2796298" cy="1107986"/>
          </a:xfrm>
          <a:prstGeom prst="rect">
            <a:avLst/>
          </a:prstGeom>
          <a:noFill/>
          <a:ln w="9525" algn="ctr">
            <a:noFill/>
            <a:miter lim="800000"/>
          </a:ln>
        </p:spPr>
        <p:txBody>
          <a:bodyPr wrap="square" lIns="68571" tIns="34285" rIns="68571" bIns="34285">
            <a:spAutoFit/>
          </a:bodyPr>
          <a:lstStyle/>
          <a:p>
            <a:pPr eaLnBrk="1" fontAlgn="auto" hangingPunct="1">
              <a:spcBef>
                <a:spcPct val="50000"/>
              </a:spcBef>
              <a:spcAft>
                <a:spcPts val="0"/>
              </a:spcAft>
              <a:defRPr/>
            </a:pPr>
            <a:r>
              <a:rPr lang="zh-CN" altLang="en-US" dirty="0">
                <a:solidFill>
                  <a:prstClr val="black"/>
                </a:solidFill>
                <a:latin typeface="+mn-lt"/>
                <a:ea typeface="+mn-ea"/>
                <a:cs typeface="+mn-ea"/>
                <a:sym typeface="+mn-lt"/>
              </a:rPr>
              <a:t>单击此处添加文本内容单击此处添加文本内容单击此处添加文本内容</a:t>
            </a:r>
            <a:endParaRPr lang="en-US" altLang="zh-CN" dirty="0">
              <a:solidFill>
                <a:prstClr val="black"/>
              </a:solidFill>
              <a:latin typeface="+mn-lt"/>
              <a:ea typeface="+mn-ea"/>
              <a:cs typeface="+mn-ea"/>
              <a:sym typeface="+mn-lt"/>
            </a:endParaRPr>
          </a:p>
          <a:p>
            <a:pPr eaLnBrk="1" fontAlgn="auto" hangingPunct="1">
              <a:spcBef>
                <a:spcPct val="50000"/>
              </a:spcBef>
              <a:spcAft>
                <a:spcPts val="0"/>
              </a:spcAft>
              <a:defRPr/>
            </a:pPr>
            <a:endParaRPr lang="en-US" altLang="zh-CN" sz="900" dirty="0">
              <a:solidFill>
                <a:prstClr val="black"/>
              </a:solidFill>
              <a:latin typeface="+mn-lt"/>
              <a:ea typeface="+mn-ea"/>
              <a:cs typeface="+mn-ea"/>
              <a:sym typeface="+mn-lt"/>
            </a:endParaRPr>
          </a:p>
        </p:txBody>
      </p:sp>
      <p:sp>
        <p:nvSpPr>
          <p:cNvPr id="33" name="TextBox 14"/>
          <p:cNvSpPr txBox="1"/>
          <p:nvPr/>
        </p:nvSpPr>
        <p:spPr>
          <a:xfrm>
            <a:off x="1797489" y="2590396"/>
            <a:ext cx="2529623" cy="392391"/>
          </a:xfrm>
          <a:prstGeom prst="rect">
            <a:avLst/>
          </a:prstGeom>
          <a:noFill/>
        </p:spPr>
        <p:txBody>
          <a:bodyPr wrap="square" lIns="68571" tIns="34285" rIns="68571" bIns="34285" rtlCol="0">
            <a:spAutoFit/>
          </a:bodyPr>
          <a:lstStyle/>
          <a:p>
            <a:pPr algn="r" defTabSz="914400" fontAlgn="auto">
              <a:spcBef>
                <a:spcPts val="0"/>
              </a:spcBef>
              <a:spcAft>
                <a:spcPts val="0"/>
              </a:spcAft>
            </a:pPr>
            <a:r>
              <a:rPr lang="zh-CN" altLang="en-US" sz="2100" b="1" dirty="0">
                <a:solidFill>
                  <a:prstClr val="black"/>
                </a:solidFill>
                <a:latin typeface="+mn-lt"/>
                <a:ea typeface="+mn-ea"/>
                <a:cs typeface="+mn-ea"/>
                <a:sym typeface="+mn-lt"/>
              </a:rPr>
              <a:t>此处添加标题 </a:t>
            </a:r>
            <a:r>
              <a:rPr lang="en-US" altLang="zh-CN" sz="2100" b="1" dirty="0">
                <a:solidFill>
                  <a:prstClr val="black"/>
                </a:solidFill>
                <a:latin typeface="+mn-lt"/>
                <a:ea typeface="+mn-ea"/>
                <a:cs typeface="+mn-ea"/>
                <a:sym typeface="+mn-lt"/>
              </a:rPr>
              <a:t>02</a:t>
            </a:r>
            <a:endParaRPr lang="zh-CN" altLang="en-US" sz="2100" b="1" dirty="0">
              <a:solidFill>
                <a:prstClr val="black"/>
              </a:solidFill>
              <a:latin typeface="+mn-lt"/>
              <a:ea typeface="+mn-ea"/>
              <a:cs typeface="+mn-ea"/>
              <a:sym typeface="+mn-lt"/>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7186" y="1715367"/>
            <a:ext cx="3706813" cy="299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par>
                          <p:cTn id="24" fill="hold">
                            <p:stCondLst>
                              <p:cond delay="3000"/>
                            </p:stCondLst>
                            <p:childTnLst>
                              <p:par>
                                <p:cTn id="25" presetID="47"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2"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01" descr="C:\Users\Soloman\Desktop\未标题-3.png"/>
          <p:cNvPicPr>
            <a:picLocks noChangeAspect="1" noChangeArrowheads="1"/>
          </p:cNvPicPr>
          <p:nvPr/>
        </p:nvPicPr>
        <p:blipFill>
          <a:blip r:embed="rId3"/>
          <a:srcRect/>
          <a:stretch>
            <a:fillRect/>
          </a:stretch>
        </p:blipFill>
        <p:spPr bwMode="auto">
          <a:xfrm rot="9190629">
            <a:off x="1225303" y="1018254"/>
            <a:ext cx="3050047" cy="304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27" name="图片 26"/>
          <p:cNvPicPr>
            <a:picLocks noChangeAspect="1"/>
          </p:cNvPicPr>
          <p:nvPr/>
        </p:nvPicPr>
        <p:blipFill>
          <a:blip r:embed="rId4" cstate="screen"/>
          <a:stretch>
            <a:fillRect/>
          </a:stretch>
        </p:blipFill>
        <p:spPr>
          <a:xfrm>
            <a:off x="1678092" y="1700949"/>
            <a:ext cx="2018965" cy="1423788"/>
          </a:xfrm>
          <a:prstGeom prst="rect">
            <a:avLst/>
          </a:prstGeom>
        </p:spPr>
      </p:pic>
      <p:pic>
        <p:nvPicPr>
          <p:cNvPr id="28" name="图片 27"/>
          <p:cNvPicPr>
            <a:picLocks noChangeAspect="1"/>
          </p:cNvPicPr>
          <p:nvPr/>
        </p:nvPicPr>
        <p:blipFill>
          <a:blip r:embed="rId5" cstate="email"/>
          <a:stretch>
            <a:fillRect/>
          </a:stretch>
        </p:blipFill>
        <p:spPr>
          <a:xfrm>
            <a:off x="2374384" y="2204315"/>
            <a:ext cx="998595" cy="2070728"/>
          </a:xfrm>
          <a:prstGeom prst="rect">
            <a:avLst/>
          </a:prstGeom>
        </p:spPr>
      </p:pic>
      <p:sp>
        <p:nvSpPr>
          <p:cNvPr id="29" name="Rectangle 3"/>
          <p:cNvSpPr>
            <a:spLocks noChangeArrowheads="1"/>
          </p:cNvSpPr>
          <p:nvPr/>
        </p:nvSpPr>
        <p:spPr bwMode="black">
          <a:xfrm>
            <a:off x="4481690" y="2316873"/>
            <a:ext cx="3630627" cy="1315664"/>
          </a:xfrm>
          <a:prstGeom prst="rect">
            <a:avLst/>
          </a:prstGeom>
          <a:noFill/>
          <a:ln w="9525" algn="ctr">
            <a:noFill/>
            <a:miter lim="800000"/>
          </a:ln>
        </p:spPr>
        <p:txBody>
          <a:bodyPr wrap="square" lIns="68571" tIns="34285" rIns="68571" bIns="34285">
            <a:spAutoFit/>
          </a:bodyPr>
          <a:lstStyle/>
          <a:p>
            <a:pPr eaLnBrk="1" fontAlgn="auto" hangingPunct="1">
              <a:spcBef>
                <a:spcPct val="50000"/>
              </a:spcBef>
              <a:spcAft>
                <a:spcPts val="0"/>
              </a:spcAft>
              <a:defRPr/>
            </a:pPr>
            <a:r>
              <a:rPr lang="zh-CN" altLang="en-US" dirty="0">
                <a:solidFill>
                  <a:prstClr val="black"/>
                </a:solidFill>
                <a:latin typeface="+mn-lt"/>
                <a:ea typeface="+mn-ea"/>
                <a:cs typeface="+mn-ea"/>
                <a:sym typeface="+mn-lt"/>
              </a:rPr>
              <a:t>单击此处添加文本内容单击此处添加文本内容</a:t>
            </a:r>
            <a:endParaRPr lang="en-US" altLang="zh-CN" dirty="0">
              <a:solidFill>
                <a:prstClr val="black"/>
              </a:solidFill>
              <a:latin typeface="+mn-lt"/>
              <a:ea typeface="+mn-ea"/>
              <a:cs typeface="+mn-ea"/>
              <a:sym typeface="+mn-lt"/>
            </a:endParaRPr>
          </a:p>
          <a:p>
            <a:pPr eaLnBrk="1" fontAlgn="auto" hangingPunct="1">
              <a:spcBef>
                <a:spcPct val="50000"/>
              </a:spcBef>
              <a:spcAft>
                <a:spcPts val="0"/>
              </a:spcAft>
              <a:defRPr/>
            </a:pPr>
            <a:r>
              <a:rPr lang="zh-CN" altLang="en-US" dirty="0">
                <a:solidFill>
                  <a:prstClr val="black"/>
                </a:solidFill>
                <a:latin typeface="+mn-lt"/>
                <a:ea typeface="+mn-ea"/>
                <a:cs typeface="+mn-ea"/>
                <a:sym typeface="+mn-lt"/>
              </a:rPr>
              <a:t>单击此处添加文本内容</a:t>
            </a:r>
            <a:endParaRPr lang="en-US" altLang="zh-CN" dirty="0">
              <a:solidFill>
                <a:prstClr val="black"/>
              </a:solidFill>
              <a:latin typeface="+mn-lt"/>
              <a:ea typeface="+mn-ea"/>
              <a:cs typeface="+mn-ea"/>
              <a:sym typeface="+mn-lt"/>
            </a:endParaRPr>
          </a:p>
          <a:p>
            <a:pPr eaLnBrk="1" fontAlgn="auto" hangingPunct="1">
              <a:spcBef>
                <a:spcPct val="50000"/>
              </a:spcBef>
              <a:spcAft>
                <a:spcPts val="0"/>
              </a:spcAft>
              <a:defRPr/>
            </a:pPr>
            <a:endParaRPr lang="en-US" altLang="zh-CN" sz="1200" dirty="0">
              <a:solidFill>
                <a:prstClr val="black"/>
              </a:solidFill>
              <a:latin typeface="+mn-lt"/>
              <a:ea typeface="+mn-ea"/>
              <a:cs typeface="+mn-ea"/>
              <a:sym typeface="+mn-lt"/>
            </a:endParaRPr>
          </a:p>
        </p:txBody>
      </p:sp>
      <p:sp>
        <p:nvSpPr>
          <p:cNvPr id="30" name="Line 4"/>
          <p:cNvSpPr>
            <a:spLocks noChangeShapeType="1"/>
          </p:cNvSpPr>
          <p:nvPr/>
        </p:nvSpPr>
        <p:spPr bwMode="auto">
          <a:xfrm flipH="1">
            <a:off x="4245670" y="1199098"/>
            <a:ext cx="4059" cy="2400154"/>
          </a:xfrm>
          <a:prstGeom prst="line">
            <a:avLst/>
          </a:prstGeom>
          <a:noFill/>
          <a:ln w="25400">
            <a:solidFill>
              <a:sysClr val="windowText" lastClr="000000"/>
            </a:solidFill>
            <a:prstDash val="sysDash"/>
            <a:round/>
          </a:ln>
        </p:spPr>
        <p:txBody>
          <a:bodyPr wrap="none" lIns="68571" tIns="34285" rIns="68571" bIns="34285" anchor="ctr"/>
          <a:lstStyle/>
          <a:p>
            <a:pPr defTabSz="685800" eaLnBrk="1" fontAlgn="auto" hangingPunct="1">
              <a:spcBef>
                <a:spcPts val="0"/>
              </a:spcBef>
              <a:spcAft>
                <a:spcPts val="0"/>
              </a:spcAft>
              <a:defRPr/>
            </a:pPr>
            <a:endParaRPr lang="zh-CN" altLang="en-US" sz="1300" kern="0">
              <a:solidFill>
                <a:prstClr val="black"/>
              </a:solidFill>
              <a:latin typeface="+mn-lt"/>
              <a:ea typeface="+mn-ea"/>
              <a:cs typeface="+mn-ea"/>
              <a:sym typeface="+mn-lt"/>
            </a:endParaRPr>
          </a:p>
        </p:txBody>
      </p:sp>
      <p:sp>
        <p:nvSpPr>
          <p:cNvPr id="31" name="Line 22"/>
          <p:cNvSpPr>
            <a:spLocks noChangeShapeType="1"/>
          </p:cNvSpPr>
          <p:nvPr/>
        </p:nvSpPr>
        <p:spPr bwMode="auto">
          <a:xfrm rot="16200000" flipH="1">
            <a:off x="5564402" y="1077473"/>
            <a:ext cx="18809" cy="2231845"/>
          </a:xfrm>
          <a:prstGeom prst="line">
            <a:avLst/>
          </a:prstGeom>
          <a:noFill/>
          <a:ln w="25400">
            <a:solidFill>
              <a:sysClr val="windowText" lastClr="000000"/>
            </a:solidFill>
            <a:prstDash val="sysDash"/>
            <a:round/>
          </a:ln>
        </p:spPr>
        <p:txBody>
          <a:bodyPr wrap="none" lIns="68571" tIns="34285" rIns="68571" bIns="34285" anchor="ctr"/>
          <a:lstStyle/>
          <a:p>
            <a:pPr defTabSz="685800" eaLnBrk="1" fontAlgn="auto" hangingPunct="1">
              <a:spcBef>
                <a:spcPts val="0"/>
              </a:spcBef>
              <a:spcAft>
                <a:spcPts val="0"/>
              </a:spcAft>
              <a:defRPr/>
            </a:pPr>
            <a:endParaRPr lang="zh-CN" altLang="en-US" sz="1300" kern="0">
              <a:solidFill>
                <a:prstClr val="black"/>
              </a:solidFill>
              <a:latin typeface="+mn-lt"/>
              <a:ea typeface="+mn-ea"/>
              <a:cs typeface="+mn-ea"/>
              <a:sym typeface="+mn-lt"/>
            </a:endParaRPr>
          </a:p>
        </p:txBody>
      </p:sp>
      <p:sp>
        <p:nvSpPr>
          <p:cNvPr id="32" name="TextBox 31"/>
          <p:cNvSpPr txBox="1"/>
          <p:nvPr/>
        </p:nvSpPr>
        <p:spPr>
          <a:xfrm>
            <a:off x="4002867" y="1585200"/>
            <a:ext cx="3078428" cy="484719"/>
          </a:xfrm>
          <a:prstGeom prst="rect">
            <a:avLst/>
          </a:prstGeom>
          <a:noFill/>
        </p:spPr>
        <p:txBody>
          <a:bodyPr wrap="square" lIns="68571" tIns="34285" rIns="68571" bIns="34285" rtlCol="0">
            <a:spAutoFit/>
          </a:bodyPr>
          <a:lstStyle/>
          <a:p>
            <a:pPr algn="ctr" defTabSz="914400" fontAlgn="auto">
              <a:spcBef>
                <a:spcPts val="0"/>
              </a:spcBef>
              <a:spcAft>
                <a:spcPts val="0"/>
              </a:spcAft>
            </a:pPr>
            <a:r>
              <a:rPr lang="zh-CN" altLang="en-US" sz="2700" b="1" dirty="0">
                <a:solidFill>
                  <a:prstClr val="black"/>
                </a:solidFill>
                <a:latin typeface="+mn-lt"/>
                <a:ea typeface="+mn-ea"/>
                <a:cs typeface="+mn-ea"/>
                <a:sym typeface="+mn-lt"/>
              </a:rPr>
              <a:t>此处添加标题</a:t>
            </a: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Effect transition="in" filter="fade">
                                      <p:cBhvr>
                                        <p:cTn id="15" dur="1000"/>
                                        <p:tgtEl>
                                          <p:spTgt spid="26"/>
                                        </p:tgtEl>
                                      </p:cBhvr>
                                    </p:animEffect>
                                  </p:childTnLst>
                                </p:cTn>
                              </p:par>
                              <p:par>
                                <p:cTn id="16" presetID="8" presetClass="emph" presetSubtype="0" fill="hold" nodeType="withEffect">
                                  <p:stCondLst>
                                    <p:cond delay="0"/>
                                  </p:stCondLst>
                                  <p:childTnLst>
                                    <p:animRot by="21600000">
                                      <p:cBhvr>
                                        <p:cTn id="17" dur="1000" fill="hold"/>
                                        <p:tgtEl>
                                          <p:spTgt spid="26"/>
                                        </p:tgtEl>
                                        <p:attrNameLst>
                                          <p:attrName>r</p:attrName>
                                        </p:attrNameLst>
                                      </p:cBhvr>
                                    </p:animRot>
                                  </p:childTnLst>
                                </p:cTn>
                              </p:par>
                            </p:childTnLst>
                          </p:cTn>
                        </p:par>
                        <p:par>
                          <p:cTn id="18" fill="hold">
                            <p:stCondLst>
                              <p:cond delay="1500"/>
                            </p:stCondLst>
                            <p:childTnLst>
                              <p:par>
                                <p:cTn id="19" presetID="8" presetClass="emph" presetSubtype="0" fill="hold" nodeType="afterEffect">
                                  <p:stCondLst>
                                    <p:cond delay="0"/>
                                  </p:stCondLst>
                                  <p:childTnLst>
                                    <p:animRot by="21600000">
                                      <p:cBhvr>
                                        <p:cTn id="20" dur="2000" fill="hold"/>
                                        <p:tgtEl>
                                          <p:spTgt spid="26"/>
                                        </p:tgtEl>
                                        <p:attrNameLst>
                                          <p:attrName>r</p:attrName>
                                        </p:attrNameLst>
                                      </p:cBhvr>
                                    </p:animRot>
                                  </p:childTnLst>
                                </p:cTn>
                              </p:par>
                            </p:childTnLst>
                          </p:cTn>
                        </p:par>
                        <p:par>
                          <p:cTn id="21" fill="hold">
                            <p:stCondLst>
                              <p:cond delay="3500"/>
                            </p:stCondLst>
                            <p:childTnLst>
                              <p:par>
                                <p:cTn id="22" presetID="42" presetClass="entr" presetSubtype="0"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par>
                          <p:cTn id="27" fill="hold">
                            <p:stCondLst>
                              <p:cond delay="4500"/>
                            </p:stCondLst>
                            <p:childTnLst>
                              <p:par>
                                <p:cTn id="28" presetID="22" presetClass="entr" presetSubtype="4"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down)">
                                      <p:cBhvr>
                                        <p:cTn id="30" dur="500"/>
                                        <p:tgtEl>
                                          <p:spTgt spid="30"/>
                                        </p:tgtEl>
                                      </p:cBhvr>
                                    </p:animEffect>
                                  </p:childTnLst>
                                </p:cTn>
                              </p:par>
                            </p:childTnLst>
                          </p:cTn>
                        </p:par>
                        <p:par>
                          <p:cTn id="31" fill="hold">
                            <p:stCondLst>
                              <p:cond delay="5000"/>
                            </p:stCondLst>
                            <p:childTnLst>
                              <p:par>
                                <p:cTn id="32" presetID="22" presetClass="entr" presetSubtype="8"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left)">
                                      <p:cBhvr>
                                        <p:cTn id="34" dur="500"/>
                                        <p:tgtEl>
                                          <p:spTgt spid="31"/>
                                        </p:tgtEl>
                                      </p:cBhvr>
                                    </p:animEffect>
                                  </p:childTnLst>
                                </p:cTn>
                              </p:par>
                            </p:childTnLst>
                          </p:cTn>
                        </p:par>
                        <p:par>
                          <p:cTn id="35" fill="hold">
                            <p:stCondLst>
                              <p:cond delay="5500"/>
                            </p:stCondLst>
                            <p:childTnLst>
                              <p:par>
                                <p:cTn id="36" presetID="47" presetClass="entr" presetSubtype="0" fill="hold" grpId="0" nodeType="after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1000"/>
                                        <p:tgtEl>
                                          <p:spTgt spid="32"/>
                                        </p:tgtEl>
                                      </p:cBhvr>
                                    </p:animEffect>
                                    <p:anim calcmode="lin" valueType="num">
                                      <p:cBhvr>
                                        <p:cTn id="39" dur="1000" fill="hold"/>
                                        <p:tgtEl>
                                          <p:spTgt spid="32"/>
                                        </p:tgtEl>
                                        <p:attrNameLst>
                                          <p:attrName>ppt_x</p:attrName>
                                        </p:attrNameLst>
                                      </p:cBhvr>
                                      <p:tavLst>
                                        <p:tav tm="0">
                                          <p:val>
                                            <p:strVal val="#ppt_x"/>
                                          </p:val>
                                        </p:tav>
                                        <p:tav tm="100000">
                                          <p:val>
                                            <p:strVal val="#ppt_x"/>
                                          </p:val>
                                        </p:tav>
                                      </p:tavLst>
                                    </p:anim>
                                    <p:anim calcmode="lin" valueType="num">
                                      <p:cBhvr>
                                        <p:cTn id="40" dur="1000" fill="hold"/>
                                        <p:tgtEl>
                                          <p:spTgt spid="32"/>
                                        </p:tgtEl>
                                        <p:attrNameLst>
                                          <p:attrName>ppt_y</p:attrName>
                                        </p:attrNameLst>
                                      </p:cBhvr>
                                      <p:tavLst>
                                        <p:tav tm="0">
                                          <p:val>
                                            <p:strVal val="#ppt_y-.1"/>
                                          </p:val>
                                        </p:tav>
                                        <p:tav tm="100000">
                                          <p:val>
                                            <p:strVal val="#ppt_y"/>
                                          </p:val>
                                        </p:tav>
                                      </p:tavLst>
                                    </p:anim>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1000"/>
                                        <p:tgtEl>
                                          <p:spTgt spid="29"/>
                                        </p:tgtEl>
                                      </p:cBhvr>
                                    </p:animEffect>
                                    <p:anim calcmode="lin" valueType="num">
                                      <p:cBhvr>
                                        <p:cTn id="45" dur="1000" fill="hold"/>
                                        <p:tgtEl>
                                          <p:spTgt spid="29"/>
                                        </p:tgtEl>
                                        <p:attrNameLst>
                                          <p:attrName>ppt_x</p:attrName>
                                        </p:attrNameLst>
                                      </p:cBhvr>
                                      <p:tavLst>
                                        <p:tav tm="0">
                                          <p:val>
                                            <p:strVal val="#ppt_x"/>
                                          </p:val>
                                        </p:tav>
                                        <p:tav tm="100000">
                                          <p:val>
                                            <p:strVal val="#ppt_x"/>
                                          </p:val>
                                        </p:tav>
                                      </p:tavLst>
                                    </p:anim>
                                    <p:anim calcmode="lin" valueType="num">
                                      <p:cBhvr>
                                        <p:cTn id="4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animBg="1"/>
      <p:bldP spid="31" grpId="0" animBg="1"/>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C:\Documents and Settings\Administrator\桌面\Nipi0.png"/>
          <p:cNvPicPr>
            <a:picLocks noChangeAspect="1" noChangeArrowheads="1"/>
          </p:cNvPicPr>
          <p:nvPr/>
        </p:nvPicPr>
        <p:blipFill>
          <a:blip r:embed="rId3" cstate="screen"/>
          <a:srcRect/>
          <a:stretch>
            <a:fillRect/>
          </a:stretch>
        </p:blipFill>
        <p:spPr bwMode="auto">
          <a:xfrm flipH="1" flipV="1">
            <a:off x="6416530" y="4073990"/>
            <a:ext cx="445995" cy="60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Freeform 40"/>
          <p:cNvSpPr>
            <a:spLocks noEditPoints="1"/>
          </p:cNvSpPr>
          <p:nvPr/>
        </p:nvSpPr>
        <p:spPr bwMode="auto">
          <a:xfrm rot="255882">
            <a:off x="1601586" y="1744635"/>
            <a:ext cx="6457198" cy="2573925"/>
          </a:xfrm>
          <a:custGeom>
            <a:avLst/>
            <a:gdLst>
              <a:gd name="T0" fmla="*/ 134 w 427"/>
              <a:gd name="T1" fmla="*/ 83 h 101"/>
              <a:gd name="T2" fmla="*/ 189 w 427"/>
              <a:gd name="T3" fmla="*/ 81 h 101"/>
              <a:gd name="T4" fmla="*/ 212 w 427"/>
              <a:gd name="T5" fmla="*/ 81 h 101"/>
              <a:gd name="T6" fmla="*/ 217 w 427"/>
              <a:gd name="T7" fmla="*/ 77 h 101"/>
              <a:gd name="T8" fmla="*/ 237 w 427"/>
              <a:gd name="T9" fmla="*/ 85 h 101"/>
              <a:gd name="T10" fmla="*/ 250 w 427"/>
              <a:gd name="T11" fmla="*/ 84 h 101"/>
              <a:gd name="T12" fmla="*/ 255 w 427"/>
              <a:gd name="T13" fmla="*/ 60 h 101"/>
              <a:gd name="T14" fmla="*/ 259 w 427"/>
              <a:gd name="T15" fmla="*/ 79 h 101"/>
              <a:gd name="T16" fmla="*/ 270 w 427"/>
              <a:gd name="T17" fmla="*/ 62 h 101"/>
              <a:gd name="T18" fmla="*/ 278 w 427"/>
              <a:gd name="T19" fmla="*/ 1 h 101"/>
              <a:gd name="T20" fmla="*/ 296 w 427"/>
              <a:gd name="T21" fmla="*/ 85 h 101"/>
              <a:gd name="T22" fmla="*/ 312 w 427"/>
              <a:gd name="T23" fmla="*/ 73 h 101"/>
              <a:gd name="T24" fmla="*/ 316 w 427"/>
              <a:gd name="T25" fmla="*/ 85 h 101"/>
              <a:gd name="T26" fmla="*/ 332 w 427"/>
              <a:gd name="T27" fmla="*/ 37 h 101"/>
              <a:gd name="T28" fmla="*/ 367 w 427"/>
              <a:gd name="T29" fmla="*/ 47 h 101"/>
              <a:gd name="T30" fmla="*/ 352 w 427"/>
              <a:gd name="T31" fmla="*/ 11 h 101"/>
              <a:gd name="T32" fmla="*/ 356 w 427"/>
              <a:gd name="T33" fmla="*/ 16 h 101"/>
              <a:gd name="T34" fmla="*/ 370 w 427"/>
              <a:gd name="T35" fmla="*/ 18 h 101"/>
              <a:gd name="T36" fmla="*/ 382 w 427"/>
              <a:gd name="T37" fmla="*/ 24 h 101"/>
              <a:gd name="T38" fmla="*/ 392 w 427"/>
              <a:gd name="T39" fmla="*/ 18 h 101"/>
              <a:gd name="T40" fmla="*/ 411 w 427"/>
              <a:gd name="T41" fmla="*/ 10 h 101"/>
              <a:gd name="T42" fmla="*/ 362 w 427"/>
              <a:gd name="T43" fmla="*/ 52 h 101"/>
              <a:gd name="T44" fmla="*/ 306 w 427"/>
              <a:gd name="T45" fmla="*/ 38 h 101"/>
              <a:gd name="T46" fmla="*/ 335 w 427"/>
              <a:gd name="T47" fmla="*/ 32 h 101"/>
              <a:gd name="T48" fmla="*/ 340 w 427"/>
              <a:gd name="T49" fmla="*/ 30 h 101"/>
              <a:gd name="T50" fmla="*/ 350 w 427"/>
              <a:gd name="T51" fmla="*/ 26 h 101"/>
              <a:gd name="T52" fmla="*/ 351 w 427"/>
              <a:gd name="T53" fmla="*/ 16 h 101"/>
              <a:gd name="T54" fmla="*/ 341 w 427"/>
              <a:gd name="T55" fmla="*/ 11 h 101"/>
              <a:gd name="T56" fmla="*/ 273 w 427"/>
              <a:gd name="T57" fmla="*/ 2 h 101"/>
              <a:gd name="T58" fmla="*/ 186 w 427"/>
              <a:gd name="T59" fmla="*/ 4 h 101"/>
              <a:gd name="T60" fmla="*/ 68 w 427"/>
              <a:gd name="T61" fmla="*/ 14 h 101"/>
              <a:gd name="T62" fmla="*/ 20 w 427"/>
              <a:gd name="T63" fmla="*/ 50 h 101"/>
              <a:gd name="T64" fmla="*/ 84 w 427"/>
              <a:gd name="T65" fmla="*/ 96 h 101"/>
              <a:gd name="T66" fmla="*/ 146 w 427"/>
              <a:gd name="T67" fmla="*/ 80 h 101"/>
              <a:gd name="T68" fmla="*/ 188 w 427"/>
              <a:gd name="T69" fmla="*/ 79 h 101"/>
              <a:gd name="T70" fmla="*/ 218 w 427"/>
              <a:gd name="T71" fmla="*/ 73 h 101"/>
              <a:gd name="T72" fmla="*/ 235 w 427"/>
              <a:gd name="T73" fmla="*/ 64 h 101"/>
              <a:gd name="T74" fmla="*/ 264 w 427"/>
              <a:gd name="T75" fmla="*/ 58 h 101"/>
              <a:gd name="T76" fmla="*/ 276 w 427"/>
              <a:gd name="T77" fmla="*/ 57 h 101"/>
              <a:gd name="T78" fmla="*/ 263 w 427"/>
              <a:gd name="T79" fmla="*/ 52 h 101"/>
              <a:gd name="T80" fmla="*/ 295 w 427"/>
              <a:gd name="T81" fmla="*/ 37 h 101"/>
              <a:gd name="T82" fmla="*/ 333 w 427"/>
              <a:gd name="T83" fmla="*/ 12 h 101"/>
              <a:gd name="T84" fmla="*/ 160 w 427"/>
              <a:gd name="T85" fmla="*/ 80 h 101"/>
              <a:gd name="T86" fmla="*/ 196 w 427"/>
              <a:gd name="T87" fmla="*/ 7 h 101"/>
              <a:gd name="T88" fmla="*/ 288 w 427"/>
              <a:gd name="T89" fmla="*/ 53 h 101"/>
              <a:gd name="T90" fmla="*/ 288 w 427"/>
              <a:gd name="T91" fmla="*/ 21 h 101"/>
              <a:gd name="T92" fmla="*/ 308 w 427"/>
              <a:gd name="T93" fmla="*/ 23 h 101"/>
              <a:gd name="T94" fmla="*/ 278 w 427"/>
              <a:gd name="T95" fmla="*/ 11 h 101"/>
              <a:gd name="T96" fmla="*/ 216 w 427"/>
              <a:gd name="T97" fmla="*/ 71 h 101"/>
              <a:gd name="T98" fmla="*/ 218 w 427"/>
              <a:gd name="T99" fmla="*/ 7 h 101"/>
              <a:gd name="T100" fmla="*/ 237 w 427"/>
              <a:gd name="T101" fmla="*/ 14 h 101"/>
              <a:gd name="T102" fmla="*/ 301 w 427"/>
              <a:gd name="T103" fmla="*/ 18 h 101"/>
              <a:gd name="T104" fmla="*/ 286 w 427"/>
              <a:gd name="T105" fmla="*/ 22 h 101"/>
              <a:gd name="T106" fmla="*/ 323 w 427"/>
              <a:gd name="T107" fmla="*/ 45 h 101"/>
              <a:gd name="T108" fmla="*/ 151 w 427"/>
              <a:gd name="T109" fmla="*/ 87 h 101"/>
              <a:gd name="T110" fmla="*/ 190 w 427"/>
              <a:gd name="T111" fmla="*/ 82 h 101"/>
              <a:gd name="T112" fmla="*/ 189 w 427"/>
              <a:gd name="T113" fmla="*/ 85 h 101"/>
              <a:gd name="T114" fmla="*/ 222 w 427"/>
              <a:gd name="T115" fmla="*/ 83 h 101"/>
              <a:gd name="T116" fmla="*/ 312 w 427"/>
              <a:gd name="T117" fmla="*/ 83 h 101"/>
              <a:gd name="T118" fmla="*/ 332 w 427"/>
              <a:gd name="T119" fmla="*/ 56 h 101"/>
              <a:gd name="T120" fmla="*/ 369 w 427"/>
              <a:gd name="T121" fmla="*/ 12 h 101"/>
              <a:gd name="T122" fmla="*/ 381 w 427"/>
              <a:gd name="T123" fmla="*/ 1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7" h="101">
                <a:moveTo>
                  <a:pt x="10" y="31"/>
                </a:moveTo>
                <a:cubicBezTo>
                  <a:pt x="5" y="32"/>
                  <a:pt x="3" y="36"/>
                  <a:pt x="0" y="39"/>
                </a:cubicBezTo>
                <a:cubicBezTo>
                  <a:pt x="2" y="46"/>
                  <a:pt x="6" y="39"/>
                  <a:pt x="10" y="37"/>
                </a:cubicBezTo>
                <a:cubicBezTo>
                  <a:pt x="12" y="35"/>
                  <a:pt x="13" y="35"/>
                  <a:pt x="15" y="34"/>
                </a:cubicBezTo>
                <a:cubicBezTo>
                  <a:pt x="13" y="34"/>
                  <a:pt x="11" y="34"/>
                  <a:pt x="10" y="31"/>
                </a:cubicBezTo>
                <a:close/>
                <a:moveTo>
                  <a:pt x="22" y="27"/>
                </a:moveTo>
                <a:cubicBezTo>
                  <a:pt x="20" y="27"/>
                  <a:pt x="19" y="27"/>
                  <a:pt x="19" y="28"/>
                </a:cubicBezTo>
                <a:cubicBezTo>
                  <a:pt x="20" y="28"/>
                  <a:pt x="21" y="28"/>
                  <a:pt x="22" y="27"/>
                </a:cubicBezTo>
                <a:close/>
                <a:moveTo>
                  <a:pt x="52" y="100"/>
                </a:moveTo>
                <a:cubicBezTo>
                  <a:pt x="54" y="101"/>
                  <a:pt x="57" y="99"/>
                  <a:pt x="58" y="98"/>
                </a:cubicBezTo>
                <a:cubicBezTo>
                  <a:pt x="56" y="98"/>
                  <a:pt x="52" y="98"/>
                  <a:pt x="52" y="100"/>
                </a:cubicBezTo>
                <a:close/>
                <a:moveTo>
                  <a:pt x="134" y="84"/>
                </a:moveTo>
                <a:cubicBezTo>
                  <a:pt x="135" y="84"/>
                  <a:pt x="136" y="84"/>
                  <a:pt x="137" y="84"/>
                </a:cubicBezTo>
                <a:cubicBezTo>
                  <a:pt x="136" y="83"/>
                  <a:pt x="135" y="83"/>
                  <a:pt x="134" y="83"/>
                </a:cubicBezTo>
                <a:lnTo>
                  <a:pt x="134" y="84"/>
                </a:lnTo>
                <a:close/>
                <a:moveTo>
                  <a:pt x="147" y="85"/>
                </a:moveTo>
                <a:cubicBezTo>
                  <a:pt x="149" y="85"/>
                  <a:pt x="150" y="85"/>
                  <a:pt x="151" y="85"/>
                </a:cubicBezTo>
                <a:cubicBezTo>
                  <a:pt x="150" y="85"/>
                  <a:pt x="148" y="84"/>
                  <a:pt x="147" y="85"/>
                </a:cubicBezTo>
                <a:close/>
                <a:moveTo>
                  <a:pt x="149" y="80"/>
                </a:moveTo>
                <a:cubicBezTo>
                  <a:pt x="148" y="80"/>
                  <a:pt x="148" y="80"/>
                  <a:pt x="147" y="80"/>
                </a:cubicBezTo>
                <a:cubicBezTo>
                  <a:pt x="148" y="81"/>
                  <a:pt x="149" y="81"/>
                  <a:pt x="149" y="80"/>
                </a:cubicBezTo>
                <a:close/>
                <a:moveTo>
                  <a:pt x="183" y="81"/>
                </a:moveTo>
                <a:cubicBezTo>
                  <a:pt x="182" y="81"/>
                  <a:pt x="178" y="81"/>
                  <a:pt x="178" y="82"/>
                </a:cubicBezTo>
                <a:cubicBezTo>
                  <a:pt x="179" y="81"/>
                  <a:pt x="181" y="82"/>
                  <a:pt x="183" y="81"/>
                </a:cubicBezTo>
                <a:close/>
                <a:moveTo>
                  <a:pt x="187" y="81"/>
                </a:moveTo>
                <a:cubicBezTo>
                  <a:pt x="186" y="81"/>
                  <a:pt x="184" y="81"/>
                  <a:pt x="184" y="81"/>
                </a:cubicBezTo>
                <a:cubicBezTo>
                  <a:pt x="185" y="81"/>
                  <a:pt x="186" y="82"/>
                  <a:pt x="187" y="81"/>
                </a:cubicBezTo>
                <a:close/>
                <a:moveTo>
                  <a:pt x="189" y="81"/>
                </a:moveTo>
                <a:cubicBezTo>
                  <a:pt x="189" y="80"/>
                  <a:pt x="187" y="81"/>
                  <a:pt x="187" y="81"/>
                </a:cubicBezTo>
                <a:cubicBezTo>
                  <a:pt x="188" y="81"/>
                  <a:pt x="188" y="81"/>
                  <a:pt x="189" y="81"/>
                </a:cubicBezTo>
                <a:close/>
                <a:moveTo>
                  <a:pt x="202" y="80"/>
                </a:moveTo>
                <a:cubicBezTo>
                  <a:pt x="203" y="81"/>
                  <a:pt x="204" y="81"/>
                  <a:pt x="205" y="80"/>
                </a:cubicBezTo>
                <a:cubicBezTo>
                  <a:pt x="204" y="80"/>
                  <a:pt x="203" y="80"/>
                  <a:pt x="202" y="80"/>
                </a:cubicBezTo>
                <a:close/>
                <a:moveTo>
                  <a:pt x="204" y="81"/>
                </a:moveTo>
                <a:cubicBezTo>
                  <a:pt x="205" y="81"/>
                  <a:pt x="208" y="82"/>
                  <a:pt x="209" y="81"/>
                </a:cubicBezTo>
                <a:cubicBezTo>
                  <a:pt x="207" y="80"/>
                  <a:pt x="206" y="81"/>
                  <a:pt x="204" y="81"/>
                </a:cubicBezTo>
                <a:close/>
                <a:moveTo>
                  <a:pt x="207" y="83"/>
                </a:moveTo>
                <a:cubicBezTo>
                  <a:pt x="208" y="83"/>
                  <a:pt x="208" y="83"/>
                  <a:pt x="208" y="83"/>
                </a:cubicBezTo>
                <a:cubicBezTo>
                  <a:pt x="208" y="82"/>
                  <a:pt x="207" y="82"/>
                  <a:pt x="207" y="83"/>
                </a:cubicBezTo>
                <a:close/>
                <a:moveTo>
                  <a:pt x="212" y="81"/>
                </a:moveTo>
                <a:cubicBezTo>
                  <a:pt x="211" y="80"/>
                  <a:pt x="209" y="80"/>
                  <a:pt x="209" y="81"/>
                </a:cubicBezTo>
                <a:cubicBezTo>
                  <a:pt x="210" y="80"/>
                  <a:pt x="211" y="81"/>
                  <a:pt x="212" y="81"/>
                </a:cubicBezTo>
                <a:close/>
                <a:moveTo>
                  <a:pt x="209" y="82"/>
                </a:moveTo>
                <a:cubicBezTo>
                  <a:pt x="210" y="82"/>
                  <a:pt x="210" y="82"/>
                  <a:pt x="210" y="83"/>
                </a:cubicBezTo>
                <a:cubicBezTo>
                  <a:pt x="211" y="82"/>
                  <a:pt x="213" y="83"/>
                  <a:pt x="215" y="82"/>
                </a:cubicBezTo>
                <a:cubicBezTo>
                  <a:pt x="213" y="82"/>
                  <a:pt x="211" y="81"/>
                  <a:pt x="209" y="82"/>
                </a:cubicBezTo>
                <a:close/>
                <a:moveTo>
                  <a:pt x="212" y="84"/>
                </a:moveTo>
                <a:cubicBezTo>
                  <a:pt x="213" y="84"/>
                  <a:pt x="214" y="85"/>
                  <a:pt x="214" y="83"/>
                </a:cubicBezTo>
                <a:cubicBezTo>
                  <a:pt x="213" y="83"/>
                  <a:pt x="212" y="83"/>
                  <a:pt x="212" y="84"/>
                </a:cubicBezTo>
                <a:close/>
                <a:moveTo>
                  <a:pt x="213" y="77"/>
                </a:moveTo>
                <a:cubicBezTo>
                  <a:pt x="214" y="77"/>
                  <a:pt x="215" y="78"/>
                  <a:pt x="216" y="77"/>
                </a:cubicBezTo>
                <a:cubicBezTo>
                  <a:pt x="215" y="77"/>
                  <a:pt x="213" y="77"/>
                  <a:pt x="213" y="77"/>
                </a:cubicBezTo>
                <a:close/>
                <a:moveTo>
                  <a:pt x="217" y="81"/>
                </a:moveTo>
                <a:cubicBezTo>
                  <a:pt x="217" y="80"/>
                  <a:pt x="218" y="81"/>
                  <a:pt x="218" y="80"/>
                </a:cubicBezTo>
                <a:cubicBezTo>
                  <a:pt x="218" y="81"/>
                  <a:pt x="217" y="80"/>
                  <a:pt x="217" y="81"/>
                </a:cubicBezTo>
                <a:close/>
                <a:moveTo>
                  <a:pt x="217" y="77"/>
                </a:moveTo>
                <a:cubicBezTo>
                  <a:pt x="218" y="77"/>
                  <a:pt x="219" y="77"/>
                  <a:pt x="219" y="77"/>
                </a:cubicBezTo>
                <a:cubicBezTo>
                  <a:pt x="219" y="76"/>
                  <a:pt x="217" y="77"/>
                  <a:pt x="217" y="77"/>
                </a:cubicBezTo>
                <a:close/>
                <a:moveTo>
                  <a:pt x="218" y="74"/>
                </a:moveTo>
                <a:cubicBezTo>
                  <a:pt x="220" y="74"/>
                  <a:pt x="220" y="74"/>
                  <a:pt x="220" y="74"/>
                </a:cubicBezTo>
                <a:cubicBezTo>
                  <a:pt x="220" y="73"/>
                  <a:pt x="218" y="73"/>
                  <a:pt x="218" y="74"/>
                </a:cubicBezTo>
                <a:close/>
                <a:moveTo>
                  <a:pt x="229" y="83"/>
                </a:moveTo>
                <a:cubicBezTo>
                  <a:pt x="230" y="83"/>
                  <a:pt x="232" y="83"/>
                  <a:pt x="232" y="82"/>
                </a:cubicBezTo>
                <a:cubicBezTo>
                  <a:pt x="232" y="83"/>
                  <a:pt x="229" y="82"/>
                  <a:pt x="229" y="83"/>
                </a:cubicBezTo>
                <a:close/>
                <a:moveTo>
                  <a:pt x="232" y="74"/>
                </a:moveTo>
                <a:cubicBezTo>
                  <a:pt x="233" y="74"/>
                  <a:pt x="234" y="75"/>
                  <a:pt x="234" y="74"/>
                </a:cubicBezTo>
                <a:cubicBezTo>
                  <a:pt x="233" y="74"/>
                  <a:pt x="232" y="74"/>
                  <a:pt x="232" y="74"/>
                </a:cubicBezTo>
                <a:close/>
                <a:moveTo>
                  <a:pt x="237" y="85"/>
                </a:moveTo>
                <a:cubicBezTo>
                  <a:pt x="237" y="85"/>
                  <a:pt x="237" y="85"/>
                  <a:pt x="238" y="85"/>
                </a:cubicBezTo>
                <a:cubicBezTo>
                  <a:pt x="237" y="85"/>
                  <a:pt x="237" y="85"/>
                  <a:pt x="237" y="85"/>
                </a:cubicBezTo>
                <a:close/>
                <a:moveTo>
                  <a:pt x="234" y="86"/>
                </a:moveTo>
                <a:cubicBezTo>
                  <a:pt x="235" y="87"/>
                  <a:pt x="237" y="85"/>
                  <a:pt x="237" y="85"/>
                </a:cubicBezTo>
                <a:cubicBezTo>
                  <a:pt x="236" y="85"/>
                  <a:pt x="235" y="85"/>
                  <a:pt x="234" y="85"/>
                </a:cubicBezTo>
                <a:lnTo>
                  <a:pt x="234" y="86"/>
                </a:lnTo>
                <a:close/>
                <a:moveTo>
                  <a:pt x="237" y="83"/>
                </a:moveTo>
                <a:cubicBezTo>
                  <a:pt x="238" y="83"/>
                  <a:pt x="238" y="83"/>
                  <a:pt x="238" y="83"/>
                </a:cubicBezTo>
                <a:cubicBezTo>
                  <a:pt x="238" y="82"/>
                  <a:pt x="237" y="82"/>
                  <a:pt x="237" y="83"/>
                </a:cubicBezTo>
                <a:close/>
                <a:moveTo>
                  <a:pt x="244" y="82"/>
                </a:moveTo>
                <a:cubicBezTo>
                  <a:pt x="243" y="82"/>
                  <a:pt x="240" y="82"/>
                  <a:pt x="239" y="82"/>
                </a:cubicBezTo>
                <a:cubicBezTo>
                  <a:pt x="241" y="82"/>
                  <a:pt x="243" y="83"/>
                  <a:pt x="244" y="82"/>
                </a:cubicBezTo>
                <a:close/>
                <a:moveTo>
                  <a:pt x="241" y="79"/>
                </a:moveTo>
                <a:cubicBezTo>
                  <a:pt x="240" y="79"/>
                  <a:pt x="240" y="79"/>
                  <a:pt x="239" y="79"/>
                </a:cubicBezTo>
                <a:cubicBezTo>
                  <a:pt x="240" y="79"/>
                  <a:pt x="241" y="80"/>
                  <a:pt x="241" y="79"/>
                </a:cubicBezTo>
                <a:close/>
                <a:moveTo>
                  <a:pt x="250" y="84"/>
                </a:moveTo>
                <a:cubicBezTo>
                  <a:pt x="247" y="83"/>
                  <a:pt x="242" y="84"/>
                  <a:pt x="240" y="84"/>
                </a:cubicBezTo>
                <a:cubicBezTo>
                  <a:pt x="243" y="85"/>
                  <a:pt x="246" y="83"/>
                  <a:pt x="247" y="85"/>
                </a:cubicBezTo>
                <a:cubicBezTo>
                  <a:pt x="248" y="84"/>
                  <a:pt x="249" y="84"/>
                  <a:pt x="250" y="84"/>
                </a:cubicBezTo>
                <a:cubicBezTo>
                  <a:pt x="251" y="84"/>
                  <a:pt x="250" y="84"/>
                  <a:pt x="250" y="84"/>
                </a:cubicBezTo>
                <a:close/>
                <a:moveTo>
                  <a:pt x="240" y="85"/>
                </a:moveTo>
                <a:cubicBezTo>
                  <a:pt x="243" y="85"/>
                  <a:pt x="244" y="85"/>
                  <a:pt x="245" y="85"/>
                </a:cubicBezTo>
                <a:cubicBezTo>
                  <a:pt x="244" y="85"/>
                  <a:pt x="241" y="84"/>
                  <a:pt x="240" y="85"/>
                </a:cubicBezTo>
                <a:close/>
                <a:moveTo>
                  <a:pt x="244" y="70"/>
                </a:moveTo>
                <a:cubicBezTo>
                  <a:pt x="244" y="70"/>
                  <a:pt x="242" y="70"/>
                  <a:pt x="242" y="70"/>
                </a:cubicBezTo>
                <a:cubicBezTo>
                  <a:pt x="243" y="70"/>
                  <a:pt x="245" y="71"/>
                  <a:pt x="244" y="70"/>
                </a:cubicBezTo>
                <a:close/>
                <a:moveTo>
                  <a:pt x="248" y="64"/>
                </a:moveTo>
                <a:cubicBezTo>
                  <a:pt x="250" y="64"/>
                  <a:pt x="251" y="65"/>
                  <a:pt x="252" y="64"/>
                </a:cubicBezTo>
                <a:cubicBezTo>
                  <a:pt x="252" y="64"/>
                  <a:pt x="249" y="63"/>
                  <a:pt x="248" y="64"/>
                </a:cubicBezTo>
                <a:close/>
                <a:moveTo>
                  <a:pt x="255" y="60"/>
                </a:moveTo>
                <a:cubicBezTo>
                  <a:pt x="255" y="60"/>
                  <a:pt x="252" y="59"/>
                  <a:pt x="253" y="60"/>
                </a:cubicBezTo>
                <a:cubicBezTo>
                  <a:pt x="254" y="60"/>
                  <a:pt x="259" y="60"/>
                  <a:pt x="255" y="60"/>
                </a:cubicBezTo>
                <a:close/>
                <a:moveTo>
                  <a:pt x="255" y="82"/>
                </a:moveTo>
                <a:cubicBezTo>
                  <a:pt x="256" y="82"/>
                  <a:pt x="257" y="82"/>
                  <a:pt x="257" y="82"/>
                </a:cubicBezTo>
                <a:cubicBezTo>
                  <a:pt x="256" y="82"/>
                  <a:pt x="255" y="81"/>
                  <a:pt x="255" y="82"/>
                </a:cubicBezTo>
                <a:close/>
                <a:moveTo>
                  <a:pt x="257" y="62"/>
                </a:moveTo>
                <a:cubicBezTo>
                  <a:pt x="256" y="62"/>
                  <a:pt x="255" y="61"/>
                  <a:pt x="255" y="62"/>
                </a:cubicBezTo>
                <a:cubicBezTo>
                  <a:pt x="256" y="62"/>
                  <a:pt x="256" y="62"/>
                  <a:pt x="257" y="62"/>
                </a:cubicBezTo>
                <a:close/>
                <a:moveTo>
                  <a:pt x="259" y="82"/>
                </a:moveTo>
                <a:cubicBezTo>
                  <a:pt x="260" y="82"/>
                  <a:pt x="262" y="82"/>
                  <a:pt x="263" y="81"/>
                </a:cubicBezTo>
                <a:cubicBezTo>
                  <a:pt x="262" y="81"/>
                  <a:pt x="260" y="81"/>
                  <a:pt x="259" y="82"/>
                </a:cubicBezTo>
                <a:close/>
                <a:moveTo>
                  <a:pt x="259" y="79"/>
                </a:moveTo>
                <a:cubicBezTo>
                  <a:pt x="260" y="79"/>
                  <a:pt x="261" y="79"/>
                  <a:pt x="263" y="79"/>
                </a:cubicBezTo>
                <a:cubicBezTo>
                  <a:pt x="263" y="78"/>
                  <a:pt x="260" y="78"/>
                  <a:pt x="259" y="79"/>
                </a:cubicBezTo>
                <a:close/>
                <a:moveTo>
                  <a:pt x="260" y="81"/>
                </a:moveTo>
                <a:cubicBezTo>
                  <a:pt x="261" y="81"/>
                  <a:pt x="263" y="81"/>
                  <a:pt x="264" y="80"/>
                </a:cubicBezTo>
                <a:cubicBezTo>
                  <a:pt x="263" y="80"/>
                  <a:pt x="260" y="80"/>
                  <a:pt x="260" y="81"/>
                </a:cubicBezTo>
                <a:close/>
                <a:moveTo>
                  <a:pt x="267" y="82"/>
                </a:moveTo>
                <a:cubicBezTo>
                  <a:pt x="267" y="82"/>
                  <a:pt x="268" y="82"/>
                  <a:pt x="268" y="82"/>
                </a:cubicBezTo>
                <a:cubicBezTo>
                  <a:pt x="268" y="82"/>
                  <a:pt x="268" y="82"/>
                  <a:pt x="268" y="81"/>
                </a:cubicBezTo>
                <a:cubicBezTo>
                  <a:pt x="268" y="81"/>
                  <a:pt x="267" y="82"/>
                  <a:pt x="267" y="82"/>
                </a:cubicBezTo>
                <a:close/>
                <a:moveTo>
                  <a:pt x="267" y="60"/>
                </a:moveTo>
                <a:cubicBezTo>
                  <a:pt x="270" y="60"/>
                  <a:pt x="268" y="59"/>
                  <a:pt x="267" y="60"/>
                </a:cubicBezTo>
                <a:close/>
                <a:moveTo>
                  <a:pt x="267" y="55"/>
                </a:moveTo>
                <a:cubicBezTo>
                  <a:pt x="269" y="55"/>
                  <a:pt x="268" y="54"/>
                  <a:pt x="267" y="55"/>
                </a:cubicBezTo>
                <a:close/>
                <a:moveTo>
                  <a:pt x="270" y="62"/>
                </a:moveTo>
                <a:cubicBezTo>
                  <a:pt x="270" y="62"/>
                  <a:pt x="272" y="62"/>
                  <a:pt x="272" y="62"/>
                </a:cubicBezTo>
                <a:cubicBezTo>
                  <a:pt x="272" y="62"/>
                  <a:pt x="270" y="61"/>
                  <a:pt x="270" y="62"/>
                </a:cubicBezTo>
                <a:close/>
                <a:moveTo>
                  <a:pt x="273" y="63"/>
                </a:moveTo>
                <a:cubicBezTo>
                  <a:pt x="279" y="63"/>
                  <a:pt x="283" y="64"/>
                  <a:pt x="287" y="64"/>
                </a:cubicBezTo>
                <a:cubicBezTo>
                  <a:pt x="283" y="63"/>
                  <a:pt x="277" y="63"/>
                  <a:pt x="273" y="63"/>
                </a:cubicBezTo>
                <a:close/>
                <a:moveTo>
                  <a:pt x="276" y="60"/>
                </a:moveTo>
                <a:cubicBezTo>
                  <a:pt x="277" y="60"/>
                  <a:pt x="278" y="60"/>
                  <a:pt x="278" y="60"/>
                </a:cubicBezTo>
                <a:cubicBezTo>
                  <a:pt x="278" y="59"/>
                  <a:pt x="277" y="59"/>
                  <a:pt x="276" y="60"/>
                </a:cubicBezTo>
                <a:close/>
                <a:moveTo>
                  <a:pt x="277" y="57"/>
                </a:moveTo>
                <a:cubicBezTo>
                  <a:pt x="278" y="57"/>
                  <a:pt x="280" y="57"/>
                  <a:pt x="281" y="57"/>
                </a:cubicBezTo>
                <a:cubicBezTo>
                  <a:pt x="279" y="57"/>
                  <a:pt x="278" y="56"/>
                  <a:pt x="277" y="57"/>
                </a:cubicBezTo>
                <a:close/>
                <a:moveTo>
                  <a:pt x="281" y="62"/>
                </a:moveTo>
                <a:cubicBezTo>
                  <a:pt x="281" y="61"/>
                  <a:pt x="278" y="61"/>
                  <a:pt x="277" y="62"/>
                </a:cubicBezTo>
                <a:cubicBezTo>
                  <a:pt x="279" y="62"/>
                  <a:pt x="280" y="62"/>
                  <a:pt x="281" y="62"/>
                </a:cubicBezTo>
                <a:close/>
                <a:moveTo>
                  <a:pt x="284" y="0"/>
                </a:moveTo>
                <a:cubicBezTo>
                  <a:pt x="282" y="0"/>
                  <a:pt x="280" y="0"/>
                  <a:pt x="278" y="1"/>
                </a:cubicBezTo>
                <a:cubicBezTo>
                  <a:pt x="280" y="1"/>
                  <a:pt x="283" y="1"/>
                  <a:pt x="284" y="0"/>
                </a:cubicBezTo>
                <a:close/>
                <a:moveTo>
                  <a:pt x="279" y="3"/>
                </a:moveTo>
                <a:cubicBezTo>
                  <a:pt x="280" y="3"/>
                  <a:pt x="280" y="3"/>
                  <a:pt x="281" y="3"/>
                </a:cubicBezTo>
                <a:cubicBezTo>
                  <a:pt x="281" y="2"/>
                  <a:pt x="279" y="3"/>
                  <a:pt x="279" y="3"/>
                </a:cubicBezTo>
                <a:close/>
                <a:moveTo>
                  <a:pt x="282" y="82"/>
                </a:moveTo>
                <a:cubicBezTo>
                  <a:pt x="283" y="82"/>
                  <a:pt x="284" y="82"/>
                  <a:pt x="285" y="82"/>
                </a:cubicBezTo>
                <a:cubicBezTo>
                  <a:pt x="284" y="81"/>
                  <a:pt x="283" y="81"/>
                  <a:pt x="282" y="82"/>
                </a:cubicBezTo>
                <a:close/>
                <a:moveTo>
                  <a:pt x="288" y="85"/>
                </a:moveTo>
                <a:cubicBezTo>
                  <a:pt x="288" y="85"/>
                  <a:pt x="288" y="84"/>
                  <a:pt x="287" y="85"/>
                </a:cubicBezTo>
                <a:cubicBezTo>
                  <a:pt x="287" y="85"/>
                  <a:pt x="287" y="86"/>
                  <a:pt x="288" y="86"/>
                </a:cubicBezTo>
                <a:cubicBezTo>
                  <a:pt x="287" y="85"/>
                  <a:pt x="289" y="85"/>
                  <a:pt x="288" y="85"/>
                </a:cubicBezTo>
                <a:close/>
                <a:moveTo>
                  <a:pt x="295" y="83"/>
                </a:moveTo>
                <a:cubicBezTo>
                  <a:pt x="295" y="84"/>
                  <a:pt x="295" y="84"/>
                  <a:pt x="295" y="85"/>
                </a:cubicBezTo>
                <a:cubicBezTo>
                  <a:pt x="296" y="85"/>
                  <a:pt x="296" y="85"/>
                  <a:pt x="296" y="85"/>
                </a:cubicBezTo>
                <a:cubicBezTo>
                  <a:pt x="296" y="83"/>
                  <a:pt x="298" y="84"/>
                  <a:pt x="298" y="83"/>
                </a:cubicBezTo>
                <a:cubicBezTo>
                  <a:pt x="297" y="83"/>
                  <a:pt x="296" y="83"/>
                  <a:pt x="295" y="83"/>
                </a:cubicBezTo>
                <a:close/>
                <a:moveTo>
                  <a:pt x="303" y="9"/>
                </a:moveTo>
                <a:cubicBezTo>
                  <a:pt x="301" y="9"/>
                  <a:pt x="299" y="9"/>
                  <a:pt x="297" y="9"/>
                </a:cubicBezTo>
                <a:cubicBezTo>
                  <a:pt x="299" y="9"/>
                  <a:pt x="302" y="10"/>
                  <a:pt x="303" y="9"/>
                </a:cubicBezTo>
                <a:close/>
                <a:moveTo>
                  <a:pt x="305" y="86"/>
                </a:moveTo>
                <a:cubicBezTo>
                  <a:pt x="306" y="86"/>
                  <a:pt x="307" y="85"/>
                  <a:pt x="307" y="85"/>
                </a:cubicBezTo>
                <a:cubicBezTo>
                  <a:pt x="305" y="85"/>
                  <a:pt x="305" y="85"/>
                  <a:pt x="305" y="85"/>
                </a:cubicBezTo>
                <a:cubicBezTo>
                  <a:pt x="306" y="86"/>
                  <a:pt x="305" y="85"/>
                  <a:pt x="305" y="86"/>
                </a:cubicBezTo>
                <a:close/>
                <a:moveTo>
                  <a:pt x="308" y="79"/>
                </a:moveTo>
                <a:cubicBezTo>
                  <a:pt x="309" y="79"/>
                  <a:pt x="311" y="79"/>
                  <a:pt x="312" y="79"/>
                </a:cubicBezTo>
                <a:cubicBezTo>
                  <a:pt x="310" y="79"/>
                  <a:pt x="309" y="78"/>
                  <a:pt x="308" y="79"/>
                </a:cubicBezTo>
                <a:close/>
                <a:moveTo>
                  <a:pt x="311" y="73"/>
                </a:moveTo>
                <a:cubicBezTo>
                  <a:pt x="311" y="73"/>
                  <a:pt x="312" y="74"/>
                  <a:pt x="312" y="73"/>
                </a:cubicBezTo>
                <a:cubicBezTo>
                  <a:pt x="311" y="73"/>
                  <a:pt x="311" y="73"/>
                  <a:pt x="311" y="73"/>
                </a:cubicBezTo>
                <a:close/>
                <a:moveTo>
                  <a:pt x="345" y="75"/>
                </a:moveTo>
                <a:cubicBezTo>
                  <a:pt x="345" y="75"/>
                  <a:pt x="344" y="74"/>
                  <a:pt x="343" y="74"/>
                </a:cubicBezTo>
                <a:cubicBezTo>
                  <a:pt x="337" y="74"/>
                  <a:pt x="331" y="74"/>
                  <a:pt x="324" y="73"/>
                </a:cubicBezTo>
                <a:cubicBezTo>
                  <a:pt x="320" y="73"/>
                  <a:pt x="316" y="72"/>
                  <a:pt x="313" y="73"/>
                </a:cubicBezTo>
                <a:cubicBezTo>
                  <a:pt x="316" y="75"/>
                  <a:pt x="319" y="73"/>
                  <a:pt x="323" y="74"/>
                </a:cubicBezTo>
                <a:cubicBezTo>
                  <a:pt x="322" y="75"/>
                  <a:pt x="320" y="75"/>
                  <a:pt x="320" y="75"/>
                </a:cubicBezTo>
                <a:cubicBezTo>
                  <a:pt x="327" y="76"/>
                  <a:pt x="329" y="75"/>
                  <a:pt x="337" y="75"/>
                </a:cubicBezTo>
                <a:cubicBezTo>
                  <a:pt x="338" y="75"/>
                  <a:pt x="338" y="76"/>
                  <a:pt x="338" y="76"/>
                </a:cubicBezTo>
                <a:cubicBezTo>
                  <a:pt x="339" y="76"/>
                  <a:pt x="338" y="75"/>
                  <a:pt x="338" y="75"/>
                </a:cubicBezTo>
                <a:cubicBezTo>
                  <a:pt x="342" y="75"/>
                  <a:pt x="350" y="75"/>
                  <a:pt x="355" y="75"/>
                </a:cubicBezTo>
                <a:cubicBezTo>
                  <a:pt x="353" y="75"/>
                  <a:pt x="351" y="75"/>
                  <a:pt x="349" y="75"/>
                </a:cubicBezTo>
                <a:cubicBezTo>
                  <a:pt x="347" y="75"/>
                  <a:pt x="346" y="75"/>
                  <a:pt x="345" y="75"/>
                </a:cubicBezTo>
                <a:close/>
                <a:moveTo>
                  <a:pt x="316" y="85"/>
                </a:moveTo>
                <a:cubicBezTo>
                  <a:pt x="317" y="85"/>
                  <a:pt x="319" y="86"/>
                  <a:pt x="319" y="85"/>
                </a:cubicBezTo>
                <a:cubicBezTo>
                  <a:pt x="318" y="85"/>
                  <a:pt x="316" y="84"/>
                  <a:pt x="316" y="85"/>
                </a:cubicBezTo>
                <a:close/>
                <a:moveTo>
                  <a:pt x="318" y="38"/>
                </a:moveTo>
                <a:cubicBezTo>
                  <a:pt x="320" y="38"/>
                  <a:pt x="322" y="39"/>
                  <a:pt x="324" y="38"/>
                </a:cubicBezTo>
                <a:cubicBezTo>
                  <a:pt x="323" y="38"/>
                  <a:pt x="320" y="37"/>
                  <a:pt x="318" y="38"/>
                </a:cubicBezTo>
                <a:close/>
                <a:moveTo>
                  <a:pt x="321" y="53"/>
                </a:moveTo>
                <a:cubicBezTo>
                  <a:pt x="322" y="53"/>
                  <a:pt x="324" y="53"/>
                  <a:pt x="325" y="53"/>
                </a:cubicBezTo>
                <a:cubicBezTo>
                  <a:pt x="324" y="52"/>
                  <a:pt x="322" y="52"/>
                  <a:pt x="321" y="53"/>
                </a:cubicBezTo>
                <a:close/>
                <a:moveTo>
                  <a:pt x="321" y="37"/>
                </a:moveTo>
                <a:cubicBezTo>
                  <a:pt x="323" y="37"/>
                  <a:pt x="323" y="37"/>
                  <a:pt x="323" y="37"/>
                </a:cubicBezTo>
                <a:cubicBezTo>
                  <a:pt x="323" y="36"/>
                  <a:pt x="321" y="36"/>
                  <a:pt x="321" y="37"/>
                </a:cubicBezTo>
                <a:close/>
                <a:moveTo>
                  <a:pt x="332" y="37"/>
                </a:moveTo>
                <a:cubicBezTo>
                  <a:pt x="330" y="36"/>
                  <a:pt x="327" y="36"/>
                  <a:pt x="324" y="37"/>
                </a:cubicBezTo>
                <a:cubicBezTo>
                  <a:pt x="327" y="37"/>
                  <a:pt x="330" y="37"/>
                  <a:pt x="332" y="37"/>
                </a:cubicBezTo>
                <a:close/>
                <a:moveTo>
                  <a:pt x="328" y="38"/>
                </a:moveTo>
                <a:cubicBezTo>
                  <a:pt x="328" y="38"/>
                  <a:pt x="326" y="38"/>
                  <a:pt x="326" y="38"/>
                </a:cubicBezTo>
                <a:cubicBezTo>
                  <a:pt x="326" y="39"/>
                  <a:pt x="328" y="39"/>
                  <a:pt x="328" y="38"/>
                </a:cubicBezTo>
                <a:close/>
                <a:moveTo>
                  <a:pt x="333" y="68"/>
                </a:moveTo>
                <a:cubicBezTo>
                  <a:pt x="336" y="68"/>
                  <a:pt x="336" y="68"/>
                  <a:pt x="338" y="68"/>
                </a:cubicBezTo>
                <a:cubicBezTo>
                  <a:pt x="338" y="67"/>
                  <a:pt x="334" y="68"/>
                  <a:pt x="333" y="68"/>
                </a:cubicBezTo>
                <a:close/>
                <a:moveTo>
                  <a:pt x="334" y="8"/>
                </a:moveTo>
                <a:cubicBezTo>
                  <a:pt x="334" y="8"/>
                  <a:pt x="333" y="8"/>
                  <a:pt x="333" y="8"/>
                </a:cubicBezTo>
                <a:cubicBezTo>
                  <a:pt x="334" y="8"/>
                  <a:pt x="334" y="9"/>
                  <a:pt x="334" y="8"/>
                </a:cubicBezTo>
                <a:close/>
                <a:moveTo>
                  <a:pt x="334" y="39"/>
                </a:moveTo>
                <a:cubicBezTo>
                  <a:pt x="336" y="39"/>
                  <a:pt x="338" y="39"/>
                  <a:pt x="339" y="39"/>
                </a:cubicBezTo>
                <a:cubicBezTo>
                  <a:pt x="338" y="39"/>
                  <a:pt x="335" y="38"/>
                  <a:pt x="334" y="39"/>
                </a:cubicBezTo>
                <a:close/>
                <a:moveTo>
                  <a:pt x="334" y="46"/>
                </a:moveTo>
                <a:cubicBezTo>
                  <a:pt x="345" y="47"/>
                  <a:pt x="356" y="47"/>
                  <a:pt x="367" y="47"/>
                </a:cubicBezTo>
                <a:cubicBezTo>
                  <a:pt x="356" y="47"/>
                  <a:pt x="345" y="45"/>
                  <a:pt x="334" y="46"/>
                </a:cubicBezTo>
                <a:close/>
                <a:moveTo>
                  <a:pt x="335" y="30"/>
                </a:moveTo>
                <a:cubicBezTo>
                  <a:pt x="336" y="30"/>
                  <a:pt x="338" y="30"/>
                  <a:pt x="337" y="30"/>
                </a:cubicBezTo>
                <a:cubicBezTo>
                  <a:pt x="337" y="30"/>
                  <a:pt x="335" y="30"/>
                  <a:pt x="335" y="30"/>
                </a:cubicBezTo>
                <a:close/>
                <a:moveTo>
                  <a:pt x="341" y="68"/>
                </a:moveTo>
                <a:cubicBezTo>
                  <a:pt x="340" y="68"/>
                  <a:pt x="339" y="67"/>
                  <a:pt x="338" y="68"/>
                </a:cubicBezTo>
                <a:cubicBezTo>
                  <a:pt x="339" y="68"/>
                  <a:pt x="341" y="69"/>
                  <a:pt x="341" y="68"/>
                </a:cubicBezTo>
                <a:close/>
                <a:moveTo>
                  <a:pt x="348" y="39"/>
                </a:moveTo>
                <a:cubicBezTo>
                  <a:pt x="345" y="39"/>
                  <a:pt x="342" y="39"/>
                  <a:pt x="340" y="39"/>
                </a:cubicBezTo>
                <a:cubicBezTo>
                  <a:pt x="342" y="39"/>
                  <a:pt x="346" y="40"/>
                  <a:pt x="348" y="39"/>
                </a:cubicBezTo>
                <a:close/>
                <a:moveTo>
                  <a:pt x="343" y="11"/>
                </a:moveTo>
                <a:cubicBezTo>
                  <a:pt x="344" y="11"/>
                  <a:pt x="346" y="11"/>
                  <a:pt x="345" y="11"/>
                </a:cubicBezTo>
                <a:cubicBezTo>
                  <a:pt x="345" y="11"/>
                  <a:pt x="343" y="11"/>
                  <a:pt x="343" y="11"/>
                </a:cubicBezTo>
                <a:close/>
                <a:moveTo>
                  <a:pt x="352" y="11"/>
                </a:moveTo>
                <a:cubicBezTo>
                  <a:pt x="351" y="11"/>
                  <a:pt x="350" y="11"/>
                  <a:pt x="350" y="12"/>
                </a:cubicBezTo>
                <a:cubicBezTo>
                  <a:pt x="351" y="12"/>
                  <a:pt x="352" y="12"/>
                  <a:pt x="352" y="11"/>
                </a:cubicBezTo>
                <a:close/>
                <a:moveTo>
                  <a:pt x="351" y="40"/>
                </a:moveTo>
                <a:cubicBezTo>
                  <a:pt x="353" y="40"/>
                  <a:pt x="355" y="40"/>
                  <a:pt x="352" y="40"/>
                </a:cubicBezTo>
                <a:cubicBezTo>
                  <a:pt x="352" y="40"/>
                  <a:pt x="352" y="39"/>
                  <a:pt x="351" y="40"/>
                </a:cubicBezTo>
                <a:close/>
                <a:moveTo>
                  <a:pt x="353" y="12"/>
                </a:moveTo>
                <a:cubicBezTo>
                  <a:pt x="355" y="12"/>
                  <a:pt x="356" y="13"/>
                  <a:pt x="357" y="12"/>
                </a:cubicBezTo>
                <a:cubicBezTo>
                  <a:pt x="356" y="12"/>
                  <a:pt x="353" y="11"/>
                  <a:pt x="353" y="12"/>
                </a:cubicBezTo>
                <a:cubicBezTo>
                  <a:pt x="353" y="12"/>
                  <a:pt x="353" y="12"/>
                  <a:pt x="353" y="12"/>
                </a:cubicBezTo>
                <a:close/>
                <a:moveTo>
                  <a:pt x="354" y="40"/>
                </a:moveTo>
                <a:cubicBezTo>
                  <a:pt x="355" y="40"/>
                  <a:pt x="357" y="40"/>
                  <a:pt x="357" y="40"/>
                </a:cubicBezTo>
                <a:cubicBezTo>
                  <a:pt x="356" y="40"/>
                  <a:pt x="355" y="39"/>
                  <a:pt x="354" y="40"/>
                </a:cubicBezTo>
                <a:close/>
                <a:moveTo>
                  <a:pt x="361" y="17"/>
                </a:moveTo>
                <a:cubicBezTo>
                  <a:pt x="360" y="16"/>
                  <a:pt x="357" y="15"/>
                  <a:pt x="356" y="16"/>
                </a:cubicBezTo>
                <a:cubicBezTo>
                  <a:pt x="358" y="16"/>
                  <a:pt x="360" y="17"/>
                  <a:pt x="361" y="17"/>
                </a:cubicBezTo>
                <a:close/>
                <a:moveTo>
                  <a:pt x="361" y="28"/>
                </a:moveTo>
                <a:cubicBezTo>
                  <a:pt x="362" y="29"/>
                  <a:pt x="363" y="29"/>
                  <a:pt x="364" y="28"/>
                </a:cubicBezTo>
                <a:cubicBezTo>
                  <a:pt x="363" y="28"/>
                  <a:pt x="361" y="28"/>
                  <a:pt x="361" y="28"/>
                </a:cubicBezTo>
                <a:close/>
                <a:moveTo>
                  <a:pt x="365" y="16"/>
                </a:moveTo>
                <a:cubicBezTo>
                  <a:pt x="366" y="16"/>
                  <a:pt x="367" y="16"/>
                  <a:pt x="368" y="16"/>
                </a:cubicBezTo>
                <a:cubicBezTo>
                  <a:pt x="367" y="15"/>
                  <a:pt x="366" y="14"/>
                  <a:pt x="365" y="14"/>
                </a:cubicBezTo>
                <a:cubicBezTo>
                  <a:pt x="365" y="15"/>
                  <a:pt x="366" y="15"/>
                  <a:pt x="365" y="16"/>
                </a:cubicBezTo>
                <a:close/>
                <a:moveTo>
                  <a:pt x="368" y="53"/>
                </a:moveTo>
                <a:cubicBezTo>
                  <a:pt x="369" y="53"/>
                  <a:pt x="372" y="53"/>
                  <a:pt x="373" y="53"/>
                </a:cubicBezTo>
                <a:cubicBezTo>
                  <a:pt x="371" y="53"/>
                  <a:pt x="369" y="52"/>
                  <a:pt x="368" y="53"/>
                </a:cubicBezTo>
                <a:close/>
                <a:moveTo>
                  <a:pt x="370" y="18"/>
                </a:moveTo>
                <a:cubicBezTo>
                  <a:pt x="369" y="18"/>
                  <a:pt x="368" y="17"/>
                  <a:pt x="368" y="18"/>
                </a:cubicBezTo>
                <a:cubicBezTo>
                  <a:pt x="369" y="18"/>
                  <a:pt x="370" y="18"/>
                  <a:pt x="370" y="18"/>
                </a:cubicBezTo>
                <a:close/>
                <a:moveTo>
                  <a:pt x="373" y="47"/>
                </a:moveTo>
                <a:cubicBezTo>
                  <a:pt x="372" y="48"/>
                  <a:pt x="369" y="47"/>
                  <a:pt x="369" y="48"/>
                </a:cubicBezTo>
                <a:cubicBezTo>
                  <a:pt x="371" y="47"/>
                  <a:pt x="373" y="48"/>
                  <a:pt x="373" y="47"/>
                </a:cubicBezTo>
                <a:close/>
                <a:moveTo>
                  <a:pt x="376" y="32"/>
                </a:moveTo>
                <a:cubicBezTo>
                  <a:pt x="375" y="33"/>
                  <a:pt x="373" y="31"/>
                  <a:pt x="372" y="32"/>
                </a:cubicBezTo>
                <a:cubicBezTo>
                  <a:pt x="374" y="32"/>
                  <a:pt x="376" y="33"/>
                  <a:pt x="376" y="32"/>
                </a:cubicBezTo>
                <a:close/>
                <a:moveTo>
                  <a:pt x="375" y="20"/>
                </a:moveTo>
                <a:cubicBezTo>
                  <a:pt x="375" y="21"/>
                  <a:pt x="377" y="21"/>
                  <a:pt x="378" y="20"/>
                </a:cubicBezTo>
                <a:cubicBezTo>
                  <a:pt x="377" y="20"/>
                  <a:pt x="377" y="20"/>
                  <a:pt x="376" y="20"/>
                </a:cubicBezTo>
                <a:cubicBezTo>
                  <a:pt x="375" y="20"/>
                  <a:pt x="375" y="20"/>
                  <a:pt x="375" y="20"/>
                </a:cubicBezTo>
                <a:close/>
                <a:moveTo>
                  <a:pt x="378" y="32"/>
                </a:moveTo>
                <a:cubicBezTo>
                  <a:pt x="379" y="33"/>
                  <a:pt x="381" y="34"/>
                  <a:pt x="382" y="33"/>
                </a:cubicBezTo>
                <a:cubicBezTo>
                  <a:pt x="381" y="32"/>
                  <a:pt x="379" y="32"/>
                  <a:pt x="378" y="32"/>
                </a:cubicBezTo>
                <a:close/>
                <a:moveTo>
                  <a:pt x="382" y="24"/>
                </a:moveTo>
                <a:cubicBezTo>
                  <a:pt x="381" y="24"/>
                  <a:pt x="380" y="24"/>
                  <a:pt x="379" y="25"/>
                </a:cubicBezTo>
                <a:cubicBezTo>
                  <a:pt x="383" y="25"/>
                  <a:pt x="386" y="24"/>
                  <a:pt x="389" y="24"/>
                </a:cubicBezTo>
                <a:cubicBezTo>
                  <a:pt x="387" y="24"/>
                  <a:pt x="384" y="23"/>
                  <a:pt x="381" y="23"/>
                </a:cubicBezTo>
                <a:cubicBezTo>
                  <a:pt x="381" y="24"/>
                  <a:pt x="382" y="23"/>
                  <a:pt x="382" y="24"/>
                </a:cubicBezTo>
                <a:close/>
                <a:moveTo>
                  <a:pt x="387" y="33"/>
                </a:moveTo>
                <a:cubicBezTo>
                  <a:pt x="387" y="33"/>
                  <a:pt x="388" y="34"/>
                  <a:pt x="389" y="33"/>
                </a:cubicBezTo>
                <a:cubicBezTo>
                  <a:pt x="389" y="33"/>
                  <a:pt x="387" y="32"/>
                  <a:pt x="387" y="33"/>
                </a:cubicBezTo>
                <a:close/>
                <a:moveTo>
                  <a:pt x="387" y="17"/>
                </a:moveTo>
                <a:cubicBezTo>
                  <a:pt x="388" y="18"/>
                  <a:pt x="390" y="18"/>
                  <a:pt x="390" y="17"/>
                </a:cubicBezTo>
                <a:cubicBezTo>
                  <a:pt x="389" y="17"/>
                  <a:pt x="388" y="16"/>
                  <a:pt x="387" y="17"/>
                </a:cubicBezTo>
                <a:close/>
                <a:moveTo>
                  <a:pt x="390" y="18"/>
                </a:moveTo>
                <a:cubicBezTo>
                  <a:pt x="390" y="17"/>
                  <a:pt x="391" y="18"/>
                  <a:pt x="391" y="17"/>
                </a:cubicBezTo>
                <a:cubicBezTo>
                  <a:pt x="391" y="17"/>
                  <a:pt x="390" y="17"/>
                  <a:pt x="390" y="18"/>
                </a:cubicBezTo>
                <a:close/>
                <a:moveTo>
                  <a:pt x="392" y="18"/>
                </a:moveTo>
                <a:cubicBezTo>
                  <a:pt x="392" y="17"/>
                  <a:pt x="393" y="18"/>
                  <a:pt x="393" y="17"/>
                </a:cubicBezTo>
                <a:cubicBezTo>
                  <a:pt x="393" y="17"/>
                  <a:pt x="392" y="17"/>
                  <a:pt x="392" y="18"/>
                </a:cubicBezTo>
                <a:close/>
                <a:moveTo>
                  <a:pt x="395" y="9"/>
                </a:moveTo>
                <a:cubicBezTo>
                  <a:pt x="398" y="9"/>
                  <a:pt x="401" y="10"/>
                  <a:pt x="403" y="10"/>
                </a:cubicBezTo>
                <a:cubicBezTo>
                  <a:pt x="401" y="9"/>
                  <a:pt x="398" y="9"/>
                  <a:pt x="395" y="9"/>
                </a:cubicBezTo>
                <a:close/>
                <a:moveTo>
                  <a:pt x="399" y="21"/>
                </a:moveTo>
                <a:cubicBezTo>
                  <a:pt x="399" y="21"/>
                  <a:pt x="400" y="22"/>
                  <a:pt x="401" y="21"/>
                </a:cubicBezTo>
                <a:cubicBezTo>
                  <a:pt x="400" y="21"/>
                  <a:pt x="399" y="21"/>
                  <a:pt x="399" y="21"/>
                </a:cubicBezTo>
                <a:close/>
                <a:moveTo>
                  <a:pt x="405" y="20"/>
                </a:moveTo>
                <a:cubicBezTo>
                  <a:pt x="407" y="21"/>
                  <a:pt x="408" y="20"/>
                  <a:pt x="409" y="20"/>
                </a:cubicBezTo>
                <a:cubicBezTo>
                  <a:pt x="408" y="20"/>
                  <a:pt x="407" y="19"/>
                  <a:pt x="406" y="19"/>
                </a:cubicBezTo>
                <a:cubicBezTo>
                  <a:pt x="406" y="20"/>
                  <a:pt x="405" y="20"/>
                  <a:pt x="405" y="20"/>
                </a:cubicBezTo>
                <a:close/>
                <a:moveTo>
                  <a:pt x="413" y="10"/>
                </a:moveTo>
                <a:cubicBezTo>
                  <a:pt x="412" y="10"/>
                  <a:pt x="411" y="10"/>
                  <a:pt x="411" y="10"/>
                </a:cubicBezTo>
                <a:cubicBezTo>
                  <a:pt x="411" y="11"/>
                  <a:pt x="412" y="11"/>
                  <a:pt x="413" y="10"/>
                </a:cubicBezTo>
                <a:close/>
                <a:moveTo>
                  <a:pt x="419" y="13"/>
                </a:moveTo>
                <a:cubicBezTo>
                  <a:pt x="417" y="13"/>
                  <a:pt x="414" y="12"/>
                  <a:pt x="412" y="13"/>
                </a:cubicBezTo>
                <a:cubicBezTo>
                  <a:pt x="415" y="13"/>
                  <a:pt x="417" y="14"/>
                  <a:pt x="419" y="13"/>
                </a:cubicBezTo>
                <a:close/>
                <a:moveTo>
                  <a:pt x="285" y="56"/>
                </a:moveTo>
                <a:cubicBezTo>
                  <a:pt x="288" y="55"/>
                  <a:pt x="292" y="57"/>
                  <a:pt x="295" y="55"/>
                </a:cubicBezTo>
                <a:cubicBezTo>
                  <a:pt x="289" y="55"/>
                  <a:pt x="284" y="55"/>
                  <a:pt x="279" y="56"/>
                </a:cubicBezTo>
                <a:cubicBezTo>
                  <a:pt x="280" y="56"/>
                  <a:pt x="282" y="56"/>
                  <a:pt x="283" y="56"/>
                </a:cubicBezTo>
                <a:cubicBezTo>
                  <a:pt x="282" y="57"/>
                  <a:pt x="281" y="56"/>
                  <a:pt x="281" y="57"/>
                </a:cubicBezTo>
                <a:cubicBezTo>
                  <a:pt x="282" y="58"/>
                  <a:pt x="282" y="57"/>
                  <a:pt x="284" y="57"/>
                </a:cubicBezTo>
                <a:cubicBezTo>
                  <a:pt x="287" y="57"/>
                  <a:pt x="296" y="57"/>
                  <a:pt x="299" y="57"/>
                </a:cubicBezTo>
                <a:cubicBezTo>
                  <a:pt x="295" y="56"/>
                  <a:pt x="288" y="57"/>
                  <a:pt x="285" y="56"/>
                </a:cubicBezTo>
                <a:close/>
                <a:moveTo>
                  <a:pt x="363" y="52"/>
                </a:moveTo>
                <a:cubicBezTo>
                  <a:pt x="362" y="52"/>
                  <a:pt x="362" y="52"/>
                  <a:pt x="362" y="52"/>
                </a:cubicBezTo>
                <a:cubicBezTo>
                  <a:pt x="355" y="52"/>
                  <a:pt x="342" y="51"/>
                  <a:pt x="335" y="50"/>
                </a:cubicBezTo>
                <a:cubicBezTo>
                  <a:pt x="334" y="49"/>
                  <a:pt x="332" y="49"/>
                  <a:pt x="331" y="49"/>
                </a:cubicBezTo>
                <a:cubicBezTo>
                  <a:pt x="331" y="49"/>
                  <a:pt x="331" y="49"/>
                  <a:pt x="331" y="49"/>
                </a:cubicBezTo>
                <a:cubicBezTo>
                  <a:pt x="328" y="48"/>
                  <a:pt x="326" y="49"/>
                  <a:pt x="324" y="48"/>
                </a:cubicBezTo>
                <a:cubicBezTo>
                  <a:pt x="325" y="47"/>
                  <a:pt x="327" y="47"/>
                  <a:pt x="326" y="47"/>
                </a:cubicBezTo>
                <a:cubicBezTo>
                  <a:pt x="329" y="47"/>
                  <a:pt x="330" y="45"/>
                  <a:pt x="332" y="47"/>
                </a:cubicBezTo>
                <a:cubicBezTo>
                  <a:pt x="332" y="46"/>
                  <a:pt x="333" y="46"/>
                  <a:pt x="334" y="46"/>
                </a:cubicBezTo>
                <a:cubicBezTo>
                  <a:pt x="332" y="45"/>
                  <a:pt x="331" y="46"/>
                  <a:pt x="330" y="45"/>
                </a:cubicBezTo>
                <a:cubicBezTo>
                  <a:pt x="331" y="45"/>
                  <a:pt x="332" y="45"/>
                  <a:pt x="334" y="45"/>
                </a:cubicBezTo>
                <a:cubicBezTo>
                  <a:pt x="325" y="43"/>
                  <a:pt x="316" y="44"/>
                  <a:pt x="307" y="43"/>
                </a:cubicBezTo>
                <a:cubicBezTo>
                  <a:pt x="306" y="42"/>
                  <a:pt x="305" y="42"/>
                  <a:pt x="304" y="42"/>
                </a:cubicBezTo>
                <a:cubicBezTo>
                  <a:pt x="300" y="41"/>
                  <a:pt x="295" y="42"/>
                  <a:pt x="291" y="41"/>
                </a:cubicBezTo>
                <a:cubicBezTo>
                  <a:pt x="296" y="40"/>
                  <a:pt x="300" y="40"/>
                  <a:pt x="306" y="40"/>
                </a:cubicBezTo>
                <a:cubicBezTo>
                  <a:pt x="306" y="39"/>
                  <a:pt x="306" y="39"/>
                  <a:pt x="306" y="38"/>
                </a:cubicBezTo>
                <a:cubicBezTo>
                  <a:pt x="307" y="39"/>
                  <a:pt x="307" y="39"/>
                  <a:pt x="307" y="39"/>
                </a:cubicBezTo>
                <a:cubicBezTo>
                  <a:pt x="308" y="38"/>
                  <a:pt x="314" y="39"/>
                  <a:pt x="317" y="38"/>
                </a:cubicBezTo>
                <a:cubicBezTo>
                  <a:pt x="313" y="38"/>
                  <a:pt x="307" y="38"/>
                  <a:pt x="304" y="37"/>
                </a:cubicBezTo>
                <a:cubicBezTo>
                  <a:pt x="303" y="37"/>
                  <a:pt x="302" y="37"/>
                  <a:pt x="302" y="37"/>
                </a:cubicBezTo>
                <a:cubicBezTo>
                  <a:pt x="306" y="37"/>
                  <a:pt x="310" y="37"/>
                  <a:pt x="315" y="37"/>
                </a:cubicBezTo>
                <a:cubicBezTo>
                  <a:pt x="315" y="37"/>
                  <a:pt x="314" y="37"/>
                  <a:pt x="314" y="36"/>
                </a:cubicBezTo>
                <a:cubicBezTo>
                  <a:pt x="320" y="35"/>
                  <a:pt x="325" y="36"/>
                  <a:pt x="331" y="35"/>
                </a:cubicBezTo>
                <a:cubicBezTo>
                  <a:pt x="326" y="35"/>
                  <a:pt x="321" y="36"/>
                  <a:pt x="316" y="34"/>
                </a:cubicBezTo>
                <a:cubicBezTo>
                  <a:pt x="316" y="34"/>
                  <a:pt x="314" y="34"/>
                  <a:pt x="313" y="35"/>
                </a:cubicBezTo>
                <a:cubicBezTo>
                  <a:pt x="306" y="34"/>
                  <a:pt x="295" y="34"/>
                  <a:pt x="286" y="33"/>
                </a:cubicBezTo>
                <a:cubicBezTo>
                  <a:pt x="294" y="32"/>
                  <a:pt x="303" y="33"/>
                  <a:pt x="312" y="32"/>
                </a:cubicBezTo>
                <a:cubicBezTo>
                  <a:pt x="313" y="34"/>
                  <a:pt x="319" y="32"/>
                  <a:pt x="322" y="34"/>
                </a:cubicBezTo>
                <a:cubicBezTo>
                  <a:pt x="332" y="33"/>
                  <a:pt x="344" y="33"/>
                  <a:pt x="353" y="34"/>
                </a:cubicBezTo>
                <a:cubicBezTo>
                  <a:pt x="348" y="32"/>
                  <a:pt x="341" y="33"/>
                  <a:pt x="335" y="32"/>
                </a:cubicBezTo>
                <a:cubicBezTo>
                  <a:pt x="325" y="31"/>
                  <a:pt x="312" y="31"/>
                  <a:pt x="304" y="31"/>
                </a:cubicBezTo>
                <a:cubicBezTo>
                  <a:pt x="303" y="31"/>
                  <a:pt x="302" y="31"/>
                  <a:pt x="301" y="30"/>
                </a:cubicBezTo>
                <a:cubicBezTo>
                  <a:pt x="298" y="30"/>
                  <a:pt x="295" y="31"/>
                  <a:pt x="292" y="31"/>
                </a:cubicBezTo>
                <a:cubicBezTo>
                  <a:pt x="289" y="31"/>
                  <a:pt x="287" y="30"/>
                  <a:pt x="284" y="30"/>
                </a:cubicBezTo>
                <a:cubicBezTo>
                  <a:pt x="281" y="29"/>
                  <a:pt x="278" y="31"/>
                  <a:pt x="275" y="29"/>
                </a:cubicBezTo>
                <a:cubicBezTo>
                  <a:pt x="281" y="29"/>
                  <a:pt x="285" y="29"/>
                  <a:pt x="291" y="29"/>
                </a:cubicBezTo>
                <a:cubicBezTo>
                  <a:pt x="293" y="29"/>
                  <a:pt x="296" y="29"/>
                  <a:pt x="297" y="29"/>
                </a:cubicBezTo>
                <a:cubicBezTo>
                  <a:pt x="298" y="29"/>
                  <a:pt x="298" y="30"/>
                  <a:pt x="299" y="30"/>
                </a:cubicBezTo>
                <a:cubicBezTo>
                  <a:pt x="299" y="30"/>
                  <a:pt x="299" y="30"/>
                  <a:pt x="300" y="30"/>
                </a:cubicBezTo>
                <a:cubicBezTo>
                  <a:pt x="301" y="29"/>
                  <a:pt x="302" y="30"/>
                  <a:pt x="303" y="30"/>
                </a:cubicBezTo>
                <a:cubicBezTo>
                  <a:pt x="313" y="30"/>
                  <a:pt x="323" y="30"/>
                  <a:pt x="330" y="30"/>
                </a:cubicBezTo>
                <a:cubicBezTo>
                  <a:pt x="330" y="29"/>
                  <a:pt x="329" y="29"/>
                  <a:pt x="330" y="29"/>
                </a:cubicBezTo>
                <a:cubicBezTo>
                  <a:pt x="333" y="29"/>
                  <a:pt x="338" y="29"/>
                  <a:pt x="341" y="30"/>
                </a:cubicBezTo>
                <a:cubicBezTo>
                  <a:pt x="340" y="30"/>
                  <a:pt x="340" y="30"/>
                  <a:pt x="340" y="30"/>
                </a:cubicBezTo>
                <a:cubicBezTo>
                  <a:pt x="340" y="30"/>
                  <a:pt x="341" y="30"/>
                  <a:pt x="341" y="30"/>
                </a:cubicBezTo>
                <a:cubicBezTo>
                  <a:pt x="343" y="31"/>
                  <a:pt x="343" y="29"/>
                  <a:pt x="345" y="30"/>
                </a:cubicBezTo>
                <a:cubicBezTo>
                  <a:pt x="345" y="31"/>
                  <a:pt x="344" y="30"/>
                  <a:pt x="344" y="31"/>
                </a:cubicBezTo>
                <a:cubicBezTo>
                  <a:pt x="345" y="31"/>
                  <a:pt x="347" y="31"/>
                  <a:pt x="346" y="30"/>
                </a:cubicBezTo>
                <a:cubicBezTo>
                  <a:pt x="347" y="31"/>
                  <a:pt x="347" y="31"/>
                  <a:pt x="348" y="31"/>
                </a:cubicBezTo>
                <a:cubicBezTo>
                  <a:pt x="348" y="30"/>
                  <a:pt x="347" y="31"/>
                  <a:pt x="347" y="30"/>
                </a:cubicBezTo>
                <a:cubicBezTo>
                  <a:pt x="348" y="30"/>
                  <a:pt x="348" y="30"/>
                  <a:pt x="349" y="31"/>
                </a:cubicBezTo>
                <a:cubicBezTo>
                  <a:pt x="351" y="30"/>
                  <a:pt x="359" y="32"/>
                  <a:pt x="362" y="31"/>
                </a:cubicBezTo>
                <a:cubicBezTo>
                  <a:pt x="359" y="30"/>
                  <a:pt x="358" y="30"/>
                  <a:pt x="354" y="30"/>
                </a:cubicBezTo>
                <a:cubicBezTo>
                  <a:pt x="355" y="29"/>
                  <a:pt x="357" y="30"/>
                  <a:pt x="357" y="30"/>
                </a:cubicBezTo>
                <a:cubicBezTo>
                  <a:pt x="347" y="29"/>
                  <a:pt x="335" y="28"/>
                  <a:pt x="324" y="28"/>
                </a:cubicBezTo>
                <a:cubicBezTo>
                  <a:pt x="332" y="27"/>
                  <a:pt x="344" y="28"/>
                  <a:pt x="353" y="28"/>
                </a:cubicBezTo>
                <a:cubicBezTo>
                  <a:pt x="355" y="28"/>
                  <a:pt x="358" y="29"/>
                  <a:pt x="358" y="28"/>
                </a:cubicBezTo>
                <a:cubicBezTo>
                  <a:pt x="356" y="27"/>
                  <a:pt x="352" y="28"/>
                  <a:pt x="350" y="26"/>
                </a:cubicBezTo>
                <a:cubicBezTo>
                  <a:pt x="352" y="26"/>
                  <a:pt x="354" y="27"/>
                  <a:pt x="356" y="26"/>
                </a:cubicBezTo>
                <a:cubicBezTo>
                  <a:pt x="355" y="26"/>
                  <a:pt x="355" y="26"/>
                  <a:pt x="355" y="26"/>
                </a:cubicBezTo>
                <a:cubicBezTo>
                  <a:pt x="361" y="25"/>
                  <a:pt x="367" y="26"/>
                  <a:pt x="372" y="26"/>
                </a:cubicBezTo>
                <a:cubicBezTo>
                  <a:pt x="369" y="24"/>
                  <a:pt x="364" y="25"/>
                  <a:pt x="360" y="24"/>
                </a:cubicBezTo>
                <a:cubicBezTo>
                  <a:pt x="355" y="24"/>
                  <a:pt x="347" y="23"/>
                  <a:pt x="344" y="23"/>
                </a:cubicBezTo>
                <a:cubicBezTo>
                  <a:pt x="349" y="23"/>
                  <a:pt x="351" y="23"/>
                  <a:pt x="356" y="23"/>
                </a:cubicBezTo>
                <a:cubicBezTo>
                  <a:pt x="357" y="23"/>
                  <a:pt x="357" y="22"/>
                  <a:pt x="359" y="22"/>
                </a:cubicBezTo>
                <a:cubicBezTo>
                  <a:pt x="359" y="21"/>
                  <a:pt x="360" y="22"/>
                  <a:pt x="360" y="21"/>
                </a:cubicBezTo>
                <a:cubicBezTo>
                  <a:pt x="355" y="20"/>
                  <a:pt x="349" y="21"/>
                  <a:pt x="346" y="20"/>
                </a:cubicBezTo>
                <a:cubicBezTo>
                  <a:pt x="350" y="19"/>
                  <a:pt x="359" y="21"/>
                  <a:pt x="364" y="20"/>
                </a:cubicBezTo>
                <a:cubicBezTo>
                  <a:pt x="365" y="20"/>
                  <a:pt x="366" y="20"/>
                  <a:pt x="367" y="19"/>
                </a:cubicBezTo>
                <a:cubicBezTo>
                  <a:pt x="362" y="18"/>
                  <a:pt x="358" y="19"/>
                  <a:pt x="355" y="17"/>
                </a:cubicBezTo>
                <a:cubicBezTo>
                  <a:pt x="354" y="17"/>
                  <a:pt x="355" y="18"/>
                  <a:pt x="354" y="18"/>
                </a:cubicBezTo>
                <a:cubicBezTo>
                  <a:pt x="355" y="17"/>
                  <a:pt x="353" y="15"/>
                  <a:pt x="351" y="16"/>
                </a:cubicBezTo>
                <a:cubicBezTo>
                  <a:pt x="351" y="17"/>
                  <a:pt x="352" y="17"/>
                  <a:pt x="352" y="17"/>
                </a:cubicBezTo>
                <a:cubicBezTo>
                  <a:pt x="351" y="18"/>
                  <a:pt x="351" y="16"/>
                  <a:pt x="350" y="16"/>
                </a:cubicBezTo>
                <a:cubicBezTo>
                  <a:pt x="350" y="17"/>
                  <a:pt x="350" y="17"/>
                  <a:pt x="349" y="17"/>
                </a:cubicBezTo>
                <a:cubicBezTo>
                  <a:pt x="348" y="17"/>
                  <a:pt x="350" y="16"/>
                  <a:pt x="349" y="16"/>
                </a:cubicBezTo>
                <a:cubicBezTo>
                  <a:pt x="339" y="17"/>
                  <a:pt x="327" y="15"/>
                  <a:pt x="316" y="14"/>
                </a:cubicBezTo>
                <a:cubicBezTo>
                  <a:pt x="318" y="14"/>
                  <a:pt x="317" y="13"/>
                  <a:pt x="319" y="13"/>
                </a:cubicBezTo>
                <a:cubicBezTo>
                  <a:pt x="321" y="13"/>
                  <a:pt x="323" y="13"/>
                  <a:pt x="324" y="14"/>
                </a:cubicBezTo>
                <a:cubicBezTo>
                  <a:pt x="332" y="13"/>
                  <a:pt x="341" y="15"/>
                  <a:pt x="350" y="14"/>
                </a:cubicBezTo>
                <a:cubicBezTo>
                  <a:pt x="348" y="14"/>
                  <a:pt x="347" y="14"/>
                  <a:pt x="344" y="14"/>
                </a:cubicBezTo>
                <a:cubicBezTo>
                  <a:pt x="344" y="13"/>
                  <a:pt x="345" y="14"/>
                  <a:pt x="345" y="13"/>
                </a:cubicBezTo>
                <a:cubicBezTo>
                  <a:pt x="343" y="14"/>
                  <a:pt x="340" y="13"/>
                  <a:pt x="339" y="13"/>
                </a:cubicBezTo>
                <a:cubicBezTo>
                  <a:pt x="338" y="12"/>
                  <a:pt x="339" y="12"/>
                  <a:pt x="339" y="12"/>
                </a:cubicBezTo>
                <a:cubicBezTo>
                  <a:pt x="340" y="12"/>
                  <a:pt x="340" y="12"/>
                  <a:pt x="341" y="11"/>
                </a:cubicBezTo>
                <a:cubicBezTo>
                  <a:pt x="340" y="11"/>
                  <a:pt x="341" y="11"/>
                  <a:pt x="341" y="11"/>
                </a:cubicBezTo>
                <a:cubicBezTo>
                  <a:pt x="334" y="10"/>
                  <a:pt x="325" y="9"/>
                  <a:pt x="319" y="10"/>
                </a:cubicBezTo>
                <a:cubicBezTo>
                  <a:pt x="321" y="10"/>
                  <a:pt x="323" y="10"/>
                  <a:pt x="324" y="11"/>
                </a:cubicBezTo>
                <a:cubicBezTo>
                  <a:pt x="313" y="11"/>
                  <a:pt x="307" y="12"/>
                  <a:pt x="296" y="10"/>
                </a:cubicBezTo>
                <a:cubicBezTo>
                  <a:pt x="296" y="10"/>
                  <a:pt x="297" y="10"/>
                  <a:pt x="297" y="9"/>
                </a:cubicBezTo>
                <a:cubicBezTo>
                  <a:pt x="289" y="7"/>
                  <a:pt x="281" y="10"/>
                  <a:pt x="274" y="8"/>
                </a:cubicBezTo>
                <a:cubicBezTo>
                  <a:pt x="273" y="8"/>
                  <a:pt x="275" y="9"/>
                  <a:pt x="274" y="9"/>
                </a:cubicBezTo>
                <a:cubicBezTo>
                  <a:pt x="273" y="9"/>
                  <a:pt x="273" y="8"/>
                  <a:pt x="272" y="8"/>
                </a:cubicBezTo>
                <a:cubicBezTo>
                  <a:pt x="272" y="7"/>
                  <a:pt x="273" y="7"/>
                  <a:pt x="274" y="7"/>
                </a:cubicBezTo>
                <a:cubicBezTo>
                  <a:pt x="272" y="7"/>
                  <a:pt x="271" y="7"/>
                  <a:pt x="271" y="6"/>
                </a:cubicBezTo>
                <a:cubicBezTo>
                  <a:pt x="272" y="6"/>
                  <a:pt x="274" y="6"/>
                  <a:pt x="275" y="5"/>
                </a:cubicBezTo>
                <a:cubicBezTo>
                  <a:pt x="273" y="4"/>
                  <a:pt x="271" y="6"/>
                  <a:pt x="271" y="4"/>
                </a:cubicBezTo>
                <a:cubicBezTo>
                  <a:pt x="274" y="4"/>
                  <a:pt x="275" y="3"/>
                  <a:pt x="277" y="3"/>
                </a:cubicBezTo>
                <a:cubicBezTo>
                  <a:pt x="278" y="3"/>
                  <a:pt x="277" y="3"/>
                  <a:pt x="277" y="2"/>
                </a:cubicBezTo>
                <a:cubicBezTo>
                  <a:pt x="276" y="2"/>
                  <a:pt x="274" y="2"/>
                  <a:pt x="273" y="2"/>
                </a:cubicBezTo>
                <a:cubicBezTo>
                  <a:pt x="267" y="1"/>
                  <a:pt x="260" y="3"/>
                  <a:pt x="254" y="1"/>
                </a:cubicBezTo>
                <a:cubicBezTo>
                  <a:pt x="256" y="1"/>
                  <a:pt x="258" y="1"/>
                  <a:pt x="259" y="1"/>
                </a:cubicBezTo>
                <a:cubicBezTo>
                  <a:pt x="260" y="1"/>
                  <a:pt x="262" y="1"/>
                  <a:pt x="261" y="1"/>
                </a:cubicBezTo>
                <a:cubicBezTo>
                  <a:pt x="249" y="0"/>
                  <a:pt x="240" y="1"/>
                  <a:pt x="229" y="1"/>
                </a:cubicBezTo>
                <a:cubicBezTo>
                  <a:pt x="228" y="2"/>
                  <a:pt x="230" y="1"/>
                  <a:pt x="229" y="2"/>
                </a:cubicBezTo>
                <a:cubicBezTo>
                  <a:pt x="228" y="2"/>
                  <a:pt x="224" y="3"/>
                  <a:pt x="223" y="2"/>
                </a:cubicBezTo>
                <a:cubicBezTo>
                  <a:pt x="223" y="1"/>
                  <a:pt x="224" y="2"/>
                  <a:pt x="224" y="1"/>
                </a:cubicBezTo>
                <a:cubicBezTo>
                  <a:pt x="219" y="1"/>
                  <a:pt x="212" y="1"/>
                  <a:pt x="207" y="1"/>
                </a:cubicBezTo>
                <a:cubicBezTo>
                  <a:pt x="207" y="2"/>
                  <a:pt x="207" y="2"/>
                  <a:pt x="207" y="2"/>
                </a:cubicBezTo>
                <a:cubicBezTo>
                  <a:pt x="205" y="2"/>
                  <a:pt x="203" y="2"/>
                  <a:pt x="203" y="3"/>
                </a:cubicBezTo>
                <a:cubicBezTo>
                  <a:pt x="202" y="2"/>
                  <a:pt x="201" y="3"/>
                  <a:pt x="200" y="2"/>
                </a:cubicBezTo>
                <a:cubicBezTo>
                  <a:pt x="199" y="2"/>
                  <a:pt x="200" y="3"/>
                  <a:pt x="199" y="3"/>
                </a:cubicBezTo>
                <a:cubicBezTo>
                  <a:pt x="195" y="3"/>
                  <a:pt x="194" y="4"/>
                  <a:pt x="191" y="3"/>
                </a:cubicBezTo>
                <a:cubicBezTo>
                  <a:pt x="189" y="4"/>
                  <a:pt x="187" y="4"/>
                  <a:pt x="186" y="4"/>
                </a:cubicBezTo>
                <a:cubicBezTo>
                  <a:pt x="186" y="4"/>
                  <a:pt x="186" y="4"/>
                  <a:pt x="186" y="4"/>
                </a:cubicBezTo>
                <a:cubicBezTo>
                  <a:pt x="185" y="4"/>
                  <a:pt x="185" y="4"/>
                  <a:pt x="185" y="3"/>
                </a:cubicBezTo>
                <a:cubicBezTo>
                  <a:pt x="182" y="4"/>
                  <a:pt x="179" y="2"/>
                  <a:pt x="178" y="4"/>
                </a:cubicBezTo>
                <a:cubicBezTo>
                  <a:pt x="174" y="5"/>
                  <a:pt x="171" y="3"/>
                  <a:pt x="168" y="5"/>
                </a:cubicBezTo>
                <a:cubicBezTo>
                  <a:pt x="167" y="5"/>
                  <a:pt x="167" y="4"/>
                  <a:pt x="166" y="4"/>
                </a:cubicBezTo>
                <a:cubicBezTo>
                  <a:pt x="166" y="4"/>
                  <a:pt x="166" y="5"/>
                  <a:pt x="165" y="5"/>
                </a:cubicBezTo>
                <a:cubicBezTo>
                  <a:pt x="162" y="4"/>
                  <a:pt x="156" y="5"/>
                  <a:pt x="153" y="5"/>
                </a:cubicBezTo>
                <a:cubicBezTo>
                  <a:pt x="152" y="5"/>
                  <a:pt x="152" y="5"/>
                  <a:pt x="151" y="5"/>
                </a:cubicBezTo>
                <a:cubicBezTo>
                  <a:pt x="148" y="6"/>
                  <a:pt x="143" y="6"/>
                  <a:pt x="139" y="6"/>
                </a:cubicBezTo>
                <a:cubicBezTo>
                  <a:pt x="128" y="7"/>
                  <a:pt x="116" y="8"/>
                  <a:pt x="105" y="9"/>
                </a:cubicBezTo>
                <a:cubicBezTo>
                  <a:pt x="104" y="9"/>
                  <a:pt x="103" y="9"/>
                  <a:pt x="102" y="10"/>
                </a:cubicBezTo>
                <a:cubicBezTo>
                  <a:pt x="101" y="9"/>
                  <a:pt x="99" y="10"/>
                  <a:pt x="98" y="9"/>
                </a:cubicBezTo>
                <a:cubicBezTo>
                  <a:pt x="96" y="11"/>
                  <a:pt x="94" y="10"/>
                  <a:pt x="92" y="10"/>
                </a:cubicBezTo>
                <a:cubicBezTo>
                  <a:pt x="83" y="11"/>
                  <a:pt x="77" y="13"/>
                  <a:pt x="68" y="14"/>
                </a:cubicBezTo>
                <a:cubicBezTo>
                  <a:pt x="61" y="15"/>
                  <a:pt x="54" y="17"/>
                  <a:pt x="47" y="19"/>
                </a:cubicBezTo>
                <a:cubicBezTo>
                  <a:pt x="46" y="19"/>
                  <a:pt x="45" y="19"/>
                  <a:pt x="44" y="20"/>
                </a:cubicBezTo>
                <a:cubicBezTo>
                  <a:pt x="41" y="20"/>
                  <a:pt x="40" y="21"/>
                  <a:pt x="38" y="22"/>
                </a:cubicBezTo>
                <a:cubicBezTo>
                  <a:pt x="38" y="22"/>
                  <a:pt x="38" y="22"/>
                  <a:pt x="38" y="23"/>
                </a:cubicBezTo>
                <a:cubicBezTo>
                  <a:pt x="37" y="23"/>
                  <a:pt x="37" y="24"/>
                  <a:pt x="36" y="24"/>
                </a:cubicBezTo>
                <a:cubicBezTo>
                  <a:pt x="34" y="24"/>
                  <a:pt x="32" y="22"/>
                  <a:pt x="31" y="24"/>
                </a:cubicBezTo>
                <a:cubicBezTo>
                  <a:pt x="32" y="25"/>
                  <a:pt x="33" y="24"/>
                  <a:pt x="34" y="24"/>
                </a:cubicBezTo>
                <a:cubicBezTo>
                  <a:pt x="33" y="25"/>
                  <a:pt x="32" y="25"/>
                  <a:pt x="32" y="26"/>
                </a:cubicBezTo>
                <a:cubicBezTo>
                  <a:pt x="32" y="26"/>
                  <a:pt x="33" y="27"/>
                  <a:pt x="33" y="28"/>
                </a:cubicBezTo>
                <a:cubicBezTo>
                  <a:pt x="30" y="30"/>
                  <a:pt x="27" y="31"/>
                  <a:pt x="23" y="33"/>
                </a:cubicBezTo>
                <a:cubicBezTo>
                  <a:pt x="21" y="34"/>
                  <a:pt x="20" y="36"/>
                  <a:pt x="17" y="36"/>
                </a:cubicBezTo>
                <a:cubicBezTo>
                  <a:pt x="16" y="36"/>
                  <a:pt x="15" y="35"/>
                  <a:pt x="14" y="36"/>
                </a:cubicBezTo>
                <a:cubicBezTo>
                  <a:pt x="14" y="38"/>
                  <a:pt x="16" y="41"/>
                  <a:pt x="17" y="44"/>
                </a:cubicBezTo>
                <a:cubicBezTo>
                  <a:pt x="18" y="46"/>
                  <a:pt x="19" y="48"/>
                  <a:pt x="20" y="50"/>
                </a:cubicBezTo>
                <a:cubicBezTo>
                  <a:pt x="20" y="52"/>
                  <a:pt x="22" y="53"/>
                  <a:pt x="23" y="55"/>
                </a:cubicBezTo>
                <a:cubicBezTo>
                  <a:pt x="24" y="57"/>
                  <a:pt x="24" y="61"/>
                  <a:pt x="25" y="63"/>
                </a:cubicBezTo>
                <a:cubicBezTo>
                  <a:pt x="26" y="64"/>
                  <a:pt x="28" y="65"/>
                  <a:pt x="28" y="66"/>
                </a:cubicBezTo>
                <a:cubicBezTo>
                  <a:pt x="28" y="69"/>
                  <a:pt x="27" y="70"/>
                  <a:pt x="27" y="72"/>
                </a:cubicBezTo>
                <a:cubicBezTo>
                  <a:pt x="27" y="73"/>
                  <a:pt x="28" y="75"/>
                  <a:pt x="29" y="77"/>
                </a:cubicBezTo>
                <a:cubicBezTo>
                  <a:pt x="32" y="82"/>
                  <a:pt x="36" y="87"/>
                  <a:pt x="42" y="88"/>
                </a:cubicBezTo>
                <a:cubicBezTo>
                  <a:pt x="47" y="89"/>
                  <a:pt x="51" y="86"/>
                  <a:pt x="55" y="86"/>
                </a:cubicBezTo>
                <a:cubicBezTo>
                  <a:pt x="59" y="85"/>
                  <a:pt x="61" y="88"/>
                  <a:pt x="64" y="89"/>
                </a:cubicBezTo>
                <a:cubicBezTo>
                  <a:pt x="65" y="90"/>
                  <a:pt x="67" y="90"/>
                  <a:pt x="67" y="91"/>
                </a:cubicBezTo>
                <a:cubicBezTo>
                  <a:pt x="66" y="92"/>
                  <a:pt x="64" y="92"/>
                  <a:pt x="64" y="93"/>
                </a:cubicBezTo>
                <a:cubicBezTo>
                  <a:pt x="64" y="94"/>
                  <a:pt x="64" y="94"/>
                  <a:pt x="64" y="95"/>
                </a:cubicBezTo>
                <a:cubicBezTo>
                  <a:pt x="63" y="95"/>
                  <a:pt x="62" y="96"/>
                  <a:pt x="61" y="97"/>
                </a:cubicBezTo>
                <a:cubicBezTo>
                  <a:pt x="65" y="99"/>
                  <a:pt x="68" y="97"/>
                  <a:pt x="72" y="96"/>
                </a:cubicBezTo>
                <a:cubicBezTo>
                  <a:pt x="76" y="96"/>
                  <a:pt x="80" y="96"/>
                  <a:pt x="84" y="96"/>
                </a:cubicBezTo>
                <a:cubicBezTo>
                  <a:pt x="104" y="95"/>
                  <a:pt x="123" y="90"/>
                  <a:pt x="142" y="89"/>
                </a:cubicBezTo>
                <a:cubicBezTo>
                  <a:pt x="141" y="89"/>
                  <a:pt x="140" y="89"/>
                  <a:pt x="140" y="88"/>
                </a:cubicBezTo>
                <a:cubicBezTo>
                  <a:pt x="140" y="87"/>
                  <a:pt x="140" y="87"/>
                  <a:pt x="140" y="87"/>
                </a:cubicBezTo>
                <a:cubicBezTo>
                  <a:pt x="136" y="88"/>
                  <a:pt x="134" y="88"/>
                  <a:pt x="132" y="87"/>
                </a:cubicBezTo>
                <a:cubicBezTo>
                  <a:pt x="133" y="86"/>
                  <a:pt x="135" y="87"/>
                  <a:pt x="136" y="86"/>
                </a:cubicBezTo>
                <a:cubicBezTo>
                  <a:pt x="132" y="86"/>
                  <a:pt x="126" y="87"/>
                  <a:pt x="124" y="87"/>
                </a:cubicBezTo>
                <a:cubicBezTo>
                  <a:pt x="125" y="85"/>
                  <a:pt x="129" y="87"/>
                  <a:pt x="130" y="85"/>
                </a:cubicBezTo>
                <a:cubicBezTo>
                  <a:pt x="128" y="85"/>
                  <a:pt x="123" y="87"/>
                  <a:pt x="123" y="85"/>
                </a:cubicBezTo>
                <a:cubicBezTo>
                  <a:pt x="125" y="83"/>
                  <a:pt x="129" y="84"/>
                  <a:pt x="132" y="83"/>
                </a:cubicBezTo>
                <a:cubicBezTo>
                  <a:pt x="133" y="82"/>
                  <a:pt x="132" y="81"/>
                  <a:pt x="132" y="81"/>
                </a:cubicBezTo>
                <a:cubicBezTo>
                  <a:pt x="138" y="80"/>
                  <a:pt x="146" y="79"/>
                  <a:pt x="154" y="79"/>
                </a:cubicBezTo>
                <a:cubicBezTo>
                  <a:pt x="153" y="80"/>
                  <a:pt x="151" y="79"/>
                  <a:pt x="150" y="80"/>
                </a:cubicBezTo>
                <a:cubicBezTo>
                  <a:pt x="150" y="81"/>
                  <a:pt x="151" y="80"/>
                  <a:pt x="152" y="80"/>
                </a:cubicBezTo>
                <a:cubicBezTo>
                  <a:pt x="150" y="81"/>
                  <a:pt x="148" y="81"/>
                  <a:pt x="146" y="80"/>
                </a:cubicBezTo>
                <a:cubicBezTo>
                  <a:pt x="145" y="81"/>
                  <a:pt x="145" y="81"/>
                  <a:pt x="144" y="82"/>
                </a:cubicBezTo>
                <a:cubicBezTo>
                  <a:pt x="147" y="82"/>
                  <a:pt x="151" y="81"/>
                  <a:pt x="152" y="83"/>
                </a:cubicBezTo>
                <a:cubicBezTo>
                  <a:pt x="155" y="83"/>
                  <a:pt x="159" y="84"/>
                  <a:pt x="162" y="83"/>
                </a:cubicBezTo>
                <a:cubicBezTo>
                  <a:pt x="159" y="83"/>
                  <a:pt x="156" y="83"/>
                  <a:pt x="155" y="83"/>
                </a:cubicBezTo>
                <a:cubicBezTo>
                  <a:pt x="155" y="81"/>
                  <a:pt x="159" y="81"/>
                  <a:pt x="161" y="82"/>
                </a:cubicBezTo>
                <a:cubicBezTo>
                  <a:pt x="161" y="81"/>
                  <a:pt x="162" y="81"/>
                  <a:pt x="163" y="81"/>
                </a:cubicBezTo>
                <a:cubicBezTo>
                  <a:pt x="163" y="81"/>
                  <a:pt x="162" y="82"/>
                  <a:pt x="163" y="82"/>
                </a:cubicBezTo>
                <a:cubicBezTo>
                  <a:pt x="164" y="83"/>
                  <a:pt x="165" y="82"/>
                  <a:pt x="167" y="82"/>
                </a:cubicBezTo>
                <a:cubicBezTo>
                  <a:pt x="167" y="82"/>
                  <a:pt x="167" y="81"/>
                  <a:pt x="168" y="81"/>
                </a:cubicBezTo>
                <a:cubicBezTo>
                  <a:pt x="169" y="81"/>
                  <a:pt x="172" y="80"/>
                  <a:pt x="173" y="81"/>
                </a:cubicBezTo>
                <a:cubicBezTo>
                  <a:pt x="172" y="82"/>
                  <a:pt x="171" y="81"/>
                  <a:pt x="170" y="82"/>
                </a:cubicBezTo>
                <a:cubicBezTo>
                  <a:pt x="171" y="83"/>
                  <a:pt x="173" y="81"/>
                  <a:pt x="175" y="82"/>
                </a:cubicBezTo>
                <a:cubicBezTo>
                  <a:pt x="175" y="81"/>
                  <a:pt x="175" y="81"/>
                  <a:pt x="176" y="81"/>
                </a:cubicBezTo>
                <a:cubicBezTo>
                  <a:pt x="180" y="80"/>
                  <a:pt x="186" y="80"/>
                  <a:pt x="188" y="79"/>
                </a:cubicBezTo>
                <a:cubicBezTo>
                  <a:pt x="188" y="79"/>
                  <a:pt x="187" y="79"/>
                  <a:pt x="187" y="79"/>
                </a:cubicBezTo>
                <a:cubicBezTo>
                  <a:pt x="189" y="79"/>
                  <a:pt x="191" y="78"/>
                  <a:pt x="192" y="79"/>
                </a:cubicBezTo>
                <a:cubicBezTo>
                  <a:pt x="192" y="79"/>
                  <a:pt x="192" y="78"/>
                  <a:pt x="192" y="78"/>
                </a:cubicBezTo>
                <a:cubicBezTo>
                  <a:pt x="193" y="79"/>
                  <a:pt x="193" y="78"/>
                  <a:pt x="193" y="79"/>
                </a:cubicBezTo>
                <a:cubicBezTo>
                  <a:pt x="194" y="80"/>
                  <a:pt x="193" y="80"/>
                  <a:pt x="193" y="80"/>
                </a:cubicBezTo>
                <a:cubicBezTo>
                  <a:pt x="196" y="81"/>
                  <a:pt x="200" y="80"/>
                  <a:pt x="202" y="80"/>
                </a:cubicBezTo>
                <a:cubicBezTo>
                  <a:pt x="201" y="80"/>
                  <a:pt x="201" y="80"/>
                  <a:pt x="201" y="79"/>
                </a:cubicBezTo>
                <a:cubicBezTo>
                  <a:pt x="204" y="78"/>
                  <a:pt x="207" y="79"/>
                  <a:pt x="210" y="78"/>
                </a:cubicBezTo>
                <a:cubicBezTo>
                  <a:pt x="208" y="78"/>
                  <a:pt x="208" y="78"/>
                  <a:pt x="207" y="77"/>
                </a:cubicBezTo>
                <a:cubicBezTo>
                  <a:pt x="209" y="77"/>
                  <a:pt x="212" y="77"/>
                  <a:pt x="214" y="76"/>
                </a:cubicBezTo>
                <a:cubicBezTo>
                  <a:pt x="212" y="76"/>
                  <a:pt x="210" y="77"/>
                  <a:pt x="209" y="76"/>
                </a:cubicBezTo>
                <a:cubicBezTo>
                  <a:pt x="216" y="75"/>
                  <a:pt x="224" y="75"/>
                  <a:pt x="231" y="74"/>
                </a:cubicBezTo>
                <a:cubicBezTo>
                  <a:pt x="226" y="74"/>
                  <a:pt x="222" y="74"/>
                  <a:pt x="218" y="74"/>
                </a:cubicBezTo>
                <a:cubicBezTo>
                  <a:pt x="218" y="74"/>
                  <a:pt x="218" y="74"/>
                  <a:pt x="218" y="73"/>
                </a:cubicBezTo>
                <a:cubicBezTo>
                  <a:pt x="217" y="73"/>
                  <a:pt x="216" y="74"/>
                  <a:pt x="216" y="73"/>
                </a:cubicBezTo>
                <a:cubicBezTo>
                  <a:pt x="220" y="72"/>
                  <a:pt x="226" y="73"/>
                  <a:pt x="232" y="71"/>
                </a:cubicBezTo>
                <a:cubicBezTo>
                  <a:pt x="231" y="71"/>
                  <a:pt x="231" y="72"/>
                  <a:pt x="230" y="71"/>
                </a:cubicBezTo>
                <a:cubicBezTo>
                  <a:pt x="231" y="70"/>
                  <a:pt x="232" y="70"/>
                  <a:pt x="233" y="71"/>
                </a:cubicBezTo>
                <a:cubicBezTo>
                  <a:pt x="233" y="69"/>
                  <a:pt x="231" y="71"/>
                  <a:pt x="231" y="70"/>
                </a:cubicBezTo>
                <a:cubicBezTo>
                  <a:pt x="233" y="68"/>
                  <a:pt x="236" y="69"/>
                  <a:pt x="238" y="69"/>
                </a:cubicBezTo>
                <a:cubicBezTo>
                  <a:pt x="239" y="69"/>
                  <a:pt x="240" y="68"/>
                  <a:pt x="241" y="68"/>
                </a:cubicBezTo>
                <a:cubicBezTo>
                  <a:pt x="246" y="67"/>
                  <a:pt x="252" y="68"/>
                  <a:pt x="257" y="67"/>
                </a:cubicBezTo>
                <a:cubicBezTo>
                  <a:pt x="253" y="67"/>
                  <a:pt x="249" y="66"/>
                  <a:pt x="247" y="67"/>
                </a:cubicBezTo>
                <a:cubicBezTo>
                  <a:pt x="247" y="66"/>
                  <a:pt x="244" y="66"/>
                  <a:pt x="243" y="67"/>
                </a:cubicBezTo>
                <a:cubicBezTo>
                  <a:pt x="242" y="67"/>
                  <a:pt x="243" y="66"/>
                  <a:pt x="242" y="66"/>
                </a:cubicBezTo>
                <a:cubicBezTo>
                  <a:pt x="239" y="66"/>
                  <a:pt x="236" y="66"/>
                  <a:pt x="233" y="66"/>
                </a:cubicBezTo>
                <a:cubicBezTo>
                  <a:pt x="231" y="66"/>
                  <a:pt x="230" y="67"/>
                  <a:pt x="229" y="66"/>
                </a:cubicBezTo>
                <a:cubicBezTo>
                  <a:pt x="232" y="66"/>
                  <a:pt x="233" y="65"/>
                  <a:pt x="235" y="64"/>
                </a:cubicBezTo>
                <a:cubicBezTo>
                  <a:pt x="236" y="65"/>
                  <a:pt x="235" y="65"/>
                  <a:pt x="236" y="65"/>
                </a:cubicBezTo>
                <a:cubicBezTo>
                  <a:pt x="241" y="65"/>
                  <a:pt x="243" y="64"/>
                  <a:pt x="248" y="64"/>
                </a:cubicBezTo>
                <a:cubicBezTo>
                  <a:pt x="247" y="64"/>
                  <a:pt x="247" y="64"/>
                  <a:pt x="247" y="63"/>
                </a:cubicBezTo>
                <a:cubicBezTo>
                  <a:pt x="247" y="63"/>
                  <a:pt x="248" y="62"/>
                  <a:pt x="248" y="62"/>
                </a:cubicBezTo>
                <a:cubicBezTo>
                  <a:pt x="249" y="62"/>
                  <a:pt x="251" y="62"/>
                  <a:pt x="253" y="62"/>
                </a:cubicBezTo>
                <a:cubicBezTo>
                  <a:pt x="248" y="62"/>
                  <a:pt x="243" y="62"/>
                  <a:pt x="238" y="62"/>
                </a:cubicBezTo>
                <a:cubicBezTo>
                  <a:pt x="236" y="62"/>
                  <a:pt x="233" y="63"/>
                  <a:pt x="231" y="61"/>
                </a:cubicBezTo>
                <a:cubicBezTo>
                  <a:pt x="238" y="61"/>
                  <a:pt x="246" y="61"/>
                  <a:pt x="252" y="60"/>
                </a:cubicBezTo>
                <a:cubicBezTo>
                  <a:pt x="251" y="59"/>
                  <a:pt x="248" y="60"/>
                  <a:pt x="246" y="60"/>
                </a:cubicBezTo>
                <a:cubicBezTo>
                  <a:pt x="245" y="60"/>
                  <a:pt x="243" y="60"/>
                  <a:pt x="243" y="59"/>
                </a:cubicBezTo>
                <a:cubicBezTo>
                  <a:pt x="244" y="59"/>
                  <a:pt x="246" y="60"/>
                  <a:pt x="247" y="58"/>
                </a:cubicBezTo>
                <a:cubicBezTo>
                  <a:pt x="248" y="59"/>
                  <a:pt x="249" y="59"/>
                  <a:pt x="250" y="58"/>
                </a:cubicBezTo>
                <a:cubicBezTo>
                  <a:pt x="249" y="58"/>
                  <a:pt x="248" y="59"/>
                  <a:pt x="248" y="58"/>
                </a:cubicBezTo>
                <a:cubicBezTo>
                  <a:pt x="253" y="58"/>
                  <a:pt x="259" y="57"/>
                  <a:pt x="264" y="58"/>
                </a:cubicBezTo>
                <a:cubicBezTo>
                  <a:pt x="264" y="58"/>
                  <a:pt x="263" y="58"/>
                  <a:pt x="263" y="59"/>
                </a:cubicBezTo>
                <a:cubicBezTo>
                  <a:pt x="267" y="58"/>
                  <a:pt x="270" y="59"/>
                  <a:pt x="274" y="58"/>
                </a:cubicBezTo>
                <a:cubicBezTo>
                  <a:pt x="276" y="58"/>
                  <a:pt x="278" y="59"/>
                  <a:pt x="280" y="59"/>
                </a:cubicBezTo>
                <a:cubicBezTo>
                  <a:pt x="282" y="59"/>
                  <a:pt x="285" y="58"/>
                  <a:pt x="286" y="59"/>
                </a:cubicBezTo>
                <a:cubicBezTo>
                  <a:pt x="284" y="60"/>
                  <a:pt x="282" y="59"/>
                  <a:pt x="280" y="60"/>
                </a:cubicBezTo>
                <a:cubicBezTo>
                  <a:pt x="284" y="60"/>
                  <a:pt x="287" y="60"/>
                  <a:pt x="292" y="60"/>
                </a:cubicBezTo>
                <a:cubicBezTo>
                  <a:pt x="290" y="59"/>
                  <a:pt x="288" y="60"/>
                  <a:pt x="287" y="59"/>
                </a:cubicBezTo>
                <a:cubicBezTo>
                  <a:pt x="289" y="58"/>
                  <a:pt x="292" y="59"/>
                  <a:pt x="294" y="58"/>
                </a:cubicBezTo>
                <a:cubicBezTo>
                  <a:pt x="296" y="58"/>
                  <a:pt x="296" y="58"/>
                  <a:pt x="296" y="58"/>
                </a:cubicBezTo>
                <a:cubicBezTo>
                  <a:pt x="296" y="58"/>
                  <a:pt x="295" y="58"/>
                  <a:pt x="294" y="58"/>
                </a:cubicBezTo>
                <a:cubicBezTo>
                  <a:pt x="289" y="58"/>
                  <a:pt x="286" y="58"/>
                  <a:pt x="283" y="57"/>
                </a:cubicBezTo>
                <a:cubicBezTo>
                  <a:pt x="283" y="58"/>
                  <a:pt x="283" y="58"/>
                  <a:pt x="282" y="58"/>
                </a:cubicBezTo>
                <a:cubicBezTo>
                  <a:pt x="277" y="57"/>
                  <a:pt x="269" y="59"/>
                  <a:pt x="264" y="58"/>
                </a:cubicBezTo>
                <a:cubicBezTo>
                  <a:pt x="267" y="57"/>
                  <a:pt x="273" y="58"/>
                  <a:pt x="276" y="57"/>
                </a:cubicBezTo>
                <a:cubicBezTo>
                  <a:pt x="275" y="57"/>
                  <a:pt x="275" y="56"/>
                  <a:pt x="274" y="56"/>
                </a:cubicBezTo>
                <a:cubicBezTo>
                  <a:pt x="272" y="57"/>
                  <a:pt x="267" y="57"/>
                  <a:pt x="266" y="55"/>
                </a:cubicBezTo>
                <a:cubicBezTo>
                  <a:pt x="262" y="55"/>
                  <a:pt x="260" y="54"/>
                  <a:pt x="258" y="56"/>
                </a:cubicBezTo>
                <a:cubicBezTo>
                  <a:pt x="255" y="55"/>
                  <a:pt x="249" y="55"/>
                  <a:pt x="246" y="55"/>
                </a:cubicBezTo>
                <a:cubicBezTo>
                  <a:pt x="249" y="54"/>
                  <a:pt x="254" y="55"/>
                  <a:pt x="258" y="54"/>
                </a:cubicBezTo>
                <a:cubicBezTo>
                  <a:pt x="259" y="54"/>
                  <a:pt x="258" y="55"/>
                  <a:pt x="259" y="55"/>
                </a:cubicBezTo>
                <a:cubicBezTo>
                  <a:pt x="261" y="54"/>
                  <a:pt x="263" y="54"/>
                  <a:pt x="264" y="55"/>
                </a:cubicBezTo>
                <a:cubicBezTo>
                  <a:pt x="265" y="55"/>
                  <a:pt x="265" y="54"/>
                  <a:pt x="265" y="54"/>
                </a:cubicBezTo>
                <a:cubicBezTo>
                  <a:pt x="278" y="53"/>
                  <a:pt x="298" y="55"/>
                  <a:pt x="310" y="54"/>
                </a:cubicBezTo>
                <a:cubicBezTo>
                  <a:pt x="307" y="53"/>
                  <a:pt x="304" y="53"/>
                  <a:pt x="301" y="53"/>
                </a:cubicBezTo>
                <a:cubicBezTo>
                  <a:pt x="301" y="52"/>
                  <a:pt x="301" y="52"/>
                  <a:pt x="301" y="52"/>
                </a:cubicBezTo>
                <a:cubicBezTo>
                  <a:pt x="297" y="52"/>
                  <a:pt x="293" y="52"/>
                  <a:pt x="289" y="51"/>
                </a:cubicBezTo>
                <a:cubicBezTo>
                  <a:pt x="288" y="52"/>
                  <a:pt x="288" y="52"/>
                  <a:pt x="288" y="53"/>
                </a:cubicBezTo>
                <a:cubicBezTo>
                  <a:pt x="281" y="53"/>
                  <a:pt x="270" y="53"/>
                  <a:pt x="263" y="52"/>
                </a:cubicBezTo>
                <a:cubicBezTo>
                  <a:pt x="263" y="51"/>
                  <a:pt x="265" y="51"/>
                  <a:pt x="266" y="51"/>
                </a:cubicBezTo>
                <a:cubicBezTo>
                  <a:pt x="281" y="51"/>
                  <a:pt x="296" y="52"/>
                  <a:pt x="310" y="52"/>
                </a:cubicBezTo>
                <a:cubicBezTo>
                  <a:pt x="319" y="52"/>
                  <a:pt x="328" y="51"/>
                  <a:pt x="338" y="51"/>
                </a:cubicBezTo>
                <a:cubicBezTo>
                  <a:pt x="346" y="52"/>
                  <a:pt x="354" y="52"/>
                  <a:pt x="362" y="52"/>
                </a:cubicBezTo>
                <a:cubicBezTo>
                  <a:pt x="363" y="52"/>
                  <a:pt x="363" y="52"/>
                  <a:pt x="363" y="52"/>
                </a:cubicBezTo>
                <a:cubicBezTo>
                  <a:pt x="364" y="52"/>
                  <a:pt x="364" y="52"/>
                  <a:pt x="363" y="52"/>
                </a:cubicBezTo>
                <a:close/>
                <a:moveTo>
                  <a:pt x="329" y="45"/>
                </a:moveTo>
                <a:cubicBezTo>
                  <a:pt x="329" y="45"/>
                  <a:pt x="328" y="45"/>
                  <a:pt x="327" y="45"/>
                </a:cubicBezTo>
                <a:cubicBezTo>
                  <a:pt x="327" y="45"/>
                  <a:pt x="328" y="45"/>
                  <a:pt x="329" y="45"/>
                </a:cubicBezTo>
                <a:close/>
                <a:moveTo>
                  <a:pt x="303" y="39"/>
                </a:moveTo>
                <a:cubicBezTo>
                  <a:pt x="303" y="39"/>
                  <a:pt x="302" y="39"/>
                  <a:pt x="302" y="39"/>
                </a:cubicBezTo>
                <a:cubicBezTo>
                  <a:pt x="302" y="38"/>
                  <a:pt x="303" y="39"/>
                  <a:pt x="303" y="39"/>
                </a:cubicBezTo>
                <a:close/>
                <a:moveTo>
                  <a:pt x="302" y="37"/>
                </a:moveTo>
                <a:cubicBezTo>
                  <a:pt x="300" y="37"/>
                  <a:pt x="296" y="38"/>
                  <a:pt x="295" y="37"/>
                </a:cubicBezTo>
                <a:cubicBezTo>
                  <a:pt x="297" y="37"/>
                  <a:pt x="300" y="36"/>
                  <a:pt x="302" y="37"/>
                </a:cubicBezTo>
                <a:close/>
                <a:moveTo>
                  <a:pt x="348" y="26"/>
                </a:moveTo>
                <a:cubicBezTo>
                  <a:pt x="348" y="27"/>
                  <a:pt x="347" y="27"/>
                  <a:pt x="346" y="26"/>
                </a:cubicBezTo>
                <a:cubicBezTo>
                  <a:pt x="346" y="26"/>
                  <a:pt x="348" y="26"/>
                  <a:pt x="348" y="26"/>
                </a:cubicBezTo>
                <a:close/>
                <a:moveTo>
                  <a:pt x="353" y="17"/>
                </a:moveTo>
                <a:cubicBezTo>
                  <a:pt x="353" y="17"/>
                  <a:pt x="353" y="17"/>
                  <a:pt x="353" y="18"/>
                </a:cubicBezTo>
                <a:cubicBezTo>
                  <a:pt x="352" y="18"/>
                  <a:pt x="352" y="18"/>
                  <a:pt x="352" y="18"/>
                </a:cubicBezTo>
                <a:cubicBezTo>
                  <a:pt x="352" y="17"/>
                  <a:pt x="353" y="17"/>
                  <a:pt x="353" y="17"/>
                </a:cubicBezTo>
                <a:close/>
                <a:moveTo>
                  <a:pt x="338" y="12"/>
                </a:moveTo>
                <a:cubicBezTo>
                  <a:pt x="338" y="12"/>
                  <a:pt x="338" y="12"/>
                  <a:pt x="337" y="12"/>
                </a:cubicBezTo>
                <a:cubicBezTo>
                  <a:pt x="337" y="11"/>
                  <a:pt x="338" y="12"/>
                  <a:pt x="338" y="12"/>
                </a:cubicBezTo>
                <a:close/>
                <a:moveTo>
                  <a:pt x="333" y="12"/>
                </a:moveTo>
                <a:cubicBezTo>
                  <a:pt x="333" y="12"/>
                  <a:pt x="332" y="12"/>
                  <a:pt x="332" y="12"/>
                </a:cubicBezTo>
                <a:cubicBezTo>
                  <a:pt x="331" y="11"/>
                  <a:pt x="333" y="11"/>
                  <a:pt x="333" y="12"/>
                </a:cubicBezTo>
                <a:close/>
                <a:moveTo>
                  <a:pt x="328" y="11"/>
                </a:moveTo>
                <a:cubicBezTo>
                  <a:pt x="328" y="12"/>
                  <a:pt x="328" y="12"/>
                  <a:pt x="328" y="13"/>
                </a:cubicBezTo>
                <a:cubicBezTo>
                  <a:pt x="327" y="13"/>
                  <a:pt x="326" y="12"/>
                  <a:pt x="325" y="13"/>
                </a:cubicBezTo>
                <a:cubicBezTo>
                  <a:pt x="326" y="12"/>
                  <a:pt x="327" y="12"/>
                  <a:pt x="328" y="11"/>
                </a:cubicBezTo>
                <a:close/>
                <a:moveTo>
                  <a:pt x="70" y="91"/>
                </a:moveTo>
                <a:cubicBezTo>
                  <a:pt x="71" y="92"/>
                  <a:pt x="73" y="91"/>
                  <a:pt x="74" y="92"/>
                </a:cubicBezTo>
                <a:cubicBezTo>
                  <a:pt x="73" y="94"/>
                  <a:pt x="65" y="94"/>
                  <a:pt x="70" y="91"/>
                </a:cubicBezTo>
                <a:close/>
                <a:moveTo>
                  <a:pt x="153" y="78"/>
                </a:moveTo>
                <a:cubicBezTo>
                  <a:pt x="148" y="78"/>
                  <a:pt x="142" y="79"/>
                  <a:pt x="137" y="79"/>
                </a:cubicBezTo>
                <a:cubicBezTo>
                  <a:pt x="135" y="80"/>
                  <a:pt x="131" y="80"/>
                  <a:pt x="129" y="79"/>
                </a:cubicBezTo>
                <a:cubicBezTo>
                  <a:pt x="129" y="78"/>
                  <a:pt x="130" y="79"/>
                  <a:pt x="130" y="78"/>
                </a:cubicBezTo>
                <a:cubicBezTo>
                  <a:pt x="140" y="79"/>
                  <a:pt x="148" y="77"/>
                  <a:pt x="158" y="77"/>
                </a:cubicBezTo>
                <a:cubicBezTo>
                  <a:pt x="156" y="78"/>
                  <a:pt x="155" y="78"/>
                  <a:pt x="153" y="78"/>
                </a:cubicBezTo>
                <a:close/>
                <a:moveTo>
                  <a:pt x="160" y="80"/>
                </a:moveTo>
                <a:cubicBezTo>
                  <a:pt x="164" y="78"/>
                  <a:pt x="169" y="79"/>
                  <a:pt x="174" y="79"/>
                </a:cubicBezTo>
                <a:cubicBezTo>
                  <a:pt x="170" y="81"/>
                  <a:pt x="166" y="80"/>
                  <a:pt x="160" y="80"/>
                </a:cubicBezTo>
                <a:close/>
                <a:moveTo>
                  <a:pt x="176" y="77"/>
                </a:moveTo>
                <a:cubicBezTo>
                  <a:pt x="176" y="76"/>
                  <a:pt x="177" y="76"/>
                  <a:pt x="178" y="76"/>
                </a:cubicBezTo>
                <a:cubicBezTo>
                  <a:pt x="177" y="77"/>
                  <a:pt x="176" y="77"/>
                  <a:pt x="176" y="77"/>
                </a:cubicBezTo>
                <a:close/>
                <a:moveTo>
                  <a:pt x="184" y="79"/>
                </a:moveTo>
                <a:cubicBezTo>
                  <a:pt x="184" y="79"/>
                  <a:pt x="184" y="79"/>
                  <a:pt x="184" y="79"/>
                </a:cubicBezTo>
                <a:cubicBezTo>
                  <a:pt x="186" y="79"/>
                  <a:pt x="186" y="79"/>
                  <a:pt x="186" y="79"/>
                </a:cubicBezTo>
                <a:cubicBezTo>
                  <a:pt x="186" y="80"/>
                  <a:pt x="185" y="79"/>
                  <a:pt x="184" y="79"/>
                </a:cubicBezTo>
                <a:close/>
                <a:moveTo>
                  <a:pt x="192" y="6"/>
                </a:moveTo>
                <a:cubicBezTo>
                  <a:pt x="192" y="5"/>
                  <a:pt x="194" y="5"/>
                  <a:pt x="194" y="6"/>
                </a:cubicBezTo>
                <a:cubicBezTo>
                  <a:pt x="193" y="6"/>
                  <a:pt x="193" y="5"/>
                  <a:pt x="192" y="6"/>
                </a:cubicBezTo>
                <a:close/>
                <a:moveTo>
                  <a:pt x="192" y="8"/>
                </a:moveTo>
                <a:cubicBezTo>
                  <a:pt x="193" y="7"/>
                  <a:pt x="195" y="8"/>
                  <a:pt x="196" y="7"/>
                </a:cubicBezTo>
                <a:cubicBezTo>
                  <a:pt x="196" y="8"/>
                  <a:pt x="193" y="8"/>
                  <a:pt x="192" y="8"/>
                </a:cubicBezTo>
                <a:close/>
                <a:moveTo>
                  <a:pt x="195" y="80"/>
                </a:moveTo>
                <a:cubicBezTo>
                  <a:pt x="196" y="79"/>
                  <a:pt x="198" y="79"/>
                  <a:pt x="200" y="79"/>
                </a:cubicBezTo>
                <a:cubicBezTo>
                  <a:pt x="199" y="81"/>
                  <a:pt x="197" y="80"/>
                  <a:pt x="195" y="80"/>
                </a:cubicBezTo>
                <a:close/>
                <a:moveTo>
                  <a:pt x="193" y="77"/>
                </a:moveTo>
                <a:cubicBezTo>
                  <a:pt x="196" y="76"/>
                  <a:pt x="199" y="76"/>
                  <a:pt x="202" y="76"/>
                </a:cubicBezTo>
                <a:cubicBezTo>
                  <a:pt x="200" y="78"/>
                  <a:pt x="196" y="76"/>
                  <a:pt x="193" y="77"/>
                </a:cubicBezTo>
                <a:close/>
                <a:moveTo>
                  <a:pt x="202" y="7"/>
                </a:moveTo>
                <a:cubicBezTo>
                  <a:pt x="203" y="6"/>
                  <a:pt x="206" y="7"/>
                  <a:pt x="202" y="7"/>
                </a:cubicBezTo>
                <a:close/>
                <a:moveTo>
                  <a:pt x="204" y="78"/>
                </a:moveTo>
                <a:cubicBezTo>
                  <a:pt x="205" y="77"/>
                  <a:pt x="206" y="77"/>
                  <a:pt x="207" y="77"/>
                </a:cubicBezTo>
                <a:cubicBezTo>
                  <a:pt x="207" y="78"/>
                  <a:pt x="205" y="77"/>
                  <a:pt x="204" y="78"/>
                </a:cubicBezTo>
                <a:close/>
                <a:moveTo>
                  <a:pt x="290" y="52"/>
                </a:moveTo>
                <a:cubicBezTo>
                  <a:pt x="289" y="53"/>
                  <a:pt x="289" y="53"/>
                  <a:pt x="288" y="53"/>
                </a:cubicBezTo>
                <a:cubicBezTo>
                  <a:pt x="288" y="52"/>
                  <a:pt x="290" y="52"/>
                  <a:pt x="290" y="52"/>
                </a:cubicBezTo>
                <a:close/>
                <a:moveTo>
                  <a:pt x="278" y="25"/>
                </a:moveTo>
                <a:cubicBezTo>
                  <a:pt x="278" y="24"/>
                  <a:pt x="280" y="24"/>
                  <a:pt x="280" y="25"/>
                </a:cubicBezTo>
                <a:cubicBezTo>
                  <a:pt x="280" y="25"/>
                  <a:pt x="278" y="25"/>
                  <a:pt x="278" y="25"/>
                </a:cubicBezTo>
                <a:close/>
                <a:moveTo>
                  <a:pt x="281" y="25"/>
                </a:moveTo>
                <a:cubicBezTo>
                  <a:pt x="281" y="24"/>
                  <a:pt x="283" y="24"/>
                  <a:pt x="284" y="24"/>
                </a:cubicBezTo>
                <a:cubicBezTo>
                  <a:pt x="283" y="26"/>
                  <a:pt x="282" y="24"/>
                  <a:pt x="281" y="25"/>
                </a:cubicBezTo>
                <a:close/>
                <a:moveTo>
                  <a:pt x="285" y="25"/>
                </a:moveTo>
                <a:cubicBezTo>
                  <a:pt x="285" y="24"/>
                  <a:pt x="286" y="24"/>
                  <a:pt x="286" y="24"/>
                </a:cubicBezTo>
                <a:cubicBezTo>
                  <a:pt x="286" y="25"/>
                  <a:pt x="285" y="25"/>
                  <a:pt x="285" y="25"/>
                </a:cubicBezTo>
                <a:close/>
                <a:moveTo>
                  <a:pt x="288" y="25"/>
                </a:moveTo>
                <a:cubicBezTo>
                  <a:pt x="289" y="24"/>
                  <a:pt x="291" y="25"/>
                  <a:pt x="291" y="25"/>
                </a:cubicBezTo>
                <a:cubicBezTo>
                  <a:pt x="291" y="25"/>
                  <a:pt x="289" y="25"/>
                  <a:pt x="288" y="25"/>
                </a:cubicBezTo>
                <a:close/>
                <a:moveTo>
                  <a:pt x="288" y="21"/>
                </a:moveTo>
                <a:cubicBezTo>
                  <a:pt x="288" y="21"/>
                  <a:pt x="289" y="21"/>
                  <a:pt x="289" y="22"/>
                </a:cubicBezTo>
                <a:cubicBezTo>
                  <a:pt x="288" y="22"/>
                  <a:pt x="288" y="21"/>
                  <a:pt x="288" y="21"/>
                </a:cubicBezTo>
                <a:close/>
                <a:moveTo>
                  <a:pt x="291" y="25"/>
                </a:moveTo>
                <a:cubicBezTo>
                  <a:pt x="291" y="24"/>
                  <a:pt x="293" y="25"/>
                  <a:pt x="293" y="24"/>
                </a:cubicBezTo>
                <a:cubicBezTo>
                  <a:pt x="294" y="25"/>
                  <a:pt x="292" y="25"/>
                  <a:pt x="291" y="25"/>
                </a:cubicBezTo>
                <a:close/>
                <a:moveTo>
                  <a:pt x="295" y="25"/>
                </a:moveTo>
                <a:cubicBezTo>
                  <a:pt x="295" y="24"/>
                  <a:pt x="297" y="25"/>
                  <a:pt x="298" y="25"/>
                </a:cubicBezTo>
                <a:cubicBezTo>
                  <a:pt x="298" y="25"/>
                  <a:pt x="296" y="25"/>
                  <a:pt x="295" y="25"/>
                </a:cubicBezTo>
                <a:close/>
                <a:moveTo>
                  <a:pt x="306" y="24"/>
                </a:moveTo>
                <a:cubicBezTo>
                  <a:pt x="307" y="23"/>
                  <a:pt x="308" y="23"/>
                  <a:pt x="308" y="23"/>
                </a:cubicBezTo>
                <a:cubicBezTo>
                  <a:pt x="308" y="24"/>
                  <a:pt x="307" y="24"/>
                  <a:pt x="306" y="24"/>
                </a:cubicBezTo>
                <a:close/>
                <a:moveTo>
                  <a:pt x="308" y="23"/>
                </a:moveTo>
                <a:cubicBezTo>
                  <a:pt x="308" y="23"/>
                  <a:pt x="310" y="23"/>
                  <a:pt x="310" y="23"/>
                </a:cubicBezTo>
                <a:cubicBezTo>
                  <a:pt x="309" y="24"/>
                  <a:pt x="309" y="23"/>
                  <a:pt x="308" y="23"/>
                </a:cubicBezTo>
                <a:close/>
                <a:moveTo>
                  <a:pt x="311" y="24"/>
                </a:moveTo>
                <a:cubicBezTo>
                  <a:pt x="311" y="23"/>
                  <a:pt x="311" y="23"/>
                  <a:pt x="311" y="23"/>
                </a:cubicBezTo>
                <a:cubicBezTo>
                  <a:pt x="312" y="23"/>
                  <a:pt x="313" y="23"/>
                  <a:pt x="313" y="24"/>
                </a:cubicBezTo>
                <a:lnTo>
                  <a:pt x="311" y="24"/>
                </a:lnTo>
                <a:close/>
                <a:moveTo>
                  <a:pt x="288" y="13"/>
                </a:moveTo>
                <a:cubicBezTo>
                  <a:pt x="298" y="12"/>
                  <a:pt x="305" y="13"/>
                  <a:pt x="315" y="13"/>
                </a:cubicBezTo>
                <a:cubicBezTo>
                  <a:pt x="315" y="14"/>
                  <a:pt x="316" y="14"/>
                  <a:pt x="316" y="14"/>
                </a:cubicBezTo>
                <a:cubicBezTo>
                  <a:pt x="314" y="14"/>
                  <a:pt x="310" y="14"/>
                  <a:pt x="308" y="14"/>
                </a:cubicBezTo>
                <a:cubicBezTo>
                  <a:pt x="307" y="14"/>
                  <a:pt x="309" y="14"/>
                  <a:pt x="308" y="14"/>
                </a:cubicBezTo>
                <a:cubicBezTo>
                  <a:pt x="303" y="15"/>
                  <a:pt x="298" y="14"/>
                  <a:pt x="295" y="14"/>
                </a:cubicBezTo>
                <a:cubicBezTo>
                  <a:pt x="292" y="14"/>
                  <a:pt x="290" y="15"/>
                  <a:pt x="288" y="13"/>
                </a:cubicBezTo>
                <a:cubicBezTo>
                  <a:pt x="288" y="13"/>
                  <a:pt x="288" y="13"/>
                  <a:pt x="288" y="13"/>
                </a:cubicBezTo>
                <a:close/>
                <a:moveTo>
                  <a:pt x="287" y="10"/>
                </a:moveTo>
                <a:cubicBezTo>
                  <a:pt x="286" y="12"/>
                  <a:pt x="282" y="10"/>
                  <a:pt x="278" y="11"/>
                </a:cubicBezTo>
                <a:cubicBezTo>
                  <a:pt x="281" y="9"/>
                  <a:pt x="285" y="11"/>
                  <a:pt x="287" y="10"/>
                </a:cubicBezTo>
                <a:close/>
                <a:moveTo>
                  <a:pt x="244" y="2"/>
                </a:moveTo>
                <a:cubicBezTo>
                  <a:pt x="243" y="2"/>
                  <a:pt x="241" y="2"/>
                  <a:pt x="239" y="2"/>
                </a:cubicBezTo>
                <a:cubicBezTo>
                  <a:pt x="240" y="1"/>
                  <a:pt x="243" y="1"/>
                  <a:pt x="244" y="2"/>
                </a:cubicBezTo>
                <a:close/>
                <a:moveTo>
                  <a:pt x="209" y="75"/>
                </a:moveTo>
                <a:cubicBezTo>
                  <a:pt x="209" y="74"/>
                  <a:pt x="210" y="74"/>
                  <a:pt x="211" y="74"/>
                </a:cubicBezTo>
                <a:cubicBezTo>
                  <a:pt x="210" y="75"/>
                  <a:pt x="209" y="75"/>
                  <a:pt x="209" y="75"/>
                </a:cubicBezTo>
                <a:close/>
                <a:moveTo>
                  <a:pt x="214" y="71"/>
                </a:moveTo>
                <a:cubicBezTo>
                  <a:pt x="214" y="71"/>
                  <a:pt x="215" y="71"/>
                  <a:pt x="215" y="71"/>
                </a:cubicBezTo>
                <a:cubicBezTo>
                  <a:pt x="215" y="72"/>
                  <a:pt x="215" y="72"/>
                  <a:pt x="214" y="71"/>
                </a:cubicBezTo>
                <a:close/>
                <a:moveTo>
                  <a:pt x="208" y="7"/>
                </a:moveTo>
                <a:cubicBezTo>
                  <a:pt x="210" y="6"/>
                  <a:pt x="215" y="7"/>
                  <a:pt x="217" y="7"/>
                </a:cubicBezTo>
                <a:cubicBezTo>
                  <a:pt x="215" y="8"/>
                  <a:pt x="211" y="7"/>
                  <a:pt x="208" y="7"/>
                </a:cubicBezTo>
                <a:close/>
                <a:moveTo>
                  <a:pt x="216" y="71"/>
                </a:moveTo>
                <a:cubicBezTo>
                  <a:pt x="216" y="71"/>
                  <a:pt x="218" y="70"/>
                  <a:pt x="220" y="70"/>
                </a:cubicBezTo>
                <a:cubicBezTo>
                  <a:pt x="222" y="70"/>
                  <a:pt x="224" y="70"/>
                  <a:pt x="225" y="71"/>
                </a:cubicBezTo>
                <a:cubicBezTo>
                  <a:pt x="222" y="70"/>
                  <a:pt x="219" y="72"/>
                  <a:pt x="216" y="71"/>
                </a:cubicBezTo>
                <a:close/>
                <a:moveTo>
                  <a:pt x="230" y="69"/>
                </a:moveTo>
                <a:cubicBezTo>
                  <a:pt x="229" y="69"/>
                  <a:pt x="230" y="69"/>
                  <a:pt x="230" y="70"/>
                </a:cubicBezTo>
                <a:cubicBezTo>
                  <a:pt x="231" y="70"/>
                  <a:pt x="230" y="69"/>
                  <a:pt x="230" y="69"/>
                </a:cubicBezTo>
                <a:cubicBezTo>
                  <a:pt x="231" y="69"/>
                  <a:pt x="230" y="70"/>
                  <a:pt x="231" y="70"/>
                </a:cubicBezTo>
                <a:cubicBezTo>
                  <a:pt x="229" y="70"/>
                  <a:pt x="229" y="70"/>
                  <a:pt x="229" y="70"/>
                </a:cubicBezTo>
                <a:cubicBezTo>
                  <a:pt x="230" y="69"/>
                  <a:pt x="229" y="69"/>
                  <a:pt x="228" y="69"/>
                </a:cubicBezTo>
                <a:cubicBezTo>
                  <a:pt x="228" y="68"/>
                  <a:pt x="229" y="69"/>
                  <a:pt x="230" y="69"/>
                </a:cubicBezTo>
                <a:close/>
                <a:moveTo>
                  <a:pt x="227" y="9"/>
                </a:moveTo>
                <a:cubicBezTo>
                  <a:pt x="227" y="9"/>
                  <a:pt x="229" y="9"/>
                  <a:pt x="230" y="9"/>
                </a:cubicBezTo>
                <a:cubicBezTo>
                  <a:pt x="229" y="10"/>
                  <a:pt x="228" y="9"/>
                  <a:pt x="227" y="9"/>
                </a:cubicBezTo>
                <a:close/>
                <a:moveTo>
                  <a:pt x="218" y="7"/>
                </a:moveTo>
                <a:cubicBezTo>
                  <a:pt x="221" y="5"/>
                  <a:pt x="226" y="7"/>
                  <a:pt x="228" y="6"/>
                </a:cubicBezTo>
                <a:cubicBezTo>
                  <a:pt x="227" y="5"/>
                  <a:pt x="226" y="6"/>
                  <a:pt x="224" y="5"/>
                </a:cubicBezTo>
                <a:cubicBezTo>
                  <a:pt x="228" y="4"/>
                  <a:pt x="231" y="5"/>
                  <a:pt x="235" y="5"/>
                </a:cubicBezTo>
                <a:cubicBezTo>
                  <a:pt x="236" y="6"/>
                  <a:pt x="233" y="6"/>
                  <a:pt x="233" y="5"/>
                </a:cubicBezTo>
                <a:cubicBezTo>
                  <a:pt x="232" y="6"/>
                  <a:pt x="231" y="6"/>
                  <a:pt x="229" y="6"/>
                </a:cubicBezTo>
                <a:cubicBezTo>
                  <a:pt x="229" y="8"/>
                  <a:pt x="231" y="6"/>
                  <a:pt x="232" y="7"/>
                </a:cubicBezTo>
                <a:cubicBezTo>
                  <a:pt x="227" y="7"/>
                  <a:pt x="222" y="7"/>
                  <a:pt x="218" y="7"/>
                </a:cubicBezTo>
                <a:close/>
                <a:moveTo>
                  <a:pt x="232" y="60"/>
                </a:moveTo>
                <a:cubicBezTo>
                  <a:pt x="232" y="59"/>
                  <a:pt x="234" y="59"/>
                  <a:pt x="235" y="60"/>
                </a:cubicBezTo>
                <a:cubicBezTo>
                  <a:pt x="234" y="61"/>
                  <a:pt x="234" y="60"/>
                  <a:pt x="232" y="60"/>
                </a:cubicBezTo>
                <a:close/>
                <a:moveTo>
                  <a:pt x="234" y="9"/>
                </a:moveTo>
                <a:cubicBezTo>
                  <a:pt x="234" y="8"/>
                  <a:pt x="236" y="8"/>
                  <a:pt x="236" y="9"/>
                </a:cubicBezTo>
                <a:cubicBezTo>
                  <a:pt x="236" y="9"/>
                  <a:pt x="235" y="9"/>
                  <a:pt x="234" y="9"/>
                </a:cubicBezTo>
                <a:close/>
                <a:moveTo>
                  <a:pt x="237" y="14"/>
                </a:moveTo>
                <a:cubicBezTo>
                  <a:pt x="237" y="14"/>
                  <a:pt x="238" y="14"/>
                  <a:pt x="238" y="14"/>
                </a:cubicBezTo>
                <a:cubicBezTo>
                  <a:pt x="238" y="14"/>
                  <a:pt x="238" y="14"/>
                  <a:pt x="237" y="14"/>
                </a:cubicBezTo>
                <a:close/>
                <a:moveTo>
                  <a:pt x="239" y="14"/>
                </a:moveTo>
                <a:cubicBezTo>
                  <a:pt x="241" y="13"/>
                  <a:pt x="242" y="13"/>
                  <a:pt x="243" y="14"/>
                </a:cubicBezTo>
                <a:cubicBezTo>
                  <a:pt x="243" y="15"/>
                  <a:pt x="240" y="14"/>
                  <a:pt x="239" y="14"/>
                </a:cubicBezTo>
                <a:close/>
                <a:moveTo>
                  <a:pt x="243" y="14"/>
                </a:moveTo>
                <a:cubicBezTo>
                  <a:pt x="243" y="13"/>
                  <a:pt x="245" y="13"/>
                  <a:pt x="246" y="14"/>
                </a:cubicBezTo>
                <a:cubicBezTo>
                  <a:pt x="246" y="14"/>
                  <a:pt x="244" y="14"/>
                  <a:pt x="243" y="14"/>
                </a:cubicBezTo>
                <a:close/>
                <a:moveTo>
                  <a:pt x="245" y="19"/>
                </a:moveTo>
                <a:cubicBezTo>
                  <a:pt x="251" y="17"/>
                  <a:pt x="260" y="19"/>
                  <a:pt x="266" y="17"/>
                </a:cubicBezTo>
                <a:cubicBezTo>
                  <a:pt x="273" y="18"/>
                  <a:pt x="282" y="17"/>
                  <a:pt x="289" y="16"/>
                </a:cubicBezTo>
                <a:cubicBezTo>
                  <a:pt x="289" y="16"/>
                  <a:pt x="288" y="16"/>
                  <a:pt x="288" y="16"/>
                </a:cubicBezTo>
                <a:cubicBezTo>
                  <a:pt x="295" y="15"/>
                  <a:pt x="301" y="16"/>
                  <a:pt x="308" y="16"/>
                </a:cubicBezTo>
                <a:cubicBezTo>
                  <a:pt x="308" y="18"/>
                  <a:pt x="302" y="16"/>
                  <a:pt x="301" y="18"/>
                </a:cubicBezTo>
                <a:cubicBezTo>
                  <a:pt x="302" y="18"/>
                  <a:pt x="303" y="18"/>
                  <a:pt x="305" y="18"/>
                </a:cubicBezTo>
                <a:cubicBezTo>
                  <a:pt x="296" y="20"/>
                  <a:pt x="284" y="17"/>
                  <a:pt x="274" y="19"/>
                </a:cubicBezTo>
                <a:cubicBezTo>
                  <a:pt x="273" y="19"/>
                  <a:pt x="272" y="20"/>
                  <a:pt x="271" y="19"/>
                </a:cubicBezTo>
                <a:cubicBezTo>
                  <a:pt x="270" y="19"/>
                  <a:pt x="270" y="19"/>
                  <a:pt x="269" y="19"/>
                </a:cubicBezTo>
                <a:cubicBezTo>
                  <a:pt x="268" y="19"/>
                  <a:pt x="268" y="19"/>
                  <a:pt x="268" y="19"/>
                </a:cubicBezTo>
                <a:cubicBezTo>
                  <a:pt x="267" y="20"/>
                  <a:pt x="264" y="18"/>
                  <a:pt x="262" y="19"/>
                </a:cubicBezTo>
                <a:cubicBezTo>
                  <a:pt x="261" y="19"/>
                  <a:pt x="259" y="20"/>
                  <a:pt x="258" y="19"/>
                </a:cubicBezTo>
                <a:cubicBezTo>
                  <a:pt x="255" y="19"/>
                  <a:pt x="249" y="19"/>
                  <a:pt x="245" y="19"/>
                </a:cubicBezTo>
                <a:close/>
                <a:moveTo>
                  <a:pt x="251" y="22"/>
                </a:moveTo>
                <a:cubicBezTo>
                  <a:pt x="260" y="20"/>
                  <a:pt x="270" y="21"/>
                  <a:pt x="279" y="21"/>
                </a:cubicBezTo>
                <a:cubicBezTo>
                  <a:pt x="280" y="21"/>
                  <a:pt x="278" y="21"/>
                  <a:pt x="279" y="20"/>
                </a:cubicBezTo>
                <a:cubicBezTo>
                  <a:pt x="281" y="20"/>
                  <a:pt x="281" y="20"/>
                  <a:pt x="281" y="20"/>
                </a:cubicBezTo>
                <a:cubicBezTo>
                  <a:pt x="280" y="21"/>
                  <a:pt x="279" y="20"/>
                  <a:pt x="279" y="21"/>
                </a:cubicBezTo>
                <a:cubicBezTo>
                  <a:pt x="281" y="22"/>
                  <a:pt x="285" y="20"/>
                  <a:pt x="286" y="22"/>
                </a:cubicBezTo>
                <a:cubicBezTo>
                  <a:pt x="273" y="22"/>
                  <a:pt x="263" y="23"/>
                  <a:pt x="251" y="22"/>
                </a:cubicBezTo>
                <a:close/>
                <a:moveTo>
                  <a:pt x="260" y="25"/>
                </a:moveTo>
                <a:cubicBezTo>
                  <a:pt x="265" y="24"/>
                  <a:pt x="272" y="24"/>
                  <a:pt x="276" y="25"/>
                </a:cubicBezTo>
                <a:cubicBezTo>
                  <a:pt x="271" y="25"/>
                  <a:pt x="265" y="25"/>
                  <a:pt x="260" y="25"/>
                </a:cubicBezTo>
                <a:close/>
                <a:moveTo>
                  <a:pt x="273" y="30"/>
                </a:moveTo>
                <a:cubicBezTo>
                  <a:pt x="273" y="29"/>
                  <a:pt x="274" y="29"/>
                  <a:pt x="274" y="29"/>
                </a:cubicBezTo>
                <a:cubicBezTo>
                  <a:pt x="274" y="30"/>
                  <a:pt x="273" y="30"/>
                  <a:pt x="273" y="30"/>
                </a:cubicBezTo>
                <a:close/>
                <a:moveTo>
                  <a:pt x="280" y="47"/>
                </a:moveTo>
                <a:cubicBezTo>
                  <a:pt x="281" y="46"/>
                  <a:pt x="284" y="46"/>
                  <a:pt x="285" y="47"/>
                </a:cubicBezTo>
                <a:cubicBezTo>
                  <a:pt x="283" y="47"/>
                  <a:pt x="282" y="47"/>
                  <a:pt x="280" y="47"/>
                </a:cubicBezTo>
                <a:close/>
                <a:moveTo>
                  <a:pt x="319" y="45"/>
                </a:moveTo>
                <a:cubicBezTo>
                  <a:pt x="319" y="44"/>
                  <a:pt x="320" y="44"/>
                  <a:pt x="320" y="45"/>
                </a:cubicBezTo>
                <a:cubicBezTo>
                  <a:pt x="320" y="46"/>
                  <a:pt x="320" y="45"/>
                  <a:pt x="319" y="45"/>
                </a:cubicBezTo>
                <a:close/>
                <a:moveTo>
                  <a:pt x="323" y="45"/>
                </a:moveTo>
                <a:cubicBezTo>
                  <a:pt x="324" y="45"/>
                  <a:pt x="325" y="45"/>
                  <a:pt x="325" y="45"/>
                </a:cubicBezTo>
                <a:cubicBezTo>
                  <a:pt x="325" y="45"/>
                  <a:pt x="324" y="45"/>
                  <a:pt x="323" y="45"/>
                </a:cubicBezTo>
                <a:close/>
                <a:moveTo>
                  <a:pt x="199" y="83"/>
                </a:moveTo>
                <a:cubicBezTo>
                  <a:pt x="201" y="82"/>
                  <a:pt x="205" y="84"/>
                  <a:pt x="207" y="83"/>
                </a:cubicBezTo>
                <a:cubicBezTo>
                  <a:pt x="206" y="82"/>
                  <a:pt x="204" y="82"/>
                  <a:pt x="203" y="82"/>
                </a:cubicBezTo>
                <a:cubicBezTo>
                  <a:pt x="203" y="82"/>
                  <a:pt x="204" y="81"/>
                  <a:pt x="203" y="81"/>
                </a:cubicBezTo>
                <a:cubicBezTo>
                  <a:pt x="200" y="81"/>
                  <a:pt x="195" y="82"/>
                  <a:pt x="192" y="81"/>
                </a:cubicBezTo>
                <a:cubicBezTo>
                  <a:pt x="192" y="80"/>
                  <a:pt x="193" y="81"/>
                  <a:pt x="193" y="80"/>
                </a:cubicBezTo>
                <a:cubicBezTo>
                  <a:pt x="192" y="80"/>
                  <a:pt x="190" y="80"/>
                  <a:pt x="189" y="81"/>
                </a:cubicBezTo>
                <a:cubicBezTo>
                  <a:pt x="190" y="81"/>
                  <a:pt x="191" y="81"/>
                  <a:pt x="191" y="82"/>
                </a:cubicBezTo>
                <a:cubicBezTo>
                  <a:pt x="178" y="82"/>
                  <a:pt x="164" y="83"/>
                  <a:pt x="153" y="85"/>
                </a:cubicBezTo>
                <a:cubicBezTo>
                  <a:pt x="157" y="85"/>
                  <a:pt x="161" y="84"/>
                  <a:pt x="164" y="84"/>
                </a:cubicBezTo>
                <a:cubicBezTo>
                  <a:pt x="159" y="86"/>
                  <a:pt x="153" y="85"/>
                  <a:pt x="149" y="87"/>
                </a:cubicBezTo>
                <a:cubicBezTo>
                  <a:pt x="150" y="87"/>
                  <a:pt x="151" y="86"/>
                  <a:pt x="151" y="87"/>
                </a:cubicBezTo>
                <a:cubicBezTo>
                  <a:pt x="151" y="88"/>
                  <a:pt x="149" y="87"/>
                  <a:pt x="149" y="88"/>
                </a:cubicBezTo>
                <a:cubicBezTo>
                  <a:pt x="154" y="88"/>
                  <a:pt x="159" y="88"/>
                  <a:pt x="163" y="88"/>
                </a:cubicBezTo>
                <a:cubicBezTo>
                  <a:pt x="165" y="87"/>
                  <a:pt x="166" y="88"/>
                  <a:pt x="167" y="88"/>
                </a:cubicBezTo>
                <a:cubicBezTo>
                  <a:pt x="171" y="88"/>
                  <a:pt x="174" y="87"/>
                  <a:pt x="178" y="87"/>
                </a:cubicBezTo>
                <a:cubicBezTo>
                  <a:pt x="186" y="86"/>
                  <a:pt x="198" y="86"/>
                  <a:pt x="206" y="85"/>
                </a:cubicBezTo>
                <a:cubicBezTo>
                  <a:pt x="205" y="85"/>
                  <a:pt x="204" y="85"/>
                  <a:pt x="204" y="85"/>
                </a:cubicBezTo>
                <a:cubicBezTo>
                  <a:pt x="205" y="85"/>
                  <a:pt x="206" y="84"/>
                  <a:pt x="207" y="84"/>
                </a:cubicBezTo>
                <a:cubicBezTo>
                  <a:pt x="208" y="84"/>
                  <a:pt x="210" y="85"/>
                  <a:pt x="211" y="84"/>
                </a:cubicBezTo>
                <a:cubicBezTo>
                  <a:pt x="207" y="84"/>
                  <a:pt x="201" y="84"/>
                  <a:pt x="199" y="83"/>
                </a:cubicBezTo>
                <a:close/>
                <a:moveTo>
                  <a:pt x="190" y="82"/>
                </a:moveTo>
                <a:cubicBezTo>
                  <a:pt x="193" y="82"/>
                  <a:pt x="195" y="82"/>
                  <a:pt x="197" y="82"/>
                </a:cubicBezTo>
                <a:cubicBezTo>
                  <a:pt x="197" y="83"/>
                  <a:pt x="196" y="83"/>
                  <a:pt x="197" y="83"/>
                </a:cubicBezTo>
                <a:cubicBezTo>
                  <a:pt x="195" y="84"/>
                  <a:pt x="193" y="83"/>
                  <a:pt x="190" y="83"/>
                </a:cubicBezTo>
                <a:lnTo>
                  <a:pt x="190" y="82"/>
                </a:lnTo>
                <a:close/>
                <a:moveTo>
                  <a:pt x="187" y="83"/>
                </a:moveTo>
                <a:cubicBezTo>
                  <a:pt x="184" y="84"/>
                  <a:pt x="178" y="84"/>
                  <a:pt x="176" y="84"/>
                </a:cubicBezTo>
                <a:cubicBezTo>
                  <a:pt x="179" y="82"/>
                  <a:pt x="183" y="83"/>
                  <a:pt x="187" y="83"/>
                </a:cubicBezTo>
                <a:close/>
                <a:moveTo>
                  <a:pt x="175" y="84"/>
                </a:moveTo>
                <a:cubicBezTo>
                  <a:pt x="175" y="84"/>
                  <a:pt x="174" y="84"/>
                  <a:pt x="174" y="84"/>
                </a:cubicBezTo>
                <a:cubicBezTo>
                  <a:pt x="174" y="83"/>
                  <a:pt x="175" y="83"/>
                  <a:pt x="175" y="84"/>
                </a:cubicBezTo>
                <a:close/>
                <a:moveTo>
                  <a:pt x="170" y="86"/>
                </a:moveTo>
                <a:cubicBezTo>
                  <a:pt x="170" y="85"/>
                  <a:pt x="171" y="85"/>
                  <a:pt x="171" y="86"/>
                </a:cubicBezTo>
                <a:cubicBezTo>
                  <a:pt x="171" y="86"/>
                  <a:pt x="170" y="86"/>
                  <a:pt x="170" y="86"/>
                </a:cubicBezTo>
                <a:close/>
                <a:moveTo>
                  <a:pt x="172" y="86"/>
                </a:moveTo>
                <a:cubicBezTo>
                  <a:pt x="172" y="85"/>
                  <a:pt x="172" y="85"/>
                  <a:pt x="172" y="85"/>
                </a:cubicBezTo>
                <a:cubicBezTo>
                  <a:pt x="174" y="85"/>
                  <a:pt x="178" y="83"/>
                  <a:pt x="180" y="86"/>
                </a:cubicBezTo>
                <a:cubicBezTo>
                  <a:pt x="177" y="86"/>
                  <a:pt x="175" y="86"/>
                  <a:pt x="172" y="86"/>
                </a:cubicBezTo>
                <a:close/>
                <a:moveTo>
                  <a:pt x="189" y="85"/>
                </a:moveTo>
                <a:cubicBezTo>
                  <a:pt x="187" y="85"/>
                  <a:pt x="184" y="85"/>
                  <a:pt x="183" y="85"/>
                </a:cubicBezTo>
                <a:cubicBezTo>
                  <a:pt x="182" y="85"/>
                  <a:pt x="182" y="85"/>
                  <a:pt x="182" y="85"/>
                </a:cubicBezTo>
                <a:cubicBezTo>
                  <a:pt x="183" y="84"/>
                  <a:pt x="186" y="84"/>
                  <a:pt x="188" y="85"/>
                </a:cubicBezTo>
                <a:cubicBezTo>
                  <a:pt x="188" y="84"/>
                  <a:pt x="187" y="83"/>
                  <a:pt x="188" y="83"/>
                </a:cubicBezTo>
                <a:cubicBezTo>
                  <a:pt x="189" y="83"/>
                  <a:pt x="188" y="84"/>
                  <a:pt x="188" y="84"/>
                </a:cubicBezTo>
                <a:cubicBezTo>
                  <a:pt x="191" y="84"/>
                  <a:pt x="192" y="83"/>
                  <a:pt x="195" y="84"/>
                </a:cubicBezTo>
                <a:cubicBezTo>
                  <a:pt x="195" y="86"/>
                  <a:pt x="191" y="83"/>
                  <a:pt x="189" y="85"/>
                </a:cubicBezTo>
                <a:close/>
                <a:moveTo>
                  <a:pt x="196" y="84"/>
                </a:moveTo>
                <a:cubicBezTo>
                  <a:pt x="196" y="84"/>
                  <a:pt x="196" y="84"/>
                  <a:pt x="196" y="84"/>
                </a:cubicBezTo>
                <a:cubicBezTo>
                  <a:pt x="196" y="83"/>
                  <a:pt x="197" y="84"/>
                  <a:pt x="198" y="84"/>
                </a:cubicBezTo>
                <a:cubicBezTo>
                  <a:pt x="197" y="84"/>
                  <a:pt x="197" y="84"/>
                  <a:pt x="196" y="84"/>
                </a:cubicBezTo>
                <a:close/>
                <a:moveTo>
                  <a:pt x="222" y="83"/>
                </a:moveTo>
                <a:cubicBezTo>
                  <a:pt x="224" y="83"/>
                  <a:pt x="227" y="83"/>
                  <a:pt x="228" y="83"/>
                </a:cubicBezTo>
                <a:cubicBezTo>
                  <a:pt x="226" y="83"/>
                  <a:pt x="224" y="82"/>
                  <a:pt x="222" y="83"/>
                </a:cubicBezTo>
                <a:close/>
                <a:moveTo>
                  <a:pt x="282" y="62"/>
                </a:moveTo>
                <a:cubicBezTo>
                  <a:pt x="284" y="63"/>
                  <a:pt x="288" y="62"/>
                  <a:pt x="290" y="62"/>
                </a:cubicBezTo>
                <a:cubicBezTo>
                  <a:pt x="290" y="61"/>
                  <a:pt x="292" y="63"/>
                  <a:pt x="293" y="62"/>
                </a:cubicBezTo>
                <a:cubicBezTo>
                  <a:pt x="288" y="62"/>
                  <a:pt x="286" y="61"/>
                  <a:pt x="282" y="62"/>
                </a:cubicBezTo>
                <a:close/>
                <a:moveTo>
                  <a:pt x="318" y="9"/>
                </a:moveTo>
                <a:cubicBezTo>
                  <a:pt x="318" y="8"/>
                  <a:pt x="318" y="9"/>
                  <a:pt x="317" y="9"/>
                </a:cubicBezTo>
                <a:cubicBezTo>
                  <a:pt x="314" y="8"/>
                  <a:pt x="308" y="10"/>
                  <a:pt x="305" y="9"/>
                </a:cubicBezTo>
                <a:cubicBezTo>
                  <a:pt x="305" y="10"/>
                  <a:pt x="303" y="8"/>
                  <a:pt x="303" y="9"/>
                </a:cubicBezTo>
                <a:cubicBezTo>
                  <a:pt x="308" y="10"/>
                  <a:pt x="314" y="10"/>
                  <a:pt x="319" y="10"/>
                </a:cubicBezTo>
                <a:cubicBezTo>
                  <a:pt x="319" y="9"/>
                  <a:pt x="317" y="10"/>
                  <a:pt x="318" y="9"/>
                </a:cubicBezTo>
                <a:close/>
                <a:moveTo>
                  <a:pt x="313" y="81"/>
                </a:moveTo>
                <a:cubicBezTo>
                  <a:pt x="313" y="82"/>
                  <a:pt x="313" y="82"/>
                  <a:pt x="312" y="82"/>
                </a:cubicBezTo>
                <a:cubicBezTo>
                  <a:pt x="313" y="82"/>
                  <a:pt x="312" y="81"/>
                  <a:pt x="312" y="82"/>
                </a:cubicBezTo>
                <a:cubicBezTo>
                  <a:pt x="313" y="82"/>
                  <a:pt x="312" y="83"/>
                  <a:pt x="312" y="83"/>
                </a:cubicBezTo>
                <a:cubicBezTo>
                  <a:pt x="315" y="83"/>
                  <a:pt x="315" y="83"/>
                  <a:pt x="315" y="83"/>
                </a:cubicBezTo>
                <a:cubicBezTo>
                  <a:pt x="314" y="83"/>
                  <a:pt x="315" y="82"/>
                  <a:pt x="314" y="81"/>
                </a:cubicBezTo>
                <a:cubicBezTo>
                  <a:pt x="314" y="82"/>
                  <a:pt x="313" y="81"/>
                  <a:pt x="313" y="81"/>
                </a:cubicBezTo>
                <a:close/>
                <a:moveTo>
                  <a:pt x="369" y="42"/>
                </a:moveTo>
                <a:cubicBezTo>
                  <a:pt x="369" y="42"/>
                  <a:pt x="369" y="42"/>
                  <a:pt x="369" y="42"/>
                </a:cubicBezTo>
                <a:cubicBezTo>
                  <a:pt x="369" y="42"/>
                  <a:pt x="369" y="41"/>
                  <a:pt x="369" y="42"/>
                </a:cubicBezTo>
                <a:cubicBezTo>
                  <a:pt x="369" y="42"/>
                  <a:pt x="369" y="42"/>
                  <a:pt x="369" y="42"/>
                </a:cubicBezTo>
                <a:cubicBezTo>
                  <a:pt x="369" y="42"/>
                  <a:pt x="368" y="42"/>
                  <a:pt x="368" y="41"/>
                </a:cubicBezTo>
                <a:cubicBezTo>
                  <a:pt x="367" y="41"/>
                  <a:pt x="364" y="41"/>
                  <a:pt x="362" y="41"/>
                </a:cubicBezTo>
                <a:cubicBezTo>
                  <a:pt x="365" y="42"/>
                  <a:pt x="367" y="42"/>
                  <a:pt x="369" y="42"/>
                </a:cubicBezTo>
                <a:close/>
                <a:moveTo>
                  <a:pt x="373" y="53"/>
                </a:moveTo>
                <a:cubicBezTo>
                  <a:pt x="374" y="53"/>
                  <a:pt x="376" y="54"/>
                  <a:pt x="377" y="53"/>
                </a:cubicBezTo>
                <a:cubicBezTo>
                  <a:pt x="375" y="53"/>
                  <a:pt x="374" y="52"/>
                  <a:pt x="373" y="53"/>
                </a:cubicBezTo>
                <a:close/>
                <a:moveTo>
                  <a:pt x="332" y="56"/>
                </a:moveTo>
                <a:cubicBezTo>
                  <a:pt x="329" y="56"/>
                  <a:pt x="326" y="56"/>
                  <a:pt x="324" y="57"/>
                </a:cubicBezTo>
                <a:cubicBezTo>
                  <a:pt x="327" y="56"/>
                  <a:pt x="330" y="57"/>
                  <a:pt x="332" y="56"/>
                </a:cubicBezTo>
                <a:close/>
                <a:moveTo>
                  <a:pt x="427" y="17"/>
                </a:moveTo>
                <a:cubicBezTo>
                  <a:pt x="426" y="16"/>
                  <a:pt x="425" y="16"/>
                  <a:pt x="424" y="16"/>
                </a:cubicBezTo>
                <a:cubicBezTo>
                  <a:pt x="418" y="16"/>
                  <a:pt x="410" y="16"/>
                  <a:pt x="404" y="15"/>
                </a:cubicBezTo>
                <a:cubicBezTo>
                  <a:pt x="404" y="14"/>
                  <a:pt x="404" y="13"/>
                  <a:pt x="404" y="12"/>
                </a:cubicBezTo>
                <a:cubicBezTo>
                  <a:pt x="403" y="12"/>
                  <a:pt x="402" y="12"/>
                  <a:pt x="401" y="12"/>
                </a:cubicBezTo>
                <a:cubicBezTo>
                  <a:pt x="397" y="13"/>
                  <a:pt x="391" y="12"/>
                  <a:pt x="387" y="12"/>
                </a:cubicBezTo>
                <a:cubicBezTo>
                  <a:pt x="386" y="12"/>
                  <a:pt x="384" y="11"/>
                  <a:pt x="384" y="12"/>
                </a:cubicBezTo>
                <a:cubicBezTo>
                  <a:pt x="385" y="13"/>
                  <a:pt x="389" y="12"/>
                  <a:pt x="391" y="12"/>
                </a:cubicBezTo>
                <a:cubicBezTo>
                  <a:pt x="393" y="12"/>
                  <a:pt x="395" y="12"/>
                  <a:pt x="396" y="14"/>
                </a:cubicBezTo>
                <a:cubicBezTo>
                  <a:pt x="392" y="14"/>
                  <a:pt x="387" y="13"/>
                  <a:pt x="383" y="13"/>
                </a:cubicBezTo>
                <a:cubicBezTo>
                  <a:pt x="378" y="13"/>
                  <a:pt x="373" y="13"/>
                  <a:pt x="369" y="12"/>
                </a:cubicBezTo>
                <a:cubicBezTo>
                  <a:pt x="369" y="12"/>
                  <a:pt x="369" y="12"/>
                  <a:pt x="369" y="12"/>
                </a:cubicBezTo>
                <a:cubicBezTo>
                  <a:pt x="372" y="14"/>
                  <a:pt x="376" y="13"/>
                  <a:pt x="379" y="15"/>
                </a:cubicBezTo>
                <a:cubicBezTo>
                  <a:pt x="378" y="15"/>
                  <a:pt x="375" y="14"/>
                  <a:pt x="374" y="15"/>
                </a:cubicBezTo>
                <a:cubicBezTo>
                  <a:pt x="376" y="16"/>
                  <a:pt x="378" y="15"/>
                  <a:pt x="379" y="17"/>
                </a:cubicBezTo>
                <a:cubicBezTo>
                  <a:pt x="377" y="18"/>
                  <a:pt x="375" y="16"/>
                  <a:pt x="373" y="16"/>
                </a:cubicBezTo>
                <a:cubicBezTo>
                  <a:pt x="373" y="16"/>
                  <a:pt x="373" y="17"/>
                  <a:pt x="373" y="17"/>
                </a:cubicBezTo>
                <a:cubicBezTo>
                  <a:pt x="376" y="17"/>
                  <a:pt x="380" y="18"/>
                  <a:pt x="383" y="19"/>
                </a:cubicBezTo>
                <a:cubicBezTo>
                  <a:pt x="383" y="19"/>
                  <a:pt x="383" y="20"/>
                  <a:pt x="384" y="20"/>
                </a:cubicBezTo>
                <a:cubicBezTo>
                  <a:pt x="385" y="19"/>
                  <a:pt x="383" y="19"/>
                  <a:pt x="383" y="19"/>
                </a:cubicBezTo>
                <a:cubicBezTo>
                  <a:pt x="386" y="17"/>
                  <a:pt x="388" y="16"/>
                  <a:pt x="391" y="16"/>
                </a:cubicBezTo>
                <a:cubicBezTo>
                  <a:pt x="397" y="15"/>
                  <a:pt x="403" y="16"/>
                  <a:pt x="408" y="16"/>
                </a:cubicBezTo>
                <a:cubicBezTo>
                  <a:pt x="414" y="17"/>
                  <a:pt x="420" y="17"/>
                  <a:pt x="427" y="17"/>
                </a:cubicBezTo>
                <a:close/>
                <a:moveTo>
                  <a:pt x="381" y="15"/>
                </a:moveTo>
                <a:cubicBezTo>
                  <a:pt x="382" y="14"/>
                  <a:pt x="384" y="15"/>
                  <a:pt x="386" y="15"/>
                </a:cubicBezTo>
                <a:cubicBezTo>
                  <a:pt x="385" y="17"/>
                  <a:pt x="382" y="16"/>
                  <a:pt x="381" y="15"/>
                </a:cubicBezTo>
                <a:close/>
              </a:path>
            </a:pathLst>
          </a:custGeom>
          <a:solidFill>
            <a:sysClr val="windowText" lastClr="000000">
              <a:lumMod val="85000"/>
              <a:lumOff val="15000"/>
            </a:sysClr>
          </a:solidFill>
          <a:ln>
            <a:noFill/>
          </a:ln>
        </p:spPr>
        <p:txBody>
          <a:bodyPr vert="horz" wrap="square" lIns="91428" tIns="45714" rIns="91428" bIns="45714" numCol="1" anchor="t" anchorCtr="0" compatLnSpc="1"/>
          <a:lstStyle/>
          <a:p>
            <a:pPr defTabSz="685800" fontAlgn="auto">
              <a:spcBef>
                <a:spcPts val="0"/>
              </a:spcBef>
              <a:spcAft>
                <a:spcPts val="0"/>
              </a:spcAft>
              <a:defRPr/>
            </a:pPr>
            <a:endParaRPr lang="zh-CN" altLang="en-US" kern="0">
              <a:solidFill>
                <a:prstClr val="black"/>
              </a:solidFill>
              <a:latin typeface="+mn-lt"/>
              <a:ea typeface="+mn-ea"/>
              <a:cs typeface="+mn-ea"/>
              <a:sym typeface="+mn-lt"/>
            </a:endParaRPr>
          </a:p>
        </p:txBody>
      </p:sp>
      <p:pic>
        <p:nvPicPr>
          <p:cNvPr id="19" name="Picture 3"/>
          <p:cNvPicPr>
            <a:picLocks noChangeAspect="1" noChangeArrowheads="1"/>
          </p:cNvPicPr>
          <p:nvPr/>
        </p:nvPicPr>
        <p:blipFill>
          <a:blip r:embed="rId4" cstate="email"/>
          <a:srcRect/>
          <a:stretch>
            <a:fillRect/>
          </a:stretch>
        </p:blipFill>
        <p:spPr bwMode="auto">
          <a:xfrm rot="20625515">
            <a:off x="1355371" y="1603119"/>
            <a:ext cx="1447200" cy="982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p:cNvPicPr>
            <a:picLocks noChangeAspect="1" noChangeArrowheads="1"/>
          </p:cNvPicPr>
          <p:nvPr/>
        </p:nvPicPr>
        <p:blipFill>
          <a:blip r:embed="rId5" cstate="email"/>
          <a:srcRect/>
          <a:stretch>
            <a:fillRect/>
          </a:stretch>
        </p:blipFill>
        <p:spPr bwMode="auto">
          <a:xfrm>
            <a:off x="918316" y="843558"/>
            <a:ext cx="925036" cy="1515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矩形 20"/>
          <p:cNvSpPr/>
          <p:nvPr/>
        </p:nvSpPr>
        <p:spPr>
          <a:xfrm>
            <a:off x="1155021" y="2358685"/>
            <a:ext cx="4293465" cy="972270"/>
          </a:xfrm>
          <a:prstGeom prst="rect">
            <a:avLst/>
          </a:prstGeom>
        </p:spPr>
        <p:txBody>
          <a:bodyPr vert="eaVert" wrap="square" lIns="68571" tIns="34285" rIns="68571" bIns="34285">
            <a:spAutoFit/>
          </a:bodyPr>
          <a:lstStyle/>
          <a:p>
            <a:pPr algn="ctr" fontAlgn="auto">
              <a:lnSpc>
                <a:spcPct val="150000"/>
              </a:lnSpc>
              <a:spcBef>
                <a:spcPts val="0"/>
              </a:spcBef>
              <a:spcAft>
                <a:spcPts val="0"/>
              </a:spcAft>
            </a:pPr>
            <a:r>
              <a:rPr lang="zh-CN" altLang="en-US" sz="1200" dirty="0">
                <a:solidFill>
                  <a:prstClr val="white"/>
                </a:solidFill>
                <a:latin typeface="+mn-lt"/>
                <a:ea typeface="+mn-ea"/>
                <a:cs typeface="+mn-ea"/>
                <a:sym typeface="+mn-lt"/>
              </a:rPr>
              <a:t>有美为鳞族，潜蟠得所从。标奇初韫宝，表智即称龙。大壑长千里，深泉固九重。奋髯云乍起，矫首浪还冲。荀氏传高誉，庄生冀绝踪。仍知流泪在，何幸此相逢。  </a:t>
            </a:r>
          </a:p>
        </p:txBody>
      </p:sp>
    </p:spTree>
  </p:cSld>
  <p:clrMapOvr>
    <a:masterClrMapping/>
  </p:clrMapOvr>
  <p:transition spd="slow" advClick="0" advTm="0">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1811054" y="1210288"/>
            <a:ext cx="5231493" cy="623237"/>
          </a:xfrm>
          <a:prstGeom prst="rect">
            <a:avLst/>
          </a:prstGeom>
        </p:spPr>
        <p:txBody>
          <a:bodyPr wrap="square" lIns="68571" tIns="34285" rIns="68571" bIns="34285">
            <a:spAutoFit/>
          </a:bodyPr>
          <a:lstStyle/>
          <a:p>
            <a:pPr algn="ctr" eaLnBrk="1" fontAlgn="auto" hangingPunct="1">
              <a:spcBef>
                <a:spcPts val="0"/>
              </a:spcBef>
              <a:spcAft>
                <a:spcPts val="0"/>
              </a:spcAft>
            </a:pPr>
            <a:r>
              <a:rPr lang="zh-CN" altLang="en-US" dirty="0">
                <a:solidFill>
                  <a:srgbClr val="444444"/>
                </a:solidFill>
                <a:latin typeface="+mn-lt"/>
                <a:ea typeface="+mn-ea"/>
                <a:cs typeface="+mn-ea"/>
                <a:sym typeface="+mn-lt"/>
              </a:rPr>
              <a:t>人生就像杯中酒，会喝的人是享受，不会喝的人是受罪，喝的人不同，各种滋味亦不同。</a:t>
            </a:r>
          </a:p>
        </p:txBody>
      </p:sp>
      <p:sp>
        <p:nvSpPr>
          <p:cNvPr id="22" name="文本框 3"/>
          <p:cNvSpPr txBox="1"/>
          <p:nvPr/>
        </p:nvSpPr>
        <p:spPr>
          <a:xfrm>
            <a:off x="7284222" y="1951794"/>
            <a:ext cx="600146" cy="1608122"/>
          </a:xfrm>
          <a:prstGeom prst="rect">
            <a:avLst/>
          </a:prstGeom>
          <a:noFill/>
        </p:spPr>
        <p:txBody>
          <a:bodyPr vert="eaVert" wrap="none" lIns="68571" tIns="34285" rIns="68571" bIns="34285" rtlCol="0">
            <a:spAutoFit/>
          </a:bodyPr>
          <a:lstStyle>
            <a:defPPr>
              <a:defRPr lang="zh-CN"/>
            </a:defPPr>
            <a:lvl1pPr>
              <a:defRPr sz="4000">
                <a:latin typeface="汉仪雪君体简" panose="02010604000101010101" pitchFamily="2" charset="-122"/>
                <a:ea typeface="汉仪雪君体简" panose="02010604000101010101" pitchFamily="2" charset="-122"/>
              </a:defRPr>
            </a:lvl1pPr>
          </a:lstStyle>
          <a:p>
            <a:pPr marL="0" marR="0" lvl="0" indent="0" defTabSz="685800" eaLnBrk="1" fontAlgn="auto" latinLnBrk="0" hangingPunct="1">
              <a:lnSpc>
                <a:spcPct val="100000"/>
              </a:lnSpc>
              <a:spcBef>
                <a:spcPts val="0"/>
              </a:spcBef>
              <a:spcAft>
                <a:spcPts val="0"/>
              </a:spcAft>
              <a:buClrTx/>
              <a:buSzTx/>
              <a:buFontTx/>
              <a:buNone/>
              <a:defRPr/>
            </a:pPr>
            <a:r>
              <a:rPr kumimoji="0" lang="zh-CN" altLang="en-US" sz="3000" b="0" i="0" u="none" strike="noStrike" kern="0" cap="none" spc="0" normalizeH="0" baseline="0" noProof="0" dirty="0">
                <a:ln>
                  <a:noFill/>
                </a:ln>
                <a:solidFill>
                  <a:prstClr val="black"/>
                </a:solidFill>
                <a:effectLst/>
                <a:uLnTx/>
                <a:uFillTx/>
                <a:latin typeface="+mn-lt"/>
                <a:ea typeface="+mn-ea"/>
                <a:cs typeface="+mn-ea"/>
                <a:sym typeface="+mn-lt"/>
              </a:rPr>
              <a:t>插入标题</a:t>
            </a:r>
          </a:p>
        </p:txBody>
      </p:sp>
      <p:pic>
        <p:nvPicPr>
          <p:cNvPr id="23" name="图片 22"/>
          <p:cNvPicPr>
            <a:picLocks noChangeAspect="1"/>
          </p:cNvPicPr>
          <p:nvPr/>
        </p:nvPicPr>
        <p:blipFill>
          <a:blip r:embed="rId3" cstate="screen">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325045" y="1911017"/>
            <a:ext cx="5321781" cy="2244909"/>
          </a:xfrm>
          <a:prstGeom prst="rect">
            <a:avLst/>
          </a:prstGeom>
        </p:spPr>
      </p:pic>
    </p:spTree>
  </p:cSld>
  <p:clrMapOvr>
    <a:masterClrMapping/>
  </p:clrMapOvr>
  <p:transition spd="slow" advClick="0" advTm="0">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cstate="screen"/>
          <a:srcRect/>
          <a:stretch>
            <a:fillRect/>
          </a:stretch>
        </a:blipFill>
        <a:effectLst/>
      </p:bgPr>
    </p:bg>
    <p:spTree>
      <p:nvGrpSpPr>
        <p:cNvPr id="1" name=""/>
        <p:cNvGrpSpPr/>
        <p:nvPr/>
      </p:nvGrpSpPr>
      <p:grpSpPr>
        <a:xfrm>
          <a:off x="0" y="0"/>
          <a:ext cx="0" cy="0"/>
          <a:chOff x="0" y="0"/>
          <a:chExt cx="0" cy="0"/>
        </a:xfrm>
      </p:grpSpPr>
      <p:pic>
        <p:nvPicPr>
          <p:cNvPr id="15362" name="图片 4"/>
          <p:cNvPicPr>
            <a:picLocks noChangeAspect="1" noChangeArrowheads="1"/>
          </p:cNvPicPr>
          <p:nvPr/>
        </p:nvPicPr>
        <p:blipFill>
          <a:blip r:embed="rId4"/>
          <a:srcRect/>
          <a:stretch>
            <a:fillRect/>
          </a:stretch>
        </p:blipFill>
        <p:spPr bwMode="auto">
          <a:xfrm>
            <a:off x="0" y="1039813"/>
            <a:ext cx="9144000"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Freeform 5"/>
          <p:cNvSpPr>
            <a:spLocks noEditPoints="1"/>
          </p:cNvSpPr>
          <p:nvPr/>
        </p:nvSpPr>
        <p:spPr bwMode="auto">
          <a:xfrm>
            <a:off x="1979712" y="2011363"/>
            <a:ext cx="1212850" cy="1216025"/>
          </a:xfrm>
          <a:custGeom>
            <a:avLst/>
            <a:gdLst>
              <a:gd name="T0" fmla="*/ 664368991 w 2214"/>
              <a:gd name="T1" fmla="*/ 334034488 h 2214"/>
              <a:gd name="T2" fmla="*/ 332184495 w 2214"/>
              <a:gd name="T3" fmla="*/ 568190702 h 2214"/>
              <a:gd name="T4" fmla="*/ 337285697 w 2214"/>
              <a:gd name="T5" fmla="*/ 82075097 h 2214"/>
              <a:gd name="T6" fmla="*/ 332184495 w 2214"/>
              <a:gd name="T7" fmla="*/ 82075097 h 2214"/>
              <a:gd name="T8" fmla="*/ 350488999 w 2214"/>
              <a:gd name="T9" fmla="*/ 67591547 h 2214"/>
              <a:gd name="T10" fmla="*/ 462117762 w 2214"/>
              <a:gd name="T11" fmla="*/ 53711066 h 2214"/>
              <a:gd name="T12" fmla="*/ 481922715 w 2214"/>
              <a:gd name="T13" fmla="*/ 131863466 h 2214"/>
              <a:gd name="T14" fmla="*/ 469919664 w 2214"/>
              <a:gd name="T15" fmla="*/ 57633763 h 2214"/>
              <a:gd name="T16" fmla="*/ 496326268 w 2214"/>
              <a:gd name="T17" fmla="*/ 141217631 h 2214"/>
              <a:gd name="T18" fmla="*/ 557541776 w 2214"/>
              <a:gd name="T19" fmla="*/ 123716538 h 2214"/>
              <a:gd name="T20" fmla="*/ 560542676 w 2214"/>
              <a:gd name="T21" fmla="*/ 229931434 h 2214"/>
              <a:gd name="T22" fmla="*/ 526333623 w 2214"/>
              <a:gd name="T23" fmla="*/ 174410061 h 2214"/>
              <a:gd name="T24" fmla="*/ 639762489 w 2214"/>
              <a:gd name="T25" fmla="*/ 339767491 h 2214"/>
              <a:gd name="T26" fmla="*/ 581247680 w 2214"/>
              <a:gd name="T27" fmla="*/ 304764755 h 2214"/>
              <a:gd name="T28" fmla="*/ 581247680 w 2214"/>
              <a:gd name="T29" fmla="*/ 304764755 h 2214"/>
              <a:gd name="T30" fmla="*/ 637962387 w 2214"/>
              <a:gd name="T31" fmla="*/ 368132071 h 2214"/>
              <a:gd name="T32" fmla="*/ 547039175 w 2214"/>
              <a:gd name="T33" fmla="*/ 463786113 h 2214"/>
              <a:gd name="T34" fmla="*/ 502927919 w 2214"/>
              <a:gd name="T35" fmla="*/ 518703867 h 2214"/>
              <a:gd name="T36" fmla="*/ 446813611 w 2214"/>
              <a:gd name="T37" fmla="*/ 558232918 h 2214"/>
              <a:gd name="T38" fmla="*/ 495725869 w 2214"/>
              <a:gd name="T39" fmla="*/ 525342573 h 2214"/>
              <a:gd name="T40" fmla="*/ 438111659 w 2214"/>
              <a:gd name="T41" fmla="*/ 624617228 h 2214"/>
              <a:gd name="T42" fmla="*/ 318380794 w 2214"/>
              <a:gd name="T43" fmla="*/ 585691795 h 2214"/>
              <a:gd name="T44" fmla="*/ 336685845 w 2214"/>
              <a:gd name="T45" fmla="*/ 585993879 h 2214"/>
              <a:gd name="T46" fmla="*/ 313279593 w 2214"/>
              <a:gd name="T47" fmla="*/ 642721940 h 2214"/>
              <a:gd name="T48" fmla="*/ 171043623 w 2214"/>
              <a:gd name="T49" fmla="*/ 541636978 h 2214"/>
              <a:gd name="T50" fmla="*/ 177945474 w 2214"/>
              <a:gd name="T51" fmla="*/ 532885882 h 2214"/>
              <a:gd name="T52" fmla="*/ 160840673 w 2214"/>
              <a:gd name="T53" fmla="*/ 518100249 h 2214"/>
              <a:gd name="T54" fmla="*/ 160840673 w 2214"/>
              <a:gd name="T55" fmla="*/ 518100249 h 2214"/>
              <a:gd name="T56" fmla="*/ 146737320 w 2214"/>
              <a:gd name="T57" fmla="*/ 503616699 h 2214"/>
              <a:gd name="T58" fmla="*/ 95424014 w 2214"/>
              <a:gd name="T59" fmla="*/ 531679194 h 2214"/>
              <a:gd name="T60" fmla="*/ 99925364 w 2214"/>
              <a:gd name="T61" fmla="*/ 429084912 h 2214"/>
              <a:gd name="T62" fmla="*/ 82821111 w 2214"/>
              <a:gd name="T63" fmla="*/ 360889746 h 2214"/>
              <a:gd name="T64" fmla="*/ 91223412 w 2214"/>
              <a:gd name="T65" fmla="*/ 404039960 h 2214"/>
              <a:gd name="T66" fmla="*/ 40510505 w 2214"/>
              <a:gd name="T67" fmla="*/ 307782299 h 2214"/>
              <a:gd name="T68" fmla="*/ 82220712 w 2214"/>
              <a:gd name="T69" fmla="*/ 351837665 h 2214"/>
              <a:gd name="T70" fmla="*/ 47112156 w 2214"/>
              <a:gd name="T71" fmla="*/ 301144142 h 2214"/>
              <a:gd name="T72" fmla="*/ 94523963 w 2214"/>
              <a:gd name="T73" fmla="*/ 206998872 h 2214"/>
              <a:gd name="T74" fmla="*/ 141936319 w 2214"/>
              <a:gd name="T75" fmla="*/ 91127727 h 2214"/>
              <a:gd name="T76" fmla="*/ 148237770 w 2214"/>
              <a:gd name="T77" fmla="*/ 162943505 h 2214"/>
              <a:gd name="T78" fmla="*/ 195049726 w 2214"/>
              <a:gd name="T79" fmla="*/ 123112919 h 2214"/>
              <a:gd name="T80" fmla="*/ 155139621 w 2214"/>
              <a:gd name="T81" fmla="*/ 155701730 h 2214"/>
              <a:gd name="T82" fmla="*/ 181846424 w 2214"/>
              <a:gd name="T83" fmla="*/ 64272469 h 2214"/>
              <a:gd name="T84" fmla="*/ 290773940 w 2214"/>
              <a:gd name="T85" fmla="*/ 27458877 h 2214"/>
              <a:gd name="T86" fmla="*/ 288673639 w 2214"/>
              <a:gd name="T87" fmla="*/ 57633763 h 2214"/>
              <a:gd name="T88" fmla="*/ 300976342 w 2214"/>
              <a:gd name="T89" fmla="*/ 26252189 h 2214"/>
              <a:gd name="T90" fmla="*/ 577346730 w 2214"/>
              <a:gd name="T91" fmla="*/ 147252718 h 2214"/>
              <a:gd name="T92" fmla="*/ 594151331 w 2214"/>
              <a:gd name="T93" fmla="*/ 496072840 h 2214"/>
              <a:gd name="T94" fmla="*/ 513730720 w 2214"/>
              <a:gd name="T95" fmla="*/ 583881489 h 2214"/>
              <a:gd name="T96" fmla="*/ 195349926 w 2214"/>
              <a:gd name="T97" fmla="*/ 611038831 h 2214"/>
              <a:gd name="T98" fmla="*/ 85221612 w 2214"/>
              <a:gd name="T99" fmla="*/ 201868938 h 221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214" h="2214">
                <a:moveTo>
                  <a:pt x="1107" y="0"/>
                </a:moveTo>
                <a:cubicBezTo>
                  <a:pt x="496" y="0"/>
                  <a:pt x="0" y="496"/>
                  <a:pt x="0" y="1107"/>
                </a:cubicBezTo>
                <a:cubicBezTo>
                  <a:pt x="0" y="1718"/>
                  <a:pt x="496" y="2214"/>
                  <a:pt x="1107" y="2214"/>
                </a:cubicBezTo>
                <a:cubicBezTo>
                  <a:pt x="1718" y="2214"/>
                  <a:pt x="2214" y="1718"/>
                  <a:pt x="2214" y="1107"/>
                </a:cubicBezTo>
                <a:cubicBezTo>
                  <a:pt x="2214" y="496"/>
                  <a:pt x="1718" y="0"/>
                  <a:pt x="1107" y="0"/>
                </a:cubicBezTo>
                <a:close/>
                <a:moveTo>
                  <a:pt x="1107" y="331"/>
                </a:moveTo>
                <a:cubicBezTo>
                  <a:pt x="1536" y="331"/>
                  <a:pt x="1883" y="679"/>
                  <a:pt x="1883" y="1107"/>
                </a:cubicBezTo>
                <a:cubicBezTo>
                  <a:pt x="1883" y="1536"/>
                  <a:pt x="1536" y="1883"/>
                  <a:pt x="1107" y="1883"/>
                </a:cubicBezTo>
                <a:cubicBezTo>
                  <a:pt x="679" y="1883"/>
                  <a:pt x="331" y="1536"/>
                  <a:pt x="331" y="1107"/>
                </a:cubicBezTo>
                <a:cubicBezTo>
                  <a:pt x="331" y="679"/>
                  <a:pt x="679" y="331"/>
                  <a:pt x="1107" y="331"/>
                </a:cubicBezTo>
                <a:close/>
                <a:moveTo>
                  <a:pt x="1107" y="272"/>
                </a:moveTo>
                <a:cubicBezTo>
                  <a:pt x="1113" y="272"/>
                  <a:pt x="1118" y="272"/>
                  <a:pt x="1124" y="272"/>
                </a:cubicBezTo>
                <a:lnTo>
                  <a:pt x="1138" y="224"/>
                </a:lnTo>
                <a:lnTo>
                  <a:pt x="950" y="220"/>
                </a:lnTo>
                <a:lnTo>
                  <a:pt x="922" y="292"/>
                </a:lnTo>
                <a:cubicBezTo>
                  <a:pt x="981" y="279"/>
                  <a:pt x="1043" y="272"/>
                  <a:pt x="1107" y="272"/>
                </a:cubicBezTo>
                <a:close/>
                <a:moveTo>
                  <a:pt x="1154" y="273"/>
                </a:moveTo>
                <a:cubicBezTo>
                  <a:pt x="1227" y="277"/>
                  <a:pt x="1298" y="291"/>
                  <a:pt x="1366" y="313"/>
                </a:cubicBezTo>
                <a:lnTo>
                  <a:pt x="1298" y="227"/>
                </a:lnTo>
                <a:lnTo>
                  <a:pt x="1168" y="224"/>
                </a:lnTo>
                <a:lnTo>
                  <a:pt x="1154" y="273"/>
                </a:lnTo>
                <a:close/>
                <a:moveTo>
                  <a:pt x="1418" y="332"/>
                </a:moveTo>
                <a:lnTo>
                  <a:pt x="1420" y="332"/>
                </a:lnTo>
                <a:lnTo>
                  <a:pt x="1540" y="178"/>
                </a:lnTo>
                <a:cubicBezTo>
                  <a:pt x="1442" y="132"/>
                  <a:pt x="1336" y="101"/>
                  <a:pt x="1224" y="89"/>
                </a:cubicBezTo>
                <a:lnTo>
                  <a:pt x="1418" y="332"/>
                </a:lnTo>
                <a:close/>
                <a:moveTo>
                  <a:pt x="1448" y="344"/>
                </a:moveTo>
                <a:cubicBezTo>
                  <a:pt x="1504" y="369"/>
                  <a:pt x="1557" y="401"/>
                  <a:pt x="1606" y="437"/>
                </a:cubicBezTo>
                <a:lnTo>
                  <a:pt x="1651" y="439"/>
                </a:lnTo>
                <a:lnTo>
                  <a:pt x="1626" y="223"/>
                </a:lnTo>
                <a:cubicBezTo>
                  <a:pt x="1607" y="212"/>
                  <a:pt x="1587" y="201"/>
                  <a:pt x="1566" y="190"/>
                </a:cubicBezTo>
                <a:lnTo>
                  <a:pt x="1566" y="191"/>
                </a:lnTo>
                <a:lnTo>
                  <a:pt x="1448" y="344"/>
                </a:lnTo>
                <a:close/>
                <a:moveTo>
                  <a:pt x="1645" y="468"/>
                </a:moveTo>
                <a:cubicBezTo>
                  <a:pt x="1648" y="470"/>
                  <a:pt x="1651" y="473"/>
                  <a:pt x="1655" y="476"/>
                </a:cubicBezTo>
                <a:lnTo>
                  <a:pt x="1654" y="468"/>
                </a:lnTo>
                <a:lnTo>
                  <a:pt x="1645" y="468"/>
                </a:lnTo>
                <a:close/>
                <a:moveTo>
                  <a:pt x="1687" y="506"/>
                </a:moveTo>
                <a:cubicBezTo>
                  <a:pt x="1704" y="522"/>
                  <a:pt x="1720" y="539"/>
                  <a:pt x="1735" y="556"/>
                </a:cubicBezTo>
                <a:lnTo>
                  <a:pt x="1858" y="410"/>
                </a:lnTo>
                <a:cubicBezTo>
                  <a:pt x="1799" y="346"/>
                  <a:pt x="1732" y="290"/>
                  <a:pt x="1658" y="242"/>
                </a:cubicBezTo>
                <a:lnTo>
                  <a:pt x="1687" y="506"/>
                </a:lnTo>
                <a:close/>
                <a:moveTo>
                  <a:pt x="1754" y="578"/>
                </a:moveTo>
                <a:cubicBezTo>
                  <a:pt x="1799" y="634"/>
                  <a:pt x="1838" y="696"/>
                  <a:pt x="1868" y="762"/>
                </a:cubicBezTo>
                <a:lnTo>
                  <a:pt x="1898" y="458"/>
                </a:lnTo>
                <a:lnTo>
                  <a:pt x="1901" y="459"/>
                </a:lnTo>
                <a:cubicBezTo>
                  <a:pt x="1893" y="450"/>
                  <a:pt x="1886" y="441"/>
                  <a:pt x="1878" y="432"/>
                </a:cubicBezTo>
                <a:lnTo>
                  <a:pt x="1754" y="578"/>
                </a:lnTo>
                <a:close/>
                <a:moveTo>
                  <a:pt x="1887" y="806"/>
                </a:moveTo>
                <a:cubicBezTo>
                  <a:pt x="1906" y="856"/>
                  <a:pt x="1920" y="907"/>
                  <a:pt x="1930" y="961"/>
                </a:cubicBezTo>
                <a:lnTo>
                  <a:pt x="2090" y="1127"/>
                </a:lnTo>
                <a:lnTo>
                  <a:pt x="2132" y="1126"/>
                </a:lnTo>
                <a:cubicBezTo>
                  <a:pt x="2132" y="1120"/>
                  <a:pt x="2132" y="1113"/>
                  <a:pt x="2132" y="1107"/>
                </a:cubicBezTo>
                <a:cubicBezTo>
                  <a:pt x="2132" y="1021"/>
                  <a:pt x="2121" y="938"/>
                  <a:pt x="2102" y="858"/>
                </a:cubicBezTo>
                <a:lnTo>
                  <a:pt x="1887" y="806"/>
                </a:lnTo>
                <a:close/>
                <a:moveTo>
                  <a:pt x="1937" y="1010"/>
                </a:moveTo>
                <a:cubicBezTo>
                  <a:pt x="1941" y="1042"/>
                  <a:pt x="1942" y="1074"/>
                  <a:pt x="1942" y="1107"/>
                </a:cubicBezTo>
                <a:cubicBezTo>
                  <a:pt x="1942" y="1114"/>
                  <a:pt x="1942" y="1121"/>
                  <a:pt x="1942" y="1128"/>
                </a:cubicBezTo>
                <a:lnTo>
                  <a:pt x="2050" y="1127"/>
                </a:lnTo>
                <a:lnTo>
                  <a:pt x="1937" y="1010"/>
                </a:lnTo>
                <a:close/>
                <a:moveTo>
                  <a:pt x="1941" y="1157"/>
                </a:moveTo>
                <a:cubicBezTo>
                  <a:pt x="1940" y="1165"/>
                  <a:pt x="1940" y="1172"/>
                  <a:pt x="1939" y="1180"/>
                </a:cubicBezTo>
                <a:lnTo>
                  <a:pt x="1937" y="1346"/>
                </a:lnTo>
                <a:lnTo>
                  <a:pt x="2126" y="1220"/>
                </a:lnTo>
                <a:cubicBezTo>
                  <a:pt x="2128" y="1199"/>
                  <a:pt x="2130" y="1177"/>
                  <a:pt x="2131" y="1155"/>
                </a:cubicBezTo>
                <a:lnTo>
                  <a:pt x="1941" y="1157"/>
                </a:lnTo>
                <a:close/>
                <a:moveTo>
                  <a:pt x="1908" y="1346"/>
                </a:moveTo>
                <a:cubicBezTo>
                  <a:pt x="1888" y="1414"/>
                  <a:pt x="1859" y="1478"/>
                  <a:pt x="1823" y="1537"/>
                </a:cubicBezTo>
                <a:lnTo>
                  <a:pt x="1904" y="1592"/>
                </a:lnTo>
                <a:lnTo>
                  <a:pt x="1908" y="1346"/>
                </a:lnTo>
                <a:close/>
                <a:moveTo>
                  <a:pt x="1767" y="1619"/>
                </a:moveTo>
                <a:cubicBezTo>
                  <a:pt x="1740" y="1655"/>
                  <a:pt x="1709" y="1688"/>
                  <a:pt x="1676" y="1719"/>
                </a:cubicBezTo>
                <a:lnTo>
                  <a:pt x="1734" y="1741"/>
                </a:lnTo>
                <a:lnTo>
                  <a:pt x="1767" y="1619"/>
                </a:lnTo>
                <a:close/>
                <a:moveTo>
                  <a:pt x="1652" y="1741"/>
                </a:moveTo>
                <a:cubicBezTo>
                  <a:pt x="1602" y="1783"/>
                  <a:pt x="1548" y="1820"/>
                  <a:pt x="1489" y="1850"/>
                </a:cubicBezTo>
                <a:lnTo>
                  <a:pt x="1489" y="2059"/>
                </a:lnTo>
                <a:cubicBezTo>
                  <a:pt x="1554" y="2032"/>
                  <a:pt x="1616" y="1999"/>
                  <a:pt x="1674" y="1961"/>
                </a:cubicBezTo>
                <a:lnTo>
                  <a:pt x="1726" y="1770"/>
                </a:lnTo>
                <a:lnTo>
                  <a:pt x="1652" y="1741"/>
                </a:lnTo>
                <a:close/>
                <a:moveTo>
                  <a:pt x="1460" y="1864"/>
                </a:moveTo>
                <a:cubicBezTo>
                  <a:pt x="1370" y="1906"/>
                  <a:pt x="1272" y="1933"/>
                  <a:pt x="1168" y="1940"/>
                </a:cubicBezTo>
                <a:lnTo>
                  <a:pt x="1375" y="2097"/>
                </a:lnTo>
                <a:cubicBezTo>
                  <a:pt x="1404" y="2089"/>
                  <a:pt x="1432" y="2080"/>
                  <a:pt x="1460" y="2070"/>
                </a:cubicBezTo>
                <a:lnTo>
                  <a:pt x="1460" y="1864"/>
                </a:lnTo>
                <a:close/>
                <a:moveTo>
                  <a:pt x="1122" y="1942"/>
                </a:moveTo>
                <a:cubicBezTo>
                  <a:pt x="1117" y="1942"/>
                  <a:pt x="1112" y="1942"/>
                  <a:pt x="1107" y="1942"/>
                </a:cubicBezTo>
                <a:cubicBezTo>
                  <a:pt x="1091" y="1942"/>
                  <a:pt x="1076" y="1942"/>
                  <a:pt x="1061" y="1941"/>
                </a:cubicBezTo>
                <a:lnTo>
                  <a:pt x="1073" y="2132"/>
                </a:lnTo>
                <a:cubicBezTo>
                  <a:pt x="1085" y="2132"/>
                  <a:pt x="1096" y="2132"/>
                  <a:pt x="1107" y="2132"/>
                </a:cubicBezTo>
                <a:cubicBezTo>
                  <a:pt x="1187" y="2132"/>
                  <a:pt x="1264" y="2123"/>
                  <a:pt x="1339" y="2106"/>
                </a:cubicBezTo>
                <a:lnTo>
                  <a:pt x="1122" y="1942"/>
                </a:lnTo>
                <a:close/>
                <a:moveTo>
                  <a:pt x="1031" y="1939"/>
                </a:moveTo>
                <a:cubicBezTo>
                  <a:pt x="963" y="1933"/>
                  <a:pt x="898" y="1919"/>
                  <a:pt x="835" y="1897"/>
                </a:cubicBezTo>
                <a:lnTo>
                  <a:pt x="1018" y="2128"/>
                </a:lnTo>
                <a:cubicBezTo>
                  <a:pt x="1027" y="2129"/>
                  <a:pt x="1036" y="2130"/>
                  <a:pt x="1044" y="2130"/>
                </a:cubicBezTo>
                <a:lnTo>
                  <a:pt x="1031" y="1939"/>
                </a:lnTo>
                <a:close/>
                <a:moveTo>
                  <a:pt x="786" y="1879"/>
                </a:moveTo>
                <a:cubicBezTo>
                  <a:pt x="732" y="1856"/>
                  <a:pt x="681" y="1828"/>
                  <a:pt x="634" y="1795"/>
                </a:cubicBezTo>
                <a:lnTo>
                  <a:pt x="570" y="1795"/>
                </a:lnTo>
                <a:lnTo>
                  <a:pt x="582" y="1988"/>
                </a:lnTo>
                <a:cubicBezTo>
                  <a:pt x="596" y="1996"/>
                  <a:pt x="609" y="2003"/>
                  <a:pt x="623" y="2011"/>
                </a:cubicBezTo>
                <a:lnTo>
                  <a:pt x="786" y="1879"/>
                </a:lnTo>
                <a:close/>
                <a:moveTo>
                  <a:pt x="593" y="1766"/>
                </a:moveTo>
                <a:cubicBezTo>
                  <a:pt x="584" y="1759"/>
                  <a:pt x="576" y="1752"/>
                  <a:pt x="567" y="1744"/>
                </a:cubicBezTo>
                <a:lnTo>
                  <a:pt x="568" y="1766"/>
                </a:lnTo>
                <a:lnTo>
                  <a:pt x="593" y="1766"/>
                </a:lnTo>
                <a:close/>
                <a:moveTo>
                  <a:pt x="536" y="1717"/>
                </a:moveTo>
                <a:cubicBezTo>
                  <a:pt x="527" y="1708"/>
                  <a:pt x="518" y="1699"/>
                  <a:pt x="509" y="1691"/>
                </a:cubicBezTo>
                <a:lnTo>
                  <a:pt x="337" y="1784"/>
                </a:lnTo>
                <a:cubicBezTo>
                  <a:pt x="400" y="1855"/>
                  <a:pt x="472" y="1917"/>
                  <a:pt x="552" y="1969"/>
                </a:cubicBezTo>
                <a:lnTo>
                  <a:pt x="536" y="1717"/>
                </a:lnTo>
                <a:close/>
                <a:moveTo>
                  <a:pt x="489" y="1669"/>
                </a:moveTo>
                <a:cubicBezTo>
                  <a:pt x="473" y="1651"/>
                  <a:pt x="457" y="1633"/>
                  <a:pt x="443" y="1614"/>
                </a:cubicBezTo>
                <a:lnTo>
                  <a:pt x="406" y="1714"/>
                </a:lnTo>
                <a:lnTo>
                  <a:pt x="489" y="1669"/>
                </a:lnTo>
                <a:close/>
                <a:moveTo>
                  <a:pt x="422" y="1586"/>
                </a:moveTo>
                <a:cubicBezTo>
                  <a:pt x="418" y="1580"/>
                  <a:pt x="414" y="1574"/>
                  <a:pt x="410" y="1568"/>
                </a:cubicBezTo>
                <a:lnTo>
                  <a:pt x="131" y="1420"/>
                </a:lnTo>
                <a:cubicBezTo>
                  <a:pt x="171" y="1546"/>
                  <a:pt x="235" y="1662"/>
                  <a:pt x="318" y="1762"/>
                </a:cubicBezTo>
                <a:lnTo>
                  <a:pt x="368" y="1735"/>
                </a:lnTo>
                <a:lnTo>
                  <a:pt x="422" y="1586"/>
                </a:lnTo>
                <a:close/>
                <a:moveTo>
                  <a:pt x="380" y="1519"/>
                </a:moveTo>
                <a:cubicBezTo>
                  <a:pt x="363" y="1488"/>
                  <a:pt x="347" y="1456"/>
                  <a:pt x="333" y="1422"/>
                </a:cubicBezTo>
                <a:lnTo>
                  <a:pt x="333" y="1494"/>
                </a:lnTo>
                <a:lnTo>
                  <a:pt x="380" y="1519"/>
                </a:lnTo>
                <a:close/>
                <a:moveTo>
                  <a:pt x="304" y="1339"/>
                </a:moveTo>
                <a:cubicBezTo>
                  <a:pt x="291" y="1293"/>
                  <a:pt x="282" y="1245"/>
                  <a:pt x="276" y="1196"/>
                </a:cubicBezTo>
                <a:lnTo>
                  <a:pt x="94" y="1263"/>
                </a:lnTo>
                <a:cubicBezTo>
                  <a:pt x="100" y="1303"/>
                  <a:pt x="108" y="1342"/>
                  <a:pt x="119" y="1381"/>
                </a:cubicBezTo>
                <a:lnTo>
                  <a:pt x="305" y="1479"/>
                </a:lnTo>
                <a:lnTo>
                  <a:pt x="304" y="1339"/>
                </a:lnTo>
                <a:close/>
                <a:moveTo>
                  <a:pt x="274" y="1166"/>
                </a:moveTo>
                <a:cubicBezTo>
                  <a:pt x="272" y="1147"/>
                  <a:pt x="272" y="1127"/>
                  <a:pt x="272" y="1107"/>
                </a:cubicBezTo>
                <a:cubicBezTo>
                  <a:pt x="272" y="1097"/>
                  <a:pt x="272" y="1087"/>
                  <a:pt x="272" y="1077"/>
                </a:cubicBezTo>
                <a:lnTo>
                  <a:pt x="135" y="1020"/>
                </a:lnTo>
                <a:lnTo>
                  <a:pt x="83" y="1074"/>
                </a:lnTo>
                <a:cubicBezTo>
                  <a:pt x="82" y="1085"/>
                  <a:pt x="82" y="1096"/>
                  <a:pt x="82" y="1107"/>
                </a:cubicBezTo>
                <a:cubicBezTo>
                  <a:pt x="82" y="1150"/>
                  <a:pt x="85" y="1192"/>
                  <a:pt x="90" y="1233"/>
                </a:cubicBezTo>
                <a:lnTo>
                  <a:pt x="274" y="1166"/>
                </a:lnTo>
                <a:close/>
                <a:moveTo>
                  <a:pt x="274" y="1046"/>
                </a:moveTo>
                <a:cubicBezTo>
                  <a:pt x="278" y="982"/>
                  <a:pt x="290" y="920"/>
                  <a:pt x="308" y="861"/>
                </a:cubicBezTo>
                <a:lnTo>
                  <a:pt x="306" y="845"/>
                </a:lnTo>
                <a:lnTo>
                  <a:pt x="157" y="998"/>
                </a:lnTo>
                <a:lnTo>
                  <a:pt x="274" y="1046"/>
                </a:lnTo>
                <a:close/>
                <a:moveTo>
                  <a:pt x="330" y="800"/>
                </a:moveTo>
                <a:cubicBezTo>
                  <a:pt x="341" y="771"/>
                  <a:pt x="355" y="742"/>
                  <a:pt x="369" y="715"/>
                </a:cubicBezTo>
                <a:lnTo>
                  <a:pt x="315" y="686"/>
                </a:lnTo>
                <a:lnTo>
                  <a:pt x="330" y="800"/>
                </a:lnTo>
                <a:close/>
                <a:moveTo>
                  <a:pt x="384" y="689"/>
                </a:moveTo>
                <a:cubicBezTo>
                  <a:pt x="395" y="669"/>
                  <a:pt x="408" y="650"/>
                  <a:pt x="421" y="631"/>
                </a:cubicBezTo>
                <a:lnTo>
                  <a:pt x="473" y="302"/>
                </a:lnTo>
                <a:cubicBezTo>
                  <a:pt x="369" y="384"/>
                  <a:pt x="282" y="485"/>
                  <a:pt x="216" y="601"/>
                </a:cubicBezTo>
                <a:lnTo>
                  <a:pt x="384" y="689"/>
                </a:lnTo>
                <a:close/>
                <a:moveTo>
                  <a:pt x="458" y="581"/>
                </a:moveTo>
                <a:cubicBezTo>
                  <a:pt x="470" y="567"/>
                  <a:pt x="481" y="553"/>
                  <a:pt x="494" y="540"/>
                </a:cubicBezTo>
                <a:lnTo>
                  <a:pt x="466" y="534"/>
                </a:lnTo>
                <a:lnTo>
                  <a:pt x="458" y="581"/>
                </a:lnTo>
                <a:close/>
                <a:moveTo>
                  <a:pt x="517" y="516"/>
                </a:moveTo>
                <a:cubicBezTo>
                  <a:pt x="557" y="475"/>
                  <a:pt x="602" y="439"/>
                  <a:pt x="650" y="408"/>
                </a:cubicBezTo>
                <a:lnTo>
                  <a:pt x="581" y="227"/>
                </a:lnTo>
                <a:cubicBezTo>
                  <a:pt x="555" y="243"/>
                  <a:pt x="531" y="259"/>
                  <a:pt x="507" y="276"/>
                </a:cubicBezTo>
                <a:lnTo>
                  <a:pt x="470" y="505"/>
                </a:lnTo>
                <a:lnTo>
                  <a:pt x="517" y="516"/>
                </a:lnTo>
                <a:close/>
                <a:moveTo>
                  <a:pt x="675" y="392"/>
                </a:moveTo>
                <a:cubicBezTo>
                  <a:pt x="715" y="368"/>
                  <a:pt x="758" y="346"/>
                  <a:pt x="802" y="329"/>
                </a:cubicBezTo>
                <a:lnTo>
                  <a:pt x="649" y="190"/>
                </a:lnTo>
                <a:cubicBezTo>
                  <a:pt x="635" y="197"/>
                  <a:pt x="620" y="205"/>
                  <a:pt x="606" y="213"/>
                </a:cubicBezTo>
                <a:lnTo>
                  <a:pt x="675" y="392"/>
                </a:lnTo>
                <a:close/>
                <a:moveTo>
                  <a:pt x="833" y="318"/>
                </a:moveTo>
                <a:cubicBezTo>
                  <a:pt x="851" y="312"/>
                  <a:pt x="869" y="306"/>
                  <a:pt x="887" y="301"/>
                </a:cubicBezTo>
                <a:lnTo>
                  <a:pt x="969" y="91"/>
                </a:lnTo>
                <a:cubicBezTo>
                  <a:pt x="866" y="105"/>
                  <a:pt x="768" y="134"/>
                  <a:pt x="677" y="176"/>
                </a:cubicBezTo>
                <a:lnTo>
                  <a:pt x="833" y="318"/>
                </a:lnTo>
                <a:close/>
                <a:moveTo>
                  <a:pt x="1003" y="87"/>
                </a:moveTo>
                <a:lnTo>
                  <a:pt x="962" y="191"/>
                </a:lnTo>
                <a:lnTo>
                  <a:pt x="1274" y="198"/>
                </a:lnTo>
                <a:lnTo>
                  <a:pt x="1184" y="85"/>
                </a:lnTo>
                <a:cubicBezTo>
                  <a:pt x="1158" y="83"/>
                  <a:pt x="1133" y="82"/>
                  <a:pt x="1107" y="82"/>
                </a:cubicBezTo>
                <a:cubicBezTo>
                  <a:pt x="1072" y="82"/>
                  <a:pt x="1037" y="84"/>
                  <a:pt x="1003" y="87"/>
                </a:cubicBezTo>
                <a:close/>
                <a:moveTo>
                  <a:pt x="1924" y="488"/>
                </a:moveTo>
                <a:lnTo>
                  <a:pt x="1896" y="778"/>
                </a:lnTo>
                <a:lnTo>
                  <a:pt x="2093" y="826"/>
                </a:lnTo>
                <a:cubicBezTo>
                  <a:pt x="2058" y="702"/>
                  <a:pt x="2000" y="588"/>
                  <a:pt x="1924" y="488"/>
                </a:cubicBezTo>
                <a:close/>
                <a:moveTo>
                  <a:pt x="2121" y="1258"/>
                </a:moveTo>
                <a:lnTo>
                  <a:pt x="1936" y="1381"/>
                </a:lnTo>
                <a:lnTo>
                  <a:pt x="1933" y="1612"/>
                </a:lnTo>
                <a:lnTo>
                  <a:pt x="1980" y="1644"/>
                </a:lnTo>
                <a:cubicBezTo>
                  <a:pt x="2051" y="1529"/>
                  <a:pt x="2100" y="1398"/>
                  <a:pt x="2121" y="1258"/>
                </a:cubicBezTo>
                <a:close/>
                <a:moveTo>
                  <a:pt x="1965" y="1668"/>
                </a:moveTo>
                <a:lnTo>
                  <a:pt x="1812" y="1564"/>
                </a:lnTo>
                <a:lnTo>
                  <a:pt x="1712" y="1935"/>
                </a:lnTo>
                <a:cubicBezTo>
                  <a:pt x="1811" y="1862"/>
                  <a:pt x="1897" y="1772"/>
                  <a:pt x="1965" y="1668"/>
                </a:cubicBezTo>
                <a:close/>
                <a:moveTo>
                  <a:pt x="978" y="2124"/>
                </a:moveTo>
                <a:lnTo>
                  <a:pt x="803" y="1903"/>
                </a:lnTo>
                <a:lnTo>
                  <a:pt x="651" y="2025"/>
                </a:lnTo>
                <a:cubicBezTo>
                  <a:pt x="752" y="2075"/>
                  <a:pt x="862" y="2109"/>
                  <a:pt x="978" y="2124"/>
                </a:cubicBezTo>
                <a:close/>
                <a:moveTo>
                  <a:pt x="85" y="1030"/>
                </a:moveTo>
                <a:lnTo>
                  <a:pt x="302" y="808"/>
                </a:lnTo>
                <a:lnTo>
                  <a:pt x="284" y="669"/>
                </a:lnTo>
                <a:lnTo>
                  <a:pt x="202" y="626"/>
                </a:lnTo>
                <a:cubicBezTo>
                  <a:pt x="137" y="748"/>
                  <a:pt x="96" y="885"/>
                  <a:pt x="85" y="1030"/>
                </a:cubicBezTo>
                <a:close/>
              </a:path>
            </a:pathLst>
          </a:custGeom>
          <a:solidFill>
            <a:srgbClr val="2A313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mn-lt"/>
              <a:ea typeface="+mn-ea"/>
              <a:cs typeface="+mn-ea"/>
              <a:sym typeface="+mn-lt"/>
            </a:endParaRPr>
          </a:p>
        </p:txBody>
      </p:sp>
      <p:cxnSp>
        <p:nvCxnSpPr>
          <p:cNvPr id="15365" name="直接连接符 12"/>
          <p:cNvCxnSpPr>
            <a:cxnSpLocks noChangeShapeType="1"/>
          </p:cNvCxnSpPr>
          <p:nvPr/>
        </p:nvCxnSpPr>
        <p:spPr bwMode="auto">
          <a:xfrm>
            <a:off x="3786188" y="2551113"/>
            <a:ext cx="3886200" cy="0"/>
          </a:xfrm>
          <a:prstGeom prst="line">
            <a:avLst/>
          </a:prstGeom>
          <a:noFill/>
          <a:ln w="9525">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366" name="TextBox 13"/>
          <p:cNvSpPr txBox="1">
            <a:spLocks noChangeArrowheads="1"/>
          </p:cNvSpPr>
          <p:nvPr/>
        </p:nvSpPr>
        <p:spPr bwMode="auto">
          <a:xfrm>
            <a:off x="3732213" y="1903413"/>
            <a:ext cx="40671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zh-CN" altLang="zh-CN" sz="4200" dirty="0" smtClean="0">
                <a:solidFill>
                  <a:srgbClr val="393E3B"/>
                </a:solidFill>
                <a:latin typeface="+mn-lt"/>
                <a:ea typeface="+mn-ea"/>
                <a:cs typeface="+mn-ea"/>
                <a:sym typeface="+mn-lt"/>
              </a:rPr>
              <a:t>请输入章节标题</a:t>
            </a:r>
          </a:p>
        </p:txBody>
      </p:sp>
      <p:sp>
        <p:nvSpPr>
          <p:cNvPr id="15367" name="TextBox 14"/>
          <p:cNvSpPr txBox="1">
            <a:spLocks noChangeArrowheads="1"/>
          </p:cNvSpPr>
          <p:nvPr/>
        </p:nvSpPr>
        <p:spPr bwMode="auto">
          <a:xfrm>
            <a:off x="3479800" y="2508250"/>
            <a:ext cx="4319588" cy="741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spcBef>
                <a:spcPct val="0"/>
              </a:spcBef>
              <a:buFontTx/>
              <a:buNone/>
              <a:defRPr/>
            </a:pPr>
            <a:r>
              <a:rPr lang="en-US" altLang="zh-CN" sz="1500" smtClean="0">
                <a:solidFill>
                  <a:srgbClr val="393E3B"/>
                </a:solidFill>
                <a:latin typeface="+mn-lt"/>
                <a:ea typeface="+mn-ea"/>
                <a:cs typeface="+mn-ea"/>
                <a:sym typeface="+mn-lt"/>
              </a:rPr>
              <a:t>◎</a:t>
            </a:r>
            <a:r>
              <a:rPr lang="zh-CN" altLang="en-US" sz="1500" smtClean="0">
                <a:solidFill>
                  <a:srgbClr val="393E3B"/>
                </a:solidFill>
                <a:latin typeface="+mn-lt"/>
                <a:ea typeface="+mn-ea"/>
                <a:cs typeface="+mn-ea"/>
                <a:sym typeface="+mn-lt"/>
              </a:rPr>
              <a:t>这里是小节标题一         </a:t>
            </a:r>
            <a:r>
              <a:rPr lang="en-US" altLang="zh-CN" sz="1500" smtClean="0">
                <a:solidFill>
                  <a:srgbClr val="393E3B"/>
                </a:solidFill>
                <a:latin typeface="+mn-lt"/>
                <a:ea typeface="+mn-ea"/>
                <a:cs typeface="+mn-ea"/>
                <a:sym typeface="+mn-lt"/>
              </a:rPr>
              <a:t>◎</a:t>
            </a:r>
            <a:r>
              <a:rPr lang="zh-CN" altLang="en-US" sz="1500" smtClean="0">
                <a:solidFill>
                  <a:srgbClr val="393E3B"/>
                </a:solidFill>
                <a:latin typeface="+mn-lt"/>
                <a:ea typeface="+mn-ea"/>
                <a:cs typeface="+mn-ea"/>
                <a:sym typeface="+mn-lt"/>
              </a:rPr>
              <a:t>这里是小节标题二</a:t>
            </a:r>
          </a:p>
          <a:p>
            <a:pPr algn="ctr" eaLnBrk="1" hangingPunct="1">
              <a:lnSpc>
                <a:spcPct val="150000"/>
              </a:lnSpc>
              <a:spcBef>
                <a:spcPct val="0"/>
              </a:spcBef>
              <a:buFontTx/>
              <a:buNone/>
              <a:defRPr/>
            </a:pPr>
            <a:r>
              <a:rPr lang="en-US" altLang="zh-CN" sz="1500" smtClean="0">
                <a:solidFill>
                  <a:srgbClr val="393E3B"/>
                </a:solidFill>
                <a:latin typeface="+mn-lt"/>
                <a:ea typeface="+mn-ea"/>
                <a:cs typeface="+mn-ea"/>
                <a:sym typeface="+mn-lt"/>
              </a:rPr>
              <a:t>◎</a:t>
            </a:r>
            <a:r>
              <a:rPr lang="zh-CN" altLang="en-US" sz="1500" smtClean="0">
                <a:solidFill>
                  <a:srgbClr val="393E3B"/>
                </a:solidFill>
                <a:latin typeface="+mn-lt"/>
                <a:ea typeface="+mn-ea"/>
                <a:cs typeface="+mn-ea"/>
                <a:sym typeface="+mn-lt"/>
              </a:rPr>
              <a:t>这里是小节标题三         </a:t>
            </a:r>
            <a:r>
              <a:rPr lang="en-US" altLang="zh-CN" sz="1500" smtClean="0">
                <a:solidFill>
                  <a:srgbClr val="393E3B"/>
                </a:solidFill>
                <a:latin typeface="+mn-lt"/>
                <a:ea typeface="+mn-ea"/>
                <a:cs typeface="+mn-ea"/>
                <a:sym typeface="+mn-lt"/>
              </a:rPr>
              <a:t>◎</a:t>
            </a:r>
            <a:r>
              <a:rPr lang="zh-CN" altLang="en-US" sz="1500" smtClean="0">
                <a:solidFill>
                  <a:srgbClr val="393E3B"/>
                </a:solidFill>
                <a:latin typeface="+mn-lt"/>
                <a:ea typeface="+mn-ea"/>
                <a:cs typeface="+mn-ea"/>
                <a:sym typeface="+mn-lt"/>
              </a:rPr>
              <a:t>这里是小节标题四</a:t>
            </a:r>
          </a:p>
        </p:txBody>
      </p:sp>
      <p:sp>
        <p:nvSpPr>
          <p:cNvPr id="15368" name="TextBox 15"/>
          <p:cNvSpPr txBox="1">
            <a:spLocks noChangeArrowheads="1"/>
          </p:cNvSpPr>
          <p:nvPr/>
        </p:nvSpPr>
        <p:spPr bwMode="auto">
          <a:xfrm>
            <a:off x="2132112" y="2124075"/>
            <a:ext cx="9540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zh-CN" altLang="zh-CN" sz="6000" smtClean="0">
                <a:solidFill>
                  <a:srgbClr val="AF251C"/>
                </a:solidFill>
                <a:latin typeface="+mn-lt"/>
                <a:ea typeface="+mn-ea"/>
                <a:cs typeface="+mn-ea"/>
                <a:sym typeface="+mn-lt"/>
              </a:rPr>
              <a:t>贰</a:t>
            </a: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wipe(left)">
                                      <p:cBhvr>
                                        <p:cTn id="7" dur="1000"/>
                                        <p:tgtEl>
                                          <p:spTgt spid="1536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5364"/>
                                        </p:tgtEl>
                                        <p:attrNameLst>
                                          <p:attrName>style.visibility</p:attrName>
                                        </p:attrNameLst>
                                      </p:cBhvr>
                                      <p:to>
                                        <p:strVal val="visible"/>
                                      </p:to>
                                    </p:set>
                                    <p:anim calcmode="lin" valueType="num">
                                      <p:cBhvr>
                                        <p:cTn id="11" dur="1000" fill="hold"/>
                                        <p:tgtEl>
                                          <p:spTgt spid="15364"/>
                                        </p:tgtEl>
                                        <p:attrNameLst>
                                          <p:attrName>ppt_w</p:attrName>
                                        </p:attrNameLst>
                                      </p:cBhvr>
                                      <p:tavLst>
                                        <p:tav tm="0">
                                          <p:val>
                                            <p:fltVal val="0"/>
                                          </p:val>
                                        </p:tav>
                                        <p:tav tm="100000">
                                          <p:val>
                                            <p:strVal val="#ppt_w"/>
                                          </p:val>
                                        </p:tav>
                                      </p:tavLst>
                                    </p:anim>
                                    <p:anim calcmode="lin" valueType="num">
                                      <p:cBhvr>
                                        <p:cTn id="12" dur="1000" fill="hold"/>
                                        <p:tgtEl>
                                          <p:spTgt spid="15364"/>
                                        </p:tgtEl>
                                        <p:attrNameLst>
                                          <p:attrName>ppt_h</p:attrName>
                                        </p:attrNameLst>
                                      </p:cBhvr>
                                      <p:tavLst>
                                        <p:tav tm="0">
                                          <p:val>
                                            <p:fltVal val="0"/>
                                          </p:val>
                                        </p:tav>
                                        <p:tav tm="100000">
                                          <p:val>
                                            <p:strVal val="#ppt_h"/>
                                          </p:val>
                                        </p:tav>
                                      </p:tavLst>
                                    </p:anim>
                                    <p:animEffect transition="in" filter="fade">
                                      <p:cBhvr>
                                        <p:cTn id="13" dur="1000"/>
                                        <p:tgtEl>
                                          <p:spTgt spid="15364"/>
                                        </p:tgtEl>
                                      </p:cBhvr>
                                    </p:animEffect>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15368"/>
                                        </p:tgtEl>
                                        <p:attrNameLst>
                                          <p:attrName>style.visibility</p:attrName>
                                        </p:attrNameLst>
                                      </p:cBhvr>
                                      <p:to>
                                        <p:strVal val="visible"/>
                                      </p:to>
                                    </p:set>
                                    <p:anim calcmode="lin" valueType="num">
                                      <p:cBhvr>
                                        <p:cTn id="17" dur="1000" fill="hold"/>
                                        <p:tgtEl>
                                          <p:spTgt spid="15368"/>
                                        </p:tgtEl>
                                        <p:attrNameLst>
                                          <p:attrName>ppt_w</p:attrName>
                                        </p:attrNameLst>
                                      </p:cBhvr>
                                      <p:tavLst>
                                        <p:tav tm="0">
                                          <p:val>
                                            <p:fltVal val="0"/>
                                          </p:val>
                                        </p:tav>
                                        <p:tav tm="100000">
                                          <p:val>
                                            <p:strVal val="#ppt_w"/>
                                          </p:val>
                                        </p:tav>
                                      </p:tavLst>
                                    </p:anim>
                                    <p:anim calcmode="lin" valueType="num">
                                      <p:cBhvr>
                                        <p:cTn id="18" dur="1000" fill="hold"/>
                                        <p:tgtEl>
                                          <p:spTgt spid="15368"/>
                                        </p:tgtEl>
                                        <p:attrNameLst>
                                          <p:attrName>ppt_h</p:attrName>
                                        </p:attrNameLst>
                                      </p:cBhvr>
                                      <p:tavLst>
                                        <p:tav tm="0">
                                          <p:val>
                                            <p:fltVal val="0"/>
                                          </p:val>
                                        </p:tav>
                                        <p:tav tm="100000">
                                          <p:val>
                                            <p:strVal val="#ppt_h"/>
                                          </p:val>
                                        </p:tav>
                                      </p:tavLst>
                                    </p:anim>
                                    <p:anim calcmode="lin" valueType="num">
                                      <p:cBhvr>
                                        <p:cTn id="19" dur="1000" fill="hold"/>
                                        <p:tgtEl>
                                          <p:spTgt spid="15368"/>
                                        </p:tgtEl>
                                        <p:attrNameLst>
                                          <p:attrName>style.rotation</p:attrName>
                                        </p:attrNameLst>
                                      </p:cBhvr>
                                      <p:tavLst>
                                        <p:tav tm="0">
                                          <p:val>
                                            <p:fltVal val="90"/>
                                          </p:val>
                                        </p:tav>
                                        <p:tav tm="100000">
                                          <p:val>
                                            <p:fltVal val="0"/>
                                          </p:val>
                                        </p:tav>
                                      </p:tavLst>
                                    </p:anim>
                                    <p:animEffect transition="in" filter="fade">
                                      <p:cBhvr>
                                        <p:cTn id="20" dur="1000"/>
                                        <p:tgtEl>
                                          <p:spTgt spid="15368"/>
                                        </p:tgtEl>
                                      </p:cBhvr>
                                    </p:animEffect>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15365"/>
                                        </p:tgtEl>
                                        <p:attrNameLst>
                                          <p:attrName>style.visibility</p:attrName>
                                        </p:attrNameLst>
                                      </p:cBhvr>
                                      <p:to>
                                        <p:strVal val="visible"/>
                                      </p:to>
                                    </p:set>
                                    <p:anim calcmode="lin" valueType="num">
                                      <p:cBhvr>
                                        <p:cTn id="24" dur="500" fill="hold"/>
                                        <p:tgtEl>
                                          <p:spTgt spid="15365"/>
                                        </p:tgtEl>
                                        <p:attrNameLst>
                                          <p:attrName>ppt_w</p:attrName>
                                        </p:attrNameLst>
                                      </p:cBhvr>
                                      <p:tavLst>
                                        <p:tav tm="0">
                                          <p:val>
                                            <p:fltVal val="0"/>
                                          </p:val>
                                        </p:tav>
                                        <p:tav tm="100000">
                                          <p:val>
                                            <p:strVal val="#ppt_w"/>
                                          </p:val>
                                        </p:tav>
                                      </p:tavLst>
                                    </p:anim>
                                    <p:anim calcmode="lin" valueType="num">
                                      <p:cBhvr>
                                        <p:cTn id="25" dur="500" fill="hold"/>
                                        <p:tgtEl>
                                          <p:spTgt spid="15365"/>
                                        </p:tgtEl>
                                        <p:attrNameLst>
                                          <p:attrName>ppt_h</p:attrName>
                                        </p:attrNameLst>
                                      </p:cBhvr>
                                      <p:tavLst>
                                        <p:tav tm="0">
                                          <p:val>
                                            <p:fltVal val="0"/>
                                          </p:val>
                                        </p:tav>
                                        <p:tav tm="100000">
                                          <p:val>
                                            <p:strVal val="#ppt_h"/>
                                          </p:val>
                                        </p:tav>
                                      </p:tavLst>
                                    </p:anim>
                                    <p:anim calcmode="lin" valueType="num">
                                      <p:cBhvr>
                                        <p:cTn id="26" dur="500" fill="hold"/>
                                        <p:tgtEl>
                                          <p:spTgt spid="15365"/>
                                        </p:tgtEl>
                                        <p:attrNameLst>
                                          <p:attrName>style.rotation</p:attrName>
                                        </p:attrNameLst>
                                      </p:cBhvr>
                                      <p:tavLst>
                                        <p:tav tm="0">
                                          <p:val>
                                            <p:fltVal val="90"/>
                                          </p:val>
                                        </p:tav>
                                        <p:tav tm="100000">
                                          <p:val>
                                            <p:fltVal val="0"/>
                                          </p:val>
                                        </p:tav>
                                      </p:tavLst>
                                    </p:anim>
                                    <p:animEffect transition="in" filter="fade">
                                      <p:cBhvr>
                                        <p:cTn id="27" dur="500"/>
                                        <p:tgtEl>
                                          <p:spTgt spid="15365"/>
                                        </p:tgtEl>
                                      </p:cBhvr>
                                    </p:animEffect>
                                  </p:childTnLst>
                                </p:cTn>
                              </p:par>
                            </p:childTnLst>
                          </p:cTn>
                        </p:par>
                        <p:par>
                          <p:cTn id="28" fill="hold">
                            <p:stCondLst>
                              <p:cond delay="35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15366"/>
                                        </p:tgtEl>
                                        <p:attrNameLst>
                                          <p:attrName>style.visibility</p:attrName>
                                        </p:attrNameLst>
                                      </p:cBhvr>
                                      <p:to>
                                        <p:strVal val="visible"/>
                                      </p:to>
                                    </p:set>
                                    <p:anim calcmode="lin" valueType="num">
                                      <p:cBhvr>
                                        <p:cTn id="31" dur="500" fill="hold"/>
                                        <p:tgtEl>
                                          <p:spTgt spid="15366"/>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5366"/>
                                        </p:tgtEl>
                                        <p:attrNameLst>
                                          <p:attrName>ppt_y</p:attrName>
                                        </p:attrNameLst>
                                      </p:cBhvr>
                                      <p:tavLst>
                                        <p:tav tm="0">
                                          <p:val>
                                            <p:strVal val="#ppt_y"/>
                                          </p:val>
                                        </p:tav>
                                        <p:tav tm="100000">
                                          <p:val>
                                            <p:strVal val="#ppt_y"/>
                                          </p:val>
                                        </p:tav>
                                      </p:tavLst>
                                    </p:anim>
                                    <p:anim calcmode="lin" valueType="num">
                                      <p:cBhvr>
                                        <p:cTn id="33" dur="500" fill="hold"/>
                                        <p:tgtEl>
                                          <p:spTgt spid="15366"/>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5366"/>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5366"/>
                                        </p:tgtEl>
                                      </p:cBhvr>
                                    </p:animEffect>
                                  </p:childTnLst>
                                </p:cTn>
                              </p:par>
                            </p:childTnLst>
                          </p:cTn>
                        </p:par>
                        <p:par>
                          <p:cTn id="36" fill="hold">
                            <p:stCondLst>
                              <p:cond delay="4300"/>
                            </p:stCondLst>
                            <p:childTnLst>
                              <p:par>
                                <p:cTn id="37" presetID="22" presetClass="entr" presetSubtype="1" fill="hold" grpId="0" nodeType="afterEffect">
                                  <p:stCondLst>
                                    <p:cond delay="0"/>
                                  </p:stCondLst>
                                  <p:childTnLst>
                                    <p:set>
                                      <p:cBhvr>
                                        <p:cTn id="38" dur="1" fill="hold">
                                          <p:stCondLst>
                                            <p:cond delay="0"/>
                                          </p:stCondLst>
                                        </p:cTn>
                                        <p:tgtEl>
                                          <p:spTgt spid="15367"/>
                                        </p:tgtEl>
                                        <p:attrNameLst>
                                          <p:attrName>style.visibility</p:attrName>
                                        </p:attrNameLst>
                                      </p:cBhvr>
                                      <p:to>
                                        <p:strVal val="visible"/>
                                      </p:to>
                                    </p:set>
                                    <p:animEffect transition="in" filter="wipe(up)">
                                      <p:cBhvr>
                                        <p:cTn id="39" dur="5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nimBg="1"/>
      <p:bldP spid="15366" grpId="0" autoUpdateAnimBg="0"/>
      <p:bldP spid="15367" grpId="0" autoUpdateAnimBg="0"/>
      <p:bldP spid="15368"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37"/>
          <p:cNvSpPr>
            <a:spLocks noEditPoints="1"/>
          </p:cNvSpPr>
          <p:nvPr/>
        </p:nvSpPr>
        <p:spPr bwMode="auto">
          <a:xfrm>
            <a:off x="540309" y="1835578"/>
            <a:ext cx="7612451" cy="535980"/>
          </a:xfrm>
          <a:custGeom>
            <a:avLst/>
            <a:gdLst>
              <a:gd name="T0" fmla="*/ 181 w 820"/>
              <a:gd name="T1" fmla="*/ 18 h 67"/>
              <a:gd name="T2" fmla="*/ 97 w 820"/>
              <a:gd name="T3" fmla="*/ 32 h 67"/>
              <a:gd name="T4" fmla="*/ 44 w 820"/>
              <a:gd name="T5" fmla="*/ 41 h 67"/>
              <a:gd name="T6" fmla="*/ 119 w 820"/>
              <a:gd name="T7" fmla="*/ 30 h 67"/>
              <a:gd name="T8" fmla="*/ 654 w 820"/>
              <a:gd name="T9" fmla="*/ 5 h 67"/>
              <a:gd name="T10" fmla="*/ 41 w 820"/>
              <a:gd name="T11" fmla="*/ 32 h 67"/>
              <a:gd name="T12" fmla="*/ 349 w 820"/>
              <a:gd name="T13" fmla="*/ 9 h 67"/>
              <a:gd name="T14" fmla="*/ 776 w 820"/>
              <a:gd name="T15" fmla="*/ 50 h 67"/>
              <a:gd name="T16" fmla="*/ 699 w 820"/>
              <a:gd name="T17" fmla="*/ 45 h 67"/>
              <a:gd name="T18" fmla="*/ 674 w 820"/>
              <a:gd name="T19" fmla="*/ 34 h 67"/>
              <a:gd name="T20" fmla="*/ 376 w 820"/>
              <a:gd name="T21" fmla="*/ 46 h 67"/>
              <a:gd name="T22" fmla="*/ 730 w 820"/>
              <a:gd name="T23" fmla="*/ 47 h 67"/>
              <a:gd name="T24" fmla="*/ 650 w 820"/>
              <a:gd name="T25" fmla="*/ 53 h 67"/>
              <a:gd name="T26" fmla="*/ 638 w 820"/>
              <a:gd name="T27" fmla="*/ 44 h 67"/>
              <a:gd name="T28" fmla="*/ 601 w 820"/>
              <a:gd name="T29" fmla="*/ 33 h 67"/>
              <a:gd name="T30" fmla="*/ 696 w 820"/>
              <a:gd name="T31" fmla="*/ 29 h 67"/>
              <a:gd name="T32" fmla="*/ 753 w 820"/>
              <a:gd name="T33" fmla="*/ 20 h 67"/>
              <a:gd name="T34" fmla="*/ 734 w 820"/>
              <a:gd name="T35" fmla="*/ 11 h 67"/>
              <a:gd name="T36" fmla="*/ 701 w 820"/>
              <a:gd name="T37" fmla="*/ 8 h 67"/>
              <a:gd name="T38" fmla="*/ 556 w 820"/>
              <a:gd name="T39" fmla="*/ 5 h 67"/>
              <a:gd name="T40" fmla="*/ 491 w 820"/>
              <a:gd name="T41" fmla="*/ 7 h 67"/>
              <a:gd name="T42" fmla="*/ 433 w 820"/>
              <a:gd name="T43" fmla="*/ 8 h 67"/>
              <a:gd name="T44" fmla="*/ 248 w 820"/>
              <a:gd name="T45" fmla="*/ 21 h 67"/>
              <a:gd name="T46" fmla="*/ 88 w 820"/>
              <a:gd name="T47" fmla="*/ 37 h 67"/>
              <a:gd name="T48" fmla="*/ 14 w 820"/>
              <a:gd name="T49" fmla="*/ 66 h 67"/>
              <a:gd name="T50" fmla="*/ 655 w 820"/>
              <a:gd name="T51" fmla="*/ 59 h 67"/>
              <a:gd name="T52" fmla="*/ 636 w 820"/>
              <a:gd name="T53" fmla="*/ 49 h 67"/>
              <a:gd name="T54" fmla="*/ 662 w 820"/>
              <a:gd name="T55" fmla="*/ 24 h 67"/>
              <a:gd name="T56" fmla="*/ 691 w 820"/>
              <a:gd name="T57" fmla="*/ 20 h 67"/>
              <a:gd name="T58" fmla="*/ 643 w 820"/>
              <a:gd name="T59" fmla="*/ 29 h 67"/>
              <a:gd name="T60" fmla="*/ 254 w 820"/>
              <a:gd name="T61" fmla="*/ 20 h 67"/>
              <a:gd name="T62" fmla="*/ 585 w 820"/>
              <a:gd name="T63" fmla="*/ 32 h 67"/>
              <a:gd name="T64" fmla="*/ 532 w 820"/>
              <a:gd name="T65" fmla="*/ 35 h 67"/>
              <a:gd name="T66" fmla="*/ 516 w 820"/>
              <a:gd name="T67" fmla="*/ 32 h 67"/>
              <a:gd name="T68" fmla="*/ 482 w 820"/>
              <a:gd name="T69" fmla="*/ 36 h 67"/>
              <a:gd name="T70" fmla="*/ 435 w 820"/>
              <a:gd name="T71" fmla="*/ 34 h 67"/>
              <a:gd name="T72" fmla="*/ 419 w 820"/>
              <a:gd name="T73" fmla="*/ 32 h 67"/>
              <a:gd name="T74" fmla="*/ 365 w 820"/>
              <a:gd name="T75" fmla="*/ 37 h 67"/>
              <a:gd name="T76" fmla="*/ 337 w 820"/>
              <a:gd name="T77" fmla="*/ 37 h 67"/>
              <a:gd name="T78" fmla="*/ 253 w 820"/>
              <a:gd name="T79" fmla="*/ 36 h 67"/>
              <a:gd name="T80" fmla="*/ 215 w 820"/>
              <a:gd name="T81" fmla="*/ 50 h 67"/>
              <a:gd name="T82" fmla="*/ 193 w 820"/>
              <a:gd name="T83" fmla="*/ 60 h 67"/>
              <a:gd name="T84" fmla="*/ 260 w 820"/>
              <a:gd name="T85" fmla="*/ 56 h 67"/>
              <a:gd name="T86" fmla="*/ 333 w 820"/>
              <a:gd name="T87" fmla="*/ 47 h 67"/>
              <a:gd name="T88" fmla="*/ 399 w 820"/>
              <a:gd name="T89" fmla="*/ 46 h 67"/>
              <a:gd name="T90" fmla="*/ 418 w 820"/>
              <a:gd name="T91" fmla="*/ 46 h 67"/>
              <a:gd name="T92" fmla="*/ 327 w 820"/>
              <a:gd name="T93" fmla="*/ 53 h 67"/>
              <a:gd name="T94" fmla="*/ 340 w 820"/>
              <a:gd name="T95" fmla="*/ 54 h 67"/>
              <a:gd name="T96" fmla="*/ 394 w 820"/>
              <a:gd name="T97" fmla="*/ 57 h 67"/>
              <a:gd name="T98" fmla="*/ 461 w 820"/>
              <a:gd name="T99" fmla="*/ 46 h 67"/>
              <a:gd name="T100" fmla="*/ 459 w 820"/>
              <a:gd name="T101" fmla="*/ 37 h 67"/>
              <a:gd name="T102" fmla="*/ 477 w 820"/>
              <a:gd name="T103" fmla="*/ 61 h 67"/>
              <a:gd name="T104" fmla="*/ 504 w 820"/>
              <a:gd name="T105" fmla="*/ 44 h 67"/>
              <a:gd name="T106" fmla="*/ 524 w 820"/>
              <a:gd name="T107" fmla="*/ 44 h 67"/>
              <a:gd name="T108" fmla="*/ 547 w 820"/>
              <a:gd name="T109" fmla="*/ 62 h 67"/>
              <a:gd name="T110" fmla="*/ 624 w 820"/>
              <a:gd name="T111" fmla="*/ 53 h 67"/>
              <a:gd name="T112" fmla="*/ 706 w 820"/>
              <a:gd name="T113" fmla="*/ 47 h 67"/>
              <a:gd name="T114" fmla="*/ 27 w 820"/>
              <a:gd name="T115" fmla="*/ 41 h 67"/>
              <a:gd name="T116" fmla="*/ 738 w 820"/>
              <a:gd name="T117" fmla="*/ 56 h 67"/>
              <a:gd name="T118" fmla="*/ 722 w 820"/>
              <a:gd name="T119" fmla="*/ 36 h 67"/>
              <a:gd name="T120" fmla="*/ 628 w 820"/>
              <a:gd name="T121" fmla="*/ 35 h 67"/>
              <a:gd name="T122" fmla="*/ 364 w 820"/>
              <a:gd name="T123" fmla="*/ 4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20" h="67">
                <a:moveTo>
                  <a:pt x="150" y="23"/>
                </a:moveTo>
                <a:cubicBezTo>
                  <a:pt x="145" y="23"/>
                  <a:pt x="139" y="23"/>
                  <a:pt x="134" y="24"/>
                </a:cubicBezTo>
                <a:cubicBezTo>
                  <a:pt x="139" y="25"/>
                  <a:pt x="146" y="23"/>
                  <a:pt x="150" y="23"/>
                </a:cubicBezTo>
                <a:close/>
                <a:moveTo>
                  <a:pt x="124" y="30"/>
                </a:moveTo>
                <a:cubicBezTo>
                  <a:pt x="126" y="30"/>
                  <a:pt x="128" y="30"/>
                  <a:pt x="130" y="29"/>
                </a:cubicBezTo>
                <a:cubicBezTo>
                  <a:pt x="128" y="29"/>
                  <a:pt x="125" y="29"/>
                  <a:pt x="124" y="30"/>
                </a:cubicBezTo>
                <a:close/>
                <a:moveTo>
                  <a:pt x="209" y="14"/>
                </a:moveTo>
                <a:cubicBezTo>
                  <a:pt x="207" y="15"/>
                  <a:pt x="204" y="14"/>
                  <a:pt x="203" y="15"/>
                </a:cubicBezTo>
                <a:cubicBezTo>
                  <a:pt x="204" y="15"/>
                  <a:pt x="207" y="16"/>
                  <a:pt x="209" y="14"/>
                </a:cubicBezTo>
                <a:close/>
                <a:moveTo>
                  <a:pt x="189" y="16"/>
                </a:moveTo>
                <a:cubicBezTo>
                  <a:pt x="192" y="16"/>
                  <a:pt x="196" y="15"/>
                  <a:pt x="199" y="15"/>
                </a:cubicBezTo>
                <a:cubicBezTo>
                  <a:pt x="197" y="15"/>
                  <a:pt x="190" y="15"/>
                  <a:pt x="189" y="16"/>
                </a:cubicBezTo>
                <a:close/>
                <a:moveTo>
                  <a:pt x="262" y="14"/>
                </a:moveTo>
                <a:cubicBezTo>
                  <a:pt x="263" y="14"/>
                  <a:pt x="266" y="14"/>
                  <a:pt x="264" y="13"/>
                </a:cubicBezTo>
                <a:cubicBezTo>
                  <a:pt x="262" y="13"/>
                  <a:pt x="258" y="14"/>
                  <a:pt x="257" y="14"/>
                </a:cubicBezTo>
                <a:cubicBezTo>
                  <a:pt x="259" y="14"/>
                  <a:pt x="260" y="14"/>
                  <a:pt x="262" y="14"/>
                </a:cubicBezTo>
                <a:close/>
                <a:moveTo>
                  <a:pt x="231" y="15"/>
                </a:moveTo>
                <a:cubicBezTo>
                  <a:pt x="229" y="15"/>
                  <a:pt x="227" y="15"/>
                  <a:pt x="226" y="15"/>
                </a:cubicBezTo>
                <a:cubicBezTo>
                  <a:pt x="227" y="15"/>
                  <a:pt x="230" y="16"/>
                  <a:pt x="231" y="15"/>
                </a:cubicBezTo>
                <a:close/>
                <a:moveTo>
                  <a:pt x="185" y="18"/>
                </a:moveTo>
                <a:cubicBezTo>
                  <a:pt x="183" y="18"/>
                  <a:pt x="181" y="17"/>
                  <a:pt x="181" y="18"/>
                </a:cubicBezTo>
                <a:cubicBezTo>
                  <a:pt x="181" y="18"/>
                  <a:pt x="184" y="19"/>
                  <a:pt x="185" y="18"/>
                </a:cubicBezTo>
                <a:close/>
                <a:moveTo>
                  <a:pt x="150" y="19"/>
                </a:moveTo>
                <a:cubicBezTo>
                  <a:pt x="149" y="18"/>
                  <a:pt x="148" y="19"/>
                  <a:pt x="148" y="19"/>
                </a:cubicBezTo>
                <a:cubicBezTo>
                  <a:pt x="147" y="19"/>
                  <a:pt x="144" y="19"/>
                  <a:pt x="144" y="20"/>
                </a:cubicBezTo>
                <a:cubicBezTo>
                  <a:pt x="146" y="20"/>
                  <a:pt x="149" y="20"/>
                  <a:pt x="150" y="19"/>
                </a:cubicBezTo>
                <a:close/>
                <a:moveTo>
                  <a:pt x="59" y="33"/>
                </a:moveTo>
                <a:cubicBezTo>
                  <a:pt x="55" y="34"/>
                  <a:pt x="47" y="34"/>
                  <a:pt x="43" y="35"/>
                </a:cubicBezTo>
                <a:cubicBezTo>
                  <a:pt x="44" y="36"/>
                  <a:pt x="44" y="36"/>
                  <a:pt x="44" y="36"/>
                </a:cubicBezTo>
                <a:cubicBezTo>
                  <a:pt x="41" y="37"/>
                  <a:pt x="35" y="37"/>
                  <a:pt x="33" y="38"/>
                </a:cubicBezTo>
                <a:cubicBezTo>
                  <a:pt x="36" y="39"/>
                  <a:pt x="39" y="37"/>
                  <a:pt x="43" y="38"/>
                </a:cubicBezTo>
                <a:cubicBezTo>
                  <a:pt x="42" y="38"/>
                  <a:pt x="41" y="38"/>
                  <a:pt x="41" y="39"/>
                </a:cubicBezTo>
                <a:cubicBezTo>
                  <a:pt x="43" y="39"/>
                  <a:pt x="45" y="40"/>
                  <a:pt x="47" y="38"/>
                </a:cubicBezTo>
                <a:cubicBezTo>
                  <a:pt x="46" y="37"/>
                  <a:pt x="43" y="39"/>
                  <a:pt x="43" y="38"/>
                </a:cubicBezTo>
                <a:cubicBezTo>
                  <a:pt x="49" y="38"/>
                  <a:pt x="52" y="36"/>
                  <a:pt x="59" y="36"/>
                </a:cubicBezTo>
                <a:cubicBezTo>
                  <a:pt x="59" y="37"/>
                  <a:pt x="58" y="37"/>
                  <a:pt x="57" y="37"/>
                </a:cubicBezTo>
                <a:cubicBezTo>
                  <a:pt x="58" y="39"/>
                  <a:pt x="63" y="38"/>
                  <a:pt x="64" y="37"/>
                </a:cubicBezTo>
                <a:cubicBezTo>
                  <a:pt x="64" y="36"/>
                  <a:pt x="62" y="37"/>
                  <a:pt x="61" y="36"/>
                </a:cubicBezTo>
                <a:cubicBezTo>
                  <a:pt x="64" y="36"/>
                  <a:pt x="71" y="34"/>
                  <a:pt x="72" y="36"/>
                </a:cubicBezTo>
                <a:cubicBezTo>
                  <a:pt x="73" y="36"/>
                  <a:pt x="75" y="36"/>
                  <a:pt x="76" y="35"/>
                </a:cubicBezTo>
                <a:cubicBezTo>
                  <a:pt x="75" y="35"/>
                  <a:pt x="75" y="35"/>
                  <a:pt x="74" y="34"/>
                </a:cubicBezTo>
                <a:cubicBezTo>
                  <a:pt x="83" y="34"/>
                  <a:pt x="89" y="33"/>
                  <a:pt x="97" y="32"/>
                </a:cubicBezTo>
                <a:cubicBezTo>
                  <a:pt x="95" y="32"/>
                  <a:pt x="93" y="31"/>
                  <a:pt x="91" y="32"/>
                </a:cubicBezTo>
                <a:cubicBezTo>
                  <a:pt x="91" y="32"/>
                  <a:pt x="91" y="31"/>
                  <a:pt x="91" y="31"/>
                </a:cubicBezTo>
                <a:cubicBezTo>
                  <a:pt x="90" y="31"/>
                  <a:pt x="88" y="30"/>
                  <a:pt x="88" y="31"/>
                </a:cubicBezTo>
                <a:cubicBezTo>
                  <a:pt x="89" y="32"/>
                  <a:pt x="91" y="31"/>
                  <a:pt x="90" y="32"/>
                </a:cubicBezTo>
                <a:cubicBezTo>
                  <a:pt x="84" y="32"/>
                  <a:pt x="77" y="33"/>
                  <a:pt x="71" y="34"/>
                </a:cubicBezTo>
                <a:cubicBezTo>
                  <a:pt x="71" y="33"/>
                  <a:pt x="72" y="33"/>
                  <a:pt x="72" y="32"/>
                </a:cubicBezTo>
                <a:cubicBezTo>
                  <a:pt x="68" y="32"/>
                  <a:pt x="64" y="33"/>
                  <a:pt x="61" y="33"/>
                </a:cubicBezTo>
                <a:cubicBezTo>
                  <a:pt x="62" y="32"/>
                  <a:pt x="64" y="33"/>
                  <a:pt x="64" y="32"/>
                </a:cubicBezTo>
                <a:cubicBezTo>
                  <a:pt x="63" y="32"/>
                  <a:pt x="62" y="31"/>
                  <a:pt x="61" y="31"/>
                </a:cubicBezTo>
                <a:cubicBezTo>
                  <a:pt x="63" y="30"/>
                  <a:pt x="67" y="31"/>
                  <a:pt x="67" y="29"/>
                </a:cubicBezTo>
                <a:cubicBezTo>
                  <a:pt x="64" y="30"/>
                  <a:pt x="61" y="29"/>
                  <a:pt x="58" y="30"/>
                </a:cubicBezTo>
                <a:cubicBezTo>
                  <a:pt x="59" y="30"/>
                  <a:pt x="59" y="31"/>
                  <a:pt x="59" y="31"/>
                </a:cubicBezTo>
                <a:cubicBezTo>
                  <a:pt x="58" y="32"/>
                  <a:pt x="57" y="33"/>
                  <a:pt x="55" y="32"/>
                </a:cubicBezTo>
                <a:cubicBezTo>
                  <a:pt x="56" y="34"/>
                  <a:pt x="58" y="32"/>
                  <a:pt x="59" y="33"/>
                </a:cubicBezTo>
                <a:close/>
                <a:moveTo>
                  <a:pt x="54" y="35"/>
                </a:moveTo>
                <a:cubicBezTo>
                  <a:pt x="54" y="35"/>
                  <a:pt x="56" y="34"/>
                  <a:pt x="57" y="34"/>
                </a:cubicBezTo>
                <a:cubicBezTo>
                  <a:pt x="57" y="36"/>
                  <a:pt x="55" y="35"/>
                  <a:pt x="54" y="35"/>
                </a:cubicBezTo>
                <a:close/>
                <a:moveTo>
                  <a:pt x="66" y="34"/>
                </a:moveTo>
                <a:cubicBezTo>
                  <a:pt x="67" y="35"/>
                  <a:pt x="59" y="35"/>
                  <a:pt x="58" y="35"/>
                </a:cubicBezTo>
                <a:cubicBezTo>
                  <a:pt x="61" y="34"/>
                  <a:pt x="64" y="34"/>
                  <a:pt x="66" y="34"/>
                </a:cubicBezTo>
                <a:close/>
                <a:moveTo>
                  <a:pt x="44" y="41"/>
                </a:moveTo>
                <a:cubicBezTo>
                  <a:pt x="51" y="43"/>
                  <a:pt x="58" y="40"/>
                  <a:pt x="65" y="40"/>
                </a:cubicBezTo>
                <a:cubicBezTo>
                  <a:pt x="71" y="39"/>
                  <a:pt x="75" y="41"/>
                  <a:pt x="80" y="38"/>
                </a:cubicBezTo>
                <a:cubicBezTo>
                  <a:pt x="68" y="38"/>
                  <a:pt x="57" y="40"/>
                  <a:pt x="44" y="41"/>
                </a:cubicBezTo>
                <a:cubicBezTo>
                  <a:pt x="43" y="41"/>
                  <a:pt x="44" y="42"/>
                  <a:pt x="44" y="41"/>
                </a:cubicBezTo>
                <a:close/>
                <a:moveTo>
                  <a:pt x="45" y="30"/>
                </a:moveTo>
                <a:cubicBezTo>
                  <a:pt x="42" y="30"/>
                  <a:pt x="41" y="29"/>
                  <a:pt x="37" y="29"/>
                </a:cubicBezTo>
                <a:cubicBezTo>
                  <a:pt x="38" y="30"/>
                  <a:pt x="38" y="30"/>
                  <a:pt x="37" y="31"/>
                </a:cubicBezTo>
                <a:cubicBezTo>
                  <a:pt x="39" y="31"/>
                  <a:pt x="43" y="31"/>
                  <a:pt x="45" y="30"/>
                </a:cubicBezTo>
                <a:close/>
                <a:moveTo>
                  <a:pt x="54" y="33"/>
                </a:moveTo>
                <a:cubicBezTo>
                  <a:pt x="52" y="32"/>
                  <a:pt x="50" y="33"/>
                  <a:pt x="50" y="32"/>
                </a:cubicBezTo>
                <a:cubicBezTo>
                  <a:pt x="50" y="31"/>
                  <a:pt x="52" y="32"/>
                  <a:pt x="53" y="32"/>
                </a:cubicBezTo>
                <a:cubicBezTo>
                  <a:pt x="54" y="31"/>
                  <a:pt x="53" y="31"/>
                  <a:pt x="52" y="30"/>
                </a:cubicBezTo>
                <a:cubicBezTo>
                  <a:pt x="52" y="31"/>
                  <a:pt x="52" y="31"/>
                  <a:pt x="52" y="31"/>
                </a:cubicBezTo>
                <a:cubicBezTo>
                  <a:pt x="51" y="31"/>
                  <a:pt x="50" y="31"/>
                  <a:pt x="49" y="31"/>
                </a:cubicBezTo>
                <a:cubicBezTo>
                  <a:pt x="49" y="32"/>
                  <a:pt x="49" y="32"/>
                  <a:pt x="49" y="33"/>
                </a:cubicBezTo>
                <a:cubicBezTo>
                  <a:pt x="48" y="33"/>
                  <a:pt x="48" y="31"/>
                  <a:pt x="47" y="33"/>
                </a:cubicBezTo>
                <a:cubicBezTo>
                  <a:pt x="49" y="33"/>
                  <a:pt x="53" y="34"/>
                  <a:pt x="54" y="33"/>
                </a:cubicBezTo>
                <a:close/>
                <a:moveTo>
                  <a:pt x="113" y="30"/>
                </a:moveTo>
                <a:cubicBezTo>
                  <a:pt x="111" y="30"/>
                  <a:pt x="109" y="30"/>
                  <a:pt x="108" y="30"/>
                </a:cubicBezTo>
                <a:cubicBezTo>
                  <a:pt x="107" y="31"/>
                  <a:pt x="113" y="31"/>
                  <a:pt x="113" y="30"/>
                </a:cubicBezTo>
                <a:close/>
                <a:moveTo>
                  <a:pt x="119" y="30"/>
                </a:moveTo>
                <a:cubicBezTo>
                  <a:pt x="117" y="30"/>
                  <a:pt x="115" y="30"/>
                  <a:pt x="114" y="30"/>
                </a:cubicBezTo>
                <a:cubicBezTo>
                  <a:pt x="115" y="30"/>
                  <a:pt x="119" y="30"/>
                  <a:pt x="119" y="30"/>
                </a:cubicBezTo>
                <a:close/>
                <a:moveTo>
                  <a:pt x="112" y="13"/>
                </a:moveTo>
                <a:cubicBezTo>
                  <a:pt x="110" y="14"/>
                  <a:pt x="107" y="12"/>
                  <a:pt x="106" y="14"/>
                </a:cubicBezTo>
                <a:cubicBezTo>
                  <a:pt x="109" y="14"/>
                  <a:pt x="111" y="14"/>
                  <a:pt x="112" y="13"/>
                </a:cubicBezTo>
                <a:close/>
                <a:moveTo>
                  <a:pt x="76" y="33"/>
                </a:moveTo>
                <a:cubicBezTo>
                  <a:pt x="78" y="32"/>
                  <a:pt x="81" y="32"/>
                  <a:pt x="83" y="31"/>
                </a:cubicBezTo>
                <a:cubicBezTo>
                  <a:pt x="80" y="32"/>
                  <a:pt x="77" y="31"/>
                  <a:pt x="76" y="33"/>
                </a:cubicBezTo>
                <a:close/>
                <a:moveTo>
                  <a:pt x="99" y="26"/>
                </a:moveTo>
                <a:cubicBezTo>
                  <a:pt x="100" y="26"/>
                  <a:pt x="102" y="26"/>
                  <a:pt x="103" y="26"/>
                </a:cubicBezTo>
                <a:cubicBezTo>
                  <a:pt x="101" y="26"/>
                  <a:pt x="97" y="26"/>
                  <a:pt x="99" y="26"/>
                </a:cubicBezTo>
                <a:close/>
                <a:moveTo>
                  <a:pt x="105" y="31"/>
                </a:moveTo>
                <a:cubicBezTo>
                  <a:pt x="103" y="31"/>
                  <a:pt x="100" y="30"/>
                  <a:pt x="100" y="32"/>
                </a:cubicBezTo>
                <a:cubicBezTo>
                  <a:pt x="101" y="31"/>
                  <a:pt x="103" y="31"/>
                  <a:pt x="105" y="31"/>
                </a:cubicBezTo>
                <a:close/>
                <a:moveTo>
                  <a:pt x="688" y="5"/>
                </a:moveTo>
                <a:cubicBezTo>
                  <a:pt x="690" y="5"/>
                  <a:pt x="694" y="5"/>
                  <a:pt x="695" y="4"/>
                </a:cubicBezTo>
                <a:cubicBezTo>
                  <a:pt x="693" y="5"/>
                  <a:pt x="690" y="4"/>
                  <a:pt x="688" y="5"/>
                </a:cubicBezTo>
                <a:close/>
                <a:moveTo>
                  <a:pt x="711" y="4"/>
                </a:moveTo>
                <a:cubicBezTo>
                  <a:pt x="709" y="3"/>
                  <a:pt x="705" y="4"/>
                  <a:pt x="703" y="5"/>
                </a:cubicBezTo>
                <a:cubicBezTo>
                  <a:pt x="706" y="6"/>
                  <a:pt x="709" y="3"/>
                  <a:pt x="711" y="4"/>
                </a:cubicBezTo>
                <a:close/>
                <a:moveTo>
                  <a:pt x="654" y="5"/>
                </a:moveTo>
                <a:cubicBezTo>
                  <a:pt x="651" y="5"/>
                  <a:pt x="646" y="5"/>
                  <a:pt x="644" y="5"/>
                </a:cubicBezTo>
                <a:cubicBezTo>
                  <a:pt x="645" y="6"/>
                  <a:pt x="652" y="6"/>
                  <a:pt x="654" y="5"/>
                </a:cubicBezTo>
                <a:close/>
                <a:moveTo>
                  <a:pt x="675" y="5"/>
                </a:moveTo>
                <a:cubicBezTo>
                  <a:pt x="672" y="5"/>
                  <a:pt x="668" y="4"/>
                  <a:pt x="665" y="5"/>
                </a:cubicBezTo>
                <a:cubicBezTo>
                  <a:pt x="668" y="5"/>
                  <a:pt x="673" y="6"/>
                  <a:pt x="675" y="5"/>
                </a:cubicBezTo>
                <a:close/>
                <a:moveTo>
                  <a:pt x="791" y="9"/>
                </a:moveTo>
                <a:cubicBezTo>
                  <a:pt x="788" y="9"/>
                  <a:pt x="782" y="8"/>
                  <a:pt x="779" y="9"/>
                </a:cubicBezTo>
                <a:cubicBezTo>
                  <a:pt x="784" y="9"/>
                  <a:pt x="788" y="10"/>
                  <a:pt x="791" y="9"/>
                </a:cubicBezTo>
                <a:close/>
                <a:moveTo>
                  <a:pt x="289" y="5"/>
                </a:moveTo>
                <a:cubicBezTo>
                  <a:pt x="288" y="6"/>
                  <a:pt x="286" y="5"/>
                  <a:pt x="285" y="6"/>
                </a:cubicBezTo>
                <a:cubicBezTo>
                  <a:pt x="286" y="6"/>
                  <a:pt x="289" y="6"/>
                  <a:pt x="289" y="5"/>
                </a:cubicBezTo>
                <a:close/>
                <a:moveTo>
                  <a:pt x="546" y="2"/>
                </a:moveTo>
                <a:cubicBezTo>
                  <a:pt x="546" y="2"/>
                  <a:pt x="542" y="1"/>
                  <a:pt x="542" y="2"/>
                </a:cubicBezTo>
                <a:cubicBezTo>
                  <a:pt x="543" y="2"/>
                  <a:pt x="545" y="3"/>
                  <a:pt x="546" y="2"/>
                </a:cubicBezTo>
                <a:close/>
                <a:moveTo>
                  <a:pt x="774" y="6"/>
                </a:moveTo>
                <a:cubicBezTo>
                  <a:pt x="768" y="6"/>
                  <a:pt x="762" y="6"/>
                  <a:pt x="755" y="6"/>
                </a:cubicBezTo>
                <a:cubicBezTo>
                  <a:pt x="762" y="7"/>
                  <a:pt x="772" y="7"/>
                  <a:pt x="774" y="6"/>
                </a:cubicBezTo>
                <a:close/>
                <a:moveTo>
                  <a:pt x="35" y="32"/>
                </a:moveTo>
                <a:cubicBezTo>
                  <a:pt x="35" y="31"/>
                  <a:pt x="36" y="32"/>
                  <a:pt x="36" y="31"/>
                </a:cubicBezTo>
                <a:cubicBezTo>
                  <a:pt x="33" y="32"/>
                  <a:pt x="29" y="31"/>
                  <a:pt x="27" y="33"/>
                </a:cubicBezTo>
                <a:cubicBezTo>
                  <a:pt x="31" y="33"/>
                  <a:pt x="37" y="33"/>
                  <a:pt x="41" y="32"/>
                </a:cubicBezTo>
                <a:cubicBezTo>
                  <a:pt x="39" y="31"/>
                  <a:pt x="37" y="33"/>
                  <a:pt x="35" y="32"/>
                </a:cubicBezTo>
                <a:close/>
                <a:moveTo>
                  <a:pt x="793" y="18"/>
                </a:moveTo>
                <a:cubicBezTo>
                  <a:pt x="787" y="18"/>
                  <a:pt x="783" y="17"/>
                  <a:pt x="778" y="18"/>
                </a:cubicBezTo>
                <a:cubicBezTo>
                  <a:pt x="783" y="19"/>
                  <a:pt x="788" y="19"/>
                  <a:pt x="793" y="18"/>
                </a:cubicBezTo>
                <a:close/>
                <a:moveTo>
                  <a:pt x="427" y="4"/>
                </a:moveTo>
                <a:cubicBezTo>
                  <a:pt x="426" y="4"/>
                  <a:pt x="426" y="4"/>
                  <a:pt x="425" y="4"/>
                </a:cubicBezTo>
                <a:cubicBezTo>
                  <a:pt x="420" y="4"/>
                  <a:pt x="425" y="5"/>
                  <a:pt x="427" y="4"/>
                </a:cubicBezTo>
                <a:close/>
                <a:moveTo>
                  <a:pt x="379" y="12"/>
                </a:moveTo>
                <a:cubicBezTo>
                  <a:pt x="398" y="11"/>
                  <a:pt x="419" y="12"/>
                  <a:pt x="436" y="11"/>
                </a:cubicBezTo>
                <a:cubicBezTo>
                  <a:pt x="417" y="11"/>
                  <a:pt x="400" y="11"/>
                  <a:pt x="382" y="12"/>
                </a:cubicBezTo>
                <a:cubicBezTo>
                  <a:pt x="381" y="12"/>
                  <a:pt x="379" y="11"/>
                  <a:pt x="379" y="12"/>
                </a:cubicBezTo>
                <a:close/>
                <a:moveTo>
                  <a:pt x="424" y="1"/>
                </a:moveTo>
                <a:cubicBezTo>
                  <a:pt x="426" y="1"/>
                  <a:pt x="419" y="0"/>
                  <a:pt x="419" y="1"/>
                </a:cubicBezTo>
                <a:cubicBezTo>
                  <a:pt x="421" y="1"/>
                  <a:pt x="422" y="2"/>
                  <a:pt x="424" y="1"/>
                </a:cubicBezTo>
                <a:close/>
                <a:moveTo>
                  <a:pt x="345" y="9"/>
                </a:moveTo>
                <a:cubicBezTo>
                  <a:pt x="345" y="10"/>
                  <a:pt x="343" y="9"/>
                  <a:pt x="343" y="10"/>
                </a:cubicBezTo>
                <a:cubicBezTo>
                  <a:pt x="357" y="9"/>
                  <a:pt x="373" y="9"/>
                  <a:pt x="386" y="8"/>
                </a:cubicBezTo>
                <a:cubicBezTo>
                  <a:pt x="378" y="8"/>
                  <a:pt x="367" y="9"/>
                  <a:pt x="359" y="9"/>
                </a:cubicBezTo>
                <a:cubicBezTo>
                  <a:pt x="357" y="7"/>
                  <a:pt x="353" y="8"/>
                  <a:pt x="350" y="8"/>
                </a:cubicBezTo>
                <a:cubicBezTo>
                  <a:pt x="350" y="9"/>
                  <a:pt x="352" y="9"/>
                  <a:pt x="351" y="9"/>
                </a:cubicBezTo>
                <a:cubicBezTo>
                  <a:pt x="350" y="8"/>
                  <a:pt x="349" y="8"/>
                  <a:pt x="349" y="9"/>
                </a:cubicBezTo>
                <a:cubicBezTo>
                  <a:pt x="347" y="8"/>
                  <a:pt x="342" y="9"/>
                  <a:pt x="340" y="9"/>
                </a:cubicBezTo>
                <a:cubicBezTo>
                  <a:pt x="338" y="9"/>
                  <a:pt x="345" y="9"/>
                  <a:pt x="345" y="9"/>
                </a:cubicBezTo>
                <a:close/>
                <a:moveTo>
                  <a:pt x="484" y="1"/>
                </a:moveTo>
                <a:cubicBezTo>
                  <a:pt x="482" y="1"/>
                  <a:pt x="479" y="0"/>
                  <a:pt x="478" y="1"/>
                </a:cubicBezTo>
                <a:cubicBezTo>
                  <a:pt x="479" y="1"/>
                  <a:pt x="483" y="2"/>
                  <a:pt x="484" y="1"/>
                </a:cubicBezTo>
                <a:close/>
                <a:moveTo>
                  <a:pt x="506" y="1"/>
                </a:moveTo>
                <a:cubicBezTo>
                  <a:pt x="503" y="1"/>
                  <a:pt x="500" y="0"/>
                  <a:pt x="498" y="1"/>
                </a:cubicBezTo>
                <a:cubicBezTo>
                  <a:pt x="501" y="1"/>
                  <a:pt x="503" y="2"/>
                  <a:pt x="506" y="1"/>
                </a:cubicBezTo>
                <a:close/>
                <a:moveTo>
                  <a:pt x="462" y="5"/>
                </a:moveTo>
                <a:cubicBezTo>
                  <a:pt x="463" y="4"/>
                  <a:pt x="461" y="4"/>
                  <a:pt x="462" y="4"/>
                </a:cubicBezTo>
                <a:cubicBezTo>
                  <a:pt x="452" y="3"/>
                  <a:pt x="443" y="4"/>
                  <a:pt x="436" y="5"/>
                </a:cubicBezTo>
                <a:cubicBezTo>
                  <a:pt x="446" y="4"/>
                  <a:pt x="455" y="5"/>
                  <a:pt x="462" y="5"/>
                </a:cubicBezTo>
                <a:close/>
                <a:moveTo>
                  <a:pt x="435" y="4"/>
                </a:moveTo>
                <a:cubicBezTo>
                  <a:pt x="433" y="4"/>
                  <a:pt x="429" y="4"/>
                  <a:pt x="429" y="5"/>
                </a:cubicBezTo>
                <a:cubicBezTo>
                  <a:pt x="432" y="4"/>
                  <a:pt x="433" y="5"/>
                  <a:pt x="435" y="4"/>
                </a:cubicBezTo>
                <a:close/>
                <a:moveTo>
                  <a:pt x="776" y="50"/>
                </a:moveTo>
                <a:cubicBezTo>
                  <a:pt x="781" y="50"/>
                  <a:pt x="783" y="50"/>
                  <a:pt x="787" y="50"/>
                </a:cubicBezTo>
                <a:cubicBezTo>
                  <a:pt x="786" y="49"/>
                  <a:pt x="789" y="50"/>
                  <a:pt x="789" y="50"/>
                </a:cubicBezTo>
                <a:cubicBezTo>
                  <a:pt x="791" y="50"/>
                  <a:pt x="791" y="50"/>
                  <a:pt x="792" y="49"/>
                </a:cubicBezTo>
                <a:cubicBezTo>
                  <a:pt x="794" y="49"/>
                  <a:pt x="800" y="50"/>
                  <a:pt x="800" y="48"/>
                </a:cubicBezTo>
                <a:cubicBezTo>
                  <a:pt x="792" y="48"/>
                  <a:pt x="781" y="47"/>
                  <a:pt x="776" y="50"/>
                </a:cubicBezTo>
                <a:close/>
                <a:moveTo>
                  <a:pt x="646" y="39"/>
                </a:moveTo>
                <a:cubicBezTo>
                  <a:pt x="649" y="39"/>
                  <a:pt x="652" y="39"/>
                  <a:pt x="655" y="38"/>
                </a:cubicBezTo>
                <a:cubicBezTo>
                  <a:pt x="652" y="38"/>
                  <a:pt x="648" y="37"/>
                  <a:pt x="646" y="39"/>
                </a:cubicBezTo>
                <a:close/>
                <a:moveTo>
                  <a:pt x="655" y="34"/>
                </a:moveTo>
                <a:cubicBezTo>
                  <a:pt x="653" y="34"/>
                  <a:pt x="650" y="33"/>
                  <a:pt x="648" y="34"/>
                </a:cubicBezTo>
                <a:cubicBezTo>
                  <a:pt x="650" y="34"/>
                  <a:pt x="653" y="34"/>
                  <a:pt x="655" y="34"/>
                </a:cubicBezTo>
                <a:close/>
                <a:moveTo>
                  <a:pt x="640" y="37"/>
                </a:moveTo>
                <a:cubicBezTo>
                  <a:pt x="648" y="36"/>
                  <a:pt x="653" y="38"/>
                  <a:pt x="661" y="36"/>
                </a:cubicBezTo>
                <a:cubicBezTo>
                  <a:pt x="653" y="36"/>
                  <a:pt x="648" y="36"/>
                  <a:pt x="640" y="37"/>
                </a:cubicBezTo>
                <a:close/>
                <a:moveTo>
                  <a:pt x="639" y="35"/>
                </a:moveTo>
                <a:cubicBezTo>
                  <a:pt x="644" y="35"/>
                  <a:pt x="649" y="36"/>
                  <a:pt x="654" y="35"/>
                </a:cubicBezTo>
                <a:cubicBezTo>
                  <a:pt x="650" y="35"/>
                  <a:pt x="644" y="35"/>
                  <a:pt x="639" y="35"/>
                </a:cubicBezTo>
                <a:close/>
                <a:moveTo>
                  <a:pt x="705" y="35"/>
                </a:moveTo>
                <a:cubicBezTo>
                  <a:pt x="693" y="35"/>
                  <a:pt x="684" y="34"/>
                  <a:pt x="673" y="36"/>
                </a:cubicBezTo>
                <a:cubicBezTo>
                  <a:pt x="679" y="36"/>
                  <a:pt x="684" y="37"/>
                  <a:pt x="690" y="36"/>
                </a:cubicBezTo>
                <a:cubicBezTo>
                  <a:pt x="694" y="36"/>
                  <a:pt x="697" y="37"/>
                  <a:pt x="700" y="36"/>
                </a:cubicBezTo>
                <a:cubicBezTo>
                  <a:pt x="702" y="36"/>
                  <a:pt x="705" y="36"/>
                  <a:pt x="705" y="35"/>
                </a:cubicBezTo>
                <a:close/>
                <a:moveTo>
                  <a:pt x="699" y="45"/>
                </a:moveTo>
                <a:cubicBezTo>
                  <a:pt x="704" y="44"/>
                  <a:pt x="697" y="44"/>
                  <a:pt x="696" y="45"/>
                </a:cubicBezTo>
                <a:cubicBezTo>
                  <a:pt x="697" y="45"/>
                  <a:pt x="697" y="45"/>
                  <a:pt x="697" y="45"/>
                </a:cubicBezTo>
                <a:cubicBezTo>
                  <a:pt x="698" y="45"/>
                  <a:pt x="698" y="45"/>
                  <a:pt x="699" y="45"/>
                </a:cubicBezTo>
                <a:close/>
                <a:moveTo>
                  <a:pt x="682" y="42"/>
                </a:moveTo>
                <a:cubicBezTo>
                  <a:pt x="687" y="42"/>
                  <a:pt x="695" y="43"/>
                  <a:pt x="699" y="41"/>
                </a:cubicBezTo>
                <a:cubicBezTo>
                  <a:pt x="693" y="41"/>
                  <a:pt x="687" y="41"/>
                  <a:pt x="682" y="42"/>
                </a:cubicBezTo>
                <a:close/>
                <a:moveTo>
                  <a:pt x="683" y="45"/>
                </a:moveTo>
                <a:cubicBezTo>
                  <a:pt x="682" y="45"/>
                  <a:pt x="682" y="45"/>
                  <a:pt x="683" y="45"/>
                </a:cubicBezTo>
                <a:cubicBezTo>
                  <a:pt x="687" y="45"/>
                  <a:pt x="691" y="46"/>
                  <a:pt x="694" y="45"/>
                </a:cubicBezTo>
                <a:cubicBezTo>
                  <a:pt x="694" y="45"/>
                  <a:pt x="694" y="45"/>
                  <a:pt x="693" y="45"/>
                </a:cubicBezTo>
                <a:cubicBezTo>
                  <a:pt x="690" y="45"/>
                  <a:pt x="686" y="45"/>
                  <a:pt x="683" y="45"/>
                </a:cubicBezTo>
                <a:close/>
                <a:moveTo>
                  <a:pt x="692" y="30"/>
                </a:moveTo>
                <a:cubicBezTo>
                  <a:pt x="695" y="31"/>
                  <a:pt x="698" y="29"/>
                  <a:pt x="701" y="29"/>
                </a:cubicBezTo>
                <a:cubicBezTo>
                  <a:pt x="700" y="29"/>
                  <a:pt x="701" y="29"/>
                  <a:pt x="701" y="28"/>
                </a:cubicBezTo>
                <a:cubicBezTo>
                  <a:pt x="699" y="28"/>
                  <a:pt x="698" y="27"/>
                  <a:pt x="697" y="28"/>
                </a:cubicBezTo>
                <a:cubicBezTo>
                  <a:pt x="697" y="29"/>
                  <a:pt x="699" y="28"/>
                  <a:pt x="700" y="29"/>
                </a:cubicBezTo>
                <a:cubicBezTo>
                  <a:pt x="697" y="29"/>
                  <a:pt x="691" y="29"/>
                  <a:pt x="692" y="30"/>
                </a:cubicBezTo>
                <a:close/>
                <a:moveTo>
                  <a:pt x="686" y="28"/>
                </a:moveTo>
                <a:cubicBezTo>
                  <a:pt x="686" y="28"/>
                  <a:pt x="686" y="28"/>
                  <a:pt x="685" y="28"/>
                </a:cubicBezTo>
                <a:cubicBezTo>
                  <a:pt x="680" y="28"/>
                  <a:pt x="686" y="29"/>
                  <a:pt x="687" y="28"/>
                </a:cubicBezTo>
                <a:cubicBezTo>
                  <a:pt x="687" y="29"/>
                  <a:pt x="686" y="28"/>
                  <a:pt x="686" y="28"/>
                </a:cubicBezTo>
                <a:close/>
                <a:moveTo>
                  <a:pt x="674" y="34"/>
                </a:moveTo>
                <a:cubicBezTo>
                  <a:pt x="673" y="35"/>
                  <a:pt x="670" y="34"/>
                  <a:pt x="670" y="35"/>
                </a:cubicBezTo>
                <a:cubicBezTo>
                  <a:pt x="671" y="36"/>
                  <a:pt x="674" y="35"/>
                  <a:pt x="674" y="34"/>
                </a:cubicBezTo>
                <a:close/>
                <a:moveTo>
                  <a:pt x="693" y="32"/>
                </a:moveTo>
                <a:cubicBezTo>
                  <a:pt x="700" y="32"/>
                  <a:pt x="708" y="32"/>
                  <a:pt x="714" y="32"/>
                </a:cubicBezTo>
                <a:cubicBezTo>
                  <a:pt x="708" y="31"/>
                  <a:pt x="699" y="31"/>
                  <a:pt x="693" y="32"/>
                </a:cubicBezTo>
                <a:close/>
                <a:moveTo>
                  <a:pt x="669" y="32"/>
                </a:moveTo>
                <a:cubicBezTo>
                  <a:pt x="669" y="32"/>
                  <a:pt x="666" y="32"/>
                  <a:pt x="664" y="33"/>
                </a:cubicBezTo>
                <a:cubicBezTo>
                  <a:pt x="666" y="32"/>
                  <a:pt x="667" y="33"/>
                  <a:pt x="669" y="33"/>
                </a:cubicBezTo>
                <a:cubicBezTo>
                  <a:pt x="667" y="33"/>
                  <a:pt x="672" y="32"/>
                  <a:pt x="669" y="32"/>
                </a:cubicBezTo>
                <a:close/>
                <a:moveTo>
                  <a:pt x="680" y="29"/>
                </a:moveTo>
                <a:cubicBezTo>
                  <a:pt x="678" y="27"/>
                  <a:pt x="671" y="29"/>
                  <a:pt x="664" y="29"/>
                </a:cubicBezTo>
                <a:cubicBezTo>
                  <a:pt x="669" y="30"/>
                  <a:pt x="675" y="29"/>
                  <a:pt x="680" y="29"/>
                </a:cubicBezTo>
                <a:close/>
                <a:moveTo>
                  <a:pt x="663" y="34"/>
                </a:moveTo>
                <a:cubicBezTo>
                  <a:pt x="673" y="34"/>
                  <a:pt x="673" y="34"/>
                  <a:pt x="673" y="34"/>
                </a:cubicBezTo>
                <a:cubicBezTo>
                  <a:pt x="675" y="34"/>
                  <a:pt x="674" y="33"/>
                  <a:pt x="672" y="33"/>
                </a:cubicBezTo>
                <a:cubicBezTo>
                  <a:pt x="669" y="33"/>
                  <a:pt x="662" y="34"/>
                  <a:pt x="661" y="34"/>
                </a:cubicBezTo>
                <a:cubicBezTo>
                  <a:pt x="661" y="34"/>
                  <a:pt x="662" y="34"/>
                  <a:pt x="663" y="34"/>
                </a:cubicBezTo>
                <a:close/>
                <a:moveTo>
                  <a:pt x="248" y="59"/>
                </a:moveTo>
                <a:cubicBezTo>
                  <a:pt x="249" y="59"/>
                  <a:pt x="251" y="58"/>
                  <a:pt x="251" y="59"/>
                </a:cubicBezTo>
                <a:cubicBezTo>
                  <a:pt x="254" y="57"/>
                  <a:pt x="259" y="60"/>
                  <a:pt x="262" y="57"/>
                </a:cubicBezTo>
                <a:cubicBezTo>
                  <a:pt x="258" y="58"/>
                  <a:pt x="250" y="56"/>
                  <a:pt x="248" y="59"/>
                </a:cubicBezTo>
                <a:close/>
                <a:moveTo>
                  <a:pt x="372" y="47"/>
                </a:moveTo>
                <a:cubicBezTo>
                  <a:pt x="374" y="47"/>
                  <a:pt x="379" y="47"/>
                  <a:pt x="376" y="46"/>
                </a:cubicBezTo>
                <a:cubicBezTo>
                  <a:pt x="377" y="46"/>
                  <a:pt x="378" y="46"/>
                  <a:pt x="379" y="45"/>
                </a:cubicBezTo>
                <a:cubicBezTo>
                  <a:pt x="374" y="45"/>
                  <a:pt x="368" y="44"/>
                  <a:pt x="365" y="47"/>
                </a:cubicBezTo>
                <a:cubicBezTo>
                  <a:pt x="366" y="48"/>
                  <a:pt x="369" y="47"/>
                  <a:pt x="372" y="47"/>
                </a:cubicBezTo>
                <a:close/>
                <a:moveTo>
                  <a:pt x="734" y="17"/>
                </a:moveTo>
                <a:cubicBezTo>
                  <a:pt x="732" y="17"/>
                  <a:pt x="738" y="17"/>
                  <a:pt x="738" y="16"/>
                </a:cubicBezTo>
                <a:cubicBezTo>
                  <a:pt x="736" y="17"/>
                  <a:pt x="736" y="16"/>
                  <a:pt x="734" y="17"/>
                </a:cubicBezTo>
                <a:close/>
                <a:moveTo>
                  <a:pt x="414" y="40"/>
                </a:moveTo>
                <a:cubicBezTo>
                  <a:pt x="418" y="40"/>
                  <a:pt x="425" y="40"/>
                  <a:pt x="429" y="40"/>
                </a:cubicBezTo>
                <a:cubicBezTo>
                  <a:pt x="426" y="39"/>
                  <a:pt x="418" y="40"/>
                  <a:pt x="414" y="40"/>
                </a:cubicBezTo>
                <a:close/>
                <a:moveTo>
                  <a:pt x="732" y="53"/>
                </a:moveTo>
                <a:cubicBezTo>
                  <a:pt x="732" y="53"/>
                  <a:pt x="733" y="53"/>
                  <a:pt x="733" y="53"/>
                </a:cubicBezTo>
                <a:cubicBezTo>
                  <a:pt x="729" y="52"/>
                  <a:pt x="726" y="53"/>
                  <a:pt x="723" y="52"/>
                </a:cubicBezTo>
                <a:cubicBezTo>
                  <a:pt x="726" y="52"/>
                  <a:pt x="729" y="52"/>
                  <a:pt x="731" y="51"/>
                </a:cubicBezTo>
                <a:cubicBezTo>
                  <a:pt x="728" y="51"/>
                  <a:pt x="725" y="52"/>
                  <a:pt x="722" y="51"/>
                </a:cubicBezTo>
                <a:cubicBezTo>
                  <a:pt x="727" y="51"/>
                  <a:pt x="735" y="51"/>
                  <a:pt x="740" y="50"/>
                </a:cubicBezTo>
                <a:cubicBezTo>
                  <a:pt x="739" y="50"/>
                  <a:pt x="739" y="50"/>
                  <a:pt x="739" y="49"/>
                </a:cubicBezTo>
                <a:cubicBezTo>
                  <a:pt x="741" y="49"/>
                  <a:pt x="742" y="49"/>
                  <a:pt x="744" y="49"/>
                </a:cubicBezTo>
                <a:cubicBezTo>
                  <a:pt x="747" y="50"/>
                  <a:pt x="746" y="48"/>
                  <a:pt x="748" y="48"/>
                </a:cubicBezTo>
                <a:cubicBezTo>
                  <a:pt x="747" y="48"/>
                  <a:pt x="747" y="48"/>
                  <a:pt x="746" y="48"/>
                </a:cubicBezTo>
                <a:cubicBezTo>
                  <a:pt x="733" y="48"/>
                  <a:pt x="717" y="49"/>
                  <a:pt x="708" y="48"/>
                </a:cubicBezTo>
                <a:cubicBezTo>
                  <a:pt x="714" y="47"/>
                  <a:pt x="724" y="49"/>
                  <a:pt x="730" y="47"/>
                </a:cubicBezTo>
                <a:cubicBezTo>
                  <a:pt x="727" y="47"/>
                  <a:pt x="724" y="47"/>
                  <a:pt x="723" y="46"/>
                </a:cubicBezTo>
                <a:cubicBezTo>
                  <a:pt x="723" y="45"/>
                  <a:pt x="727" y="47"/>
                  <a:pt x="728" y="45"/>
                </a:cubicBezTo>
                <a:cubicBezTo>
                  <a:pt x="720" y="46"/>
                  <a:pt x="710" y="44"/>
                  <a:pt x="704" y="47"/>
                </a:cubicBezTo>
                <a:cubicBezTo>
                  <a:pt x="704" y="47"/>
                  <a:pt x="705" y="46"/>
                  <a:pt x="705" y="47"/>
                </a:cubicBezTo>
                <a:cubicBezTo>
                  <a:pt x="699" y="48"/>
                  <a:pt x="695" y="47"/>
                  <a:pt x="690" y="48"/>
                </a:cubicBezTo>
                <a:cubicBezTo>
                  <a:pt x="690" y="48"/>
                  <a:pt x="691" y="48"/>
                  <a:pt x="690" y="48"/>
                </a:cubicBezTo>
                <a:cubicBezTo>
                  <a:pt x="690" y="49"/>
                  <a:pt x="687" y="48"/>
                  <a:pt x="686" y="48"/>
                </a:cubicBezTo>
                <a:cubicBezTo>
                  <a:pt x="686" y="48"/>
                  <a:pt x="686" y="48"/>
                  <a:pt x="686" y="48"/>
                </a:cubicBezTo>
                <a:cubicBezTo>
                  <a:pt x="683" y="49"/>
                  <a:pt x="675" y="48"/>
                  <a:pt x="672" y="49"/>
                </a:cubicBezTo>
                <a:cubicBezTo>
                  <a:pt x="673" y="51"/>
                  <a:pt x="675" y="48"/>
                  <a:pt x="677" y="50"/>
                </a:cubicBezTo>
                <a:cubicBezTo>
                  <a:pt x="678" y="49"/>
                  <a:pt x="679" y="49"/>
                  <a:pt x="680" y="49"/>
                </a:cubicBezTo>
                <a:cubicBezTo>
                  <a:pt x="688" y="50"/>
                  <a:pt x="695" y="48"/>
                  <a:pt x="701" y="49"/>
                </a:cubicBezTo>
                <a:cubicBezTo>
                  <a:pt x="697" y="50"/>
                  <a:pt x="692" y="49"/>
                  <a:pt x="688" y="50"/>
                </a:cubicBezTo>
                <a:cubicBezTo>
                  <a:pt x="691" y="51"/>
                  <a:pt x="693" y="52"/>
                  <a:pt x="697" y="51"/>
                </a:cubicBezTo>
                <a:cubicBezTo>
                  <a:pt x="697" y="51"/>
                  <a:pt x="697" y="51"/>
                  <a:pt x="697" y="51"/>
                </a:cubicBezTo>
                <a:cubicBezTo>
                  <a:pt x="700" y="51"/>
                  <a:pt x="703" y="50"/>
                  <a:pt x="705" y="52"/>
                </a:cubicBezTo>
                <a:cubicBezTo>
                  <a:pt x="690" y="52"/>
                  <a:pt x="678" y="54"/>
                  <a:pt x="665" y="53"/>
                </a:cubicBezTo>
                <a:cubicBezTo>
                  <a:pt x="664" y="53"/>
                  <a:pt x="665" y="54"/>
                  <a:pt x="664" y="54"/>
                </a:cubicBezTo>
                <a:cubicBezTo>
                  <a:pt x="661" y="53"/>
                  <a:pt x="656" y="53"/>
                  <a:pt x="653" y="53"/>
                </a:cubicBezTo>
                <a:cubicBezTo>
                  <a:pt x="647" y="53"/>
                  <a:pt x="639" y="55"/>
                  <a:pt x="635" y="53"/>
                </a:cubicBezTo>
                <a:cubicBezTo>
                  <a:pt x="640" y="53"/>
                  <a:pt x="645" y="53"/>
                  <a:pt x="650" y="53"/>
                </a:cubicBezTo>
                <a:cubicBezTo>
                  <a:pt x="651" y="53"/>
                  <a:pt x="650" y="52"/>
                  <a:pt x="651" y="52"/>
                </a:cubicBezTo>
                <a:cubicBezTo>
                  <a:pt x="659" y="51"/>
                  <a:pt x="666" y="52"/>
                  <a:pt x="672" y="51"/>
                </a:cubicBezTo>
                <a:cubicBezTo>
                  <a:pt x="670" y="51"/>
                  <a:pt x="671" y="50"/>
                  <a:pt x="672" y="49"/>
                </a:cubicBezTo>
                <a:cubicBezTo>
                  <a:pt x="662" y="49"/>
                  <a:pt x="655" y="50"/>
                  <a:pt x="645" y="49"/>
                </a:cubicBezTo>
                <a:cubicBezTo>
                  <a:pt x="658" y="48"/>
                  <a:pt x="675" y="48"/>
                  <a:pt x="688" y="47"/>
                </a:cubicBezTo>
                <a:cubicBezTo>
                  <a:pt x="689" y="47"/>
                  <a:pt x="694" y="46"/>
                  <a:pt x="691" y="46"/>
                </a:cubicBezTo>
                <a:cubicBezTo>
                  <a:pt x="673" y="46"/>
                  <a:pt x="653" y="47"/>
                  <a:pt x="636" y="47"/>
                </a:cubicBezTo>
                <a:cubicBezTo>
                  <a:pt x="649" y="46"/>
                  <a:pt x="661" y="46"/>
                  <a:pt x="674" y="46"/>
                </a:cubicBezTo>
                <a:cubicBezTo>
                  <a:pt x="675" y="46"/>
                  <a:pt x="676" y="46"/>
                  <a:pt x="675" y="45"/>
                </a:cubicBezTo>
                <a:cubicBezTo>
                  <a:pt x="669" y="45"/>
                  <a:pt x="669" y="45"/>
                  <a:pt x="669" y="45"/>
                </a:cubicBezTo>
                <a:cubicBezTo>
                  <a:pt x="667" y="44"/>
                  <a:pt x="664" y="45"/>
                  <a:pt x="662" y="45"/>
                </a:cubicBezTo>
                <a:cubicBezTo>
                  <a:pt x="662" y="45"/>
                  <a:pt x="661" y="44"/>
                  <a:pt x="660" y="45"/>
                </a:cubicBezTo>
                <a:cubicBezTo>
                  <a:pt x="661" y="45"/>
                  <a:pt x="661" y="45"/>
                  <a:pt x="660" y="45"/>
                </a:cubicBezTo>
                <a:cubicBezTo>
                  <a:pt x="660" y="45"/>
                  <a:pt x="660" y="44"/>
                  <a:pt x="660" y="44"/>
                </a:cubicBezTo>
                <a:cubicBezTo>
                  <a:pt x="658" y="44"/>
                  <a:pt x="654" y="44"/>
                  <a:pt x="652" y="43"/>
                </a:cubicBezTo>
                <a:cubicBezTo>
                  <a:pt x="653" y="43"/>
                  <a:pt x="655" y="43"/>
                  <a:pt x="655" y="42"/>
                </a:cubicBezTo>
                <a:cubicBezTo>
                  <a:pt x="654" y="43"/>
                  <a:pt x="654" y="42"/>
                  <a:pt x="653" y="41"/>
                </a:cubicBezTo>
                <a:cubicBezTo>
                  <a:pt x="648" y="42"/>
                  <a:pt x="643" y="41"/>
                  <a:pt x="640" y="43"/>
                </a:cubicBezTo>
                <a:cubicBezTo>
                  <a:pt x="642" y="44"/>
                  <a:pt x="645" y="44"/>
                  <a:pt x="647" y="45"/>
                </a:cubicBezTo>
                <a:cubicBezTo>
                  <a:pt x="637" y="46"/>
                  <a:pt x="625" y="46"/>
                  <a:pt x="616" y="46"/>
                </a:cubicBezTo>
                <a:cubicBezTo>
                  <a:pt x="623" y="44"/>
                  <a:pt x="632" y="45"/>
                  <a:pt x="638" y="44"/>
                </a:cubicBezTo>
                <a:cubicBezTo>
                  <a:pt x="623" y="44"/>
                  <a:pt x="605" y="44"/>
                  <a:pt x="592" y="43"/>
                </a:cubicBezTo>
                <a:cubicBezTo>
                  <a:pt x="593" y="43"/>
                  <a:pt x="593" y="44"/>
                  <a:pt x="592" y="44"/>
                </a:cubicBezTo>
                <a:cubicBezTo>
                  <a:pt x="591" y="44"/>
                  <a:pt x="593" y="42"/>
                  <a:pt x="591" y="42"/>
                </a:cubicBezTo>
                <a:cubicBezTo>
                  <a:pt x="590" y="44"/>
                  <a:pt x="586" y="44"/>
                  <a:pt x="585" y="43"/>
                </a:cubicBezTo>
                <a:cubicBezTo>
                  <a:pt x="587" y="43"/>
                  <a:pt x="589" y="43"/>
                  <a:pt x="589" y="42"/>
                </a:cubicBezTo>
                <a:cubicBezTo>
                  <a:pt x="608" y="42"/>
                  <a:pt x="633" y="41"/>
                  <a:pt x="650" y="41"/>
                </a:cubicBezTo>
                <a:cubicBezTo>
                  <a:pt x="649" y="39"/>
                  <a:pt x="644" y="40"/>
                  <a:pt x="642" y="40"/>
                </a:cubicBezTo>
                <a:cubicBezTo>
                  <a:pt x="642" y="39"/>
                  <a:pt x="644" y="40"/>
                  <a:pt x="643" y="39"/>
                </a:cubicBezTo>
                <a:cubicBezTo>
                  <a:pt x="627" y="40"/>
                  <a:pt x="611" y="40"/>
                  <a:pt x="592" y="40"/>
                </a:cubicBezTo>
                <a:cubicBezTo>
                  <a:pt x="592" y="39"/>
                  <a:pt x="594" y="39"/>
                  <a:pt x="592" y="39"/>
                </a:cubicBezTo>
                <a:cubicBezTo>
                  <a:pt x="583" y="39"/>
                  <a:pt x="575" y="40"/>
                  <a:pt x="565" y="39"/>
                </a:cubicBezTo>
                <a:cubicBezTo>
                  <a:pt x="576" y="38"/>
                  <a:pt x="588" y="38"/>
                  <a:pt x="599" y="38"/>
                </a:cubicBezTo>
                <a:cubicBezTo>
                  <a:pt x="602" y="38"/>
                  <a:pt x="605" y="39"/>
                  <a:pt x="607" y="37"/>
                </a:cubicBezTo>
                <a:cubicBezTo>
                  <a:pt x="604" y="36"/>
                  <a:pt x="603" y="37"/>
                  <a:pt x="602" y="36"/>
                </a:cubicBezTo>
                <a:cubicBezTo>
                  <a:pt x="602" y="36"/>
                  <a:pt x="603" y="37"/>
                  <a:pt x="603" y="35"/>
                </a:cubicBezTo>
                <a:cubicBezTo>
                  <a:pt x="595" y="35"/>
                  <a:pt x="586" y="36"/>
                  <a:pt x="579" y="35"/>
                </a:cubicBezTo>
                <a:cubicBezTo>
                  <a:pt x="582" y="34"/>
                  <a:pt x="591" y="36"/>
                  <a:pt x="593" y="34"/>
                </a:cubicBezTo>
                <a:cubicBezTo>
                  <a:pt x="594" y="33"/>
                  <a:pt x="596" y="35"/>
                  <a:pt x="597" y="34"/>
                </a:cubicBezTo>
                <a:cubicBezTo>
                  <a:pt x="595" y="34"/>
                  <a:pt x="599" y="34"/>
                  <a:pt x="598" y="33"/>
                </a:cubicBezTo>
                <a:cubicBezTo>
                  <a:pt x="596" y="33"/>
                  <a:pt x="595" y="34"/>
                  <a:pt x="594" y="33"/>
                </a:cubicBezTo>
                <a:cubicBezTo>
                  <a:pt x="596" y="33"/>
                  <a:pt x="598" y="32"/>
                  <a:pt x="601" y="33"/>
                </a:cubicBezTo>
                <a:cubicBezTo>
                  <a:pt x="601" y="33"/>
                  <a:pt x="600" y="33"/>
                  <a:pt x="599" y="34"/>
                </a:cubicBezTo>
                <a:cubicBezTo>
                  <a:pt x="600" y="34"/>
                  <a:pt x="601" y="33"/>
                  <a:pt x="601" y="34"/>
                </a:cubicBezTo>
                <a:cubicBezTo>
                  <a:pt x="600" y="34"/>
                  <a:pt x="597" y="34"/>
                  <a:pt x="598" y="34"/>
                </a:cubicBezTo>
                <a:cubicBezTo>
                  <a:pt x="604" y="34"/>
                  <a:pt x="607" y="34"/>
                  <a:pt x="611" y="34"/>
                </a:cubicBezTo>
                <a:cubicBezTo>
                  <a:pt x="627" y="34"/>
                  <a:pt x="642" y="32"/>
                  <a:pt x="657" y="32"/>
                </a:cubicBezTo>
                <a:cubicBezTo>
                  <a:pt x="656" y="31"/>
                  <a:pt x="651" y="32"/>
                  <a:pt x="650" y="31"/>
                </a:cubicBezTo>
                <a:cubicBezTo>
                  <a:pt x="650" y="31"/>
                  <a:pt x="652" y="30"/>
                  <a:pt x="650" y="30"/>
                </a:cubicBezTo>
                <a:cubicBezTo>
                  <a:pt x="649" y="30"/>
                  <a:pt x="649" y="30"/>
                  <a:pt x="649" y="30"/>
                </a:cubicBezTo>
                <a:cubicBezTo>
                  <a:pt x="648" y="31"/>
                  <a:pt x="651" y="31"/>
                  <a:pt x="650" y="31"/>
                </a:cubicBezTo>
                <a:cubicBezTo>
                  <a:pt x="647" y="30"/>
                  <a:pt x="645" y="31"/>
                  <a:pt x="643" y="29"/>
                </a:cubicBezTo>
                <a:cubicBezTo>
                  <a:pt x="645" y="28"/>
                  <a:pt x="648" y="29"/>
                  <a:pt x="650" y="29"/>
                </a:cubicBezTo>
                <a:cubicBezTo>
                  <a:pt x="649" y="29"/>
                  <a:pt x="648" y="29"/>
                  <a:pt x="648" y="30"/>
                </a:cubicBezTo>
                <a:cubicBezTo>
                  <a:pt x="649" y="29"/>
                  <a:pt x="653" y="30"/>
                  <a:pt x="652" y="29"/>
                </a:cubicBezTo>
                <a:cubicBezTo>
                  <a:pt x="654" y="30"/>
                  <a:pt x="655" y="28"/>
                  <a:pt x="658" y="29"/>
                </a:cubicBezTo>
                <a:cubicBezTo>
                  <a:pt x="658" y="30"/>
                  <a:pt x="657" y="28"/>
                  <a:pt x="657" y="29"/>
                </a:cubicBezTo>
                <a:cubicBezTo>
                  <a:pt x="664" y="27"/>
                  <a:pt x="673" y="28"/>
                  <a:pt x="682" y="28"/>
                </a:cubicBezTo>
                <a:cubicBezTo>
                  <a:pt x="682" y="29"/>
                  <a:pt x="682" y="29"/>
                  <a:pt x="682" y="29"/>
                </a:cubicBezTo>
                <a:cubicBezTo>
                  <a:pt x="683" y="28"/>
                  <a:pt x="682" y="29"/>
                  <a:pt x="682" y="28"/>
                </a:cubicBezTo>
                <a:cubicBezTo>
                  <a:pt x="686" y="28"/>
                  <a:pt x="691" y="27"/>
                  <a:pt x="693" y="28"/>
                </a:cubicBezTo>
                <a:cubicBezTo>
                  <a:pt x="692" y="28"/>
                  <a:pt x="690" y="28"/>
                  <a:pt x="690" y="29"/>
                </a:cubicBezTo>
                <a:cubicBezTo>
                  <a:pt x="693" y="29"/>
                  <a:pt x="693" y="29"/>
                  <a:pt x="696" y="29"/>
                </a:cubicBezTo>
                <a:cubicBezTo>
                  <a:pt x="696" y="27"/>
                  <a:pt x="693" y="29"/>
                  <a:pt x="693" y="27"/>
                </a:cubicBezTo>
                <a:cubicBezTo>
                  <a:pt x="699" y="27"/>
                  <a:pt x="708" y="26"/>
                  <a:pt x="716" y="26"/>
                </a:cubicBezTo>
                <a:cubicBezTo>
                  <a:pt x="709" y="24"/>
                  <a:pt x="695" y="27"/>
                  <a:pt x="686" y="25"/>
                </a:cubicBezTo>
                <a:cubicBezTo>
                  <a:pt x="694" y="25"/>
                  <a:pt x="707" y="24"/>
                  <a:pt x="716" y="24"/>
                </a:cubicBezTo>
                <a:cubicBezTo>
                  <a:pt x="719" y="24"/>
                  <a:pt x="721" y="24"/>
                  <a:pt x="720" y="23"/>
                </a:cubicBezTo>
                <a:cubicBezTo>
                  <a:pt x="716" y="23"/>
                  <a:pt x="708" y="24"/>
                  <a:pt x="706" y="23"/>
                </a:cubicBezTo>
                <a:cubicBezTo>
                  <a:pt x="701" y="22"/>
                  <a:pt x="696" y="22"/>
                  <a:pt x="692" y="24"/>
                </a:cubicBezTo>
                <a:cubicBezTo>
                  <a:pt x="691" y="22"/>
                  <a:pt x="688" y="23"/>
                  <a:pt x="687" y="24"/>
                </a:cubicBezTo>
                <a:cubicBezTo>
                  <a:pt x="683" y="23"/>
                  <a:pt x="674" y="23"/>
                  <a:pt x="668" y="24"/>
                </a:cubicBezTo>
                <a:cubicBezTo>
                  <a:pt x="673" y="24"/>
                  <a:pt x="677" y="23"/>
                  <a:pt x="682" y="24"/>
                </a:cubicBezTo>
                <a:cubicBezTo>
                  <a:pt x="681" y="24"/>
                  <a:pt x="681" y="24"/>
                  <a:pt x="682" y="25"/>
                </a:cubicBezTo>
                <a:cubicBezTo>
                  <a:pt x="676" y="25"/>
                  <a:pt x="667" y="26"/>
                  <a:pt x="664" y="25"/>
                </a:cubicBezTo>
                <a:cubicBezTo>
                  <a:pt x="664" y="24"/>
                  <a:pt x="665" y="24"/>
                  <a:pt x="665" y="24"/>
                </a:cubicBezTo>
                <a:cubicBezTo>
                  <a:pt x="656" y="23"/>
                  <a:pt x="648" y="24"/>
                  <a:pt x="639" y="23"/>
                </a:cubicBezTo>
                <a:cubicBezTo>
                  <a:pt x="671" y="22"/>
                  <a:pt x="716" y="22"/>
                  <a:pt x="747" y="20"/>
                </a:cubicBezTo>
                <a:cubicBezTo>
                  <a:pt x="746" y="20"/>
                  <a:pt x="746" y="20"/>
                  <a:pt x="746" y="19"/>
                </a:cubicBezTo>
                <a:cubicBezTo>
                  <a:pt x="747" y="18"/>
                  <a:pt x="748" y="21"/>
                  <a:pt x="749" y="20"/>
                </a:cubicBezTo>
                <a:cubicBezTo>
                  <a:pt x="749" y="20"/>
                  <a:pt x="748" y="19"/>
                  <a:pt x="749" y="19"/>
                </a:cubicBezTo>
                <a:cubicBezTo>
                  <a:pt x="750" y="20"/>
                  <a:pt x="750" y="19"/>
                  <a:pt x="751" y="20"/>
                </a:cubicBezTo>
                <a:cubicBezTo>
                  <a:pt x="752" y="20"/>
                  <a:pt x="751" y="19"/>
                  <a:pt x="752" y="19"/>
                </a:cubicBezTo>
                <a:cubicBezTo>
                  <a:pt x="753" y="19"/>
                  <a:pt x="751" y="20"/>
                  <a:pt x="753" y="20"/>
                </a:cubicBezTo>
                <a:cubicBezTo>
                  <a:pt x="757" y="20"/>
                  <a:pt x="761" y="21"/>
                  <a:pt x="762" y="19"/>
                </a:cubicBezTo>
                <a:cubicBezTo>
                  <a:pt x="756" y="18"/>
                  <a:pt x="746" y="19"/>
                  <a:pt x="738" y="19"/>
                </a:cubicBezTo>
                <a:cubicBezTo>
                  <a:pt x="737" y="19"/>
                  <a:pt x="738" y="18"/>
                  <a:pt x="737" y="18"/>
                </a:cubicBezTo>
                <a:cubicBezTo>
                  <a:pt x="736" y="18"/>
                  <a:pt x="737" y="19"/>
                  <a:pt x="736" y="19"/>
                </a:cubicBezTo>
                <a:cubicBezTo>
                  <a:pt x="734" y="17"/>
                  <a:pt x="731" y="19"/>
                  <a:pt x="729" y="19"/>
                </a:cubicBezTo>
                <a:cubicBezTo>
                  <a:pt x="729" y="19"/>
                  <a:pt x="729" y="19"/>
                  <a:pt x="729" y="19"/>
                </a:cubicBezTo>
                <a:cubicBezTo>
                  <a:pt x="721" y="20"/>
                  <a:pt x="711" y="19"/>
                  <a:pt x="700" y="20"/>
                </a:cubicBezTo>
                <a:cubicBezTo>
                  <a:pt x="700" y="19"/>
                  <a:pt x="699" y="18"/>
                  <a:pt x="699" y="19"/>
                </a:cubicBezTo>
                <a:cubicBezTo>
                  <a:pt x="701" y="20"/>
                  <a:pt x="696" y="20"/>
                  <a:pt x="696" y="19"/>
                </a:cubicBezTo>
                <a:cubicBezTo>
                  <a:pt x="697" y="19"/>
                  <a:pt x="698" y="20"/>
                  <a:pt x="698" y="19"/>
                </a:cubicBezTo>
                <a:cubicBezTo>
                  <a:pt x="697" y="19"/>
                  <a:pt x="697" y="18"/>
                  <a:pt x="697" y="18"/>
                </a:cubicBezTo>
                <a:cubicBezTo>
                  <a:pt x="708" y="18"/>
                  <a:pt x="716" y="17"/>
                  <a:pt x="726" y="17"/>
                </a:cubicBezTo>
                <a:cubicBezTo>
                  <a:pt x="727" y="17"/>
                  <a:pt x="729" y="18"/>
                  <a:pt x="729" y="17"/>
                </a:cubicBezTo>
                <a:cubicBezTo>
                  <a:pt x="726" y="17"/>
                  <a:pt x="726" y="17"/>
                  <a:pt x="726" y="17"/>
                </a:cubicBezTo>
                <a:cubicBezTo>
                  <a:pt x="725" y="16"/>
                  <a:pt x="724" y="17"/>
                  <a:pt x="723" y="17"/>
                </a:cubicBezTo>
                <a:cubicBezTo>
                  <a:pt x="723" y="16"/>
                  <a:pt x="724" y="16"/>
                  <a:pt x="724" y="16"/>
                </a:cubicBezTo>
                <a:cubicBezTo>
                  <a:pt x="718" y="15"/>
                  <a:pt x="711" y="16"/>
                  <a:pt x="704" y="16"/>
                </a:cubicBezTo>
                <a:cubicBezTo>
                  <a:pt x="702" y="16"/>
                  <a:pt x="698" y="16"/>
                  <a:pt x="698" y="15"/>
                </a:cubicBezTo>
                <a:cubicBezTo>
                  <a:pt x="708" y="14"/>
                  <a:pt x="722" y="14"/>
                  <a:pt x="733" y="12"/>
                </a:cubicBezTo>
                <a:cubicBezTo>
                  <a:pt x="732" y="11"/>
                  <a:pt x="730" y="13"/>
                  <a:pt x="729" y="12"/>
                </a:cubicBezTo>
                <a:cubicBezTo>
                  <a:pt x="731" y="11"/>
                  <a:pt x="732" y="11"/>
                  <a:pt x="734" y="11"/>
                </a:cubicBezTo>
                <a:cubicBezTo>
                  <a:pt x="747" y="11"/>
                  <a:pt x="760" y="10"/>
                  <a:pt x="772" y="9"/>
                </a:cubicBezTo>
                <a:cubicBezTo>
                  <a:pt x="771" y="9"/>
                  <a:pt x="769" y="9"/>
                  <a:pt x="771" y="9"/>
                </a:cubicBezTo>
                <a:cubicBezTo>
                  <a:pt x="770" y="8"/>
                  <a:pt x="769" y="9"/>
                  <a:pt x="769" y="9"/>
                </a:cubicBezTo>
                <a:cubicBezTo>
                  <a:pt x="767" y="10"/>
                  <a:pt x="764" y="8"/>
                  <a:pt x="762" y="9"/>
                </a:cubicBezTo>
                <a:cubicBezTo>
                  <a:pt x="759" y="9"/>
                  <a:pt x="756" y="10"/>
                  <a:pt x="754" y="9"/>
                </a:cubicBezTo>
                <a:cubicBezTo>
                  <a:pt x="754" y="9"/>
                  <a:pt x="754" y="9"/>
                  <a:pt x="754" y="10"/>
                </a:cubicBezTo>
                <a:cubicBezTo>
                  <a:pt x="750" y="9"/>
                  <a:pt x="742" y="10"/>
                  <a:pt x="737" y="10"/>
                </a:cubicBezTo>
                <a:cubicBezTo>
                  <a:pt x="737" y="9"/>
                  <a:pt x="739" y="8"/>
                  <a:pt x="737" y="8"/>
                </a:cubicBezTo>
                <a:cubicBezTo>
                  <a:pt x="737" y="9"/>
                  <a:pt x="737" y="9"/>
                  <a:pt x="737" y="9"/>
                </a:cubicBezTo>
                <a:cubicBezTo>
                  <a:pt x="735" y="9"/>
                  <a:pt x="737" y="9"/>
                  <a:pt x="737" y="10"/>
                </a:cubicBezTo>
                <a:cubicBezTo>
                  <a:pt x="733" y="9"/>
                  <a:pt x="727" y="10"/>
                  <a:pt x="723" y="10"/>
                </a:cubicBezTo>
                <a:cubicBezTo>
                  <a:pt x="723" y="9"/>
                  <a:pt x="725" y="9"/>
                  <a:pt x="723" y="9"/>
                </a:cubicBezTo>
                <a:cubicBezTo>
                  <a:pt x="721" y="9"/>
                  <a:pt x="723" y="9"/>
                  <a:pt x="723" y="10"/>
                </a:cubicBezTo>
                <a:cubicBezTo>
                  <a:pt x="718" y="10"/>
                  <a:pt x="715" y="9"/>
                  <a:pt x="711" y="10"/>
                </a:cubicBezTo>
                <a:cubicBezTo>
                  <a:pt x="711" y="9"/>
                  <a:pt x="710" y="9"/>
                  <a:pt x="709" y="10"/>
                </a:cubicBezTo>
                <a:cubicBezTo>
                  <a:pt x="710" y="10"/>
                  <a:pt x="711" y="10"/>
                  <a:pt x="710" y="11"/>
                </a:cubicBezTo>
                <a:cubicBezTo>
                  <a:pt x="710" y="11"/>
                  <a:pt x="709" y="10"/>
                  <a:pt x="709" y="9"/>
                </a:cubicBezTo>
                <a:cubicBezTo>
                  <a:pt x="698" y="9"/>
                  <a:pt x="684" y="10"/>
                  <a:pt x="672" y="9"/>
                </a:cubicBezTo>
                <a:cubicBezTo>
                  <a:pt x="678" y="8"/>
                  <a:pt x="685" y="8"/>
                  <a:pt x="692" y="8"/>
                </a:cubicBezTo>
                <a:cubicBezTo>
                  <a:pt x="692" y="8"/>
                  <a:pt x="692" y="7"/>
                  <a:pt x="693" y="7"/>
                </a:cubicBezTo>
                <a:cubicBezTo>
                  <a:pt x="697" y="7"/>
                  <a:pt x="698" y="7"/>
                  <a:pt x="701" y="8"/>
                </a:cubicBezTo>
                <a:cubicBezTo>
                  <a:pt x="700" y="7"/>
                  <a:pt x="703" y="7"/>
                  <a:pt x="702" y="6"/>
                </a:cubicBezTo>
                <a:cubicBezTo>
                  <a:pt x="700" y="7"/>
                  <a:pt x="692" y="5"/>
                  <a:pt x="690" y="7"/>
                </a:cubicBezTo>
                <a:cubicBezTo>
                  <a:pt x="675" y="7"/>
                  <a:pt x="662" y="8"/>
                  <a:pt x="649" y="7"/>
                </a:cubicBezTo>
                <a:cubicBezTo>
                  <a:pt x="649" y="7"/>
                  <a:pt x="650" y="7"/>
                  <a:pt x="650" y="7"/>
                </a:cubicBezTo>
                <a:cubicBezTo>
                  <a:pt x="648" y="7"/>
                  <a:pt x="645" y="6"/>
                  <a:pt x="645" y="7"/>
                </a:cubicBezTo>
                <a:cubicBezTo>
                  <a:pt x="646" y="8"/>
                  <a:pt x="647" y="7"/>
                  <a:pt x="648" y="8"/>
                </a:cubicBezTo>
                <a:cubicBezTo>
                  <a:pt x="645" y="8"/>
                  <a:pt x="641" y="8"/>
                  <a:pt x="639" y="8"/>
                </a:cubicBezTo>
                <a:cubicBezTo>
                  <a:pt x="640" y="8"/>
                  <a:pt x="643" y="7"/>
                  <a:pt x="644" y="8"/>
                </a:cubicBezTo>
                <a:cubicBezTo>
                  <a:pt x="644" y="6"/>
                  <a:pt x="640" y="8"/>
                  <a:pt x="639" y="6"/>
                </a:cubicBezTo>
                <a:cubicBezTo>
                  <a:pt x="641" y="6"/>
                  <a:pt x="642" y="5"/>
                  <a:pt x="639" y="6"/>
                </a:cubicBezTo>
                <a:cubicBezTo>
                  <a:pt x="627" y="5"/>
                  <a:pt x="612" y="5"/>
                  <a:pt x="601" y="6"/>
                </a:cubicBezTo>
                <a:cubicBezTo>
                  <a:pt x="612" y="6"/>
                  <a:pt x="625" y="6"/>
                  <a:pt x="633" y="5"/>
                </a:cubicBezTo>
                <a:cubicBezTo>
                  <a:pt x="634" y="7"/>
                  <a:pt x="635" y="6"/>
                  <a:pt x="635" y="7"/>
                </a:cubicBezTo>
                <a:cubicBezTo>
                  <a:pt x="630" y="7"/>
                  <a:pt x="624" y="6"/>
                  <a:pt x="621" y="7"/>
                </a:cubicBezTo>
                <a:cubicBezTo>
                  <a:pt x="621" y="8"/>
                  <a:pt x="624" y="7"/>
                  <a:pt x="624" y="8"/>
                </a:cubicBezTo>
                <a:cubicBezTo>
                  <a:pt x="622" y="8"/>
                  <a:pt x="619" y="8"/>
                  <a:pt x="617" y="8"/>
                </a:cubicBezTo>
                <a:cubicBezTo>
                  <a:pt x="619" y="8"/>
                  <a:pt x="619" y="8"/>
                  <a:pt x="620" y="7"/>
                </a:cubicBezTo>
                <a:cubicBezTo>
                  <a:pt x="610" y="7"/>
                  <a:pt x="597" y="8"/>
                  <a:pt x="590" y="6"/>
                </a:cubicBezTo>
                <a:cubicBezTo>
                  <a:pt x="590" y="8"/>
                  <a:pt x="589" y="7"/>
                  <a:pt x="589" y="6"/>
                </a:cubicBezTo>
                <a:cubicBezTo>
                  <a:pt x="591" y="5"/>
                  <a:pt x="596" y="6"/>
                  <a:pt x="599" y="5"/>
                </a:cubicBezTo>
                <a:cubicBezTo>
                  <a:pt x="588" y="5"/>
                  <a:pt x="570" y="5"/>
                  <a:pt x="556" y="5"/>
                </a:cubicBezTo>
                <a:cubicBezTo>
                  <a:pt x="556" y="5"/>
                  <a:pt x="557" y="4"/>
                  <a:pt x="556" y="5"/>
                </a:cubicBezTo>
                <a:cubicBezTo>
                  <a:pt x="554" y="6"/>
                  <a:pt x="552" y="4"/>
                  <a:pt x="550" y="5"/>
                </a:cubicBezTo>
                <a:cubicBezTo>
                  <a:pt x="551" y="6"/>
                  <a:pt x="552" y="5"/>
                  <a:pt x="553" y="6"/>
                </a:cubicBezTo>
                <a:cubicBezTo>
                  <a:pt x="549" y="6"/>
                  <a:pt x="547" y="7"/>
                  <a:pt x="543" y="7"/>
                </a:cubicBezTo>
                <a:cubicBezTo>
                  <a:pt x="543" y="7"/>
                  <a:pt x="542" y="7"/>
                  <a:pt x="541" y="6"/>
                </a:cubicBezTo>
                <a:cubicBezTo>
                  <a:pt x="542" y="6"/>
                  <a:pt x="542" y="6"/>
                  <a:pt x="542" y="5"/>
                </a:cubicBezTo>
                <a:cubicBezTo>
                  <a:pt x="540" y="5"/>
                  <a:pt x="537" y="4"/>
                  <a:pt x="537" y="7"/>
                </a:cubicBezTo>
                <a:cubicBezTo>
                  <a:pt x="534" y="6"/>
                  <a:pt x="533" y="7"/>
                  <a:pt x="531" y="5"/>
                </a:cubicBezTo>
                <a:cubicBezTo>
                  <a:pt x="533" y="5"/>
                  <a:pt x="532" y="4"/>
                  <a:pt x="534" y="4"/>
                </a:cubicBezTo>
                <a:cubicBezTo>
                  <a:pt x="532" y="4"/>
                  <a:pt x="531" y="3"/>
                  <a:pt x="529" y="4"/>
                </a:cubicBezTo>
                <a:cubicBezTo>
                  <a:pt x="529" y="4"/>
                  <a:pt x="530" y="5"/>
                  <a:pt x="529" y="5"/>
                </a:cubicBezTo>
                <a:cubicBezTo>
                  <a:pt x="528" y="5"/>
                  <a:pt x="529" y="3"/>
                  <a:pt x="528" y="4"/>
                </a:cubicBezTo>
                <a:cubicBezTo>
                  <a:pt x="516" y="4"/>
                  <a:pt x="508" y="3"/>
                  <a:pt x="496" y="3"/>
                </a:cubicBezTo>
                <a:cubicBezTo>
                  <a:pt x="495" y="4"/>
                  <a:pt x="499" y="4"/>
                  <a:pt x="500" y="4"/>
                </a:cubicBezTo>
                <a:cubicBezTo>
                  <a:pt x="500" y="4"/>
                  <a:pt x="501" y="6"/>
                  <a:pt x="502" y="5"/>
                </a:cubicBezTo>
                <a:cubicBezTo>
                  <a:pt x="501" y="5"/>
                  <a:pt x="501" y="5"/>
                  <a:pt x="501" y="5"/>
                </a:cubicBezTo>
                <a:cubicBezTo>
                  <a:pt x="504" y="4"/>
                  <a:pt x="506" y="4"/>
                  <a:pt x="508" y="5"/>
                </a:cubicBezTo>
                <a:cubicBezTo>
                  <a:pt x="509" y="5"/>
                  <a:pt x="513" y="5"/>
                  <a:pt x="514" y="6"/>
                </a:cubicBezTo>
                <a:cubicBezTo>
                  <a:pt x="512" y="7"/>
                  <a:pt x="507" y="6"/>
                  <a:pt x="504" y="6"/>
                </a:cubicBezTo>
                <a:cubicBezTo>
                  <a:pt x="499" y="6"/>
                  <a:pt x="494" y="7"/>
                  <a:pt x="491" y="6"/>
                </a:cubicBezTo>
                <a:cubicBezTo>
                  <a:pt x="490" y="7"/>
                  <a:pt x="492" y="7"/>
                  <a:pt x="491" y="7"/>
                </a:cubicBezTo>
                <a:cubicBezTo>
                  <a:pt x="485" y="7"/>
                  <a:pt x="480" y="7"/>
                  <a:pt x="475" y="7"/>
                </a:cubicBezTo>
                <a:cubicBezTo>
                  <a:pt x="476" y="6"/>
                  <a:pt x="475" y="6"/>
                  <a:pt x="474" y="6"/>
                </a:cubicBezTo>
                <a:cubicBezTo>
                  <a:pt x="474" y="7"/>
                  <a:pt x="475" y="6"/>
                  <a:pt x="475" y="7"/>
                </a:cubicBezTo>
                <a:cubicBezTo>
                  <a:pt x="473" y="6"/>
                  <a:pt x="472" y="8"/>
                  <a:pt x="470" y="7"/>
                </a:cubicBezTo>
                <a:cubicBezTo>
                  <a:pt x="471" y="6"/>
                  <a:pt x="473" y="7"/>
                  <a:pt x="473" y="6"/>
                </a:cubicBezTo>
                <a:cubicBezTo>
                  <a:pt x="471" y="6"/>
                  <a:pt x="468" y="5"/>
                  <a:pt x="466" y="5"/>
                </a:cubicBezTo>
                <a:cubicBezTo>
                  <a:pt x="465" y="6"/>
                  <a:pt x="468" y="6"/>
                  <a:pt x="466" y="7"/>
                </a:cubicBezTo>
                <a:cubicBezTo>
                  <a:pt x="464" y="6"/>
                  <a:pt x="462" y="7"/>
                  <a:pt x="460" y="7"/>
                </a:cubicBezTo>
                <a:cubicBezTo>
                  <a:pt x="457" y="7"/>
                  <a:pt x="454" y="6"/>
                  <a:pt x="452" y="6"/>
                </a:cubicBezTo>
                <a:cubicBezTo>
                  <a:pt x="440" y="5"/>
                  <a:pt x="430" y="6"/>
                  <a:pt x="417" y="6"/>
                </a:cubicBezTo>
                <a:cubicBezTo>
                  <a:pt x="416" y="6"/>
                  <a:pt x="417" y="8"/>
                  <a:pt x="416" y="7"/>
                </a:cubicBezTo>
                <a:cubicBezTo>
                  <a:pt x="414" y="7"/>
                  <a:pt x="416" y="6"/>
                  <a:pt x="415" y="6"/>
                </a:cubicBezTo>
                <a:cubicBezTo>
                  <a:pt x="410" y="5"/>
                  <a:pt x="404" y="8"/>
                  <a:pt x="399" y="7"/>
                </a:cubicBezTo>
                <a:cubicBezTo>
                  <a:pt x="400" y="6"/>
                  <a:pt x="401" y="7"/>
                  <a:pt x="401" y="6"/>
                </a:cubicBezTo>
                <a:cubicBezTo>
                  <a:pt x="400" y="6"/>
                  <a:pt x="396" y="5"/>
                  <a:pt x="396" y="7"/>
                </a:cubicBezTo>
                <a:cubicBezTo>
                  <a:pt x="397" y="7"/>
                  <a:pt x="398" y="6"/>
                  <a:pt x="399" y="7"/>
                </a:cubicBezTo>
                <a:cubicBezTo>
                  <a:pt x="396" y="7"/>
                  <a:pt x="395" y="8"/>
                  <a:pt x="394" y="6"/>
                </a:cubicBezTo>
                <a:cubicBezTo>
                  <a:pt x="392" y="8"/>
                  <a:pt x="389" y="7"/>
                  <a:pt x="387" y="8"/>
                </a:cubicBezTo>
                <a:cubicBezTo>
                  <a:pt x="393" y="8"/>
                  <a:pt x="399" y="9"/>
                  <a:pt x="406" y="9"/>
                </a:cubicBezTo>
                <a:cubicBezTo>
                  <a:pt x="405" y="9"/>
                  <a:pt x="404" y="8"/>
                  <a:pt x="405" y="8"/>
                </a:cubicBezTo>
                <a:cubicBezTo>
                  <a:pt x="413" y="8"/>
                  <a:pt x="424" y="8"/>
                  <a:pt x="433" y="8"/>
                </a:cubicBezTo>
                <a:cubicBezTo>
                  <a:pt x="432" y="9"/>
                  <a:pt x="433" y="10"/>
                  <a:pt x="434" y="9"/>
                </a:cubicBezTo>
                <a:cubicBezTo>
                  <a:pt x="433" y="9"/>
                  <a:pt x="433" y="9"/>
                  <a:pt x="433" y="8"/>
                </a:cubicBezTo>
                <a:cubicBezTo>
                  <a:pt x="434" y="9"/>
                  <a:pt x="435" y="9"/>
                  <a:pt x="437" y="9"/>
                </a:cubicBezTo>
                <a:cubicBezTo>
                  <a:pt x="437" y="9"/>
                  <a:pt x="438" y="8"/>
                  <a:pt x="438" y="8"/>
                </a:cubicBezTo>
                <a:cubicBezTo>
                  <a:pt x="445" y="8"/>
                  <a:pt x="448" y="7"/>
                  <a:pt x="453" y="9"/>
                </a:cubicBezTo>
                <a:cubicBezTo>
                  <a:pt x="452" y="9"/>
                  <a:pt x="451" y="9"/>
                  <a:pt x="451" y="9"/>
                </a:cubicBezTo>
                <a:cubicBezTo>
                  <a:pt x="466" y="11"/>
                  <a:pt x="480" y="8"/>
                  <a:pt x="492" y="11"/>
                </a:cubicBezTo>
                <a:cubicBezTo>
                  <a:pt x="477" y="11"/>
                  <a:pt x="461" y="11"/>
                  <a:pt x="445" y="11"/>
                </a:cubicBezTo>
                <a:cubicBezTo>
                  <a:pt x="447" y="11"/>
                  <a:pt x="448" y="11"/>
                  <a:pt x="449" y="12"/>
                </a:cubicBezTo>
                <a:cubicBezTo>
                  <a:pt x="420" y="12"/>
                  <a:pt x="391" y="13"/>
                  <a:pt x="361" y="14"/>
                </a:cubicBezTo>
                <a:cubicBezTo>
                  <a:pt x="302" y="17"/>
                  <a:pt x="249" y="19"/>
                  <a:pt x="191" y="22"/>
                </a:cubicBezTo>
                <a:cubicBezTo>
                  <a:pt x="187" y="22"/>
                  <a:pt x="179" y="22"/>
                  <a:pt x="179" y="25"/>
                </a:cubicBezTo>
                <a:cubicBezTo>
                  <a:pt x="190" y="25"/>
                  <a:pt x="200" y="22"/>
                  <a:pt x="215" y="22"/>
                </a:cubicBezTo>
                <a:cubicBezTo>
                  <a:pt x="215" y="22"/>
                  <a:pt x="214" y="24"/>
                  <a:pt x="216" y="23"/>
                </a:cubicBezTo>
                <a:cubicBezTo>
                  <a:pt x="218" y="23"/>
                  <a:pt x="219" y="23"/>
                  <a:pt x="221" y="23"/>
                </a:cubicBezTo>
                <a:cubicBezTo>
                  <a:pt x="222" y="23"/>
                  <a:pt x="221" y="22"/>
                  <a:pt x="222" y="22"/>
                </a:cubicBezTo>
                <a:cubicBezTo>
                  <a:pt x="223" y="22"/>
                  <a:pt x="226" y="21"/>
                  <a:pt x="227" y="22"/>
                </a:cubicBezTo>
                <a:cubicBezTo>
                  <a:pt x="228" y="22"/>
                  <a:pt x="227" y="23"/>
                  <a:pt x="228" y="22"/>
                </a:cubicBezTo>
                <a:cubicBezTo>
                  <a:pt x="232" y="21"/>
                  <a:pt x="239" y="21"/>
                  <a:pt x="244" y="21"/>
                </a:cubicBezTo>
                <a:cubicBezTo>
                  <a:pt x="243" y="22"/>
                  <a:pt x="240" y="21"/>
                  <a:pt x="239" y="22"/>
                </a:cubicBezTo>
                <a:cubicBezTo>
                  <a:pt x="241" y="22"/>
                  <a:pt x="247" y="23"/>
                  <a:pt x="248" y="21"/>
                </a:cubicBezTo>
                <a:cubicBezTo>
                  <a:pt x="249" y="23"/>
                  <a:pt x="252" y="19"/>
                  <a:pt x="253" y="21"/>
                </a:cubicBezTo>
                <a:cubicBezTo>
                  <a:pt x="253" y="22"/>
                  <a:pt x="251" y="21"/>
                  <a:pt x="251" y="22"/>
                </a:cubicBezTo>
                <a:cubicBezTo>
                  <a:pt x="255" y="23"/>
                  <a:pt x="262" y="21"/>
                  <a:pt x="266" y="22"/>
                </a:cubicBezTo>
                <a:cubicBezTo>
                  <a:pt x="242" y="24"/>
                  <a:pt x="217" y="24"/>
                  <a:pt x="195" y="26"/>
                </a:cubicBezTo>
                <a:cubicBezTo>
                  <a:pt x="190" y="28"/>
                  <a:pt x="180" y="27"/>
                  <a:pt x="174" y="27"/>
                </a:cubicBezTo>
                <a:cubicBezTo>
                  <a:pt x="173" y="28"/>
                  <a:pt x="172" y="28"/>
                  <a:pt x="171" y="29"/>
                </a:cubicBezTo>
                <a:cubicBezTo>
                  <a:pt x="165" y="30"/>
                  <a:pt x="159" y="27"/>
                  <a:pt x="153" y="29"/>
                </a:cubicBezTo>
                <a:cubicBezTo>
                  <a:pt x="151" y="30"/>
                  <a:pt x="149" y="31"/>
                  <a:pt x="147" y="30"/>
                </a:cubicBezTo>
                <a:cubicBezTo>
                  <a:pt x="147" y="30"/>
                  <a:pt x="148" y="29"/>
                  <a:pt x="148" y="28"/>
                </a:cubicBezTo>
                <a:cubicBezTo>
                  <a:pt x="146" y="28"/>
                  <a:pt x="144" y="29"/>
                  <a:pt x="144" y="28"/>
                </a:cubicBezTo>
                <a:cubicBezTo>
                  <a:pt x="146" y="28"/>
                  <a:pt x="145" y="27"/>
                  <a:pt x="146" y="27"/>
                </a:cubicBezTo>
                <a:cubicBezTo>
                  <a:pt x="155" y="26"/>
                  <a:pt x="161" y="26"/>
                  <a:pt x="169" y="24"/>
                </a:cubicBezTo>
                <a:cubicBezTo>
                  <a:pt x="156" y="24"/>
                  <a:pt x="140" y="25"/>
                  <a:pt x="126" y="26"/>
                </a:cubicBezTo>
                <a:cubicBezTo>
                  <a:pt x="130" y="27"/>
                  <a:pt x="133" y="26"/>
                  <a:pt x="136" y="27"/>
                </a:cubicBezTo>
                <a:cubicBezTo>
                  <a:pt x="138" y="26"/>
                  <a:pt x="140" y="25"/>
                  <a:pt x="142" y="26"/>
                </a:cubicBezTo>
                <a:cubicBezTo>
                  <a:pt x="140" y="27"/>
                  <a:pt x="139" y="26"/>
                  <a:pt x="138" y="27"/>
                </a:cubicBezTo>
                <a:cubicBezTo>
                  <a:pt x="139" y="28"/>
                  <a:pt x="138" y="29"/>
                  <a:pt x="138" y="29"/>
                </a:cubicBezTo>
                <a:cubicBezTo>
                  <a:pt x="139" y="30"/>
                  <a:pt x="144" y="29"/>
                  <a:pt x="146" y="30"/>
                </a:cubicBezTo>
                <a:cubicBezTo>
                  <a:pt x="140" y="31"/>
                  <a:pt x="132" y="32"/>
                  <a:pt x="127" y="33"/>
                </a:cubicBezTo>
                <a:cubicBezTo>
                  <a:pt x="118" y="34"/>
                  <a:pt x="105" y="33"/>
                  <a:pt x="98" y="36"/>
                </a:cubicBezTo>
                <a:cubicBezTo>
                  <a:pt x="95" y="36"/>
                  <a:pt x="90" y="35"/>
                  <a:pt x="88" y="37"/>
                </a:cubicBezTo>
                <a:cubicBezTo>
                  <a:pt x="91" y="37"/>
                  <a:pt x="94" y="36"/>
                  <a:pt x="95" y="38"/>
                </a:cubicBezTo>
                <a:cubicBezTo>
                  <a:pt x="82" y="41"/>
                  <a:pt x="67" y="44"/>
                  <a:pt x="53" y="44"/>
                </a:cubicBezTo>
                <a:cubicBezTo>
                  <a:pt x="53" y="45"/>
                  <a:pt x="51" y="45"/>
                  <a:pt x="51" y="46"/>
                </a:cubicBezTo>
                <a:cubicBezTo>
                  <a:pt x="48" y="45"/>
                  <a:pt x="43" y="45"/>
                  <a:pt x="42" y="46"/>
                </a:cubicBezTo>
                <a:cubicBezTo>
                  <a:pt x="43" y="48"/>
                  <a:pt x="46" y="46"/>
                  <a:pt x="49" y="46"/>
                </a:cubicBezTo>
                <a:cubicBezTo>
                  <a:pt x="52" y="46"/>
                  <a:pt x="55" y="46"/>
                  <a:pt x="56" y="47"/>
                </a:cubicBezTo>
                <a:cubicBezTo>
                  <a:pt x="51" y="48"/>
                  <a:pt x="42" y="50"/>
                  <a:pt x="37" y="49"/>
                </a:cubicBezTo>
                <a:cubicBezTo>
                  <a:pt x="36" y="49"/>
                  <a:pt x="37" y="51"/>
                  <a:pt x="36" y="50"/>
                </a:cubicBezTo>
                <a:cubicBezTo>
                  <a:pt x="31" y="50"/>
                  <a:pt x="27" y="50"/>
                  <a:pt x="24" y="52"/>
                </a:cubicBezTo>
                <a:cubicBezTo>
                  <a:pt x="26" y="54"/>
                  <a:pt x="29" y="51"/>
                  <a:pt x="32" y="52"/>
                </a:cubicBezTo>
                <a:cubicBezTo>
                  <a:pt x="36" y="51"/>
                  <a:pt x="39" y="50"/>
                  <a:pt x="43" y="51"/>
                </a:cubicBezTo>
                <a:cubicBezTo>
                  <a:pt x="42" y="52"/>
                  <a:pt x="41" y="52"/>
                  <a:pt x="40" y="52"/>
                </a:cubicBezTo>
                <a:cubicBezTo>
                  <a:pt x="39" y="53"/>
                  <a:pt x="40" y="53"/>
                  <a:pt x="39" y="54"/>
                </a:cubicBezTo>
                <a:cubicBezTo>
                  <a:pt x="35" y="54"/>
                  <a:pt x="27" y="54"/>
                  <a:pt x="24" y="57"/>
                </a:cubicBezTo>
                <a:cubicBezTo>
                  <a:pt x="28" y="58"/>
                  <a:pt x="31" y="55"/>
                  <a:pt x="34" y="56"/>
                </a:cubicBezTo>
                <a:cubicBezTo>
                  <a:pt x="30" y="59"/>
                  <a:pt x="25" y="59"/>
                  <a:pt x="20" y="60"/>
                </a:cubicBezTo>
                <a:cubicBezTo>
                  <a:pt x="24" y="61"/>
                  <a:pt x="28" y="58"/>
                  <a:pt x="31" y="60"/>
                </a:cubicBezTo>
                <a:cubicBezTo>
                  <a:pt x="29" y="61"/>
                  <a:pt x="27" y="60"/>
                  <a:pt x="25" y="61"/>
                </a:cubicBezTo>
                <a:cubicBezTo>
                  <a:pt x="27" y="62"/>
                  <a:pt x="30" y="61"/>
                  <a:pt x="31" y="62"/>
                </a:cubicBezTo>
                <a:cubicBezTo>
                  <a:pt x="26" y="64"/>
                  <a:pt x="17" y="65"/>
                  <a:pt x="12" y="64"/>
                </a:cubicBezTo>
                <a:cubicBezTo>
                  <a:pt x="13" y="65"/>
                  <a:pt x="14" y="65"/>
                  <a:pt x="14" y="66"/>
                </a:cubicBezTo>
                <a:cubicBezTo>
                  <a:pt x="64" y="66"/>
                  <a:pt x="121" y="65"/>
                  <a:pt x="174" y="65"/>
                </a:cubicBezTo>
                <a:cubicBezTo>
                  <a:pt x="180" y="65"/>
                  <a:pt x="187" y="65"/>
                  <a:pt x="191" y="65"/>
                </a:cubicBezTo>
                <a:cubicBezTo>
                  <a:pt x="218" y="64"/>
                  <a:pt x="247" y="64"/>
                  <a:pt x="276" y="64"/>
                </a:cubicBezTo>
                <a:cubicBezTo>
                  <a:pt x="297" y="64"/>
                  <a:pt x="318" y="63"/>
                  <a:pt x="338" y="63"/>
                </a:cubicBezTo>
                <a:cubicBezTo>
                  <a:pt x="349" y="64"/>
                  <a:pt x="361" y="63"/>
                  <a:pt x="371" y="63"/>
                </a:cubicBezTo>
                <a:cubicBezTo>
                  <a:pt x="371" y="63"/>
                  <a:pt x="371" y="61"/>
                  <a:pt x="372" y="61"/>
                </a:cubicBezTo>
                <a:cubicBezTo>
                  <a:pt x="377" y="59"/>
                  <a:pt x="385" y="60"/>
                  <a:pt x="392" y="59"/>
                </a:cubicBezTo>
                <a:cubicBezTo>
                  <a:pt x="395" y="60"/>
                  <a:pt x="401" y="59"/>
                  <a:pt x="406" y="59"/>
                </a:cubicBezTo>
                <a:cubicBezTo>
                  <a:pt x="411" y="59"/>
                  <a:pt x="414" y="58"/>
                  <a:pt x="417" y="59"/>
                </a:cubicBezTo>
                <a:cubicBezTo>
                  <a:pt x="405" y="60"/>
                  <a:pt x="394" y="61"/>
                  <a:pt x="383" y="61"/>
                </a:cubicBezTo>
                <a:cubicBezTo>
                  <a:pt x="382" y="62"/>
                  <a:pt x="380" y="62"/>
                  <a:pt x="379" y="63"/>
                </a:cubicBezTo>
                <a:cubicBezTo>
                  <a:pt x="411" y="63"/>
                  <a:pt x="449" y="63"/>
                  <a:pt x="480" y="63"/>
                </a:cubicBezTo>
                <a:cubicBezTo>
                  <a:pt x="499" y="63"/>
                  <a:pt x="516" y="62"/>
                  <a:pt x="533" y="64"/>
                </a:cubicBezTo>
                <a:cubicBezTo>
                  <a:pt x="535" y="62"/>
                  <a:pt x="537" y="63"/>
                  <a:pt x="540" y="63"/>
                </a:cubicBezTo>
                <a:cubicBezTo>
                  <a:pt x="555" y="63"/>
                  <a:pt x="572" y="63"/>
                  <a:pt x="588" y="63"/>
                </a:cubicBezTo>
                <a:cubicBezTo>
                  <a:pt x="598" y="62"/>
                  <a:pt x="608" y="64"/>
                  <a:pt x="617" y="62"/>
                </a:cubicBezTo>
                <a:cubicBezTo>
                  <a:pt x="619" y="63"/>
                  <a:pt x="623" y="62"/>
                  <a:pt x="626" y="62"/>
                </a:cubicBezTo>
                <a:cubicBezTo>
                  <a:pt x="630" y="62"/>
                  <a:pt x="634" y="62"/>
                  <a:pt x="638" y="61"/>
                </a:cubicBezTo>
                <a:cubicBezTo>
                  <a:pt x="630" y="61"/>
                  <a:pt x="618" y="62"/>
                  <a:pt x="610" y="61"/>
                </a:cubicBezTo>
                <a:cubicBezTo>
                  <a:pt x="614" y="60"/>
                  <a:pt x="619" y="60"/>
                  <a:pt x="624" y="59"/>
                </a:cubicBezTo>
                <a:cubicBezTo>
                  <a:pt x="632" y="62"/>
                  <a:pt x="646" y="59"/>
                  <a:pt x="655" y="59"/>
                </a:cubicBezTo>
                <a:cubicBezTo>
                  <a:pt x="659" y="59"/>
                  <a:pt x="665" y="60"/>
                  <a:pt x="663" y="58"/>
                </a:cubicBezTo>
                <a:cubicBezTo>
                  <a:pt x="667" y="61"/>
                  <a:pt x="677" y="58"/>
                  <a:pt x="681" y="60"/>
                </a:cubicBezTo>
                <a:cubicBezTo>
                  <a:pt x="681" y="60"/>
                  <a:pt x="680" y="59"/>
                  <a:pt x="680" y="60"/>
                </a:cubicBezTo>
                <a:cubicBezTo>
                  <a:pt x="685" y="62"/>
                  <a:pt x="690" y="60"/>
                  <a:pt x="697" y="61"/>
                </a:cubicBezTo>
                <a:cubicBezTo>
                  <a:pt x="698" y="61"/>
                  <a:pt x="697" y="59"/>
                  <a:pt x="698" y="60"/>
                </a:cubicBezTo>
                <a:cubicBezTo>
                  <a:pt x="698" y="60"/>
                  <a:pt x="698" y="60"/>
                  <a:pt x="698" y="61"/>
                </a:cubicBezTo>
                <a:cubicBezTo>
                  <a:pt x="702" y="60"/>
                  <a:pt x="707" y="60"/>
                  <a:pt x="711" y="60"/>
                </a:cubicBezTo>
                <a:cubicBezTo>
                  <a:pt x="707" y="58"/>
                  <a:pt x="692" y="61"/>
                  <a:pt x="688" y="59"/>
                </a:cubicBezTo>
                <a:cubicBezTo>
                  <a:pt x="693" y="60"/>
                  <a:pt x="699" y="56"/>
                  <a:pt x="705" y="58"/>
                </a:cubicBezTo>
                <a:cubicBezTo>
                  <a:pt x="712" y="55"/>
                  <a:pt x="723" y="57"/>
                  <a:pt x="732" y="55"/>
                </a:cubicBezTo>
                <a:cubicBezTo>
                  <a:pt x="730" y="55"/>
                  <a:pt x="728" y="55"/>
                  <a:pt x="728" y="54"/>
                </a:cubicBezTo>
                <a:cubicBezTo>
                  <a:pt x="730" y="54"/>
                  <a:pt x="732" y="55"/>
                  <a:pt x="735" y="54"/>
                </a:cubicBezTo>
                <a:cubicBezTo>
                  <a:pt x="734" y="53"/>
                  <a:pt x="732" y="54"/>
                  <a:pt x="732" y="53"/>
                </a:cubicBezTo>
                <a:close/>
                <a:moveTo>
                  <a:pt x="670" y="50"/>
                </a:moveTo>
                <a:cubicBezTo>
                  <a:pt x="668" y="51"/>
                  <a:pt x="660" y="51"/>
                  <a:pt x="656" y="50"/>
                </a:cubicBezTo>
                <a:cubicBezTo>
                  <a:pt x="661" y="50"/>
                  <a:pt x="665" y="49"/>
                  <a:pt x="670" y="50"/>
                </a:cubicBezTo>
                <a:close/>
                <a:moveTo>
                  <a:pt x="653" y="51"/>
                </a:moveTo>
                <a:cubicBezTo>
                  <a:pt x="652" y="51"/>
                  <a:pt x="652" y="51"/>
                  <a:pt x="652" y="51"/>
                </a:cubicBezTo>
                <a:cubicBezTo>
                  <a:pt x="655" y="50"/>
                  <a:pt x="656" y="51"/>
                  <a:pt x="653" y="51"/>
                </a:cubicBezTo>
                <a:close/>
                <a:moveTo>
                  <a:pt x="644" y="49"/>
                </a:moveTo>
                <a:cubicBezTo>
                  <a:pt x="643" y="50"/>
                  <a:pt x="639" y="49"/>
                  <a:pt x="636" y="49"/>
                </a:cubicBezTo>
                <a:cubicBezTo>
                  <a:pt x="638" y="49"/>
                  <a:pt x="642" y="48"/>
                  <a:pt x="644" y="49"/>
                </a:cubicBezTo>
                <a:close/>
                <a:moveTo>
                  <a:pt x="592" y="40"/>
                </a:moveTo>
                <a:cubicBezTo>
                  <a:pt x="592" y="41"/>
                  <a:pt x="590" y="40"/>
                  <a:pt x="589" y="40"/>
                </a:cubicBezTo>
                <a:cubicBezTo>
                  <a:pt x="589" y="39"/>
                  <a:pt x="590" y="40"/>
                  <a:pt x="592" y="40"/>
                </a:cubicBezTo>
                <a:close/>
                <a:moveTo>
                  <a:pt x="602" y="36"/>
                </a:moveTo>
                <a:cubicBezTo>
                  <a:pt x="601" y="37"/>
                  <a:pt x="600" y="36"/>
                  <a:pt x="599" y="37"/>
                </a:cubicBezTo>
                <a:cubicBezTo>
                  <a:pt x="599" y="36"/>
                  <a:pt x="601" y="36"/>
                  <a:pt x="602" y="36"/>
                </a:cubicBezTo>
                <a:close/>
                <a:moveTo>
                  <a:pt x="599" y="36"/>
                </a:moveTo>
                <a:cubicBezTo>
                  <a:pt x="597" y="38"/>
                  <a:pt x="594" y="37"/>
                  <a:pt x="591" y="37"/>
                </a:cubicBezTo>
                <a:cubicBezTo>
                  <a:pt x="592" y="36"/>
                  <a:pt x="596" y="37"/>
                  <a:pt x="599" y="36"/>
                </a:cubicBezTo>
                <a:close/>
                <a:moveTo>
                  <a:pt x="663" y="24"/>
                </a:moveTo>
                <a:cubicBezTo>
                  <a:pt x="663" y="24"/>
                  <a:pt x="663" y="24"/>
                  <a:pt x="663" y="24"/>
                </a:cubicBezTo>
                <a:cubicBezTo>
                  <a:pt x="663" y="24"/>
                  <a:pt x="663" y="24"/>
                  <a:pt x="664" y="24"/>
                </a:cubicBezTo>
                <a:cubicBezTo>
                  <a:pt x="664" y="24"/>
                  <a:pt x="663" y="24"/>
                  <a:pt x="663" y="24"/>
                </a:cubicBezTo>
                <a:cubicBezTo>
                  <a:pt x="663" y="25"/>
                  <a:pt x="663" y="25"/>
                  <a:pt x="663" y="26"/>
                </a:cubicBezTo>
                <a:cubicBezTo>
                  <a:pt x="662" y="26"/>
                  <a:pt x="663" y="25"/>
                  <a:pt x="663" y="24"/>
                </a:cubicBezTo>
                <a:close/>
                <a:moveTo>
                  <a:pt x="662" y="24"/>
                </a:moveTo>
                <a:cubicBezTo>
                  <a:pt x="658" y="24"/>
                  <a:pt x="655" y="26"/>
                  <a:pt x="652" y="25"/>
                </a:cubicBezTo>
                <a:cubicBezTo>
                  <a:pt x="652" y="25"/>
                  <a:pt x="652" y="25"/>
                  <a:pt x="652" y="26"/>
                </a:cubicBezTo>
                <a:cubicBezTo>
                  <a:pt x="651" y="25"/>
                  <a:pt x="651" y="25"/>
                  <a:pt x="650" y="25"/>
                </a:cubicBezTo>
                <a:cubicBezTo>
                  <a:pt x="654" y="24"/>
                  <a:pt x="658" y="24"/>
                  <a:pt x="662" y="24"/>
                </a:cubicBezTo>
                <a:close/>
                <a:moveTo>
                  <a:pt x="755" y="19"/>
                </a:moveTo>
                <a:cubicBezTo>
                  <a:pt x="755" y="20"/>
                  <a:pt x="753" y="20"/>
                  <a:pt x="753" y="20"/>
                </a:cubicBezTo>
                <a:cubicBezTo>
                  <a:pt x="753" y="19"/>
                  <a:pt x="754" y="19"/>
                  <a:pt x="755" y="19"/>
                </a:cubicBezTo>
                <a:close/>
                <a:moveTo>
                  <a:pt x="721" y="17"/>
                </a:moveTo>
                <a:cubicBezTo>
                  <a:pt x="721" y="17"/>
                  <a:pt x="719" y="17"/>
                  <a:pt x="718" y="17"/>
                </a:cubicBezTo>
                <a:cubicBezTo>
                  <a:pt x="718" y="16"/>
                  <a:pt x="720" y="17"/>
                  <a:pt x="721" y="17"/>
                </a:cubicBezTo>
                <a:close/>
                <a:moveTo>
                  <a:pt x="702" y="10"/>
                </a:moveTo>
                <a:cubicBezTo>
                  <a:pt x="702" y="11"/>
                  <a:pt x="700" y="11"/>
                  <a:pt x="700" y="10"/>
                </a:cubicBezTo>
                <a:cubicBezTo>
                  <a:pt x="700" y="10"/>
                  <a:pt x="702" y="9"/>
                  <a:pt x="702" y="10"/>
                </a:cubicBezTo>
                <a:close/>
                <a:moveTo>
                  <a:pt x="699" y="10"/>
                </a:moveTo>
                <a:cubicBezTo>
                  <a:pt x="699" y="11"/>
                  <a:pt x="698" y="10"/>
                  <a:pt x="697" y="11"/>
                </a:cubicBezTo>
                <a:cubicBezTo>
                  <a:pt x="697" y="10"/>
                  <a:pt x="699" y="10"/>
                  <a:pt x="699" y="10"/>
                </a:cubicBezTo>
                <a:close/>
                <a:moveTo>
                  <a:pt x="697" y="16"/>
                </a:moveTo>
                <a:cubicBezTo>
                  <a:pt x="696" y="16"/>
                  <a:pt x="693" y="16"/>
                  <a:pt x="692" y="16"/>
                </a:cubicBezTo>
                <a:cubicBezTo>
                  <a:pt x="693" y="14"/>
                  <a:pt x="696" y="15"/>
                  <a:pt x="697" y="16"/>
                </a:cubicBezTo>
                <a:close/>
                <a:moveTo>
                  <a:pt x="691" y="16"/>
                </a:moveTo>
                <a:cubicBezTo>
                  <a:pt x="690" y="16"/>
                  <a:pt x="690" y="16"/>
                  <a:pt x="689" y="16"/>
                </a:cubicBezTo>
                <a:cubicBezTo>
                  <a:pt x="689" y="15"/>
                  <a:pt x="691" y="15"/>
                  <a:pt x="691" y="16"/>
                </a:cubicBezTo>
                <a:close/>
                <a:moveTo>
                  <a:pt x="694" y="19"/>
                </a:moveTo>
                <a:cubicBezTo>
                  <a:pt x="692" y="18"/>
                  <a:pt x="691" y="19"/>
                  <a:pt x="690" y="19"/>
                </a:cubicBezTo>
                <a:cubicBezTo>
                  <a:pt x="689" y="20"/>
                  <a:pt x="691" y="18"/>
                  <a:pt x="691" y="20"/>
                </a:cubicBezTo>
                <a:cubicBezTo>
                  <a:pt x="684" y="20"/>
                  <a:pt x="679" y="21"/>
                  <a:pt x="673" y="20"/>
                </a:cubicBezTo>
                <a:cubicBezTo>
                  <a:pt x="674" y="19"/>
                  <a:pt x="679" y="20"/>
                  <a:pt x="680" y="19"/>
                </a:cubicBezTo>
                <a:cubicBezTo>
                  <a:pt x="680" y="19"/>
                  <a:pt x="679" y="19"/>
                  <a:pt x="679" y="19"/>
                </a:cubicBezTo>
                <a:cubicBezTo>
                  <a:pt x="682" y="18"/>
                  <a:pt x="690" y="18"/>
                  <a:pt x="694" y="19"/>
                </a:cubicBezTo>
                <a:close/>
                <a:moveTo>
                  <a:pt x="688" y="15"/>
                </a:moveTo>
                <a:cubicBezTo>
                  <a:pt x="684" y="17"/>
                  <a:pt x="676" y="16"/>
                  <a:pt x="672" y="16"/>
                </a:cubicBezTo>
                <a:cubicBezTo>
                  <a:pt x="675" y="15"/>
                  <a:pt x="683" y="16"/>
                  <a:pt x="688" y="15"/>
                </a:cubicBezTo>
                <a:close/>
                <a:moveTo>
                  <a:pt x="672" y="20"/>
                </a:moveTo>
                <a:cubicBezTo>
                  <a:pt x="672" y="21"/>
                  <a:pt x="667" y="22"/>
                  <a:pt x="666" y="20"/>
                </a:cubicBezTo>
                <a:cubicBezTo>
                  <a:pt x="669" y="20"/>
                  <a:pt x="671" y="20"/>
                  <a:pt x="672" y="20"/>
                </a:cubicBezTo>
                <a:close/>
                <a:moveTo>
                  <a:pt x="659" y="19"/>
                </a:moveTo>
                <a:cubicBezTo>
                  <a:pt x="661" y="21"/>
                  <a:pt x="664" y="19"/>
                  <a:pt x="666" y="20"/>
                </a:cubicBezTo>
                <a:cubicBezTo>
                  <a:pt x="664" y="21"/>
                  <a:pt x="662" y="20"/>
                  <a:pt x="659" y="21"/>
                </a:cubicBezTo>
                <a:cubicBezTo>
                  <a:pt x="659" y="20"/>
                  <a:pt x="659" y="20"/>
                  <a:pt x="659" y="19"/>
                </a:cubicBezTo>
                <a:close/>
                <a:moveTo>
                  <a:pt x="643" y="25"/>
                </a:moveTo>
                <a:cubicBezTo>
                  <a:pt x="639" y="25"/>
                  <a:pt x="639" y="25"/>
                  <a:pt x="639" y="25"/>
                </a:cubicBezTo>
                <a:cubicBezTo>
                  <a:pt x="639" y="24"/>
                  <a:pt x="643" y="23"/>
                  <a:pt x="643" y="25"/>
                </a:cubicBezTo>
                <a:close/>
                <a:moveTo>
                  <a:pt x="643" y="29"/>
                </a:moveTo>
                <a:cubicBezTo>
                  <a:pt x="642" y="30"/>
                  <a:pt x="642" y="29"/>
                  <a:pt x="642" y="30"/>
                </a:cubicBezTo>
                <a:cubicBezTo>
                  <a:pt x="641" y="30"/>
                  <a:pt x="641" y="29"/>
                  <a:pt x="641" y="29"/>
                </a:cubicBezTo>
                <a:cubicBezTo>
                  <a:pt x="642" y="28"/>
                  <a:pt x="642" y="29"/>
                  <a:pt x="643" y="29"/>
                </a:cubicBezTo>
                <a:close/>
                <a:moveTo>
                  <a:pt x="642" y="20"/>
                </a:moveTo>
                <a:cubicBezTo>
                  <a:pt x="641" y="22"/>
                  <a:pt x="640" y="20"/>
                  <a:pt x="638" y="21"/>
                </a:cubicBezTo>
                <a:cubicBezTo>
                  <a:pt x="638" y="20"/>
                  <a:pt x="641" y="21"/>
                  <a:pt x="642" y="20"/>
                </a:cubicBezTo>
                <a:close/>
                <a:moveTo>
                  <a:pt x="635" y="24"/>
                </a:moveTo>
                <a:cubicBezTo>
                  <a:pt x="635" y="25"/>
                  <a:pt x="636" y="24"/>
                  <a:pt x="636" y="24"/>
                </a:cubicBezTo>
                <a:cubicBezTo>
                  <a:pt x="636" y="25"/>
                  <a:pt x="635" y="25"/>
                  <a:pt x="635" y="25"/>
                </a:cubicBezTo>
                <a:cubicBezTo>
                  <a:pt x="635" y="25"/>
                  <a:pt x="635" y="24"/>
                  <a:pt x="635" y="24"/>
                </a:cubicBezTo>
                <a:close/>
                <a:moveTo>
                  <a:pt x="630" y="8"/>
                </a:moveTo>
                <a:cubicBezTo>
                  <a:pt x="628" y="9"/>
                  <a:pt x="626" y="8"/>
                  <a:pt x="625" y="8"/>
                </a:cubicBezTo>
                <a:cubicBezTo>
                  <a:pt x="627" y="7"/>
                  <a:pt x="628" y="7"/>
                  <a:pt x="630" y="8"/>
                </a:cubicBezTo>
                <a:close/>
                <a:moveTo>
                  <a:pt x="614" y="32"/>
                </a:moveTo>
                <a:cubicBezTo>
                  <a:pt x="614" y="32"/>
                  <a:pt x="611" y="32"/>
                  <a:pt x="610" y="32"/>
                </a:cubicBezTo>
                <a:cubicBezTo>
                  <a:pt x="619" y="30"/>
                  <a:pt x="635" y="30"/>
                  <a:pt x="643" y="31"/>
                </a:cubicBezTo>
                <a:cubicBezTo>
                  <a:pt x="636" y="32"/>
                  <a:pt x="624" y="33"/>
                  <a:pt x="619" y="32"/>
                </a:cubicBezTo>
                <a:cubicBezTo>
                  <a:pt x="613" y="34"/>
                  <a:pt x="607" y="33"/>
                  <a:pt x="601" y="33"/>
                </a:cubicBezTo>
                <a:cubicBezTo>
                  <a:pt x="605" y="32"/>
                  <a:pt x="609" y="32"/>
                  <a:pt x="614" y="32"/>
                </a:cubicBezTo>
                <a:close/>
                <a:moveTo>
                  <a:pt x="404" y="9"/>
                </a:moveTo>
                <a:cubicBezTo>
                  <a:pt x="403" y="8"/>
                  <a:pt x="402" y="9"/>
                  <a:pt x="402" y="8"/>
                </a:cubicBezTo>
                <a:cubicBezTo>
                  <a:pt x="403" y="8"/>
                  <a:pt x="404" y="8"/>
                  <a:pt x="404" y="9"/>
                </a:cubicBezTo>
                <a:close/>
                <a:moveTo>
                  <a:pt x="256" y="21"/>
                </a:moveTo>
                <a:cubicBezTo>
                  <a:pt x="256" y="21"/>
                  <a:pt x="254" y="22"/>
                  <a:pt x="254" y="20"/>
                </a:cubicBezTo>
                <a:cubicBezTo>
                  <a:pt x="254" y="20"/>
                  <a:pt x="255" y="20"/>
                  <a:pt x="256" y="20"/>
                </a:cubicBezTo>
                <a:cubicBezTo>
                  <a:pt x="256" y="21"/>
                  <a:pt x="256" y="21"/>
                  <a:pt x="256" y="21"/>
                </a:cubicBezTo>
                <a:close/>
                <a:moveTo>
                  <a:pt x="139" y="27"/>
                </a:moveTo>
                <a:cubicBezTo>
                  <a:pt x="140" y="27"/>
                  <a:pt x="141" y="27"/>
                  <a:pt x="141" y="28"/>
                </a:cubicBezTo>
                <a:cubicBezTo>
                  <a:pt x="140" y="28"/>
                  <a:pt x="139" y="29"/>
                  <a:pt x="139" y="27"/>
                </a:cubicBezTo>
                <a:close/>
                <a:moveTo>
                  <a:pt x="24" y="65"/>
                </a:moveTo>
                <a:cubicBezTo>
                  <a:pt x="25" y="65"/>
                  <a:pt x="26" y="64"/>
                  <a:pt x="28" y="64"/>
                </a:cubicBezTo>
                <a:cubicBezTo>
                  <a:pt x="27" y="65"/>
                  <a:pt x="25" y="65"/>
                  <a:pt x="24" y="65"/>
                </a:cubicBezTo>
                <a:close/>
                <a:moveTo>
                  <a:pt x="125" y="56"/>
                </a:moveTo>
                <a:cubicBezTo>
                  <a:pt x="126" y="55"/>
                  <a:pt x="128" y="55"/>
                  <a:pt x="130" y="55"/>
                </a:cubicBezTo>
                <a:cubicBezTo>
                  <a:pt x="129" y="56"/>
                  <a:pt x="127" y="56"/>
                  <a:pt x="125" y="56"/>
                </a:cubicBezTo>
                <a:close/>
                <a:moveTo>
                  <a:pt x="385" y="61"/>
                </a:moveTo>
                <a:cubicBezTo>
                  <a:pt x="388" y="62"/>
                  <a:pt x="391" y="60"/>
                  <a:pt x="394" y="61"/>
                </a:cubicBezTo>
                <a:cubicBezTo>
                  <a:pt x="392" y="62"/>
                  <a:pt x="387" y="62"/>
                  <a:pt x="385" y="61"/>
                </a:cubicBezTo>
                <a:close/>
                <a:moveTo>
                  <a:pt x="584" y="6"/>
                </a:moveTo>
                <a:cubicBezTo>
                  <a:pt x="582" y="7"/>
                  <a:pt x="577" y="6"/>
                  <a:pt x="575" y="7"/>
                </a:cubicBezTo>
                <a:cubicBezTo>
                  <a:pt x="575" y="7"/>
                  <a:pt x="575" y="6"/>
                  <a:pt x="574" y="6"/>
                </a:cubicBezTo>
                <a:cubicBezTo>
                  <a:pt x="576" y="5"/>
                  <a:pt x="582" y="6"/>
                  <a:pt x="584" y="6"/>
                </a:cubicBezTo>
                <a:close/>
                <a:moveTo>
                  <a:pt x="585" y="32"/>
                </a:moveTo>
                <a:cubicBezTo>
                  <a:pt x="580" y="32"/>
                  <a:pt x="576" y="33"/>
                  <a:pt x="570" y="32"/>
                </a:cubicBezTo>
                <a:cubicBezTo>
                  <a:pt x="575" y="31"/>
                  <a:pt x="582" y="31"/>
                  <a:pt x="585" y="32"/>
                </a:cubicBezTo>
                <a:close/>
                <a:moveTo>
                  <a:pt x="569" y="6"/>
                </a:moveTo>
                <a:cubicBezTo>
                  <a:pt x="568" y="8"/>
                  <a:pt x="566" y="6"/>
                  <a:pt x="564" y="6"/>
                </a:cubicBezTo>
                <a:cubicBezTo>
                  <a:pt x="565" y="6"/>
                  <a:pt x="568" y="6"/>
                  <a:pt x="569" y="6"/>
                </a:cubicBezTo>
                <a:close/>
                <a:moveTo>
                  <a:pt x="559" y="6"/>
                </a:moveTo>
                <a:cubicBezTo>
                  <a:pt x="559" y="7"/>
                  <a:pt x="556" y="7"/>
                  <a:pt x="556" y="5"/>
                </a:cubicBezTo>
                <a:cubicBezTo>
                  <a:pt x="557" y="6"/>
                  <a:pt x="559" y="5"/>
                  <a:pt x="559" y="6"/>
                </a:cubicBezTo>
                <a:close/>
                <a:moveTo>
                  <a:pt x="564" y="33"/>
                </a:moveTo>
                <a:cubicBezTo>
                  <a:pt x="560" y="32"/>
                  <a:pt x="554" y="33"/>
                  <a:pt x="551" y="32"/>
                </a:cubicBezTo>
                <a:cubicBezTo>
                  <a:pt x="555" y="32"/>
                  <a:pt x="561" y="31"/>
                  <a:pt x="564" y="33"/>
                </a:cubicBezTo>
                <a:close/>
                <a:moveTo>
                  <a:pt x="561" y="39"/>
                </a:moveTo>
                <a:cubicBezTo>
                  <a:pt x="560" y="40"/>
                  <a:pt x="557" y="39"/>
                  <a:pt x="555" y="39"/>
                </a:cubicBezTo>
                <a:cubicBezTo>
                  <a:pt x="556" y="38"/>
                  <a:pt x="558" y="39"/>
                  <a:pt x="561" y="39"/>
                </a:cubicBezTo>
                <a:close/>
                <a:moveTo>
                  <a:pt x="552" y="36"/>
                </a:moveTo>
                <a:cubicBezTo>
                  <a:pt x="554" y="35"/>
                  <a:pt x="557" y="35"/>
                  <a:pt x="559" y="35"/>
                </a:cubicBezTo>
                <a:cubicBezTo>
                  <a:pt x="557" y="36"/>
                  <a:pt x="554" y="36"/>
                  <a:pt x="552" y="36"/>
                </a:cubicBezTo>
                <a:close/>
                <a:moveTo>
                  <a:pt x="552" y="35"/>
                </a:moveTo>
                <a:cubicBezTo>
                  <a:pt x="551" y="36"/>
                  <a:pt x="550" y="36"/>
                  <a:pt x="549" y="36"/>
                </a:cubicBezTo>
                <a:cubicBezTo>
                  <a:pt x="549" y="35"/>
                  <a:pt x="551" y="35"/>
                  <a:pt x="552" y="35"/>
                </a:cubicBezTo>
                <a:close/>
                <a:moveTo>
                  <a:pt x="540" y="35"/>
                </a:moveTo>
                <a:cubicBezTo>
                  <a:pt x="536" y="37"/>
                  <a:pt x="528" y="36"/>
                  <a:pt x="524" y="35"/>
                </a:cubicBezTo>
                <a:cubicBezTo>
                  <a:pt x="526" y="35"/>
                  <a:pt x="529" y="35"/>
                  <a:pt x="532" y="35"/>
                </a:cubicBezTo>
                <a:cubicBezTo>
                  <a:pt x="532" y="34"/>
                  <a:pt x="530" y="36"/>
                  <a:pt x="530" y="34"/>
                </a:cubicBezTo>
                <a:cubicBezTo>
                  <a:pt x="533" y="35"/>
                  <a:pt x="535" y="34"/>
                  <a:pt x="537" y="34"/>
                </a:cubicBezTo>
                <a:cubicBezTo>
                  <a:pt x="537" y="35"/>
                  <a:pt x="536" y="35"/>
                  <a:pt x="536" y="35"/>
                </a:cubicBezTo>
                <a:cubicBezTo>
                  <a:pt x="537" y="36"/>
                  <a:pt x="538" y="35"/>
                  <a:pt x="540" y="35"/>
                </a:cubicBezTo>
                <a:close/>
                <a:moveTo>
                  <a:pt x="536" y="32"/>
                </a:moveTo>
                <a:cubicBezTo>
                  <a:pt x="536" y="32"/>
                  <a:pt x="533" y="33"/>
                  <a:pt x="533" y="32"/>
                </a:cubicBezTo>
                <a:cubicBezTo>
                  <a:pt x="534" y="32"/>
                  <a:pt x="535" y="31"/>
                  <a:pt x="536" y="32"/>
                </a:cubicBezTo>
                <a:close/>
                <a:moveTo>
                  <a:pt x="531" y="30"/>
                </a:moveTo>
                <a:cubicBezTo>
                  <a:pt x="529" y="30"/>
                  <a:pt x="526" y="30"/>
                  <a:pt x="524" y="30"/>
                </a:cubicBezTo>
                <a:cubicBezTo>
                  <a:pt x="525" y="29"/>
                  <a:pt x="529" y="29"/>
                  <a:pt x="531" y="30"/>
                </a:cubicBezTo>
                <a:close/>
                <a:moveTo>
                  <a:pt x="525" y="5"/>
                </a:moveTo>
                <a:cubicBezTo>
                  <a:pt x="524" y="6"/>
                  <a:pt x="523" y="4"/>
                  <a:pt x="522" y="5"/>
                </a:cubicBezTo>
                <a:cubicBezTo>
                  <a:pt x="523" y="5"/>
                  <a:pt x="522" y="5"/>
                  <a:pt x="522" y="5"/>
                </a:cubicBezTo>
                <a:cubicBezTo>
                  <a:pt x="522" y="3"/>
                  <a:pt x="524" y="5"/>
                  <a:pt x="525" y="5"/>
                </a:cubicBezTo>
                <a:close/>
                <a:moveTo>
                  <a:pt x="521" y="29"/>
                </a:moveTo>
                <a:cubicBezTo>
                  <a:pt x="521" y="31"/>
                  <a:pt x="519" y="30"/>
                  <a:pt x="519" y="30"/>
                </a:cubicBezTo>
                <a:cubicBezTo>
                  <a:pt x="519" y="30"/>
                  <a:pt x="520" y="30"/>
                  <a:pt x="521" y="29"/>
                </a:cubicBezTo>
                <a:close/>
                <a:moveTo>
                  <a:pt x="516" y="32"/>
                </a:moveTo>
                <a:cubicBezTo>
                  <a:pt x="521" y="31"/>
                  <a:pt x="527" y="31"/>
                  <a:pt x="533" y="32"/>
                </a:cubicBezTo>
                <a:cubicBezTo>
                  <a:pt x="527" y="31"/>
                  <a:pt x="519" y="33"/>
                  <a:pt x="516" y="32"/>
                </a:cubicBezTo>
                <a:cubicBezTo>
                  <a:pt x="516" y="32"/>
                  <a:pt x="516" y="32"/>
                  <a:pt x="516" y="32"/>
                </a:cubicBezTo>
                <a:close/>
                <a:moveTo>
                  <a:pt x="523" y="35"/>
                </a:moveTo>
                <a:cubicBezTo>
                  <a:pt x="523" y="36"/>
                  <a:pt x="522" y="36"/>
                  <a:pt x="520" y="36"/>
                </a:cubicBezTo>
                <a:cubicBezTo>
                  <a:pt x="520" y="34"/>
                  <a:pt x="522" y="35"/>
                  <a:pt x="523" y="35"/>
                </a:cubicBezTo>
                <a:close/>
                <a:moveTo>
                  <a:pt x="515" y="32"/>
                </a:moveTo>
                <a:cubicBezTo>
                  <a:pt x="515" y="33"/>
                  <a:pt x="514" y="31"/>
                  <a:pt x="512" y="32"/>
                </a:cubicBezTo>
                <a:cubicBezTo>
                  <a:pt x="512" y="31"/>
                  <a:pt x="515" y="32"/>
                  <a:pt x="515" y="32"/>
                </a:cubicBezTo>
                <a:close/>
                <a:moveTo>
                  <a:pt x="511" y="32"/>
                </a:moveTo>
                <a:cubicBezTo>
                  <a:pt x="512" y="32"/>
                  <a:pt x="509" y="32"/>
                  <a:pt x="509" y="32"/>
                </a:cubicBezTo>
                <a:cubicBezTo>
                  <a:pt x="509" y="31"/>
                  <a:pt x="510" y="32"/>
                  <a:pt x="511" y="32"/>
                </a:cubicBezTo>
                <a:close/>
                <a:moveTo>
                  <a:pt x="499" y="10"/>
                </a:moveTo>
                <a:cubicBezTo>
                  <a:pt x="501" y="10"/>
                  <a:pt x="501" y="10"/>
                  <a:pt x="501" y="10"/>
                </a:cubicBezTo>
                <a:cubicBezTo>
                  <a:pt x="502" y="11"/>
                  <a:pt x="497" y="11"/>
                  <a:pt x="497" y="11"/>
                </a:cubicBezTo>
                <a:cubicBezTo>
                  <a:pt x="497" y="10"/>
                  <a:pt x="499" y="10"/>
                  <a:pt x="499" y="10"/>
                </a:cubicBezTo>
                <a:close/>
                <a:moveTo>
                  <a:pt x="497" y="10"/>
                </a:moveTo>
                <a:cubicBezTo>
                  <a:pt x="496" y="11"/>
                  <a:pt x="494" y="11"/>
                  <a:pt x="494" y="10"/>
                </a:cubicBezTo>
                <a:cubicBezTo>
                  <a:pt x="495" y="10"/>
                  <a:pt x="496" y="10"/>
                  <a:pt x="497" y="10"/>
                </a:cubicBezTo>
                <a:close/>
                <a:moveTo>
                  <a:pt x="507" y="32"/>
                </a:moveTo>
                <a:cubicBezTo>
                  <a:pt x="498" y="33"/>
                  <a:pt x="490" y="32"/>
                  <a:pt x="482" y="31"/>
                </a:cubicBezTo>
                <a:cubicBezTo>
                  <a:pt x="490" y="31"/>
                  <a:pt x="498" y="32"/>
                  <a:pt x="507" y="32"/>
                </a:cubicBezTo>
                <a:close/>
                <a:moveTo>
                  <a:pt x="494" y="35"/>
                </a:moveTo>
                <a:cubicBezTo>
                  <a:pt x="488" y="37"/>
                  <a:pt x="487" y="35"/>
                  <a:pt x="482" y="36"/>
                </a:cubicBezTo>
                <a:cubicBezTo>
                  <a:pt x="484" y="34"/>
                  <a:pt x="491" y="35"/>
                  <a:pt x="494" y="35"/>
                </a:cubicBezTo>
                <a:close/>
                <a:moveTo>
                  <a:pt x="495" y="39"/>
                </a:moveTo>
                <a:cubicBezTo>
                  <a:pt x="495" y="40"/>
                  <a:pt x="493" y="39"/>
                  <a:pt x="493" y="40"/>
                </a:cubicBezTo>
                <a:cubicBezTo>
                  <a:pt x="493" y="40"/>
                  <a:pt x="492" y="40"/>
                  <a:pt x="492" y="39"/>
                </a:cubicBezTo>
                <a:lnTo>
                  <a:pt x="495" y="39"/>
                </a:lnTo>
                <a:close/>
                <a:moveTo>
                  <a:pt x="456" y="32"/>
                </a:moveTo>
                <a:cubicBezTo>
                  <a:pt x="461" y="33"/>
                  <a:pt x="469" y="31"/>
                  <a:pt x="473" y="33"/>
                </a:cubicBezTo>
                <a:cubicBezTo>
                  <a:pt x="460" y="34"/>
                  <a:pt x="452" y="33"/>
                  <a:pt x="440" y="34"/>
                </a:cubicBezTo>
                <a:cubicBezTo>
                  <a:pt x="444" y="32"/>
                  <a:pt x="451" y="34"/>
                  <a:pt x="456" y="32"/>
                </a:cubicBezTo>
                <a:close/>
                <a:moveTo>
                  <a:pt x="464" y="37"/>
                </a:moveTo>
                <a:cubicBezTo>
                  <a:pt x="463" y="38"/>
                  <a:pt x="461" y="37"/>
                  <a:pt x="459" y="37"/>
                </a:cubicBezTo>
                <a:cubicBezTo>
                  <a:pt x="459" y="37"/>
                  <a:pt x="460" y="37"/>
                  <a:pt x="460" y="36"/>
                </a:cubicBezTo>
                <a:cubicBezTo>
                  <a:pt x="459" y="36"/>
                  <a:pt x="458" y="36"/>
                  <a:pt x="457" y="36"/>
                </a:cubicBezTo>
                <a:cubicBezTo>
                  <a:pt x="459" y="34"/>
                  <a:pt x="462" y="35"/>
                  <a:pt x="465" y="35"/>
                </a:cubicBezTo>
                <a:cubicBezTo>
                  <a:pt x="465" y="37"/>
                  <a:pt x="461" y="34"/>
                  <a:pt x="461" y="36"/>
                </a:cubicBezTo>
                <a:cubicBezTo>
                  <a:pt x="461" y="38"/>
                  <a:pt x="463" y="36"/>
                  <a:pt x="464" y="37"/>
                </a:cubicBezTo>
                <a:close/>
                <a:moveTo>
                  <a:pt x="435" y="33"/>
                </a:moveTo>
                <a:cubicBezTo>
                  <a:pt x="435" y="32"/>
                  <a:pt x="436" y="32"/>
                  <a:pt x="436" y="32"/>
                </a:cubicBezTo>
                <a:cubicBezTo>
                  <a:pt x="436" y="33"/>
                  <a:pt x="436" y="33"/>
                  <a:pt x="435" y="33"/>
                </a:cubicBezTo>
                <a:close/>
                <a:moveTo>
                  <a:pt x="438" y="34"/>
                </a:moveTo>
                <a:cubicBezTo>
                  <a:pt x="438" y="34"/>
                  <a:pt x="436" y="34"/>
                  <a:pt x="435" y="34"/>
                </a:cubicBezTo>
                <a:cubicBezTo>
                  <a:pt x="436" y="34"/>
                  <a:pt x="437" y="32"/>
                  <a:pt x="438" y="34"/>
                </a:cubicBezTo>
                <a:close/>
                <a:moveTo>
                  <a:pt x="439" y="35"/>
                </a:moveTo>
                <a:cubicBezTo>
                  <a:pt x="439" y="37"/>
                  <a:pt x="435" y="35"/>
                  <a:pt x="434" y="36"/>
                </a:cubicBezTo>
                <a:cubicBezTo>
                  <a:pt x="435" y="35"/>
                  <a:pt x="437" y="35"/>
                  <a:pt x="439" y="35"/>
                </a:cubicBezTo>
                <a:close/>
                <a:moveTo>
                  <a:pt x="442" y="35"/>
                </a:moveTo>
                <a:cubicBezTo>
                  <a:pt x="442" y="36"/>
                  <a:pt x="440" y="36"/>
                  <a:pt x="439" y="36"/>
                </a:cubicBezTo>
                <a:cubicBezTo>
                  <a:pt x="440" y="34"/>
                  <a:pt x="441" y="35"/>
                  <a:pt x="442" y="35"/>
                </a:cubicBezTo>
                <a:close/>
                <a:moveTo>
                  <a:pt x="444" y="31"/>
                </a:moveTo>
                <a:cubicBezTo>
                  <a:pt x="442" y="32"/>
                  <a:pt x="439" y="32"/>
                  <a:pt x="437" y="31"/>
                </a:cubicBezTo>
                <a:cubicBezTo>
                  <a:pt x="439" y="31"/>
                  <a:pt x="441" y="31"/>
                  <a:pt x="444" y="31"/>
                </a:cubicBezTo>
                <a:close/>
                <a:moveTo>
                  <a:pt x="437" y="31"/>
                </a:moveTo>
                <a:cubicBezTo>
                  <a:pt x="436" y="32"/>
                  <a:pt x="434" y="31"/>
                  <a:pt x="433" y="33"/>
                </a:cubicBezTo>
                <a:cubicBezTo>
                  <a:pt x="434" y="31"/>
                  <a:pt x="432" y="32"/>
                  <a:pt x="431" y="32"/>
                </a:cubicBezTo>
                <a:cubicBezTo>
                  <a:pt x="432" y="31"/>
                  <a:pt x="434" y="31"/>
                  <a:pt x="437" y="31"/>
                </a:cubicBezTo>
                <a:close/>
                <a:moveTo>
                  <a:pt x="432" y="33"/>
                </a:moveTo>
                <a:cubicBezTo>
                  <a:pt x="432" y="34"/>
                  <a:pt x="431" y="34"/>
                  <a:pt x="430" y="34"/>
                </a:cubicBezTo>
                <a:cubicBezTo>
                  <a:pt x="430" y="33"/>
                  <a:pt x="431" y="33"/>
                  <a:pt x="432" y="33"/>
                </a:cubicBezTo>
                <a:close/>
                <a:moveTo>
                  <a:pt x="426" y="31"/>
                </a:moveTo>
                <a:cubicBezTo>
                  <a:pt x="429" y="31"/>
                  <a:pt x="431" y="32"/>
                  <a:pt x="426" y="32"/>
                </a:cubicBezTo>
                <a:cubicBezTo>
                  <a:pt x="426" y="31"/>
                  <a:pt x="426" y="32"/>
                  <a:pt x="426" y="31"/>
                </a:cubicBezTo>
                <a:close/>
                <a:moveTo>
                  <a:pt x="419" y="32"/>
                </a:moveTo>
                <a:cubicBezTo>
                  <a:pt x="419" y="33"/>
                  <a:pt x="416" y="33"/>
                  <a:pt x="415" y="33"/>
                </a:cubicBezTo>
                <a:cubicBezTo>
                  <a:pt x="416" y="32"/>
                  <a:pt x="418" y="32"/>
                  <a:pt x="419" y="32"/>
                </a:cubicBezTo>
                <a:close/>
                <a:moveTo>
                  <a:pt x="416" y="35"/>
                </a:moveTo>
                <a:cubicBezTo>
                  <a:pt x="415" y="37"/>
                  <a:pt x="413" y="36"/>
                  <a:pt x="411" y="36"/>
                </a:cubicBezTo>
                <a:cubicBezTo>
                  <a:pt x="409" y="36"/>
                  <a:pt x="405" y="39"/>
                  <a:pt x="404" y="37"/>
                </a:cubicBezTo>
                <a:cubicBezTo>
                  <a:pt x="399" y="37"/>
                  <a:pt x="389" y="37"/>
                  <a:pt x="381" y="37"/>
                </a:cubicBezTo>
                <a:cubicBezTo>
                  <a:pt x="392" y="36"/>
                  <a:pt x="404" y="35"/>
                  <a:pt x="416" y="35"/>
                </a:cubicBezTo>
                <a:close/>
                <a:moveTo>
                  <a:pt x="384" y="32"/>
                </a:moveTo>
                <a:cubicBezTo>
                  <a:pt x="386" y="32"/>
                  <a:pt x="386" y="33"/>
                  <a:pt x="384" y="33"/>
                </a:cubicBezTo>
                <a:cubicBezTo>
                  <a:pt x="383" y="33"/>
                  <a:pt x="381" y="33"/>
                  <a:pt x="380" y="33"/>
                </a:cubicBezTo>
                <a:cubicBezTo>
                  <a:pt x="381" y="32"/>
                  <a:pt x="382" y="33"/>
                  <a:pt x="384" y="32"/>
                </a:cubicBezTo>
                <a:close/>
                <a:moveTo>
                  <a:pt x="383" y="31"/>
                </a:moveTo>
                <a:cubicBezTo>
                  <a:pt x="383" y="32"/>
                  <a:pt x="379" y="31"/>
                  <a:pt x="379" y="31"/>
                </a:cubicBezTo>
                <a:cubicBezTo>
                  <a:pt x="379" y="30"/>
                  <a:pt x="381" y="31"/>
                  <a:pt x="383" y="31"/>
                </a:cubicBezTo>
                <a:close/>
                <a:moveTo>
                  <a:pt x="380" y="33"/>
                </a:moveTo>
                <a:cubicBezTo>
                  <a:pt x="377" y="33"/>
                  <a:pt x="377" y="33"/>
                  <a:pt x="377" y="33"/>
                </a:cubicBezTo>
                <a:cubicBezTo>
                  <a:pt x="377" y="32"/>
                  <a:pt x="380" y="32"/>
                  <a:pt x="380" y="33"/>
                </a:cubicBezTo>
                <a:close/>
                <a:moveTo>
                  <a:pt x="366" y="34"/>
                </a:moveTo>
                <a:cubicBezTo>
                  <a:pt x="358" y="36"/>
                  <a:pt x="349" y="36"/>
                  <a:pt x="340" y="36"/>
                </a:cubicBezTo>
                <a:cubicBezTo>
                  <a:pt x="347" y="34"/>
                  <a:pt x="358" y="35"/>
                  <a:pt x="366" y="34"/>
                </a:cubicBezTo>
                <a:close/>
                <a:moveTo>
                  <a:pt x="365" y="37"/>
                </a:moveTo>
                <a:cubicBezTo>
                  <a:pt x="364" y="38"/>
                  <a:pt x="361" y="38"/>
                  <a:pt x="359" y="38"/>
                </a:cubicBezTo>
                <a:cubicBezTo>
                  <a:pt x="360" y="37"/>
                  <a:pt x="363" y="37"/>
                  <a:pt x="365" y="37"/>
                </a:cubicBezTo>
                <a:close/>
                <a:moveTo>
                  <a:pt x="351" y="16"/>
                </a:moveTo>
                <a:cubicBezTo>
                  <a:pt x="347" y="18"/>
                  <a:pt x="342" y="17"/>
                  <a:pt x="337" y="17"/>
                </a:cubicBezTo>
                <a:cubicBezTo>
                  <a:pt x="340" y="15"/>
                  <a:pt x="346" y="17"/>
                  <a:pt x="351" y="16"/>
                </a:cubicBezTo>
                <a:close/>
                <a:moveTo>
                  <a:pt x="337" y="17"/>
                </a:moveTo>
                <a:cubicBezTo>
                  <a:pt x="336" y="18"/>
                  <a:pt x="334" y="17"/>
                  <a:pt x="333" y="18"/>
                </a:cubicBezTo>
                <a:cubicBezTo>
                  <a:pt x="333" y="16"/>
                  <a:pt x="335" y="17"/>
                  <a:pt x="337" y="17"/>
                </a:cubicBezTo>
                <a:close/>
                <a:moveTo>
                  <a:pt x="329" y="32"/>
                </a:moveTo>
                <a:cubicBezTo>
                  <a:pt x="323" y="34"/>
                  <a:pt x="318" y="33"/>
                  <a:pt x="311" y="34"/>
                </a:cubicBezTo>
                <a:cubicBezTo>
                  <a:pt x="317" y="32"/>
                  <a:pt x="322" y="32"/>
                  <a:pt x="329" y="32"/>
                </a:cubicBezTo>
                <a:close/>
                <a:moveTo>
                  <a:pt x="332" y="36"/>
                </a:moveTo>
                <a:cubicBezTo>
                  <a:pt x="328" y="36"/>
                  <a:pt x="325" y="37"/>
                  <a:pt x="321" y="37"/>
                </a:cubicBezTo>
                <a:cubicBezTo>
                  <a:pt x="325" y="36"/>
                  <a:pt x="329" y="35"/>
                  <a:pt x="332" y="36"/>
                </a:cubicBezTo>
                <a:close/>
                <a:moveTo>
                  <a:pt x="313" y="38"/>
                </a:moveTo>
                <a:cubicBezTo>
                  <a:pt x="313" y="37"/>
                  <a:pt x="312" y="37"/>
                  <a:pt x="312" y="37"/>
                </a:cubicBezTo>
                <a:cubicBezTo>
                  <a:pt x="312" y="37"/>
                  <a:pt x="312" y="37"/>
                  <a:pt x="312" y="37"/>
                </a:cubicBezTo>
                <a:cubicBezTo>
                  <a:pt x="313" y="37"/>
                  <a:pt x="315" y="37"/>
                  <a:pt x="317" y="37"/>
                </a:cubicBezTo>
                <a:cubicBezTo>
                  <a:pt x="320" y="37"/>
                  <a:pt x="317" y="37"/>
                  <a:pt x="315" y="37"/>
                </a:cubicBezTo>
                <a:cubicBezTo>
                  <a:pt x="315" y="37"/>
                  <a:pt x="314" y="37"/>
                  <a:pt x="313" y="37"/>
                </a:cubicBezTo>
                <a:cubicBezTo>
                  <a:pt x="321" y="38"/>
                  <a:pt x="330" y="37"/>
                  <a:pt x="337" y="37"/>
                </a:cubicBezTo>
                <a:cubicBezTo>
                  <a:pt x="334" y="38"/>
                  <a:pt x="331" y="37"/>
                  <a:pt x="328" y="38"/>
                </a:cubicBezTo>
                <a:cubicBezTo>
                  <a:pt x="338" y="39"/>
                  <a:pt x="348" y="38"/>
                  <a:pt x="358" y="38"/>
                </a:cubicBezTo>
                <a:cubicBezTo>
                  <a:pt x="349" y="39"/>
                  <a:pt x="338" y="40"/>
                  <a:pt x="330" y="39"/>
                </a:cubicBezTo>
                <a:cubicBezTo>
                  <a:pt x="326" y="41"/>
                  <a:pt x="321" y="40"/>
                  <a:pt x="317" y="40"/>
                </a:cubicBezTo>
                <a:cubicBezTo>
                  <a:pt x="313" y="40"/>
                  <a:pt x="309" y="41"/>
                  <a:pt x="307" y="39"/>
                </a:cubicBezTo>
                <a:cubicBezTo>
                  <a:pt x="309" y="38"/>
                  <a:pt x="311" y="38"/>
                  <a:pt x="313" y="38"/>
                </a:cubicBezTo>
                <a:close/>
                <a:moveTo>
                  <a:pt x="304" y="19"/>
                </a:moveTo>
                <a:cubicBezTo>
                  <a:pt x="302" y="19"/>
                  <a:pt x="302" y="19"/>
                  <a:pt x="302" y="19"/>
                </a:cubicBezTo>
                <a:cubicBezTo>
                  <a:pt x="302" y="18"/>
                  <a:pt x="304" y="18"/>
                  <a:pt x="304" y="19"/>
                </a:cubicBezTo>
                <a:close/>
                <a:moveTo>
                  <a:pt x="263" y="39"/>
                </a:moveTo>
                <a:cubicBezTo>
                  <a:pt x="262" y="41"/>
                  <a:pt x="264" y="39"/>
                  <a:pt x="264" y="40"/>
                </a:cubicBezTo>
                <a:cubicBezTo>
                  <a:pt x="265" y="40"/>
                  <a:pt x="264" y="39"/>
                  <a:pt x="264" y="39"/>
                </a:cubicBezTo>
                <a:cubicBezTo>
                  <a:pt x="270" y="39"/>
                  <a:pt x="272" y="39"/>
                  <a:pt x="278" y="39"/>
                </a:cubicBezTo>
                <a:cubicBezTo>
                  <a:pt x="278" y="39"/>
                  <a:pt x="279" y="39"/>
                  <a:pt x="279" y="40"/>
                </a:cubicBezTo>
                <a:cubicBezTo>
                  <a:pt x="276" y="40"/>
                  <a:pt x="272" y="40"/>
                  <a:pt x="270" y="41"/>
                </a:cubicBezTo>
                <a:cubicBezTo>
                  <a:pt x="271" y="41"/>
                  <a:pt x="273" y="41"/>
                  <a:pt x="274" y="41"/>
                </a:cubicBezTo>
                <a:cubicBezTo>
                  <a:pt x="275" y="41"/>
                  <a:pt x="275" y="41"/>
                  <a:pt x="274" y="41"/>
                </a:cubicBezTo>
                <a:cubicBezTo>
                  <a:pt x="271" y="42"/>
                  <a:pt x="264" y="42"/>
                  <a:pt x="260" y="41"/>
                </a:cubicBezTo>
                <a:cubicBezTo>
                  <a:pt x="260" y="40"/>
                  <a:pt x="262" y="40"/>
                  <a:pt x="263" y="39"/>
                </a:cubicBezTo>
                <a:close/>
                <a:moveTo>
                  <a:pt x="251" y="36"/>
                </a:moveTo>
                <a:cubicBezTo>
                  <a:pt x="252" y="36"/>
                  <a:pt x="252" y="35"/>
                  <a:pt x="253" y="36"/>
                </a:cubicBezTo>
                <a:cubicBezTo>
                  <a:pt x="250" y="37"/>
                  <a:pt x="248" y="36"/>
                  <a:pt x="251" y="36"/>
                </a:cubicBezTo>
                <a:close/>
                <a:moveTo>
                  <a:pt x="261" y="44"/>
                </a:moveTo>
                <a:cubicBezTo>
                  <a:pt x="261" y="44"/>
                  <a:pt x="261" y="44"/>
                  <a:pt x="261" y="44"/>
                </a:cubicBezTo>
                <a:cubicBezTo>
                  <a:pt x="263" y="44"/>
                  <a:pt x="267" y="45"/>
                  <a:pt x="270" y="45"/>
                </a:cubicBezTo>
                <a:cubicBezTo>
                  <a:pt x="267" y="46"/>
                  <a:pt x="264" y="46"/>
                  <a:pt x="261" y="46"/>
                </a:cubicBezTo>
                <a:cubicBezTo>
                  <a:pt x="263" y="47"/>
                  <a:pt x="265" y="46"/>
                  <a:pt x="267" y="46"/>
                </a:cubicBezTo>
                <a:cubicBezTo>
                  <a:pt x="267" y="47"/>
                  <a:pt x="268" y="47"/>
                  <a:pt x="270" y="48"/>
                </a:cubicBezTo>
                <a:cubicBezTo>
                  <a:pt x="265" y="49"/>
                  <a:pt x="257" y="48"/>
                  <a:pt x="251" y="48"/>
                </a:cubicBezTo>
                <a:cubicBezTo>
                  <a:pt x="253" y="47"/>
                  <a:pt x="257" y="47"/>
                  <a:pt x="260" y="47"/>
                </a:cubicBezTo>
                <a:cubicBezTo>
                  <a:pt x="257" y="46"/>
                  <a:pt x="251" y="47"/>
                  <a:pt x="248" y="46"/>
                </a:cubicBezTo>
                <a:cubicBezTo>
                  <a:pt x="252" y="44"/>
                  <a:pt x="257" y="46"/>
                  <a:pt x="261" y="44"/>
                </a:cubicBezTo>
                <a:close/>
                <a:moveTo>
                  <a:pt x="235" y="42"/>
                </a:moveTo>
                <a:cubicBezTo>
                  <a:pt x="235" y="43"/>
                  <a:pt x="234" y="43"/>
                  <a:pt x="233" y="43"/>
                </a:cubicBezTo>
                <a:cubicBezTo>
                  <a:pt x="232" y="42"/>
                  <a:pt x="234" y="42"/>
                  <a:pt x="235" y="42"/>
                </a:cubicBezTo>
                <a:close/>
                <a:moveTo>
                  <a:pt x="234" y="51"/>
                </a:moveTo>
                <a:cubicBezTo>
                  <a:pt x="234" y="53"/>
                  <a:pt x="233" y="51"/>
                  <a:pt x="232" y="52"/>
                </a:cubicBezTo>
                <a:cubicBezTo>
                  <a:pt x="232" y="51"/>
                  <a:pt x="234" y="52"/>
                  <a:pt x="234" y="51"/>
                </a:cubicBezTo>
                <a:close/>
                <a:moveTo>
                  <a:pt x="215" y="50"/>
                </a:moveTo>
                <a:cubicBezTo>
                  <a:pt x="218" y="49"/>
                  <a:pt x="223" y="48"/>
                  <a:pt x="225" y="49"/>
                </a:cubicBezTo>
                <a:cubicBezTo>
                  <a:pt x="222" y="50"/>
                  <a:pt x="219" y="50"/>
                  <a:pt x="215" y="50"/>
                </a:cubicBezTo>
                <a:cubicBezTo>
                  <a:pt x="213" y="50"/>
                  <a:pt x="215" y="50"/>
                  <a:pt x="215" y="50"/>
                </a:cubicBezTo>
                <a:close/>
                <a:moveTo>
                  <a:pt x="209" y="49"/>
                </a:moveTo>
                <a:cubicBezTo>
                  <a:pt x="207" y="52"/>
                  <a:pt x="203" y="50"/>
                  <a:pt x="201" y="50"/>
                </a:cubicBezTo>
                <a:cubicBezTo>
                  <a:pt x="200" y="50"/>
                  <a:pt x="199" y="51"/>
                  <a:pt x="198" y="51"/>
                </a:cubicBezTo>
                <a:cubicBezTo>
                  <a:pt x="193" y="52"/>
                  <a:pt x="188" y="51"/>
                  <a:pt x="183" y="52"/>
                </a:cubicBezTo>
                <a:cubicBezTo>
                  <a:pt x="190" y="49"/>
                  <a:pt x="199" y="50"/>
                  <a:pt x="209" y="49"/>
                </a:cubicBezTo>
                <a:close/>
                <a:moveTo>
                  <a:pt x="182" y="51"/>
                </a:moveTo>
                <a:cubicBezTo>
                  <a:pt x="178" y="54"/>
                  <a:pt x="173" y="52"/>
                  <a:pt x="168" y="53"/>
                </a:cubicBezTo>
                <a:cubicBezTo>
                  <a:pt x="173" y="52"/>
                  <a:pt x="178" y="50"/>
                  <a:pt x="182" y="51"/>
                </a:cubicBezTo>
                <a:close/>
                <a:moveTo>
                  <a:pt x="170" y="55"/>
                </a:moveTo>
                <a:cubicBezTo>
                  <a:pt x="174" y="55"/>
                  <a:pt x="177" y="54"/>
                  <a:pt x="181" y="54"/>
                </a:cubicBezTo>
                <a:cubicBezTo>
                  <a:pt x="179" y="56"/>
                  <a:pt x="172" y="56"/>
                  <a:pt x="170" y="55"/>
                </a:cubicBezTo>
                <a:close/>
                <a:moveTo>
                  <a:pt x="173" y="57"/>
                </a:moveTo>
                <a:cubicBezTo>
                  <a:pt x="172" y="57"/>
                  <a:pt x="170" y="57"/>
                  <a:pt x="170" y="57"/>
                </a:cubicBezTo>
                <a:cubicBezTo>
                  <a:pt x="170" y="56"/>
                  <a:pt x="171" y="56"/>
                  <a:pt x="173" y="57"/>
                </a:cubicBezTo>
                <a:close/>
                <a:moveTo>
                  <a:pt x="172" y="60"/>
                </a:moveTo>
                <a:cubicBezTo>
                  <a:pt x="172" y="59"/>
                  <a:pt x="172" y="59"/>
                  <a:pt x="172" y="59"/>
                </a:cubicBezTo>
                <a:cubicBezTo>
                  <a:pt x="170" y="59"/>
                  <a:pt x="170" y="59"/>
                  <a:pt x="169" y="59"/>
                </a:cubicBezTo>
                <a:cubicBezTo>
                  <a:pt x="171" y="58"/>
                  <a:pt x="173" y="59"/>
                  <a:pt x="175" y="59"/>
                </a:cubicBezTo>
                <a:cubicBezTo>
                  <a:pt x="175" y="60"/>
                  <a:pt x="173" y="60"/>
                  <a:pt x="172" y="60"/>
                </a:cubicBezTo>
                <a:close/>
                <a:moveTo>
                  <a:pt x="173" y="63"/>
                </a:moveTo>
                <a:cubicBezTo>
                  <a:pt x="178" y="61"/>
                  <a:pt x="186" y="61"/>
                  <a:pt x="193" y="60"/>
                </a:cubicBezTo>
                <a:cubicBezTo>
                  <a:pt x="187" y="62"/>
                  <a:pt x="181" y="62"/>
                  <a:pt x="173" y="63"/>
                </a:cubicBezTo>
                <a:close/>
                <a:moveTo>
                  <a:pt x="196" y="57"/>
                </a:moveTo>
                <a:cubicBezTo>
                  <a:pt x="199" y="58"/>
                  <a:pt x="202" y="56"/>
                  <a:pt x="205" y="56"/>
                </a:cubicBezTo>
                <a:cubicBezTo>
                  <a:pt x="204" y="58"/>
                  <a:pt x="198" y="58"/>
                  <a:pt x="196" y="57"/>
                </a:cubicBezTo>
                <a:close/>
                <a:moveTo>
                  <a:pt x="219" y="56"/>
                </a:moveTo>
                <a:cubicBezTo>
                  <a:pt x="222" y="55"/>
                  <a:pt x="226" y="55"/>
                  <a:pt x="228" y="55"/>
                </a:cubicBezTo>
                <a:cubicBezTo>
                  <a:pt x="227" y="57"/>
                  <a:pt x="222" y="57"/>
                  <a:pt x="219" y="56"/>
                </a:cubicBezTo>
                <a:close/>
                <a:moveTo>
                  <a:pt x="199" y="55"/>
                </a:moveTo>
                <a:cubicBezTo>
                  <a:pt x="199" y="53"/>
                  <a:pt x="201" y="53"/>
                  <a:pt x="202" y="53"/>
                </a:cubicBezTo>
                <a:cubicBezTo>
                  <a:pt x="211" y="52"/>
                  <a:pt x="222" y="53"/>
                  <a:pt x="231" y="52"/>
                </a:cubicBezTo>
                <a:cubicBezTo>
                  <a:pt x="221" y="53"/>
                  <a:pt x="207" y="53"/>
                  <a:pt x="199" y="55"/>
                </a:cubicBezTo>
                <a:close/>
                <a:moveTo>
                  <a:pt x="237" y="63"/>
                </a:moveTo>
                <a:cubicBezTo>
                  <a:pt x="236" y="62"/>
                  <a:pt x="234" y="64"/>
                  <a:pt x="232" y="63"/>
                </a:cubicBezTo>
                <a:cubicBezTo>
                  <a:pt x="233" y="62"/>
                  <a:pt x="234" y="62"/>
                  <a:pt x="235" y="62"/>
                </a:cubicBezTo>
                <a:cubicBezTo>
                  <a:pt x="235" y="61"/>
                  <a:pt x="235" y="61"/>
                  <a:pt x="235" y="61"/>
                </a:cubicBezTo>
                <a:cubicBezTo>
                  <a:pt x="238" y="61"/>
                  <a:pt x="238" y="61"/>
                  <a:pt x="238" y="61"/>
                </a:cubicBezTo>
                <a:cubicBezTo>
                  <a:pt x="238" y="62"/>
                  <a:pt x="237" y="62"/>
                  <a:pt x="237" y="63"/>
                </a:cubicBezTo>
                <a:close/>
                <a:moveTo>
                  <a:pt x="245" y="61"/>
                </a:moveTo>
                <a:cubicBezTo>
                  <a:pt x="244" y="59"/>
                  <a:pt x="247" y="60"/>
                  <a:pt x="248" y="60"/>
                </a:cubicBezTo>
                <a:cubicBezTo>
                  <a:pt x="247" y="58"/>
                  <a:pt x="246" y="58"/>
                  <a:pt x="244" y="58"/>
                </a:cubicBezTo>
                <a:cubicBezTo>
                  <a:pt x="249" y="57"/>
                  <a:pt x="255" y="57"/>
                  <a:pt x="260" y="56"/>
                </a:cubicBezTo>
                <a:cubicBezTo>
                  <a:pt x="264" y="55"/>
                  <a:pt x="269" y="55"/>
                  <a:pt x="273" y="55"/>
                </a:cubicBezTo>
                <a:cubicBezTo>
                  <a:pt x="272" y="55"/>
                  <a:pt x="272" y="56"/>
                  <a:pt x="271" y="56"/>
                </a:cubicBezTo>
                <a:cubicBezTo>
                  <a:pt x="271" y="57"/>
                  <a:pt x="272" y="56"/>
                  <a:pt x="272" y="57"/>
                </a:cubicBezTo>
                <a:cubicBezTo>
                  <a:pt x="270" y="57"/>
                  <a:pt x="268" y="57"/>
                  <a:pt x="267" y="58"/>
                </a:cubicBezTo>
                <a:cubicBezTo>
                  <a:pt x="269" y="59"/>
                  <a:pt x="271" y="58"/>
                  <a:pt x="274" y="58"/>
                </a:cubicBezTo>
                <a:cubicBezTo>
                  <a:pt x="266" y="60"/>
                  <a:pt x="255" y="62"/>
                  <a:pt x="245" y="61"/>
                </a:cubicBezTo>
                <a:close/>
                <a:moveTo>
                  <a:pt x="267" y="54"/>
                </a:moveTo>
                <a:cubicBezTo>
                  <a:pt x="266" y="54"/>
                  <a:pt x="266" y="54"/>
                  <a:pt x="266" y="53"/>
                </a:cubicBezTo>
                <a:cubicBezTo>
                  <a:pt x="262" y="55"/>
                  <a:pt x="253" y="55"/>
                  <a:pt x="247" y="55"/>
                </a:cubicBezTo>
                <a:cubicBezTo>
                  <a:pt x="257" y="53"/>
                  <a:pt x="269" y="52"/>
                  <a:pt x="278" y="52"/>
                </a:cubicBezTo>
                <a:cubicBezTo>
                  <a:pt x="275" y="54"/>
                  <a:pt x="270" y="54"/>
                  <a:pt x="267" y="54"/>
                </a:cubicBezTo>
                <a:close/>
                <a:moveTo>
                  <a:pt x="263" y="51"/>
                </a:moveTo>
                <a:cubicBezTo>
                  <a:pt x="255" y="51"/>
                  <a:pt x="247" y="52"/>
                  <a:pt x="240" y="51"/>
                </a:cubicBezTo>
                <a:cubicBezTo>
                  <a:pt x="254" y="50"/>
                  <a:pt x="267" y="50"/>
                  <a:pt x="282" y="49"/>
                </a:cubicBezTo>
                <a:cubicBezTo>
                  <a:pt x="276" y="50"/>
                  <a:pt x="270" y="51"/>
                  <a:pt x="263" y="51"/>
                </a:cubicBezTo>
                <a:close/>
                <a:moveTo>
                  <a:pt x="295" y="21"/>
                </a:moveTo>
                <a:cubicBezTo>
                  <a:pt x="296" y="20"/>
                  <a:pt x="300" y="20"/>
                  <a:pt x="303" y="20"/>
                </a:cubicBezTo>
                <a:cubicBezTo>
                  <a:pt x="301" y="21"/>
                  <a:pt x="297" y="21"/>
                  <a:pt x="295" y="21"/>
                </a:cubicBezTo>
                <a:close/>
                <a:moveTo>
                  <a:pt x="299" y="50"/>
                </a:moveTo>
                <a:cubicBezTo>
                  <a:pt x="305" y="47"/>
                  <a:pt x="312" y="49"/>
                  <a:pt x="320" y="47"/>
                </a:cubicBezTo>
                <a:cubicBezTo>
                  <a:pt x="324" y="49"/>
                  <a:pt x="330" y="44"/>
                  <a:pt x="333" y="47"/>
                </a:cubicBezTo>
                <a:cubicBezTo>
                  <a:pt x="338" y="45"/>
                  <a:pt x="342" y="47"/>
                  <a:pt x="347" y="45"/>
                </a:cubicBezTo>
                <a:cubicBezTo>
                  <a:pt x="349" y="44"/>
                  <a:pt x="348" y="46"/>
                  <a:pt x="349" y="46"/>
                </a:cubicBezTo>
                <a:cubicBezTo>
                  <a:pt x="350" y="46"/>
                  <a:pt x="349" y="45"/>
                  <a:pt x="350" y="45"/>
                </a:cubicBezTo>
                <a:cubicBezTo>
                  <a:pt x="352" y="46"/>
                  <a:pt x="354" y="44"/>
                  <a:pt x="358" y="44"/>
                </a:cubicBezTo>
                <a:cubicBezTo>
                  <a:pt x="339" y="43"/>
                  <a:pt x="320" y="45"/>
                  <a:pt x="308" y="44"/>
                </a:cubicBezTo>
                <a:cubicBezTo>
                  <a:pt x="313" y="43"/>
                  <a:pt x="319" y="44"/>
                  <a:pt x="323" y="42"/>
                </a:cubicBezTo>
                <a:cubicBezTo>
                  <a:pt x="319" y="42"/>
                  <a:pt x="314" y="43"/>
                  <a:pt x="310" y="43"/>
                </a:cubicBezTo>
                <a:cubicBezTo>
                  <a:pt x="315" y="41"/>
                  <a:pt x="326" y="42"/>
                  <a:pt x="332" y="40"/>
                </a:cubicBezTo>
                <a:cubicBezTo>
                  <a:pt x="332" y="40"/>
                  <a:pt x="333" y="40"/>
                  <a:pt x="333" y="41"/>
                </a:cubicBezTo>
                <a:cubicBezTo>
                  <a:pt x="339" y="39"/>
                  <a:pt x="347" y="40"/>
                  <a:pt x="355" y="39"/>
                </a:cubicBezTo>
                <a:cubicBezTo>
                  <a:pt x="356" y="39"/>
                  <a:pt x="356" y="40"/>
                  <a:pt x="355" y="40"/>
                </a:cubicBezTo>
                <a:cubicBezTo>
                  <a:pt x="351" y="40"/>
                  <a:pt x="347" y="40"/>
                  <a:pt x="343" y="41"/>
                </a:cubicBezTo>
                <a:cubicBezTo>
                  <a:pt x="350" y="41"/>
                  <a:pt x="359" y="40"/>
                  <a:pt x="366" y="41"/>
                </a:cubicBezTo>
                <a:cubicBezTo>
                  <a:pt x="364" y="42"/>
                  <a:pt x="358" y="40"/>
                  <a:pt x="356" y="42"/>
                </a:cubicBezTo>
                <a:cubicBezTo>
                  <a:pt x="358" y="43"/>
                  <a:pt x="365" y="40"/>
                  <a:pt x="367" y="42"/>
                </a:cubicBezTo>
                <a:cubicBezTo>
                  <a:pt x="366" y="44"/>
                  <a:pt x="365" y="43"/>
                  <a:pt x="363" y="43"/>
                </a:cubicBezTo>
                <a:cubicBezTo>
                  <a:pt x="364" y="44"/>
                  <a:pt x="364" y="44"/>
                  <a:pt x="364" y="44"/>
                </a:cubicBezTo>
                <a:cubicBezTo>
                  <a:pt x="379" y="45"/>
                  <a:pt x="395" y="42"/>
                  <a:pt x="413" y="44"/>
                </a:cubicBezTo>
                <a:cubicBezTo>
                  <a:pt x="411" y="46"/>
                  <a:pt x="408" y="45"/>
                  <a:pt x="405" y="45"/>
                </a:cubicBezTo>
                <a:cubicBezTo>
                  <a:pt x="400" y="45"/>
                  <a:pt x="395" y="46"/>
                  <a:pt x="391" y="46"/>
                </a:cubicBezTo>
                <a:cubicBezTo>
                  <a:pt x="393" y="46"/>
                  <a:pt x="396" y="46"/>
                  <a:pt x="399" y="46"/>
                </a:cubicBezTo>
                <a:cubicBezTo>
                  <a:pt x="399" y="47"/>
                  <a:pt x="398" y="47"/>
                  <a:pt x="397" y="47"/>
                </a:cubicBezTo>
                <a:cubicBezTo>
                  <a:pt x="401" y="47"/>
                  <a:pt x="403" y="47"/>
                  <a:pt x="407" y="46"/>
                </a:cubicBezTo>
                <a:cubicBezTo>
                  <a:pt x="407" y="47"/>
                  <a:pt x="406" y="46"/>
                  <a:pt x="406" y="47"/>
                </a:cubicBezTo>
                <a:cubicBezTo>
                  <a:pt x="409" y="47"/>
                  <a:pt x="414" y="47"/>
                  <a:pt x="419" y="47"/>
                </a:cubicBezTo>
                <a:cubicBezTo>
                  <a:pt x="405" y="49"/>
                  <a:pt x="388" y="48"/>
                  <a:pt x="373" y="49"/>
                </a:cubicBezTo>
                <a:cubicBezTo>
                  <a:pt x="372" y="49"/>
                  <a:pt x="372" y="48"/>
                  <a:pt x="372" y="48"/>
                </a:cubicBezTo>
                <a:cubicBezTo>
                  <a:pt x="369" y="48"/>
                  <a:pt x="362" y="48"/>
                  <a:pt x="359" y="49"/>
                </a:cubicBezTo>
                <a:cubicBezTo>
                  <a:pt x="359" y="50"/>
                  <a:pt x="360" y="49"/>
                  <a:pt x="360" y="50"/>
                </a:cubicBezTo>
                <a:cubicBezTo>
                  <a:pt x="356" y="49"/>
                  <a:pt x="354" y="50"/>
                  <a:pt x="350" y="50"/>
                </a:cubicBezTo>
                <a:cubicBezTo>
                  <a:pt x="353" y="52"/>
                  <a:pt x="356" y="50"/>
                  <a:pt x="359" y="51"/>
                </a:cubicBezTo>
                <a:cubicBezTo>
                  <a:pt x="352" y="52"/>
                  <a:pt x="341" y="53"/>
                  <a:pt x="333" y="53"/>
                </a:cubicBezTo>
                <a:cubicBezTo>
                  <a:pt x="332" y="53"/>
                  <a:pt x="328" y="52"/>
                  <a:pt x="328" y="53"/>
                </a:cubicBezTo>
                <a:cubicBezTo>
                  <a:pt x="327" y="53"/>
                  <a:pt x="328" y="52"/>
                  <a:pt x="327" y="52"/>
                </a:cubicBezTo>
                <a:cubicBezTo>
                  <a:pt x="328" y="52"/>
                  <a:pt x="331" y="50"/>
                  <a:pt x="332" y="52"/>
                </a:cubicBezTo>
                <a:cubicBezTo>
                  <a:pt x="334" y="50"/>
                  <a:pt x="340" y="51"/>
                  <a:pt x="343" y="50"/>
                </a:cubicBezTo>
                <a:cubicBezTo>
                  <a:pt x="333" y="49"/>
                  <a:pt x="320" y="51"/>
                  <a:pt x="306" y="51"/>
                </a:cubicBezTo>
                <a:cubicBezTo>
                  <a:pt x="308" y="50"/>
                  <a:pt x="311" y="50"/>
                  <a:pt x="314" y="50"/>
                </a:cubicBezTo>
                <a:cubicBezTo>
                  <a:pt x="309" y="49"/>
                  <a:pt x="305" y="50"/>
                  <a:pt x="299" y="50"/>
                </a:cubicBezTo>
                <a:close/>
                <a:moveTo>
                  <a:pt x="418" y="46"/>
                </a:moveTo>
                <a:cubicBezTo>
                  <a:pt x="415" y="46"/>
                  <a:pt x="410" y="47"/>
                  <a:pt x="408" y="46"/>
                </a:cubicBezTo>
                <a:cubicBezTo>
                  <a:pt x="411" y="46"/>
                  <a:pt x="414" y="45"/>
                  <a:pt x="418" y="46"/>
                </a:cubicBezTo>
                <a:close/>
                <a:moveTo>
                  <a:pt x="398" y="53"/>
                </a:moveTo>
                <a:cubicBezTo>
                  <a:pt x="397" y="54"/>
                  <a:pt x="396" y="53"/>
                  <a:pt x="395" y="54"/>
                </a:cubicBezTo>
                <a:cubicBezTo>
                  <a:pt x="395" y="55"/>
                  <a:pt x="396" y="54"/>
                  <a:pt x="397" y="55"/>
                </a:cubicBezTo>
                <a:cubicBezTo>
                  <a:pt x="396" y="55"/>
                  <a:pt x="395" y="55"/>
                  <a:pt x="394" y="55"/>
                </a:cubicBezTo>
                <a:cubicBezTo>
                  <a:pt x="394" y="54"/>
                  <a:pt x="394" y="54"/>
                  <a:pt x="394" y="54"/>
                </a:cubicBezTo>
                <a:cubicBezTo>
                  <a:pt x="390" y="54"/>
                  <a:pt x="383" y="54"/>
                  <a:pt x="378" y="54"/>
                </a:cubicBezTo>
                <a:cubicBezTo>
                  <a:pt x="378" y="53"/>
                  <a:pt x="380" y="53"/>
                  <a:pt x="380" y="53"/>
                </a:cubicBezTo>
                <a:cubicBezTo>
                  <a:pt x="380" y="53"/>
                  <a:pt x="380" y="53"/>
                  <a:pt x="379" y="53"/>
                </a:cubicBezTo>
                <a:cubicBezTo>
                  <a:pt x="386" y="52"/>
                  <a:pt x="394" y="51"/>
                  <a:pt x="400" y="52"/>
                </a:cubicBezTo>
                <a:cubicBezTo>
                  <a:pt x="398" y="53"/>
                  <a:pt x="393" y="52"/>
                  <a:pt x="391" y="53"/>
                </a:cubicBezTo>
                <a:cubicBezTo>
                  <a:pt x="392" y="54"/>
                  <a:pt x="396" y="52"/>
                  <a:pt x="398" y="53"/>
                </a:cubicBezTo>
                <a:close/>
                <a:moveTo>
                  <a:pt x="393" y="56"/>
                </a:moveTo>
                <a:cubicBezTo>
                  <a:pt x="393" y="57"/>
                  <a:pt x="390" y="57"/>
                  <a:pt x="389" y="57"/>
                </a:cubicBezTo>
                <a:cubicBezTo>
                  <a:pt x="389" y="56"/>
                  <a:pt x="392" y="56"/>
                  <a:pt x="393" y="56"/>
                </a:cubicBezTo>
                <a:close/>
                <a:moveTo>
                  <a:pt x="382" y="50"/>
                </a:moveTo>
                <a:cubicBezTo>
                  <a:pt x="386" y="49"/>
                  <a:pt x="391" y="49"/>
                  <a:pt x="395" y="49"/>
                </a:cubicBezTo>
                <a:cubicBezTo>
                  <a:pt x="391" y="51"/>
                  <a:pt x="386" y="50"/>
                  <a:pt x="382" y="50"/>
                </a:cubicBezTo>
                <a:close/>
                <a:moveTo>
                  <a:pt x="327" y="53"/>
                </a:moveTo>
                <a:cubicBezTo>
                  <a:pt x="325" y="53"/>
                  <a:pt x="325" y="53"/>
                  <a:pt x="325" y="53"/>
                </a:cubicBezTo>
                <a:cubicBezTo>
                  <a:pt x="325" y="53"/>
                  <a:pt x="326" y="52"/>
                  <a:pt x="326" y="52"/>
                </a:cubicBezTo>
                <a:cubicBezTo>
                  <a:pt x="326" y="52"/>
                  <a:pt x="327" y="52"/>
                  <a:pt x="327" y="53"/>
                </a:cubicBezTo>
                <a:close/>
                <a:moveTo>
                  <a:pt x="317" y="58"/>
                </a:moveTo>
                <a:cubicBezTo>
                  <a:pt x="317" y="59"/>
                  <a:pt x="315" y="58"/>
                  <a:pt x="314" y="59"/>
                </a:cubicBezTo>
                <a:cubicBezTo>
                  <a:pt x="314" y="58"/>
                  <a:pt x="316" y="58"/>
                  <a:pt x="317" y="58"/>
                </a:cubicBezTo>
                <a:close/>
                <a:moveTo>
                  <a:pt x="345" y="60"/>
                </a:moveTo>
                <a:cubicBezTo>
                  <a:pt x="344" y="61"/>
                  <a:pt x="345" y="60"/>
                  <a:pt x="345" y="62"/>
                </a:cubicBezTo>
                <a:cubicBezTo>
                  <a:pt x="341" y="61"/>
                  <a:pt x="338" y="62"/>
                  <a:pt x="334" y="62"/>
                </a:cubicBezTo>
                <a:cubicBezTo>
                  <a:pt x="335" y="60"/>
                  <a:pt x="338" y="60"/>
                  <a:pt x="338" y="61"/>
                </a:cubicBezTo>
                <a:cubicBezTo>
                  <a:pt x="339" y="60"/>
                  <a:pt x="341" y="60"/>
                  <a:pt x="343" y="60"/>
                </a:cubicBezTo>
                <a:cubicBezTo>
                  <a:pt x="334" y="60"/>
                  <a:pt x="326" y="60"/>
                  <a:pt x="318" y="60"/>
                </a:cubicBezTo>
                <a:cubicBezTo>
                  <a:pt x="317" y="60"/>
                  <a:pt x="319" y="61"/>
                  <a:pt x="318" y="61"/>
                </a:cubicBezTo>
                <a:cubicBezTo>
                  <a:pt x="316" y="61"/>
                  <a:pt x="314" y="61"/>
                  <a:pt x="313" y="62"/>
                </a:cubicBezTo>
                <a:cubicBezTo>
                  <a:pt x="312" y="61"/>
                  <a:pt x="314" y="60"/>
                  <a:pt x="315" y="60"/>
                </a:cubicBezTo>
                <a:cubicBezTo>
                  <a:pt x="315" y="60"/>
                  <a:pt x="314" y="61"/>
                  <a:pt x="315" y="61"/>
                </a:cubicBezTo>
                <a:cubicBezTo>
                  <a:pt x="317" y="61"/>
                  <a:pt x="315" y="60"/>
                  <a:pt x="316" y="60"/>
                </a:cubicBezTo>
                <a:cubicBezTo>
                  <a:pt x="322" y="59"/>
                  <a:pt x="328" y="58"/>
                  <a:pt x="334" y="58"/>
                </a:cubicBezTo>
                <a:cubicBezTo>
                  <a:pt x="329" y="57"/>
                  <a:pt x="323" y="59"/>
                  <a:pt x="317" y="59"/>
                </a:cubicBezTo>
                <a:cubicBezTo>
                  <a:pt x="327" y="56"/>
                  <a:pt x="339" y="57"/>
                  <a:pt x="349" y="56"/>
                </a:cubicBezTo>
                <a:cubicBezTo>
                  <a:pt x="350" y="57"/>
                  <a:pt x="350" y="57"/>
                  <a:pt x="351" y="58"/>
                </a:cubicBezTo>
                <a:cubicBezTo>
                  <a:pt x="350" y="60"/>
                  <a:pt x="346" y="59"/>
                  <a:pt x="345" y="60"/>
                </a:cubicBezTo>
                <a:close/>
                <a:moveTo>
                  <a:pt x="320" y="56"/>
                </a:moveTo>
                <a:cubicBezTo>
                  <a:pt x="326" y="54"/>
                  <a:pt x="333" y="54"/>
                  <a:pt x="340" y="54"/>
                </a:cubicBezTo>
                <a:cubicBezTo>
                  <a:pt x="341" y="54"/>
                  <a:pt x="340" y="55"/>
                  <a:pt x="341" y="55"/>
                </a:cubicBezTo>
                <a:cubicBezTo>
                  <a:pt x="342" y="56"/>
                  <a:pt x="344" y="54"/>
                  <a:pt x="344" y="54"/>
                </a:cubicBezTo>
                <a:cubicBezTo>
                  <a:pt x="346" y="54"/>
                  <a:pt x="346" y="55"/>
                  <a:pt x="348" y="54"/>
                </a:cubicBezTo>
                <a:cubicBezTo>
                  <a:pt x="350" y="53"/>
                  <a:pt x="359" y="52"/>
                  <a:pt x="364" y="54"/>
                </a:cubicBezTo>
                <a:cubicBezTo>
                  <a:pt x="351" y="55"/>
                  <a:pt x="332" y="56"/>
                  <a:pt x="320" y="56"/>
                </a:cubicBezTo>
                <a:close/>
                <a:moveTo>
                  <a:pt x="359" y="51"/>
                </a:moveTo>
                <a:cubicBezTo>
                  <a:pt x="360" y="50"/>
                  <a:pt x="363" y="51"/>
                  <a:pt x="364" y="50"/>
                </a:cubicBezTo>
                <a:cubicBezTo>
                  <a:pt x="363" y="51"/>
                  <a:pt x="361" y="51"/>
                  <a:pt x="359" y="51"/>
                </a:cubicBezTo>
                <a:close/>
                <a:moveTo>
                  <a:pt x="363" y="49"/>
                </a:moveTo>
                <a:cubicBezTo>
                  <a:pt x="363" y="49"/>
                  <a:pt x="365" y="49"/>
                  <a:pt x="365" y="49"/>
                </a:cubicBezTo>
                <a:cubicBezTo>
                  <a:pt x="365" y="50"/>
                  <a:pt x="364" y="49"/>
                  <a:pt x="363" y="49"/>
                </a:cubicBezTo>
                <a:close/>
                <a:moveTo>
                  <a:pt x="397" y="58"/>
                </a:moveTo>
                <a:cubicBezTo>
                  <a:pt x="385" y="59"/>
                  <a:pt x="376" y="59"/>
                  <a:pt x="365" y="59"/>
                </a:cubicBezTo>
                <a:cubicBezTo>
                  <a:pt x="367" y="57"/>
                  <a:pt x="371" y="58"/>
                  <a:pt x="374" y="58"/>
                </a:cubicBezTo>
                <a:cubicBezTo>
                  <a:pt x="376" y="58"/>
                  <a:pt x="379" y="57"/>
                  <a:pt x="381" y="57"/>
                </a:cubicBezTo>
                <a:cubicBezTo>
                  <a:pt x="381" y="58"/>
                  <a:pt x="385" y="57"/>
                  <a:pt x="386" y="56"/>
                </a:cubicBezTo>
                <a:cubicBezTo>
                  <a:pt x="389" y="58"/>
                  <a:pt x="394" y="57"/>
                  <a:pt x="397" y="57"/>
                </a:cubicBezTo>
                <a:cubicBezTo>
                  <a:pt x="398" y="57"/>
                  <a:pt x="397" y="58"/>
                  <a:pt x="397" y="58"/>
                </a:cubicBezTo>
                <a:close/>
                <a:moveTo>
                  <a:pt x="394" y="57"/>
                </a:moveTo>
                <a:cubicBezTo>
                  <a:pt x="395" y="55"/>
                  <a:pt x="399" y="56"/>
                  <a:pt x="401" y="56"/>
                </a:cubicBezTo>
                <a:cubicBezTo>
                  <a:pt x="399" y="57"/>
                  <a:pt x="396" y="56"/>
                  <a:pt x="394" y="57"/>
                </a:cubicBezTo>
                <a:close/>
                <a:moveTo>
                  <a:pt x="403" y="52"/>
                </a:moveTo>
                <a:cubicBezTo>
                  <a:pt x="406" y="51"/>
                  <a:pt x="413" y="51"/>
                  <a:pt x="419" y="51"/>
                </a:cubicBezTo>
                <a:cubicBezTo>
                  <a:pt x="414" y="52"/>
                  <a:pt x="407" y="52"/>
                  <a:pt x="403" y="52"/>
                </a:cubicBezTo>
                <a:close/>
                <a:moveTo>
                  <a:pt x="418" y="59"/>
                </a:moveTo>
                <a:cubicBezTo>
                  <a:pt x="420" y="58"/>
                  <a:pt x="421" y="59"/>
                  <a:pt x="424" y="59"/>
                </a:cubicBezTo>
                <a:cubicBezTo>
                  <a:pt x="423" y="60"/>
                  <a:pt x="420" y="59"/>
                  <a:pt x="418" y="59"/>
                </a:cubicBezTo>
                <a:close/>
                <a:moveTo>
                  <a:pt x="421" y="46"/>
                </a:moveTo>
                <a:cubicBezTo>
                  <a:pt x="421" y="45"/>
                  <a:pt x="422" y="46"/>
                  <a:pt x="423" y="46"/>
                </a:cubicBezTo>
                <a:cubicBezTo>
                  <a:pt x="423" y="47"/>
                  <a:pt x="421" y="46"/>
                  <a:pt x="421" y="46"/>
                </a:cubicBezTo>
                <a:close/>
                <a:moveTo>
                  <a:pt x="446" y="62"/>
                </a:moveTo>
                <a:cubicBezTo>
                  <a:pt x="448" y="60"/>
                  <a:pt x="452" y="61"/>
                  <a:pt x="455" y="61"/>
                </a:cubicBezTo>
                <a:cubicBezTo>
                  <a:pt x="453" y="62"/>
                  <a:pt x="449" y="62"/>
                  <a:pt x="446" y="62"/>
                </a:cubicBezTo>
                <a:close/>
                <a:moveTo>
                  <a:pt x="438" y="47"/>
                </a:moveTo>
                <a:cubicBezTo>
                  <a:pt x="438" y="45"/>
                  <a:pt x="445" y="47"/>
                  <a:pt x="447" y="46"/>
                </a:cubicBezTo>
                <a:cubicBezTo>
                  <a:pt x="445" y="47"/>
                  <a:pt x="440" y="46"/>
                  <a:pt x="438" y="47"/>
                </a:cubicBezTo>
                <a:close/>
                <a:moveTo>
                  <a:pt x="447" y="59"/>
                </a:moveTo>
                <a:cubicBezTo>
                  <a:pt x="449" y="59"/>
                  <a:pt x="451" y="59"/>
                  <a:pt x="453" y="58"/>
                </a:cubicBezTo>
                <a:cubicBezTo>
                  <a:pt x="453" y="59"/>
                  <a:pt x="454" y="59"/>
                  <a:pt x="454" y="59"/>
                </a:cubicBezTo>
                <a:cubicBezTo>
                  <a:pt x="454" y="59"/>
                  <a:pt x="454" y="58"/>
                  <a:pt x="455" y="59"/>
                </a:cubicBezTo>
                <a:cubicBezTo>
                  <a:pt x="454" y="61"/>
                  <a:pt x="449" y="60"/>
                  <a:pt x="447" y="59"/>
                </a:cubicBezTo>
                <a:close/>
                <a:moveTo>
                  <a:pt x="461" y="46"/>
                </a:moveTo>
                <a:cubicBezTo>
                  <a:pt x="456" y="46"/>
                  <a:pt x="454" y="46"/>
                  <a:pt x="450" y="46"/>
                </a:cubicBezTo>
                <a:cubicBezTo>
                  <a:pt x="449" y="47"/>
                  <a:pt x="448" y="48"/>
                  <a:pt x="447" y="47"/>
                </a:cubicBezTo>
                <a:cubicBezTo>
                  <a:pt x="448" y="46"/>
                  <a:pt x="449" y="45"/>
                  <a:pt x="451" y="45"/>
                </a:cubicBezTo>
                <a:cubicBezTo>
                  <a:pt x="440" y="44"/>
                  <a:pt x="426" y="44"/>
                  <a:pt x="415" y="44"/>
                </a:cubicBezTo>
                <a:cubicBezTo>
                  <a:pt x="421" y="41"/>
                  <a:pt x="435" y="43"/>
                  <a:pt x="441" y="42"/>
                </a:cubicBezTo>
                <a:cubicBezTo>
                  <a:pt x="425" y="42"/>
                  <a:pt x="406" y="40"/>
                  <a:pt x="388" y="41"/>
                </a:cubicBezTo>
                <a:cubicBezTo>
                  <a:pt x="388" y="40"/>
                  <a:pt x="390" y="41"/>
                  <a:pt x="391" y="41"/>
                </a:cubicBezTo>
                <a:cubicBezTo>
                  <a:pt x="389" y="40"/>
                  <a:pt x="386" y="41"/>
                  <a:pt x="385" y="40"/>
                </a:cubicBezTo>
                <a:cubicBezTo>
                  <a:pt x="392" y="38"/>
                  <a:pt x="401" y="38"/>
                  <a:pt x="410" y="38"/>
                </a:cubicBezTo>
                <a:cubicBezTo>
                  <a:pt x="410" y="37"/>
                  <a:pt x="409" y="38"/>
                  <a:pt x="408" y="38"/>
                </a:cubicBezTo>
                <a:cubicBezTo>
                  <a:pt x="409" y="37"/>
                  <a:pt x="411" y="38"/>
                  <a:pt x="412" y="37"/>
                </a:cubicBezTo>
                <a:cubicBezTo>
                  <a:pt x="412" y="38"/>
                  <a:pt x="411" y="38"/>
                  <a:pt x="410" y="38"/>
                </a:cubicBezTo>
                <a:cubicBezTo>
                  <a:pt x="419" y="40"/>
                  <a:pt x="431" y="39"/>
                  <a:pt x="440" y="39"/>
                </a:cubicBezTo>
                <a:cubicBezTo>
                  <a:pt x="441" y="39"/>
                  <a:pt x="441" y="39"/>
                  <a:pt x="441" y="40"/>
                </a:cubicBezTo>
                <a:cubicBezTo>
                  <a:pt x="445" y="40"/>
                  <a:pt x="449" y="40"/>
                  <a:pt x="453" y="40"/>
                </a:cubicBezTo>
                <a:cubicBezTo>
                  <a:pt x="448" y="38"/>
                  <a:pt x="445" y="40"/>
                  <a:pt x="441" y="39"/>
                </a:cubicBezTo>
                <a:cubicBezTo>
                  <a:pt x="445" y="38"/>
                  <a:pt x="450" y="39"/>
                  <a:pt x="453" y="37"/>
                </a:cubicBezTo>
                <a:cubicBezTo>
                  <a:pt x="452" y="35"/>
                  <a:pt x="452" y="36"/>
                  <a:pt x="449" y="35"/>
                </a:cubicBezTo>
                <a:cubicBezTo>
                  <a:pt x="451" y="35"/>
                  <a:pt x="453" y="35"/>
                  <a:pt x="455" y="35"/>
                </a:cubicBezTo>
                <a:cubicBezTo>
                  <a:pt x="455" y="37"/>
                  <a:pt x="454" y="34"/>
                  <a:pt x="453" y="36"/>
                </a:cubicBezTo>
                <a:cubicBezTo>
                  <a:pt x="453" y="38"/>
                  <a:pt x="457" y="37"/>
                  <a:pt x="459" y="37"/>
                </a:cubicBezTo>
                <a:cubicBezTo>
                  <a:pt x="458" y="38"/>
                  <a:pt x="456" y="38"/>
                  <a:pt x="454" y="38"/>
                </a:cubicBezTo>
                <a:cubicBezTo>
                  <a:pt x="459" y="39"/>
                  <a:pt x="463" y="38"/>
                  <a:pt x="467" y="39"/>
                </a:cubicBezTo>
                <a:cubicBezTo>
                  <a:pt x="468" y="38"/>
                  <a:pt x="469" y="39"/>
                  <a:pt x="467" y="39"/>
                </a:cubicBezTo>
                <a:cubicBezTo>
                  <a:pt x="465" y="39"/>
                  <a:pt x="465" y="39"/>
                  <a:pt x="465" y="39"/>
                </a:cubicBezTo>
                <a:cubicBezTo>
                  <a:pt x="461" y="40"/>
                  <a:pt x="458" y="39"/>
                  <a:pt x="453" y="40"/>
                </a:cubicBezTo>
                <a:cubicBezTo>
                  <a:pt x="455" y="40"/>
                  <a:pt x="459" y="39"/>
                  <a:pt x="461" y="40"/>
                </a:cubicBezTo>
                <a:cubicBezTo>
                  <a:pt x="457" y="40"/>
                  <a:pt x="455" y="40"/>
                  <a:pt x="450" y="41"/>
                </a:cubicBezTo>
                <a:cubicBezTo>
                  <a:pt x="452" y="41"/>
                  <a:pt x="454" y="41"/>
                  <a:pt x="455" y="41"/>
                </a:cubicBezTo>
                <a:cubicBezTo>
                  <a:pt x="453" y="42"/>
                  <a:pt x="449" y="41"/>
                  <a:pt x="447" y="42"/>
                </a:cubicBezTo>
                <a:cubicBezTo>
                  <a:pt x="452" y="43"/>
                  <a:pt x="460" y="41"/>
                  <a:pt x="465" y="43"/>
                </a:cubicBezTo>
                <a:cubicBezTo>
                  <a:pt x="465" y="45"/>
                  <a:pt x="462" y="43"/>
                  <a:pt x="462" y="45"/>
                </a:cubicBezTo>
                <a:cubicBezTo>
                  <a:pt x="463" y="46"/>
                  <a:pt x="463" y="44"/>
                  <a:pt x="464" y="44"/>
                </a:cubicBezTo>
                <a:cubicBezTo>
                  <a:pt x="464" y="47"/>
                  <a:pt x="467" y="46"/>
                  <a:pt x="471" y="46"/>
                </a:cubicBezTo>
                <a:cubicBezTo>
                  <a:pt x="469" y="47"/>
                  <a:pt x="464" y="45"/>
                  <a:pt x="462" y="47"/>
                </a:cubicBezTo>
                <a:cubicBezTo>
                  <a:pt x="462" y="46"/>
                  <a:pt x="461" y="46"/>
                  <a:pt x="461" y="46"/>
                </a:cubicBezTo>
                <a:close/>
                <a:moveTo>
                  <a:pt x="462" y="51"/>
                </a:moveTo>
                <a:cubicBezTo>
                  <a:pt x="465" y="50"/>
                  <a:pt x="472" y="49"/>
                  <a:pt x="475" y="51"/>
                </a:cubicBezTo>
                <a:cubicBezTo>
                  <a:pt x="471" y="51"/>
                  <a:pt x="467" y="51"/>
                  <a:pt x="462" y="51"/>
                </a:cubicBezTo>
                <a:close/>
                <a:moveTo>
                  <a:pt x="477" y="61"/>
                </a:moveTo>
                <a:cubicBezTo>
                  <a:pt x="481" y="61"/>
                  <a:pt x="483" y="61"/>
                  <a:pt x="486" y="61"/>
                </a:cubicBezTo>
                <a:cubicBezTo>
                  <a:pt x="485" y="62"/>
                  <a:pt x="479" y="62"/>
                  <a:pt x="477" y="61"/>
                </a:cubicBezTo>
                <a:close/>
                <a:moveTo>
                  <a:pt x="475" y="45"/>
                </a:moveTo>
                <a:cubicBezTo>
                  <a:pt x="478" y="42"/>
                  <a:pt x="482" y="44"/>
                  <a:pt x="487" y="44"/>
                </a:cubicBezTo>
                <a:cubicBezTo>
                  <a:pt x="483" y="45"/>
                  <a:pt x="479" y="45"/>
                  <a:pt x="475" y="45"/>
                </a:cubicBezTo>
                <a:close/>
                <a:moveTo>
                  <a:pt x="481" y="40"/>
                </a:moveTo>
                <a:cubicBezTo>
                  <a:pt x="482" y="39"/>
                  <a:pt x="478" y="40"/>
                  <a:pt x="476" y="39"/>
                </a:cubicBezTo>
                <a:cubicBezTo>
                  <a:pt x="475" y="39"/>
                  <a:pt x="477" y="40"/>
                  <a:pt x="476" y="40"/>
                </a:cubicBezTo>
                <a:cubicBezTo>
                  <a:pt x="474" y="39"/>
                  <a:pt x="472" y="41"/>
                  <a:pt x="471" y="40"/>
                </a:cubicBezTo>
                <a:cubicBezTo>
                  <a:pt x="471" y="39"/>
                  <a:pt x="472" y="40"/>
                  <a:pt x="474" y="40"/>
                </a:cubicBezTo>
                <a:cubicBezTo>
                  <a:pt x="473" y="39"/>
                  <a:pt x="473" y="39"/>
                  <a:pt x="472" y="39"/>
                </a:cubicBezTo>
                <a:cubicBezTo>
                  <a:pt x="477" y="39"/>
                  <a:pt x="486" y="38"/>
                  <a:pt x="492" y="39"/>
                </a:cubicBezTo>
                <a:cubicBezTo>
                  <a:pt x="492" y="39"/>
                  <a:pt x="491" y="39"/>
                  <a:pt x="491" y="40"/>
                </a:cubicBezTo>
                <a:cubicBezTo>
                  <a:pt x="488" y="39"/>
                  <a:pt x="486" y="40"/>
                  <a:pt x="481" y="40"/>
                </a:cubicBezTo>
                <a:close/>
                <a:moveTo>
                  <a:pt x="490" y="45"/>
                </a:moveTo>
                <a:cubicBezTo>
                  <a:pt x="489" y="44"/>
                  <a:pt x="491" y="44"/>
                  <a:pt x="491" y="44"/>
                </a:cubicBezTo>
                <a:cubicBezTo>
                  <a:pt x="491" y="45"/>
                  <a:pt x="490" y="45"/>
                  <a:pt x="490" y="45"/>
                </a:cubicBezTo>
                <a:close/>
                <a:moveTo>
                  <a:pt x="492" y="46"/>
                </a:moveTo>
                <a:cubicBezTo>
                  <a:pt x="491" y="46"/>
                  <a:pt x="492" y="45"/>
                  <a:pt x="491" y="44"/>
                </a:cubicBezTo>
                <a:cubicBezTo>
                  <a:pt x="492" y="44"/>
                  <a:pt x="494" y="43"/>
                  <a:pt x="494" y="45"/>
                </a:cubicBezTo>
                <a:cubicBezTo>
                  <a:pt x="492" y="44"/>
                  <a:pt x="492" y="45"/>
                  <a:pt x="492" y="46"/>
                </a:cubicBezTo>
                <a:close/>
                <a:moveTo>
                  <a:pt x="494" y="44"/>
                </a:moveTo>
                <a:cubicBezTo>
                  <a:pt x="497" y="44"/>
                  <a:pt x="501" y="43"/>
                  <a:pt x="504" y="44"/>
                </a:cubicBezTo>
                <a:cubicBezTo>
                  <a:pt x="501" y="45"/>
                  <a:pt x="497" y="45"/>
                  <a:pt x="494" y="44"/>
                </a:cubicBezTo>
                <a:close/>
                <a:moveTo>
                  <a:pt x="515" y="39"/>
                </a:moveTo>
                <a:cubicBezTo>
                  <a:pt x="513" y="39"/>
                  <a:pt x="513" y="39"/>
                  <a:pt x="513" y="39"/>
                </a:cubicBezTo>
                <a:cubicBezTo>
                  <a:pt x="513" y="39"/>
                  <a:pt x="513" y="39"/>
                  <a:pt x="513" y="38"/>
                </a:cubicBezTo>
                <a:cubicBezTo>
                  <a:pt x="512" y="38"/>
                  <a:pt x="513" y="38"/>
                  <a:pt x="513" y="39"/>
                </a:cubicBezTo>
                <a:cubicBezTo>
                  <a:pt x="510" y="39"/>
                  <a:pt x="508" y="39"/>
                  <a:pt x="506" y="39"/>
                </a:cubicBezTo>
                <a:cubicBezTo>
                  <a:pt x="505" y="38"/>
                  <a:pt x="511" y="39"/>
                  <a:pt x="512" y="37"/>
                </a:cubicBezTo>
                <a:cubicBezTo>
                  <a:pt x="513" y="37"/>
                  <a:pt x="514" y="38"/>
                  <a:pt x="515" y="37"/>
                </a:cubicBezTo>
                <a:cubicBezTo>
                  <a:pt x="516" y="37"/>
                  <a:pt x="515" y="38"/>
                  <a:pt x="515" y="39"/>
                </a:cubicBezTo>
                <a:close/>
                <a:moveTo>
                  <a:pt x="509" y="36"/>
                </a:moveTo>
                <a:cubicBezTo>
                  <a:pt x="510" y="35"/>
                  <a:pt x="514" y="35"/>
                  <a:pt x="516" y="35"/>
                </a:cubicBezTo>
                <a:cubicBezTo>
                  <a:pt x="515" y="36"/>
                  <a:pt x="511" y="35"/>
                  <a:pt x="509" y="36"/>
                </a:cubicBezTo>
                <a:close/>
                <a:moveTo>
                  <a:pt x="519" y="35"/>
                </a:moveTo>
                <a:cubicBezTo>
                  <a:pt x="519" y="36"/>
                  <a:pt x="517" y="36"/>
                  <a:pt x="516" y="35"/>
                </a:cubicBezTo>
                <a:cubicBezTo>
                  <a:pt x="517" y="35"/>
                  <a:pt x="518" y="35"/>
                  <a:pt x="519" y="35"/>
                </a:cubicBezTo>
                <a:close/>
                <a:moveTo>
                  <a:pt x="521" y="44"/>
                </a:moveTo>
                <a:cubicBezTo>
                  <a:pt x="522" y="44"/>
                  <a:pt x="523" y="44"/>
                  <a:pt x="523" y="44"/>
                </a:cubicBezTo>
                <a:cubicBezTo>
                  <a:pt x="523" y="45"/>
                  <a:pt x="520" y="45"/>
                  <a:pt x="521" y="44"/>
                </a:cubicBezTo>
                <a:close/>
                <a:moveTo>
                  <a:pt x="524" y="44"/>
                </a:moveTo>
                <a:cubicBezTo>
                  <a:pt x="524" y="43"/>
                  <a:pt x="525" y="44"/>
                  <a:pt x="526" y="44"/>
                </a:cubicBezTo>
                <a:cubicBezTo>
                  <a:pt x="526" y="45"/>
                  <a:pt x="525" y="45"/>
                  <a:pt x="524" y="44"/>
                </a:cubicBezTo>
                <a:close/>
                <a:moveTo>
                  <a:pt x="518" y="38"/>
                </a:moveTo>
                <a:cubicBezTo>
                  <a:pt x="520" y="37"/>
                  <a:pt x="525" y="38"/>
                  <a:pt x="529" y="37"/>
                </a:cubicBezTo>
                <a:cubicBezTo>
                  <a:pt x="527" y="39"/>
                  <a:pt x="521" y="39"/>
                  <a:pt x="518" y="38"/>
                </a:cubicBezTo>
                <a:close/>
                <a:moveTo>
                  <a:pt x="530" y="38"/>
                </a:moveTo>
                <a:cubicBezTo>
                  <a:pt x="533" y="37"/>
                  <a:pt x="536" y="38"/>
                  <a:pt x="539" y="37"/>
                </a:cubicBezTo>
                <a:cubicBezTo>
                  <a:pt x="537" y="39"/>
                  <a:pt x="533" y="38"/>
                  <a:pt x="530" y="38"/>
                </a:cubicBezTo>
                <a:close/>
                <a:moveTo>
                  <a:pt x="539" y="39"/>
                </a:moveTo>
                <a:cubicBezTo>
                  <a:pt x="540" y="39"/>
                  <a:pt x="540" y="38"/>
                  <a:pt x="542" y="39"/>
                </a:cubicBezTo>
                <a:cubicBezTo>
                  <a:pt x="542" y="38"/>
                  <a:pt x="542" y="38"/>
                  <a:pt x="542" y="38"/>
                </a:cubicBezTo>
                <a:cubicBezTo>
                  <a:pt x="541" y="37"/>
                  <a:pt x="539" y="39"/>
                  <a:pt x="539" y="37"/>
                </a:cubicBezTo>
                <a:cubicBezTo>
                  <a:pt x="542" y="38"/>
                  <a:pt x="544" y="37"/>
                  <a:pt x="545" y="39"/>
                </a:cubicBezTo>
                <a:cubicBezTo>
                  <a:pt x="544" y="39"/>
                  <a:pt x="537" y="39"/>
                  <a:pt x="539" y="39"/>
                </a:cubicBezTo>
                <a:close/>
                <a:moveTo>
                  <a:pt x="542" y="32"/>
                </a:moveTo>
                <a:cubicBezTo>
                  <a:pt x="542" y="32"/>
                  <a:pt x="544" y="32"/>
                  <a:pt x="546" y="32"/>
                </a:cubicBezTo>
                <a:cubicBezTo>
                  <a:pt x="545" y="33"/>
                  <a:pt x="543" y="32"/>
                  <a:pt x="542" y="32"/>
                </a:cubicBezTo>
                <a:close/>
                <a:moveTo>
                  <a:pt x="548" y="39"/>
                </a:moveTo>
                <a:cubicBezTo>
                  <a:pt x="549" y="39"/>
                  <a:pt x="549" y="39"/>
                  <a:pt x="550" y="39"/>
                </a:cubicBezTo>
                <a:cubicBezTo>
                  <a:pt x="548" y="40"/>
                  <a:pt x="543" y="39"/>
                  <a:pt x="548" y="39"/>
                </a:cubicBezTo>
                <a:close/>
                <a:moveTo>
                  <a:pt x="547" y="62"/>
                </a:moveTo>
                <a:cubicBezTo>
                  <a:pt x="546" y="60"/>
                  <a:pt x="548" y="61"/>
                  <a:pt x="549" y="61"/>
                </a:cubicBezTo>
                <a:cubicBezTo>
                  <a:pt x="549" y="62"/>
                  <a:pt x="548" y="61"/>
                  <a:pt x="547" y="62"/>
                </a:cubicBezTo>
                <a:close/>
                <a:moveTo>
                  <a:pt x="546" y="45"/>
                </a:moveTo>
                <a:cubicBezTo>
                  <a:pt x="547" y="44"/>
                  <a:pt x="549" y="43"/>
                  <a:pt x="549" y="45"/>
                </a:cubicBezTo>
                <a:cubicBezTo>
                  <a:pt x="548" y="45"/>
                  <a:pt x="547" y="45"/>
                  <a:pt x="546" y="45"/>
                </a:cubicBezTo>
                <a:close/>
                <a:moveTo>
                  <a:pt x="571" y="45"/>
                </a:moveTo>
                <a:cubicBezTo>
                  <a:pt x="564" y="45"/>
                  <a:pt x="558" y="45"/>
                  <a:pt x="550" y="44"/>
                </a:cubicBezTo>
                <a:cubicBezTo>
                  <a:pt x="555" y="43"/>
                  <a:pt x="562" y="45"/>
                  <a:pt x="564" y="42"/>
                </a:cubicBezTo>
                <a:cubicBezTo>
                  <a:pt x="568" y="43"/>
                  <a:pt x="571" y="42"/>
                  <a:pt x="575" y="42"/>
                </a:cubicBezTo>
                <a:cubicBezTo>
                  <a:pt x="575" y="43"/>
                  <a:pt x="570" y="42"/>
                  <a:pt x="571" y="45"/>
                </a:cubicBezTo>
                <a:close/>
                <a:moveTo>
                  <a:pt x="584" y="50"/>
                </a:moveTo>
                <a:cubicBezTo>
                  <a:pt x="585" y="50"/>
                  <a:pt x="586" y="49"/>
                  <a:pt x="587" y="50"/>
                </a:cubicBezTo>
                <a:cubicBezTo>
                  <a:pt x="587" y="50"/>
                  <a:pt x="585" y="50"/>
                  <a:pt x="584" y="50"/>
                </a:cubicBezTo>
                <a:close/>
                <a:moveTo>
                  <a:pt x="632" y="50"/>
                </a:moveTo>
                <a:cubicBezTo>
                  <a:pt x="630" y="50"/>
                  <a:pt x="630" y="50"/>
                  <a:pt x="630" y="50"/>
                </a:cubicBezTo>
                <a:cubicBezTo>
                  <a:pt x="630" y="49"/>
                  <a:pt x="632" y="49"/>
                  <a:pt x="632" y="50"/>
                </a:cubicBezTo>
                <a:close/>
                <a:moveTo>
                  <a:pt x="630" y="49"/>
                </a:moveTo>
                <a:cubicBezTo>
                  <a:pt x="628" y="51"/>
                  <a:pt x="622" y="49"/>
                  <a:pt x="619" y="50"/>
                </a:cubicBezTo>
                <a:cubicBezTo>
                  <a:pt x="622" y="49"/>
                  <a:pt x="627" y="49"/>
                  <a:pt x="630" y="49"/>
                </a:cubicBezTo>
                <a:close/>
                <a:moveTo>
                  <a:pt x="629" y="53"/>
                </a:moveTo>
                <a:cubicBezTo>
                  <a:pt x="629" y="54"/>
                  <a:pt x="628" y="54"/>
                  <a:pt x="627" y="54"/>
                </a:cubicBezTo>
                <a:cubicBezTo>
                  <a:pt x="627" y="53"/>
                  <a:pt x="628" y="53"/>
                  <a:pt x="629" y="53"/>
                </a:cubicBezTo>
                <a:close/>
                <a:moveTo>
                  <a:pt x="624" y="53"/>
                </a:moveTo>
                <a:cubicBezTo>
                  <a:pt x="624" y="54"/>
                  <a:pt x="622" y="55"/>
                  <a:pt x="621" y="54"/>
                </a:cubicBezTo>
                <a:cubicBezTo>
                  <a:pt x="621" y="53"/>
                  <a:pt x="623" y="54"/>
                  <a:pt x="624" y="53"/>
                </a:cubicBezTo>
                <a:close/>
                <a:moveTo>
                  <a:pt x="617" y="58"/>
                </a:moveTo>
                <a:cubicBezTo>
                  <a:pt x="619" y="57"/>
                  <a:pt x="623" y="57"/>
                  <a:pt x="626" y="57"/>
                </a:cubicBezTo>
                <a:cubicBezTo>
                  <a:pt x="629" y="57"/>
                  <a:pt x="632" y="56"/>
                  <a:pt x="634" y="57"/>
                </a:cubicBezTo>
                <a:cubicBezTo>
                  <a:pt x="628" y="58"/>
                  <a:pt x="623" y="58"/>
                  <a:pt x="617" y="58"/>
                </a:cubicBezTo>
                <a:close/>
                <a:moveTo>
                  <a:pt x="657" y="57"/>
                </a:moveTo>
                <a:cubicBezTo>
                  <a:pt x="656" y="57"/>
                  <a:pt x="655" y="57"/>
                  <a:pt x="654" y="57"/>
                </a:cubicBezTo>
                <a:cubicBezTo>
                  <a:pt x="654" y="56"/>
                  <a:pt x="656" y="57"/>
                  <a:pt x="657" y="56"/>
                </a:cubicBezTo>
                <a:cubicBezTo>
                  <a:pt x="657" y="56"/>
                  <a:pt x="657" y="57"/>
                  <a:pt x="657" y="57"/>
                </a:cubicBezTo>
                <a:close/>
                <a:moveTo>
                  <a:pt x="657" y="56"/>
                </a:moveTo>
                <a:cubicBezTo>
                  <a:pt x="658" y="55"/>
                  <a:pt x="662" y="56"/>
                  <a:pt x="664" y="56"/>
                </a:cubicBezTo>
                <a:cubicBezTo>
                  <a:pt x="663" y="57"/>
                  <a:pt x="659" y="57"/>
                  <a:pt x="657" y="56"/>
                </a:cubicBezTo>
                <a:close/>
                <a:moveTo>
                  <a:pt x="672" y="56"/>
                </a:moveTo>
                <a:cubicBezTo>
                  <a:pt x="674" y="56"/>
                  <a:pt x="678" y="55"/>
                  <a:pt x="678" y="56"/>
                </a:cubicBezTo>
                <a:lnTo>
                  <a:pt x="672" y="56"/>
                </a:lnTo>
                <a:close/>
                <a:moveTo>
                  <a:pt x="697" y="55"/>
                </a:moveTo>
                <a:cubicBezTo>
                  <a:pt x="699" y="55"/>
                  <a:pt x="702" y="54"/>
                  <a:pt x="702" y="56"/>
                </a:cubicBezTo>
                <a:cubicBezTo>
                  <a:pt x="701" y="55"/>
                  <a:pt x="698" y="56"/>
                  <a:pt x="697" y="55"/>
                </a:cubicBezTo>
                <a:close/>
                <a:moveTo>
                  <a:pt x="709" y="47"/>
                </a:moveTo>
                <a:cubicBezTo>
                  <a:pt x="708" y="47"/>
                  <a:pt x="707" y="47"/>
                  <a:pt x="706" y="47"/>
                </a:cubicBezTo>
                <a:cubicBezTo>
                  <a:pt x="706" y="46"/>
                  <a:pt x="708" y="47"/>
                  <a:pt x="709" y="47"/>
                </a:cubicBezTo>
                <a:close/>
                <a:moveTo>
                  <a:pt x="709" y="54"/>
                </a:moveTo>
                <a:cubicBezTo>
                  <a:pt x="710" y="53"/>
                  <a:pt x="713" y="53"/>
                  <a:pt x="714" y="54"/>
                </a:cubicBezTo>
                <a:cubicBezTo>
                  <a:pt x="713" y="54"/>
                  <a:pt x="711" y="54"/>
                  <a:pt x="709" y="54"/>
                </a:cubicBezTo>
                <a:close/>
                <a:moveTo>
                  <a:pt x="718" y="52"/>
                </a:moveTo>
                <a:cubicBezTo>
                  <a:pt x="718" y="50"/>
                  <a:pt x="720" y="51"/>
                  <a:pt x="722" y="51"/>
                </a:cubicBezTo>
                <a:cubicBezTo>
                  <a:pt x="721" y="52"/>
                  <a:pt x="719" y="51"/>
                  <a:pt x="718" y="52"/>
                </a:cubicBezTo>
                <a:close/>
                <a:moveTo>
                  <a:pt x="806" y="17"/>
                </a:moveTo>
                <a:cubicBezTo>
                  <a:pt x="800" y="17"/>
                  <a:pt x="800" y="17"/>
                  <a:pt x="800" y="17"/>
                </a:cubicBezTo>
                <a:cubicBezTo>
                  <a:pt x="801" y="19"/>
                  <a:pt x="804" y="18"/>
                  <a:pt x="806" y="17"/>
                </a:cubicBezTo>
                <a:close/>
                <a:moveTo>
                  <a:pt x="816" y="8"/>
                </a:moveTo>
                <a:cubicBezTo>
                  <a:pt x="817" y="8"/>
                  <a:pt x="819" y="9"/>
                  <a:pt x="820" y="8"/>
                </a:cubicBezTo>
                <a:cubicBezTo>
                  <a:pt x="819" y="8"/>
                  <a:pt x="817" y="8"/>
                  <a:pt x="816" y="8"/>
                </a:cubicBezTo>
                <a:close/>
                <a:moveTo>
                  <a:pt x="722" y="58"/>
                </a:moveTo>
                <a:cubicBezTo>
                  <a:pt x="725" y="58"/>
                  <a:pt x="730" y="57"/>
                  <a:pt x="734" y="56"/>
                </a:cubicBezTo>
                <a:cubicBezTo>
                  <a:pt x="730" y="56"/>
                  <a:pt x="726" y="56"/>
                  <a:pt x="722" y="58"/>
                </a:cubicBezTo>
                <a:close/>
                <a:moveTo>
                  <a:pt x="715" y="60"/>
                </a:moveTo>
                <a:cubicBezTo>
                  <a:pt x="718" y="60"/>
                  <a:pt x="722" y="61"/>
                  <a:pt x="724" y="59"/>
                </a:cubicBezTo>
                <a:cubicBezTo>
                  <a:pt x="721" y="60"/>
                  <a:pt x="718" y="59"/>
                  <a:pt x="715" y="60"/>
                </a:cubicBezTo>
                <a:close/>
                <a:moveTo>
                  <a:pt x="32" y="41"/>
                </a:moveTo>
                <a:cubicBezTo>
                  <a:pt x="31" y="40"/>
                  <a:pt x="28" y="40"/>
                  <a:pt x="27" y="41"/>
                </a:cubicBezTo>
                <a:cubicBezTo>
                  <a:pt x="28" y="41"/>
                  <a:pt x="31" y="42"/>
                  <a:pt x="32" y="41"/>
                </a:cubicBezTo>
                <a:close/>
                <a:moveTo>
                  <a:pt x="769" y="19"/>
                </a:moveTo>
                <a:cubicBezTo>
                  <a:pt x="770" y="18"/>
                  <a:pt x="774" y="19"/>
                  <a:pt x="776" y="18"/>
                </a:cubicBezTo>
                <a:cubicBezTo>
                  <a:pt x="774" y="18"/>
                  <a:pt x="770" y="18"/>
                  <a:pt x="769" y="19"/>
                </a:cubicBezTo>
                <a:close/>
                <a:moveTo>
                  <a:pt x="318" y="39"/>
                </a:moveTo>
                <a:cubicBezTo>
                  <a:pt x="316" y="39"/>
                  <a:pt x="312" y="39"/>
                  <a:pt x="312" y="39"/>
                </a:cubicBezTo>
                <a:cubicBezTo>
                  <a:pt x="314" y="39"/>
                  <a:pt x="318" y="39"/>
                  <a:pt x="318" y="39"/>
                </a:cubicBezTo>
                <a:close/>
                <a:moveTo>
                  <a:pt x="671" y="60"/>
                </a:moveTo>
                <a:cubicBezTo>
                  <a:pt x="672" y="60"/>
                  <a:pt x="675" y="61"/>
                  <a:pt x="676" y="60"/>
                </a:cubicBezTo>
                <a:cubicBezTo>
                  <a:pt x="674" y="60"/>
                  <a:pt x="673" y="60"/>
                  <a:pt x="671" y="60"/>
                </a:cubicBezTo>
                <a:close/>
                <a:moveTo>
                  <a:pt x="2" y="66"/>
                </a:moveTo>
                <a:cubicBezTo>
                  <a:pt x="0" y="66"/>
                  <a:pt x="9" y="67"/>
                  <a:pt x="9" y="65"/>
                </a:cubicBezTo>
                <a:cubicBezTo>
                  <a:pt x="7" y="65"/>
                  <a:pt x="5" y="65"/>
                  <a:pt x="2" y="66"/>
                </a:cubicBezTo>
                <a:close/>
                <a:moveTo>
                  <a:pt x="22" y="44"/>
                </a:moveTo>
                <a:cubicBezTo>
                  <a:pt x="21" y="45"/>
                  <a:pt x="18" y="44"/>
                  <a:pt x="18" y="45"/>
                </a:cubicBezTo>
                <a:cubicBezTo>
                  <a:pt x="20" y="45"/>
                  <a:pt x="23" y="45"/>
                  <a:pt x="22" y="44"/>
                </a:cubicBezTo>
                <a:close/>
                <a:moveTo>
                  <a:pt x="750" y="57"/>
                </a:moveTo>
                <a:cubicBezTo>
                  <a:pt x="751" y="56"/>
                  <a:pt x="749" y="57"/>
                  <a:pt x="749" y="56"/>
                </a:cubicBezTo>
                <a:cubicBezTo>
                  <a:pt x="750" y="55"/>
                  <a:pt x="751" y="56"/>
                  <a:pt x="751" y="55"/>
                </a:cubicBezTo>
                <a:cubicBezTo>
                  <a:pt x="748" y="54"/>
                  <a:pt x="745" y="56"/>
                  <a:pt x="744" y="54"/>
                </a:cubicBezTo>
                <a:cubicBezTo>
                  <a:pt x="742" y="56"/>
                  <a:pt x="740" y="55"/>
                  <a:pt x="738" y="56"/>
                </a:cubicBezTo>
                <a:cubicBezTo>
                  <a:pt x="740" y="57"/>
                  <a:pt x="742" y="56"/>
                  <a:pt x="743" y="57"/>
                </a:cubicBezTo>
                <a:cubicBezTo>
                  <a:pt x="743" y="57"/>
                  <a:pt x="742" y="56"/>
                  <a:pt x="741" y="57"/>
                </a:cubicBezTo>
                <a:cubicBezTo>
                  <a:pt x="742" y="57"/>
                  <a:pt x="744" y="57"/>
                  <a:pt x="744" y="58"/>
                </a:cubicBezTo>
                <a:cubicBezTo>
                  <a:pt x="741" y="59"/>
                  <a:pt x="739" y="59"/>
                  <a:pt x="737" y="59"/>
                </a:cubicBezTo>
                <a:cubicBezTo>
                  <a:pt x="737" y="61"/>
                  <a:pt x="740" y="60"/>
                  <a:pt x="741" y="60"/>
                </a:cubicBezTo>
                <a:cubicBezTo>
                  <a:pt x="750" y="60"/>
                  <a:pt x="760" y="59"/>
                  <a:pt x="768" y="58"/>
                </a:cubicBezTo>
                <a:cubicBezTo>
                  <a:pt x="767" y="58"/>
                  <a:pt x="766" y="58"/>
                  <a:pt x="766" y="58"/>
                </a:cubicBezTo>
                <a:cubicBezTo>
                  <a:pt x="769" y="57"/>
                  <a:pt x="772" y="57"/>
                  <a:pt x="774" y="56"/>
                </a:cubicBezTo>
                <a:cubicBezTo>
                  <a:pt x="764" y="56"/>
                  <a:pt x="758" y="57"/>
                  <a:pt x="750" y="57"/>
                </a:cubicBezTo>
                <a:close/>
                <a:moveTo>
                  <a:pt x="765" y="58"/>
                </a:moveTo>
                <a:cubicBezTo>
                  <a:pt x="764" y="58"/>
                  <a:pt x="763" y="58"/>
                  <a:pt x="763" y="58"/>
                </a:cubicBezTo>
                <a:cubicBezTo>
                  <a:pt x="763" y="57"/>
                  <a:pt x="765" y="57"/>
                  <a:pt x="765" y="58"/>
                </a:cubicBezTo>
                <a:close/>
                <a:moveTo>
                  <a:pt x="730" y="44"/>
                </a:moveTo>
                <a:cubicBezTo>
                  <a:pt x="722" y="44"/>
                  <a:pt x="713" y="44"/>
                  <a:pt x="705" y="45"/>
                </a:cubicBezTo>
                <a:cubicBezTo>
                  <a:pt x="714" y="44"/>
                  <a:pt x="721" y="45"/>
                  <a:pt x="730" y="44"/>
                </a:cubicBezTo>
                <a:close/>
                <a:moveTo>
                  <a:pt x="728" y="25"/>
                </a:moveTo>
                <a:cubicBezTo>
                  <a:pt x="724" y="25"/>
                  <a:pt x="720" y="25"/>
                  <a:pt x="717" y="26"/>
                </a:cubicBezTo>
                <a:cubicBezTo>
                  <a:pt x="722" y="26"/>
                  <a:pt x="726" y="26"/>
                  <a:pt x="731" y="26"/>
                </a:cubicBezTo>
                <a:cubicBezTo>
                  <a:pt x="730" y="25"/>
                  <a:pt x="729" y="25"/>
                  <a:pt x="728" y="25"/>
                </a:cubicBezTo>
                <a:close/>
                <a:moveTo>
                  <a:pt x="717" y="36"/>
                </a:moveTo>
                <a:cubicBezTo>
                  <a:pt x="718" y="36"/>
                  <a:pt x="720" y="37"/>
                  <a:pt x="722" y="36"/>
                </a:cubicBezTo>
                <a:cubicBezTo>
                  <a:pt x="720" y="36"/>
                  <a:pt x="716" y="35"/>
                  <a:pt x="717" y="36"/>
                </a:cubicBezTo>
                <a:close/>
                <a:moveTo>
                  <a:pt x="707" y="43"/>
                </a:moveTo>
                <a:cubicBezTo>
                  <a:pt x="709" y="43"/>
                  <a:pt x="710" y="44"/>
                  <a:pt x="711" y="43"/>
                </a:cubicBezTo>
                <a:cubicBezTo>
                  <a:pt x="710" y="43"/>
                  <a:pt x="707" y="43"/>
                  <a:pt x="707" y="43"/>
                </a:cubicBezTo>
                <a:close/>
                <a:moveTo>
                  <a:pt x="725" y="27"/>
                </a:moveTo>
                <a:cubicBezTo>
                  <a:pt x="724" y="28"/>
                  <a:pt x="720" y="27"/>
                  <a:pt x="721" y="28"/>
                </a:cubicBezTo>
                <a:cubicBezTo>
                  <a:pt x="723" y="28"/>
                  <a:pt x="724" y="28"/>
                  <a:pt x="725" y="27"/>
                </a:cubicBezTo>
                <a:close/>
                <a:moveTo>
                  <a:pt x="723" y="41"/>
                </a:moveTo>
                <a:cubicBezTo>
                  <a:pt x="722" y="41"/>
                  <a:pt x="720" y="42"/>
                  <a:pt x="719" y="41"/>
                </a:cubicBezTo>
                <a:cubicBezTo>
                  <a:pt x="719" y="40"/>
                  <a:pt x="720" y="40"/>
                  <a:pt x="722" y="40"/>
                </a:cubicBezTo>
                <a:cubicBezTo>
                  <a:pt x="722" y="40"/>
                  <a:pt x="725" y="40"/>
                  <a:pt x="723" y="40"/>
                </a:cubicBezTo>
                <a:cubicBezTo>
                  <a:pt x="716" y="40"/>
                  <a:pt x="716" y="40"/>
                  <a:pt x="716" y="40"/>
                </a:cubicBezTo>
                <a:cubicBezTo>
                  <a:pt x="713" y="42"/>
                  <a:pt x="707" y="40"/>
                  <a:pt x="704" y="42"/>
                </a:cubicBezTo>
                <a:cubicBezTo>
                  <a:pt x="711" y="42"/>
                  <a:pt x="717" y="43"/>
                  <a:pt x="723" y="41"/>
                </a:cubicBezTo>
                <a:close/>
                <a:moveTo>
                  <a:pt x="636" y="36"/>
                </a:moveTo>
                <a:cubicBezTo>
                  <a:pt x="631" y="36"/>
                  <a:pt x="625" y="36"/>
                  <a:pt x="622" y="37"/>
                </a:cubicBezTo>
                <a:cubicBezTo>
                  <a:pt x="626" y="37"/>
                  <a:pt x="633" y="38"/>
                  <a:pt x="636" y="36"/>
                </a:cubicBezTo>
                <a:close/>
                <a:moveTo>
                  <a:pt x="745" y="53"/>
                </a:moveTo>
                <a:cubicBezTo>
                  <a:pt x="742" y="53"/>
                  <a:pt x="738" y="53"/>
                  <a:pt x="736" y="54"/>
                </a:cubicBezTo>
                <a:cubicBezTo>
                  <a:pt x="737" y="54"/>
                  <a:pt x="744" y="54"/>
                  <a:pt x="745" y="53"/>
                </a:cubicBezTo>
                <a:close/>
                <a:moveTo>
                  <a:pt x="628" y="35"/>
                </a:moveTo>
                <a:cubicBezTo>
                  <a:pt x="626" y="35"/>
                  <a:pt x="624" y="35"/>
                  <a:pt x="623" y="35"/>
                </a:cubicBezTo>
                <a:cubicBezTo>
                  <a:pt x="624" y="35"/>
                  <a:pt x="627" y="36"/>
                  <a:pt x="628" y="35"/>
                </a:cubicBezTo>
                <a:close/>
                <a:moveTo>
                  <a:pt x="603" y="36"/>
                </a:moveTo>
                <a:cubicBezTo>
                  <a:pt x="604" y="36"/>
                  <a:pt x="606" y="36"/>
                  <a:pt x="607" y="36"/>
                </a:cubicBezTo>
                <a:cubicBezTo>
                  <a:pt x="608" y="36"/>
                  <a:pt x="614" y="36"/>
                  <a:pt x="611" y="35"/>
                </a:cubicBezTo>
                <a:cubicBezTo>
                  <a:pt x="609" y="36"/>
                  <a:pt x="604" y="35"/>
                  <a:pt x="603" y="36"/>
                </a:cubicBezTo>
                <a:close/>
                <a:moveTo>
                  <a:pt x="485" y="1"/>
                </a:moveTo>
                <a:cubicBezTo>
                  <a:pt x="489" y="2"/>
                  <a:pt x="486" y="0"/>
                  <a:pt x="485" y="1"/>
                </a:cubicBezTo>
                <a:close/>
                <a:moveTo>
                  <a:pt x="280" y="13"/>
                </a:moveTo>
                <a:cubicBezTo>
                  <a:pt x="275" y="12"/>
                  <a:pt x="276" y="14"/>
                  <a:pt x="280" y="13"/>
                </a:cubicBezTo>
                <a:close/>
                <a:moveTo>
                  <a:pt x="715" y="28"/>
                </a:moveTo>
                <a:cubicBezTo>
                  <a:pt x="711" y="27"/>
                  <a:pt x="712" y="29"/>
                  <a:pt x="715" y="28"/>
                </a:cubicBezTo>
                <a:close/>
                <a:moveTo>
                  <a:pt x="661" y="34"/>
                </a:moveTo>
                <a:cubicBezTo>
                  <a:pt x="657" y="34"/>
                  <a:pt x="658" y="35"/>
                  <a:pt x="661" y="34"/>
                </a:cubicBezTo>
                <a:close/>
                <a:moveTo>
                  <a:pt x="445" y="42"/>
                </a:moveTo>
                <a:cubicBezTo>
                  <a:pt x="441" y="42"/>
                  <a:pt x="443" y="43"/>
                  <a:pt x="445" y="42"/>
                </a:cubicBezTo>
                <a:close/>
                <a:moveTo>
                  <a:pt x="772" y="58"/>
                </a:moveTo>
                <a:cubicBezTo>
                  <a:pt x="769" y="57"/>
                  <a:pt x="769" y="59"/>
                  <a:pt x="772" y="58"/>
                </a:cubicBezTo>
                <a:close/>
                <a:moveTo>
                  <a:pt x="364" y="44"/>
                </a:moveTo>
                <a:cubicBezTo>
                  <a:pt x="363" y="44"/>
                  <a:pt x="363" y="44"/>
                  <a:pt x="363" y="44"/>
                </a:cubicBezTo>
                <a:cubicBezTo>
                  <a:pt x="363" y="44"/>
                  <a:pt x="363" y="44"/>
                  <a:pt x="364" y="44"/>
                </a:cubicBezTo>
                <a:close/>
                <a:moveTo>
                  <a:pt x="686" y="48"/>
                </a:moveTo>
                <a:cubicBezTo>
                  <a:pt x="686" y="48"/>
                  <a:pt x="686" y="48"/>
                  <a:pt x="687" y="48"/>
                </a:cubicBezTo>
                <a:cubicBezTo>
                  <a:pt x="686" y="48"/>
                  <a:pt x="686" y="48"/>
                  <a:pt x="686" y="48"/>
                </a:cubicBezTo>
                <a:close/>
                <a:moveTo>
                  <a:pt x="687" y="48"/>
                </a:moveTo>
                <a:cubicBezTo>
                  <a:pt x="687" y="48"/>
                  <a:pt x="687" y="48"/>
                  <a:pt x="687" y="48"/>
                </a:cubicBezTo>
                <a:cubicBezTo>
                  <a:pt x="687" y="48"/>
                  <a:pt x="687" y="48"/>
                  <a:pt x="687" y="48"/>
                </a:cubicBezTo>
                <a:close/>
                <a:moveTo>
                  <a:pt x="406" y="9"/>
                </a:moveTo>
                <a:cubicBezTo>
                  <a:pt x="406" y="9"/>
                  <a:pt x="406" y="9"/>
                  <a:pt x="406" y="9"/>
                </a:cubicBezTo>
                <a:cubicBezTo>
                  <a:pt x="406" y="9"/>
                  <a:pt x="406" y="9"/>
                  <a:pt x="406" y="9"/>
                </a:cubicBezTo>
                <a:close/>
                <a:moveTo>
                  <a:pt x="454" y="44"/>
                </a:moveTo>
                <a:cubicBezTo>
                  <a:pt x="458" y="44"/>
                  <a:pt x="456" y="43"/>
                  <a:pt x="454" y="44"/>
                </a:cubicBezTo>
                <a:close/>
              </a:path>
            </a:pathLst>
          </a:custGeom>
          <a:solidFill>
            <a:srgbClr val="202223"/>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pPr fontAlgn="auto">
              <a:spcBef>
                <a:spcPts val="0"/>
              </a:spcBef>
              <a:spcAft>
                <a:spcPts val="0"/>
              </a:spcAft>
            </a:pPr>
            <a:endParaRPr lang="zh-CN" altLang="en-US">
              <a:solidFill>
                <a:prstClr val="black"/>
              </a:solidFill>
              <a:latin typeface="+mn-lt"/>
              <a:ea typeface="+mn-ea"/>
              <a:cs typeface="+mn-ea"/>
              <a:sym typeface="+mn-lt"/>
            </a:endParaRPr>
          </a:p>
        </p:txBody>
      </p:sp>
      <p:grpSp>
        <p:nvGrpSpPr>
          <p:cNvPr id="31" name="组合 30"/>
          <p:cNvGrpSpPr/>
          <p:nvPr/>
        </p:nvGrpSpPr>
        <p:grpSpPr>
          <a:xfrm>
            <a:off x="1208812" y="2504430"/>
            <a:ext cx="1433499" cy="1363374"/>
            <a:chOff x="1675432" y="2763748"/>
            <a:chExt cx="1433630" cy="1363458"/>
          </a:xfrm>
        </p:grpSpPr>
        <p:sp>
          <p:nvSpPr>
            <p:cNvPr id="32" name="矩形 31"/>
            <p:cNvSpPr/>
            <p:nvPr/>
          </p:nvSpPr>
          <p:spPr>
            <a:xfrm>
              <a:off x="1675432" y="2763748"/>
              <a:ext cx="1129413" cy="1320890"/>
            </a:xfrm>
            <a:prstGeom prst="rect">
              <a:avLst/>
            </a:prstGeom>
            <a:noFill/>
            <a:ln w="3175" cap="flat" cmpd="sng" algn="ctr">
              <a:solidFill>
                <a:sysClr val="window" lastClr="FFFFFF">
                  <a:lumMod val="65000"/>
                </a:sysClr>
              </a:solidFill>
              <a:prstDash val="solid"/>
              <a:miter lim="800000"/>
            </a:ln>
            <a:effectLst/>
          </p:spPr>
          <p:txBody>
            <a:bodyPr rtlCol="0" anchor="ctr"/>
            <a:lstStyle/>
            <a:p>
              <a:pPr algn="ctr" defTabSz="685800" fontAlgn="auto">
                <a:spcBef>
                  <a:spcPts val="0"/>
                </a:spcBef>
                <a:spcAft>
                  <a:spcPts val="0"/>
                </a:spcAft>
                <a:defRPr/>
              </a:pPr>
              <a:endParaRPr lang="zh-CN" altLang="en-US" kern="0">
                <a:solidFill>
                  <a:prstClr val="white"/>
                </a:solidFill>
                <a:latin typeface="+mn-lt"/>
                <a:ea typeface="+mn-ea"/>
                <a:cs typeface="+mn-ea"/>
                <a:sym typeface="+mn-lt"/>
              </a:endParaRPr>
            </a:p>
          </p:txBody>
        </p:sp>
        <p:sp>
          <p:nvSpPr>
            <p:cNvPr id="33" name="矩形 32"/>
            <p:cNvSpPr/>
            <p:nvPr/>
          </p:nvSpPr>
          <p:spPr>
            <a:xfrm>
              <a:off x="1711796" y="3099360"/>
              <a:ext cx="738732" cy="1027846"/>
            </a:xfrm>
            <a:prstGeom prst="rect">
              <a:avLst/>
            </a:prstGeom>
          </p:spPr>
          <p:txBody>
            <a:bodyPr vert="eaVert" wrap="square">
              <a:spAutoFit/>
            </a:bodyPr>
            <a:lstStyle/>
            <a:p>
              <a:pPr algn="ctr" defTabSz="685800" fontAlgn="auto">
                <a:lnSpc>
                  <a:spcPct val="150000"/>
                </a:lnSpc>
                <a:spcBef>
                  <a:spcPts val="0"/>
                </a:spcBef>
                <a:spcAft>
                  <a:spcPts val="0"/>
                </a:spcAft>
                <a:defRPr/>
              </a:pPr>
              <a:r>
                <a:rPr lang="zh-CN" altLang="en-US" sz="1200" kern="0" dirty="0">
                  <a:solidFill>
                    <a:prstClr val="black">
                      <a:lumMod val="85000"/>
                      <a:lumOff val="15000"/>
                    </a:prstClr>
                  </a:solidFill>
                  <a:latin typeface="+mn-lt"/>
                  <a:ea typeface="+mn-ea"/>
                  <a:cs typeface="+mn-ea"/>
                  <a:sym typeface="+mn-lt"/>
                </a:rPr>
                <a:t>有美为鳞族，潜蟠得所从。</a:t>
              </a:r>
            </a:p>
          </p:txBody>
        </p:sp>
        <p:sp>
          <p:nvSpPr>
            <p:cNvPr id="34" name="菱形 33"/>
            <p:cNvSpPr/>
            <p:nvPr/>
          </p:nvSpPr>
          <p:spPr>
            <a:xfrm>
              <a:off x="2281062" y="2971574"/>
              <a:ext cx="828000" cy="828000"/>
            </a:xfrm>
            <a:prstGeom prst="diamond">
              <a:avLst/>
            </a:prstGeom>
            <a:solidFill>
              <a:sysClr val="window" lastClr="FFFFFF"/>
            </a:solidFill>
            <a:ln w="3175" cap="flat" cmpd="sng" algn="ctr">
              <a:solidFill>
                <a:sysClr val="window" lastClr="FFFFFF">
                  <a:lumMod val="50000"/>
                </a:sysClr>
              </a:solidFill>
              <a:prstDash val="solid"/>
              <a:miter lim="800000"/>
            </a:ln>
            <a:effectLst/>
          </p:spPr>
          <p:txBody>
            <a:bodyPr rtlCol="0" anchor="ctr"/>
            <a:lstStyle/>
            <a:p>
              <a:pPr algn="ctr" defTabSz="685800" fontAlgn="auto">
                <a:spcBef>
                  <a:spcPts val="0"/>
                </a:spcBef>
                <a:spcAft>
                  <a:spcPts val="0"/>
                </a:spcAft>
                <a:defRPr/>
              </a:pPr>
              <a:endParaRPr lang="zh-CN" altLang="en-US" kern="0">
                <a:solidFill>
                  <a:prstClr val="white"/>
                </a:solidFill>
                <a:latin typeface="+mn-lt"/>
                <a:ea typeface="+mn-ea"/>
                <a:cs typeface="+mn-ea"/>
                <a:sym typeface="+mn-lt"/>
              </a:endParaRPr>
            </a:p>
          </p:txBody>
        </p:sp>
        <p:sp>
          <p:nvSpPr>
            <p:cNvPr id="35" name="矩形 34"/>
            <p:cNvSpPr/>
            <p:nvPr/>
          </p:nvSpPr>
          <p:spPr>
            <a:xfrm>
              <a:off x="2371095" y="3056072"/>
              <a:ext cx="595089" cy="584811"/>
            </a:xfrm>
            <a:prstGeom prst="rect">
              <a:avLst/>
            </a:prstGeom>
          </p:spPr>
          <p:txBody>
            <a:bodyPr wrap="none">
              <a:spAutoFit/>
            </a:bodyPr>
            <a:lstStyle/>
            <a:p>
              <a:pPr defTabSz="685800" fontAlgn="auto">
                <a:spcBef>
                  <a:spcPts val="0"/>
                </a:spcBef>
                <a:spcAft>
                  <a:spcPts val="0"/>
                </a:spcAft>
                <a:defRPr/>
              </a:pPr>
              <a:r>
                <a:rPr lang="zh-CN" altLang="en-US" sz="3200" kern="0" dirty="0" smtClean="0">
                  <a:solidFill>
                    <a:prstClr val="black">
                      <a:lumMod val="85000"/>
                      <a:lumOff val="15000"/>
                    </a:prstClr>
                  </a:solidFill>
                  <a:effectLst>
                    <a:outerShdw blurRad="50800" dist="38100" dir="8100000" algn="tr" rotWithShape="0">
                      <a:prstClr val="black">
                        <a:alpha val="40000"/>
                      </a:prstClr>
                    </a:outerShdw>
                  </a:effectLst>
                  <a:latin typeface="+mn-lt"/>
                  <a:ea typeface="+mn-ea"/>
                  <a:cs typeface="+mn-ea"/>
                  <a:sym typeface="+mn-lt"/>
                </a:rPr>
                <a:t>古</a:t>
              </a:r>
              <a:endParaRPr lang="zh-CN" altLang="en-US" sz="3200" kern="0" dirty="0">
                <a:solidFill>
                  <a:prstClr val="black">
                    <a:lumMod val="85000"/>
                    <a:lumOff val="15000"/>
                  </a:prstClr>
                </a:solidFill>
                <a:effectLst>
                  <a:outerShdw blurRad="50800" dist="38100" dir="8100000" algn="tr" rotWithShape="0">
                    <a:prstClr val="black">
                      <a:alpha val="40000"/>
                    </a:prstClr>
                  </a:outerShdw>
                </a:effectLst>
                <a:latin typeface="+mn-lt"/>
                <a:ea typeface="+mn-ea"/>
                <a:cs typeface="+mn-ea"/>
                <a:sym typeface="+mn-lt"/>
              </a:endParaRPr>
            </a:p>
          </p:txBody>
        </p:sp>
      </p:grpSp>
      <p:grpSp>
        <p:nvGrpSpPr>
          <p:cNvPr id="36" name="组合 35"/>
          <p:cNvGrpSpPr/>
          <p:nvPr/>
        </p:nvGrpSpPr>
        <p:grpSpPr>
          <a:xfrm>
            <a:off x="3617286" y="2504430"/>
            <a:ext cx="1433499" cy="1363374"/>
            <a:chOff x="4032431" y="2779588"/>
            <a:chExt cx="1433630" cy="1363458"/>
          </a:xfrm>
        </p:grpSpPr>
        <p:sp>
          <p:nvSpPr>
            <p:cNvPr id="37" name="矩形 36"/>
            <p:cNvSpPr/>
            <p:nvPr/>
          </p:nvSpPr>
          <p:spPr>
            <a:xfrm>
              <a:off x="4032431" y="2779588"/>
              <a:ext cx="1129413" cy="1320890"/>
            </a:xfrm>
            <a:prstGeom prst="rect">
              <a:avLst/>
            </a:prstGeom>
            <a:noFill/>
            <a:ln w="3175" cap="flat" cmpd="sng" algn="ctr">
              <a:solidFill>
                <a:sysClr val="window" lastClr="FFFFFF">
                  <a:lumMod val="65000"/>
                </a:sysClr>
              </a:solidFill>
              <a:prstDash val="solid"/>
              <a:miter lim="800000"/>
            </a:ln>
            <a:effectLst/>
          </p:spPr>
          <p:txBody>
            <a:bodyPr rtlCol="0" anchor="ctr"/>
            <a:lstStyle/>
            <a:p>
              <a:pPr algn="ctr" defTabSz="685800" fontAlgn="auto">
                <a:spcBef>
                  <a:spcPts val="0"/>
                </a:spcBef>
                <a:spcAft>
                  <a:spcPts val="0"/>
                </a:spcAft>
                <a:defRPr/>
              </a:pPr>
              <a:endParaRPr lang="zh-CN" altLang="en-US" kern="0">
                <a:solidFill>
                  <a:prstClr val="white"/>
                </a:solidFill>
                <a:latin typeface="+mn-lt"/>
                <a:ea typeface="+mn-ea"/>
                <a:cs typeface="+mn-ea"/>
                <a:sym typeface="+mn-lt"/>
              </a:endParaRPr>
            </a:p>
          </p:txBody>
        </p:sp>
        <p:sp>
          <p:nvSpPr>
            <p:cNvPr id="38" name="矩形 37"/>
            <p:cNvSpPr/>
            <p:nvPr/>
          </p:nvSpPr>
          <p:spPr>
            <a:xfrm>
              <a:off x="4068795" y="3115200"/>
              <a:ext cx="738732" cy="1027846"/>
            </a:xfrm>
            <a:prstGeom prst="rect">
              <a:avLst/>
            </a:prstGeom>
          </p:spPr>
          <p:txBody>
            <a:bodyPr vert="eaVert" wrap="square">
              <a:spAutoFit/>
            </a:bodyPr>
            <a:lstStyle/>
            <a:p>
              <a:pPr algn="ctr" defTabSz="685800" fontAlgn="auto">
                <a:lnSpc>
                  <a:spcPct val="150000"/>
                </a:lnSpc>
                <a:spcBef>
                  <a:spcPts val="0"/>
                </a:spcBef>
                <a:spcAft>
                  <a:spcPts val="0"/>
                </a:spcAft>
                <a:defRPr/>
              </a:pPr>
              <a:r>
                <a:rPr lang="zh-CN" altLang="en-US" sz="1200" kern="0" dirty="0">
                  <a:solidFill>
                    <a:prstClr val="black">
                      <a:lumMod val="85000"/>
                      <a:lumOff val="15000"/>
                    </a:prstClr>
                  </a:solidFill>
                  <a:latin typeface="+mn-lt"/>
                  <a:ea typeface="+mn-ea"/>
                  <a:cs typeface="+mn-ea"/>
                  <a:sym typeface="+mn-lt"/>
                </a:rPr>
                <a:t>有美为鳞族，潜蟠得所从。</a:t>
              </a:r>
            </a:p>
          </p:txBody>
        </p:sp>
        <p:sp>
          <p:nvSpPr>
            <p:cNvPr id="39" name="菱形 38"/>
            <p:cNvSpPr/>
            <p:nvPr/>
          </p:nvSpPr>
          <p:spPr>
            <a:xfrm>
              <a:off x="4638061" y="2987414"/>
              <a:ext cx="828000" cy="828000"/>
            </a:xfrm>
            <a:prstGeom prst="diamond">
              <a:avLst/>
            </a:prstGeom>
            <a:solidFill>
              <a:sysClr val="window" lastClr="FFFFFF"/>
            </a:solidFill>
            <a:ln w="3175" cap="flat" cmpd="sng" algn="ctr">
              <a:solidFill>
                <a:sysClr val="window" lastClr="FFFFFF">
                  <a:lumMod val="50000"/>
                </a:sysClr>
              </a:solidFill>
              <a:prstDash val="solid"/>
              <a:miter lim="800000"/>
            </a:ln>
            <a:effectLst/>
          </p:spPr>
          <p:txBody>
            <a:bodyPr rtlCol="0" anchor="ctr"/>
            <a:lstStyle/>
            <a:p>
              <a:pPr algn="ctr" defTabSz="685800" fontAlgn="auto">
                <a:spcBef>
                  <a:spcPts val="0"/>
                </a:spcBef>
                <a:spcAft>
                  <a:spcPts val="0"/>
                </a:spcAft>
                <a:defRPr/>
              </a:pPr>
              <a:endParaRPr lang="zh-CN" altLang="en-US" kern="0">
                <a:solidFill>
                  <a:prstClr val="white"/>
                </a:solidFill>
                <a:latin typeface="+mn-lt"/>
                <a:ea typeface="+mn-ea"/>
                <a:cs typeface="+mn-ea"/>
                <a:sym typeface="+mn-lt"/>
              </a:endParaRPr>
            </a:p>
          </p:txBody>
        </p:sp>
        <p:sp>
          <p:nvSpPr>
            <p:cNvPr id="40" name="矩形 39"/>
            <p:cNvSpPr/>
            <p:nvPr/>
          </p:nvSpPr>
          <p:spPr>
            <a:xfrm>
              <a:off x="4728094" y="3071912"/>
              <a:ext cx="595089" cy="584811"/>
            </a:xfrm>
            <a:prstGeom prst="rect">
              <a:avLst/>
            </a:prstGeom>
          </p:spPr>
          <p:txBody>
            <a:bodyPr wrap="none">
              <a:spAutoFit/>
            </a:bodyPr>
            <a:lstStyle/>
            <a:p>
              <a:pPr defTabSz="685800" fontAlgn="auto">
                <a:spcBef>
                  <a:spcPts val="0"/>
                </a:spcBef>
                <a:spcAft>
                  <a:spcPts val="0"/>
                </a:spcAft>
                <a:defRPr/>
              </a:pPr>
              <a:r>
                <a:rPr lang="zh-CN" altLang="en-US" sz="3200" kern="0" dirty="0" smtClean="0">
                  <a:solidFill>
                    <a:prstClr val="black">
                      <a:lumMod val="85000"/>
                      <a:lumOff val="15000"/>
                    </a:prstClr>
                  </a:solidFill>
                  <a:effectLst>
                    <a:outerShdw blurRad="50800" dist="38100" dir="8100000" algn="tr" rotWithShape="0">
                      <a:prstClr val="black">
                        <a:alpha val="40000"/>
                      </a:prstClr>
                    </a:outerShdw>
                  </a:effectLst>
                  <a:latin typeface="+mn-lt"/>
                  <a:ea typeface="+mn-ea"/>
                  <a:cs typeface="+mn-ea"/>
                  <a:sym typeface="+mn-lt"/>
                </a:rPr>
                <a:t>典</a:t>
              </a:r>
              <a:endParaRPr lang="zh-CN" altLang="en-US" sz="3200" kern="0" dirty="0">
                <a:solidFill>
                  <a:prstClr val="black">
                    <a:lumMod val="85000"/>
                    <a:lumOff val="15000"/>
                  </a:prstClr>
                </a:solidFill>
                <a:effectLst>
                  <a:outerShdw blurRad="50800" dist="38100" dir="8100000" algn="tr" rotWithShape="0">
                    <a:prstClr val="black">
                      <a:alpha val="40000"/>
                    </a:prstClr>
                  </a:outerShdw>
                </a:effectLst>
                <a:latin typeface="+mn-lt"/>
                <a:ea typeface="+mn-ea"/>
                <a:cs typeface="+mn-ea"/>
                <a:sym typeface="+mn-lt"/>
              </a:endParaRPr>
            </a:p>
          </p:txBody>
        </p:sp>
      </p:grpSp>
      <p:grpSp>
        <p:nvGrpSpPr>
          <p:cNvPr id="41" name="组合 40"/>
          <p:cNvGrpSpPr/>
          <p:nvPr/>
        </p:nvGrpSpPr>
        <p:grpSpPr>
          <a:xfrm>
            <a:off x="6025759" y="2504430"/>
            <a:ext cx="1433499" cy="1363374"/>
            <a:chOff x="6297614" y="2789003"/>
            <a:chExt cx="1433630" cy="1363458"/>
          </a:xfrm>
        </p:grpSpPr>
        <p:sp>
          <p:nvSpPr>
            <p:cNvPr id="42" name="矩形 41"/>
            <p:cNvSpPr/>
            <p:nvPr/>
          </p:nvSpPr>
          <p:spPr>
            <a:xfrm>
              <a:off x="6297614" y="2789003"/>
              <a:ext cx="1129413" cy="1320890"/>
            </a:xfrm>
            <a:prstGeom prst="rect">
              <a:avLst/>
            </a:prstGeom>
            <a:noFill/>
            <a:ln w="3175" cap="flat" cmpd="sng" algn="ctr">
              <a:solidFill>
                <a:sysClr val="window" lastClr="FFFFFF">
                  <a:lumMod val="65000"/>
                </a:sysClr>
              </a:solidFill>
              <a:prstDash val="solid"/>
              <a:miter lim="800000"/>
            </a:ln>
            <a:effectLst/>
          </p:spPr>
          <p:txBody>
            <a:bodyPr rtlCol="0" anchor="ctr"/>
            <a:lstStyle/>
            <a:p>
              <a:pPr algn="ctr" defTabSz="685800" fontAlgn="auto">
                <a:spcBef>
                  <a:spcPts val="0"/>
                </a:spcBef>
                <a:spcAft>
                  <a:spcPts val="0"/>
                </a:spcAft>
                <a:defRPr/>
              </a:pPr>
              <a:endParaRPr lang="zh-CN" altLang="en-US" kern="0">
                <a:solidFill>
                  <a:prstClr val="white"/>
                </a:solidFill>
                <a:latin typeface="+mn-lt"/>
                <a:ea typeface="+mn-ea"/>
                <a:cs typeface="+mn-ea"/>
                <a:sym typeface="+mn-lt"/>
              </a:endParaRPr>
            </a:p>
          </p:txBody>
        </p:sp>
        <p:sp>
          <p:nvSpPr>
            <p:cNvPr id="43" name="矩形 42"/>
            <p:cNvSpPr/>
            <p:nvPr/>
          </p:nvSpPr>
          <p:spPr>
            <a:xfrm>
              <a:off x="6333978" y="3124615"/>
              <a:ext cx="738732" cy="1027846"/>
            </a:xfrm>
            <a:prstGeom prst="rect">
              <a:avLst/>
            </a:prstGeom>
          </p:spPr>
          <p:txBody>
            <a:bodyPr vert="eaVert" wrap="square">
              <a:spAutoFit/>
            </a:bodyPr>
            <a:lstStyle/>
            <a:p>
              <a:pPr algn="ctr" defTabSz="685800" fontAlgn="auto">
                <a:lnSpc>
                  <a:spcPct val="150000"/>
                </a:lnSpc>
                <a:spcBef>
                  <a:spcPts val="0"/>
                </a:spcBef>
                <a:spcAft>
                  <a:spcPts val="0"/>
                </a:spcAft>
                <a:defRPr/>
              </a:pPr>
              <a:r>
                <a:rPr lang="zh-CN" altLang="en-US" sz="1200" kern="0" dirty="0">
                  <a:solidFill>
                    <a:prstClr val="black">
                      <a:lumMod val="85000"/>
                      <a:lumOff val="15000"/>
                    </a:prstClr>
                  </a:solidFill>
                  <a:latin typeface="+mn-lt"/>
                  <a:ea typeface="+mn-ea"/>
                  <a:cs typeface="+mn-ea"/>
                  <a:sym typeface="+mn-lt"/>
                </a:rPr>
                <a:t>有美为鳞族，潜蟠得所从。</a:t>
              </a:r>
            </a:p>
          </p:txBody>
        </p:sp>
        <p:sp>
          <p:nvSpPr>
            <p:cNvPr id="44" name="菱形 43"/>
            <p:cNvSpPr/>
            <p:nvPr/>
          </p:nvSpPr>
          <p:spPr>
            <a:xfrm>
              <a:off x="6903244" y="2996829"/>
              <a:ext cx="828000" cy="828000"/>
            </a:xfrm>
            <a:prstGeom prst="diamond">
              <a:avLst/>
            </a:prstGeom>
            <a:solidFill>
              <a:sysClr val="window" lastClr="FFFFFF"/>
            </a:solidFill>
            <a:ln w="3175" cap="flat" cmpd="sng" algn="ctr">
              <a:solidFill>
                <a:sysClr val="window" lastClr="FFFFFF">
                  <a:lumMod val="50000"/>
                </a:sysClr>
              </a:solidFill>
              <a:prstDash val="solid"/>
              <a:miter lim="800000"/>
            </a:ln>
            <a:effectLst/>
          </p:spPr>
          <p:txBody>
            <a:bodyPr rtlCol="0" anchor="ctr"/>
            <a:lstStyle/>
            <a:p>
              <a:pPr algn="ctr" defTabSz="685800" fontAlgn="auto">
                <a:spcBef>
                  <a:spcPts val="0"/>
                </a:spcBef>
                <a:spcAft>
                  <a:spcPts val="0"/>
                </a:spcAft>
                <a:defRPr/>
              </a:pPr>
              <a:endParaRPr lang="zh-CN" altLang="en-US" kern="0">
                <a:solidFill>
                  <a:prstClr val="white"/>
                </a:solidFill>
                <a:latin typeface="+mn-lt"/>
                <a:ea typeface="+mn-ea"/>
                <a:cs typeface="+mn-ea"/>
                <a:sym typeface="+mn-lt"/>
              </a:endParaRPr>
            </a:p>
          </p:txBody>
        </p:sp>
        <p:sp>
          <p:nvSpPr>
            <p:cNvPr id="45" name="矩形 44"/>
            <p:cNvSpPr/>
            <p:nvPr/>
          </p:nvSpPr>
          <p:spPr>
            <a:xfrm>
              <a:off x="6993277" y="3081327"/>
              <a:ext cx="595089" cy="584811"/>
            </a:xfrm>
            <a:prstGeom prst="rect">
              <a:avLst/>
            </a:prstGeom>
          </p:spPr>
          <p:txBody>
            <a:bodyPr wrap="none">
              <a:spAutoFit/>
            </a:bodyPr>
            <a:lstStyle/>
            <a:p>
              <a:pPr defTabSz="685800" fontAlgn="auto">
                <a:spcBef>
                  <a:spcPts val="0"/>
                </a:spcBef>
                <a:spcAft>
                  <a:spcPts val="0"/>
                </a:spcAft>
                <a:defRPr/>
              </a:pPr>
              <a:r>
                <a:rPr lang="zh-CN" altLang="en-US" sz="3200" kern="0" dirty="0">
                  <a:solidFill>
                    <a:prstClr val="black">
                      <a:lumMod val="85000"/>
                      <a:lumOff val="15000"/>
                    </a:prstClr>
                  </a:solidFill>
                  <a:effectLst>
                    <a:outerShdw blurRad="50800" dist="38100" dir="8100000" algn="tr" rotWithShape="0">
                      <a:prstClr val="black">
                        <a:alpha val="40000"/>
                      </a:prstClr>
                    </a:outerShdw>
                  </a:effectLst>
                  <a:latin typeface="+mn-lt"/>
                  <a:ea typeface="+mn-ea"/>
                  <a:cs typeface="+mn-ea"/>
                  <a:sym typeface="+mn-lt"/>
                </a:rPr>
                <a:t>风</a:t>
              </a:r>
            </a:p>
          </p:txBody>
        </p:sp>
      </p:grpSp>
      <p:grpSp>
        <p:nvGrpSpPr>
          <p:cNvPr id="46" name="组合 45"/>
          <p:cNvGrpSpPr>
            <a:grpSpLocks noChangeAspect="1"/>
          </p:cNvGrpSpPr>
          <p:nvPr/>
        </p:nvGrpSpPr>
        <p:grpSpPr>
          <a:xfrm>
            <a:off x="3653705" y="1347614"/>
            <a:ext cx="1609005" cy="1511907"/>
            <a:chOff x="6441700" y="1694260"/>
            <a:chExt cx="1969350" cy="1850452"/>
          </a:xfrm>
        </p:grpSpPr>
        <p:sp>
          <p:nvSpPr>
            <p:cNvPr id="47" name="Freeform 45"/>
            <p:cNvSpPr>
              <a:spLocks noEditPoints="1"/>
            </p:cNvSpPr>
            <p:nvPr/>
          </p:nvSpPr>
          <p:spPr bwMode="auto">
            <a:xfrm>
              <a:off x="6441700" y="1694260"/>
              <a:ext cx="1969350" cy="1850452"/>
            </a:xfrm>
            <a:custGeom>
              <a:avLst/>
              <a:gdLst>
                <a:gd name="T0" fmla="*/ 59 w 166"/>
                <a:gd name="T1" fmla="*/ 10 h 176"/>
                <a:gd name="T2" fmla="*/ 60 w 166"/>
                <a:gd name="T3" fmla="*/ 20 h 176"/>
                <a:gd name="T4" fmla="*/ 67 w 166"/>
                <a:gd name="T5" fmla="*/ 33 h 176"/>
                <a:gd name="T6" fmla="*/ 16 w 166"/>
                <a:gd name="T7" fmla="*/ 51 h 176"/>
                <a:gd name="T8" fmla="*/ 1 w 166"/>
                <a:gd name="T9" fmla="*/ 55 h 176"/>
                <a:gd name="T10" fmla="*/ 136 w 166"/>
                <a:gd name="T11" fmla="*/ 67 h 176"/>
                <a:gd name="T12" fmla="*/ 139 w 166"/>
                <a:gd name="T13" fmla="*/ 74 h 176"/>
                <a:gd name="T14" fmla="*/ 143 w 166"/>
                <a:gd name="T15" fmla="*/ 86 h 176"/>
                <a:gd name="T16" fmla="*/ 74 w 166"/>
                <a:gd name="T17" fmla="*/ 99 h 176"/>
                <a:gd name="T18" fmla="*/ 30 w 166"/>
                <a:gd name="T19" fmla="*/ 106 h 176"/>
                <a:gd name="T20" fmla="*/ 26 w 166"/>
                <a:gd name="T21" fmla="*/ 119 h 176"/>
                <a:gd name="T22" fmla="*/ 109 w 166"/>
                <a:gd name="T23" fmla="*/ 125 h 176"/>
                <a:gd name="T24" fmla="*/ 100 w 166"/>
                <a:gd name="T25" fmla="*/ 129 h 176"/>
                <a:gd name="T26" fmla="*/ 126 w 166"/>
                <a:gd name="T27" fmla="*/ 137 h 176"/>
                <a:gd name="T28" fmla="*/ 142 w 166"/>
                <a:gd name="T29" fmla="*/ 145 h 176"/>
                <a:gd name="T30" fmla="*/ 137 w 166"/>
                <a:gd name="T31" fmla="*/ 150 h 176"/>
                <a:gd name="T32" fmla="*/ 44 w 166"/>
                <a:gd name="T33" fmla="*/ 156 h 176"/>
                <a:gd name="T34" fmla="*/ 50 w 166"/>
                <a:gd name="T35" fmla="*/ 164 h 176"/>
                <a:gd name="T36" fmla="*/ 77 w 166"/>
                <a:gd name="T37" fmla="*/ 172 h 176"/>
                <a:gd name="T38" fmla="*/ 92 w 166"/>
                <a:gd name="T39" fmla="*/ 9 h 176"/>
                <a:gd name="T40" fmla="*/ 127 w 166"/>
                <a:gd name="T41" fmla="*/ 59 h 176"/>
                <a:gd name="T42" fmla="*/ 55 w 166"/>
                <a:gd name="T43" fmla="*/ 33 h 176"/>
                <a:gd name="T44" fmla="*/ 30 w 166"/>
                <a:gd name="T45" fmla="*/ 64 h 176"/>
                <a:gd name="T46" fmla="*/ 61 w 166"/>
                <a:gd name="T47" fmla="*/ 136 h 176"/>
                <a:gd name="T48" fmla="*/ 39 w 166"/>
                <a:gd name="T49" fmla="*/ 117 h 176"/>
                <a:gd name="T50" fmla="*/ 91 w 166"/>
                <a:gd name="T51" fmla="*/ 115 h 176"/>
                <a:gd name="T52" fmla="*/ 104 w 166"/>
                <a:gd name="T53" fmla="*/ 120 h 176"/>
                <a:gd name="T54" fmla="*/ 133 w 166"/>
                <a:gd name="T55" fmla="*/ 107 h 176"/>
                <a:gd name="T56" fmla="*/ 134 w 166"/>
                <a:gd name="T57" fmla="*/ 81 h 176"/>
                <a:gd name="T58" fmla="*/ 24 w 166"/>
                <a:gd name="T59" fmla="*/ 73 h 176"/>
                <a:gd name="T60" fmla="*/ 120 w 166"/>
                <a:gd name="T61" fmla="*/ 78 h 176"/>
                <a:gd name="T62" fmla="*/ 113 w 166"/>
                <a:gd name="T63" fmla="*/ 99 h 176"/>
                <a:gd name="T64" fmla="*/ 110 w 166"/>
                <a:gd name="T65" fmla="*/ 62 h 176"/>
                <a:gd name="T66" fmla="*/ 112 w 166"/>
                <a:gd name="T67" fmla="*/ 50 h 176"/>
                <a:gd name="T68" fmla="*/ 95 w 166"/>
                <a:gd name="T69" fmla="*/ 78 h 176"/>
                <a:gd name="T70" fmla="*/ 93 w 166"/>
                <a:gd name="T71" fmla="*/ 45 h 176"/>
                <a:gd name="T72" fmla="*/ 45 w 166"/>
                <a:gd name="T73" fmla="*/ 81 h 176"/>
                <a:gd name="T74" fmla="*/ 64 w 166"/>
                <a:gd name="T75" fmla="*/ 86 h 176"/>
                <a:gd name="T76" fmla="*/ 76 w 166"/>
                <a:gd name="T77" fmla="*/ 88 h 176"/>
                <a:gd name="T78" fmla="*/ 55 w 166"/>
                <a:gd name="T79" fmla="*/ 106 h 176"/>
                <a:gd name="T80" fmla="*/ 38 w 166"/>
                <a:gd name="T81" fmla="*/ 68 h 176"/>
                <a:gd name="T82" fmla="*/ 54 w 166"/>
                <a:gd name="T83" fmla="*/ 66 h 176"/>
                <a:gd name="T84" fmla="*/ 53 w 166"/>
                <a:gd name="T85" fmla="*/ 83 h 176"/>
                <a:gd name="T86" fmla="*/ 70 w 166"/>
                <a:gd name="T87" fmla="*/ 66 h 176"/>
                <a:gd name="T88" fmla="*/ 82 w 166"/>
                <a:gd name="T89" fmla="*/ 76 h 176"/>
                <a:gd name="T90" fmla="*/ 90 w 166"/>
                <a:gd name="T91" fmla="*/ 82 h 176"/>
                <a:gd name="T92" fmla="*/ 60 w 166"/>
                <a:gd name="T93" fmla="*/ 39 h 176"/>
                <a:gd name="T94" fmla="*/ 31 w 166"/>
                <a:gd name="T95" fmla="*/ 89 h 176"/>
                <a:gd name="T96" fmla="*/ 42 w 166"/>
                <a:gd name="T97" fmla="*/ 104 h 176"/>
                <a:gd name="T98" fmla="*/ 68 w 166"/>
                <a:gd name="T99" fmla="*/ 128 h 176"/>
                <a:gd name="T100" fmla="*/ 91 w 166"/>
                <a:gd name="T101" fmla="*/ 96 h 176"/>
                <a:gd name="T102" fmla="*/ 107 w 166"/>
                <a:gd name="T103" fmla="*/ 96 h 176"/>
                <a:gd name="T104" fmla="*/ 122 w 166"/>
                <a:gd name="T105" fmla="*/ 101 h 176"/>
                <a:gd name="T106" fmla="*/ 124 w 166"/>
                <a:gd name="T107" fmla="*/ 88 h 176"/>
                <a:gd name="T108" fmla="*/ 21 w 166"/>
                <a:gd name="T109" fmla="*/ 61 h 176"/>
                <a:gd name="T110" fmla="*/ 30 w 166"/>
                <a:gd name="T111" fmla="*/ 47 h 176"/>
                <a:gd name="T112" fmla="*/ 20 w 166"/>
                <a:gd name="T113" fmla="*/ 97 h 176"/>
                <a:gd name="T114" fmla="*/ 20 w 166"/>
                <a:gd name="T115" fmla="*/ 120 h 176"/>
                <a:gd name="T116" fmla="*/ 72 w 166"/>
                <a:gd name="T117" fmla="*/ 151 h 176"/>
                <a:gd name="T118" fmla="*/ 39 w 166"/>
                <a:gd name="T119" fmla="*/ 132 h 176"/>
                <a:gd name="T120" fmla="*/ 86 w 166"/>
                <a:gd name="T121" fmla="*/ 134 h 176"/>
                <a:gd name="T122" fmla="*/ 35 w 166"/>
                <a:gd name="T123" fmla="*/ 151 h 176"/>
                <a:gd name="T124" fmla="*/ 110 w 166"/>
                <a:gd name="T125" fmla="*/ 2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6" h="176">
                  <a:moveTo>
                    <a:pt x="40" y="1"/>
                  </a:moveTo>
                  <a:cubicBezTo>
                    <a:pt x="40" y="1"/>
                    <a:pt x="40" y="1"/>
                    <a:pt x="40" y="0"/>
                  </a:cubicBezTo>
                  <a:cubicBezTo>
                    <a:pt x="40" y="1"/>
                    <a:pt x="39" y="1"/>
                    <a:pt x="39" y="1"/>
                  </a:cubicBezTo>
                  <a:cubicBezTo>
                    <a:pt x="39" y="1"/>
                    <a:pt x="39" y="1"/>
                    <a:pt x="40" y="1"/>
                  </a:cubicBezTo>
                  <a:cubicBezTo>
                    <a:pt x="40" y="1"/>
                    <a:pt x="40" y="1"/>
                    <a:pt x="40" y="1"/>
                  </a:cubicBezTo>
                  <a:close/>
                  <a:moveTo>
                    <a:pt x="74" y="2"/>
                  </a:moveTo>
                  <a:cubicBezTo>
                    <a:pt x="75" y="1"/>
                    <a:pt x="76" y="3"/>
                    <a:pt x="78" y="2"/>
                  </a:cubicBezTo>
                  <a:cubicBezTo>
                    <a:pt x="77" y="1"/>
                    <a:pt x="74" y="1"/>
                    <a:pt x="73" y="2"/>
                  </a:cubicBezTo>
                  <a:cubicBezTo>
                    <a:pt x="72" y="1"/>
                    <a:pt x="72" y="1"/>
                    <a:pt x="71" y="1"/>
                  </a:cubicBezTo>
                  <a:cubicBezTo>
                    <a:pt x="71" y="0"/>
                    <a:pt x="69" y="0"/>
                    <a:pt x="70" y="2"/>
                  </a:cubicBezTo>
                  <a:cubicBezTo>
                    <a:pt x="71" y="2"/>
                    <a:pt x="73" y="1"/>
                    <a:pt x="74" y="2"/>
                  </a:cubicBezTo>
                  <a:close/>
                  <a:moveTo>
                    <a:pt x="37" y="2"/>
                  </a:moveTo>
                  <a:cubicBezTo>
                    <a:pt x="37" y="2"/>
                    <a:pt x="36" y="2"/>
                    <a:pt x="37" y="2"/>
                  </a:cubicBezTo>
                  <a:cubicBezTo>
                    <a:pt x="37" y="2"/>
                    <a:pt x="37" y="2"/>
                    <a:pt x="37" y="2"/>
                  </a:cubicBezTo>
                  <a:close/>
                  <a:moveTo>
                    <a:pt x="57" y="3"/>
                  </a:moveTo>
                  <a:cubicBezTo>
                    <a:pt x="58" y="3"/>
                    <a:pt x="59" y="3"/>
                    <a:pt x="60" y="2"/>
                  </a:cubicBezTo>
                  <a:cubicBezTo>
                    <a:pt x="60" y="2"/>
                    <a:pt x="61" y="3"/>
                    <a:pt x="61" y="2"/>
                  </a:cubicBezTo>
                  <a:cubicBezTo>
                    <a:pt x="60" y="2"/>
                    <a:pt x="58" y="2"/>
                    <a:pt x="57" y="3"/>
                  </a:cubicBezTo>
                  <a:cubicBezTo>
                    <a:pt x="56" y="2"/>
                    <a:pt x="55" y="3"/>
                    <a:pt x="54" y="3"/>
                  </a:cubicBezTo>
                  <a:cubicBezTo>
                    <a:pt x="54" y="3"/>
                    <a:pt x="54" y="3"/>
                    <a:pt x="54" y="3"/>
                  </a:cubicBezTo>
                  <a:cubicBezTo>
                    <a:pt x="55" y="4"/>
                    <a:pt x="56" y="3"/>
                    <a:pt x="57" y="3"/>
                  </a:cubicBezTo>
                  <a:close/>
                  <a:moveTo>
                    <a:pt x="73" y="2"/>
                  </a:moveTo>
                  <a:cubicBezTo>
                    <a:pt x="73" y="2"/>
                    <a:pt x="73" y="2"/>
                    <a:pt x="73" y="2"/>
                  </a:cubicBezTo>
                  <a:cubicBezTo>
                    <a:pt x="72" y="3"/>
                    <a:pt x="73" y="2"/>
                    <a:pt x="73" y="2"/>
                  </a:cubicBezTo>
                  <a:close/>
                  <a:moveTo>
                    <a:pt x="35" y="3"/>
                  </a:moveTo>
                  <a:cubicBezTo>
                    <a:pt x="35" y="3"/>
                    <a:pt x="34" y="3"/>
                    <a:pt x="34" y="3"/>
                  </a:cubicBezTo>
                  <a:cubicBezTo>
                    <a:pt x="34" y="3"/>
                    <a:pt x="35" y="3"/>
                    <a:pt x="35" y="3"/>
                  </a:cubicBezTo>
                  <a:close/>
                  <a:moveTo>
                    <a:pt x="52" y="4"/>
                  </a:moveTo>
                  <a:cubicBezTo>
                    <a:pt x="53" y="4"/>
                    <a:pt x="53" y="3"/>
                    <a:pt x="53" y="3"/>
                  </a:cubicBezTo>
                  <a:cubicBezTo>
                    <a:pt x="53" y="3"/>
                    <a:pt x="53" y="3"/>
                    <a:pt x="52" y="3"/>
                  </a:cubicBezTo>
                  <a:cubicBezTo>
                    <a:pt x="52" y="4"/>
                    <a:pt x="53" y="4"/>
                    <a:pt x="52" y="4"/>
                  </a:cubicBezTo>
                  <a:close/>
                  <a:moveTo>
                    <a:pt x="33" y="4"/>
                  </a:moveTo>
                  <a:cubicBezTo>
                    <a:pt x="33" y="4"/>
                    <a:pt x="33" y="4"/>
                    <a:pt x="33" y="4"/>
                  </a:cubicBezTo>
                  <a:cubicBezTo>
                    <a:pt x="33" y="4"/>
                    <a:pt x="34" y="4"/>
                    <a:pt x="33" y="4"/>
                  </a:cubicBezTo>
                  <a:close/>
                  <a:moveTo>
                    <a:pt x="34" y="11"/>
                  </a:moveTo>
                  <a:cubicBezTo>
                    <a:pt x="35" y="10"/>
                    <a:pt x="37" y="10"/>
                    <a:pt x="38" y="9"/>
                  </a:cubicBezTo>
                  <a:cubicBezTo>
                    <a:pt x="39" y="9"/>
                    <a:pt x="40" y="9"/>
                    <a:pt x="41" y="8"/>
                  </a:cubicBezTo>
                  <a:cubicBezTo>
                    <a:pt x="42" y="8"/>
                    <a:pt x="42" y="8"/>
                    <a:pt x="43" y="7"/>
                  </a:cubicBezTo>
                  <a:cubicBezTo>
                    <a:pt x="44" y="7"/>
                    <a:pt x="45" y="6"/>
                    <a:pt x="46" y="6"/>
                  </a:cubicBezTo>
                  <a:cubicBezTo>
                    <a:pt x="46" y="6"/>
                    <a:pt x="47" y="5"/>
                    <a:pt x="47" y="5"/>
                  </a:cubicBezTo>
                  <a:cubicBezTo>
                    <a:pt x="48" y="5"/>
                    <a:pt x="48" y="6"/>
                    <a:pt x="48" y="6"/>
                  </a:cubicBezTo>
                  <a:cubicBezTo>
                    <a:pt x="49" y="4"/>
                    <a:pt x="51" y="5"/>
                    <a:pt x="52" y="4"/>
                  </a:cubicBezTo>
                  <a:cubicBezTo>
                    <a:pt x="51" y="3"/>
                    <a:pt x="49" y="5"/>
                    <a:pt x="48" y="5"/>
                  </a:cubicBezTo>
                  <a:cubicBezTo>
                    <a:pt x="47" y="5"/>
                    <a:pt x="46" y="6"/>
                    <a:pt x="44" y="6"/>
                  </a:cubicBezTo>
                  <a:cubicBezTo>
                    <a:pt x="44" y="6"/>
                    <a:pt x="43" y="6"/>
                    <a:pt x="42" y="7"/>
                  </a:cubicBezTo>
                  <a:cubicBezTo>
                    <a:pt x="42" y="7"/>
                    <a:pt x="42" y="7"/>
                    <a:pt x="41" y="7"/>
                  </a:cubicBezTo>
                  <a:cubicBezTo>
                    <a:pt x="40" y="8"/>
                    <a:pt x="40" y="8"/>
                    <a:pt x="39" y="8"/>
                  </a:cubicBezTo>
                  <a:cubicBezTo>
                    <a:pt x="38" y="8"/>
                    <a:pt x="37" y="9"/>
                    <a:pt x="36" y="9"/>
                  </a:cubicBezTo>
                  <a:cubicBezTo>
                    <a:pt x="36" y="9"/>
                    <a:pt x="36" y="9"/>
                    <a:pt x="36" y="9"/>
                  </a:cubicBezTo>
                  <a:cubicBezTo>
                    <a:pt x="35" y="10"/>
                    <a:pt x="34" y="10"/>
                    <a:pt x="34" y="11"/>
                  </a:cubicBezTo>
                  <a:close/>
                  <a:moveTo>
                    <a:pt x="32" y="4"/>
                  </a:moveTo>
                  <a:cubicBezTo>
                    <a:pt x="32" y="4"/>
                    <a:pt x="31" y="4"/>
                    <a:pt x="31" y="5"/>
                  </a:cubicBezTo>
                  <a:cubicBezTo>
                    <a:pt x="32" y="5"/>
                    <a:pt x="32" y="4"/>
                    <a:pt x="32" y="4"/>
                  </a:cubicBezTo>
                  <a:close/>
                  <a:moveTo>
                    <a:pt x="28" y="7"/>
                  </a:moveTo>
                  <a:cubicBezTo>
                    <a:pt x="27" y="7"/>
                    <a:pt x="27" y="7"/>
                    <a:pt x="27" y="7"/>
                  </a:cubicBezTo>
                  <a:cubicBezTo>
                    <a:pt x="28" y="7"/>
                    <a:pt x="29" y="6"/>
                    <a:pt x="30" y="6"/>
                  </a:cubicBezTo>
                  <a:cubicBezTo>
                    <a:pt x="29" y="5"/>
                    <a:pt x="28" y="6"/>
                    <a:pt x="28" y="7"/>
                  </a:cubicBezTo>
                  <a:close/>
                  <a:moveTo>
                    <a:pt x="71" y="8"/>
                  </a:moveTo>
                  <a:cubicBezTo>
                    <a:pt x="73" y="8"/>
                    <a:pt x="74" y="8"/>
                    <a:pt x="75" y="9"/>
                  </a:cubicBezTo>
                  <a:cubicBezTo>
                    <a:pt x="75" y="9"/>
                    <a:pt x="76" y="9"/>
                    <a:pt x="76" y="9"/>
                  </a:cubicBezTo>
                  <a:cubicBezTo>
                    <a:pt x="76" y="9"/>
                    <a:pt x="75" y="8"/>
                    <a:pt x="75" y="8"/>
                  </a:cubicBezTo>
                  <a:cubicBezTo>
                    <a:pt x="75" y="8"/>
                    <a:pt x="75" y="7"/>
                    <a:pt x="75" y="8"/>
                  </a:cubicBezTo>
                  <a:cubicBezTo>
                    <a:pt x="75" y="8"/>
                    <a:pt x="74" y="8"/>
                    <a:pt x="74" y="8"/>
                  </a:cubicBezTo>
                  <a:cubicBezTo>
                    <a:pt x="74" y="8"/>
                    <a:pt x="74" y="7"/>
                    <a:pt x="74" y="7"/>
                  </a:cubicBezTo>
                  <a:cubicBezTo>
                    <a:pt x="74" y="7"/>
                    <a:pt x="74" y="8"/>
                    <a:pt x="74" y="7"/>
                  </a:cubicBezTo>
                  <a:cubicBezTo>
                    <a:pt x="74" y="7"/>
                    <a:pt x="74" y="7"/>
                    <a:pt x="74" y="7"/>
                  </a:cubicBezTo>
                  <a:cubicBezTo>
                    <a:pt x="73" y="7"/>
                    <a:pt x="73" y="8"/>
                    <a:pt x="73" y="8"/>
                  </a:cubicBezTo>
                  <a:cubicBezTo>
                    <a:pt x="73" y="8"/>
                    <a:pt x="73" y="7"/>
                    <a:pt x="72" y="7"/>
                  </a:cubicBezTo>
                  <a:cubicBezTo>
                    <a:pt x="73" y="8"/>
                    <a:pt x="72" y="7"/>
                    <a:pt x="71" y="8"/>
                  </a:cubicBezTo>
                  <a:close/>
                  <a:moveTo>
                    <a:pt x="25" y="8"/>
                  </a:moveTo>
                  <a:cubicBezTo>
                    <a:pt x="25" y="8"/>
                    <a:pt x="25" y="8"/>
                    <a:pt x="25" y="8"/>
                  </a:cubicBezTo>
                  <a:cubicBezTo>
                    <a:pt x="25" y="9"/>
                    <a:pt x="25" y="9"/>
                    <a:pt x="25" y="9"/>
                  </a:cubicBezTo>
                  <a:cubicBezTo>
                    <a:pt x="25" y="9"/>
                    <a:pt x="25" y="8"/>
                    <a:pt x="25" y="8"/>
                  </a:cubicBezTo>
                  <a:close/>
                  <a:moveTo>
                    <a:pt x="57" y="9"/>
                  </a:moveTo>
                  <a:cubicBezTo>
                    <a:pt x="57" y="9"/>
                    <a:pt x="56" y="9"/>
                    <a:pt x="56" y="9"/>
                  </a:cubicBezTo>
                  <a:cubicBezTo>
                    <a:pt x="56" y="9"/>
                    <a:pt x="56" y="9"/>
                    <a:pt x="56" y="9"/>
                  </a:cubicBezTo>
                  <a:cubicBezTo>
                    <a:pt x="57" y="9"/>
                    <a:pt x="57" y="9"/>
                    <a:pt x="57" y="9"/>
                  </a:cubicBezTo>
                  <a:close/>
                  <a:moveTo>
                    <a:pt x="102" y="9"/>
                  </a:moveTo>
                  <a:cubicBezTo>
                    <a:pt x="102" y="10"/>
                    <a:pt x="102" y="10"/>
                    <a:pt x="103" y="10"/>
                  </a:cubicBezTo>
                  <a:cubicBezTo>
                    <a:pt x="103" y="9"/>
                    <a:pt x="103" y="10"/>
                    <a:pt x="104" y="10"/>
                  </a:cubicBezTo>
                  <a:cubicBezTo>
                    <a:pt x="103" y="9"/>
                    <a:pt x="102" y="8"/>
                    <a:pt x="101" y="9"/>
                  </a:cubicBezTo>
                  <a:cubicBezTo>
                    <a:pt x="101" y="9"/>
                    <a:pt x="102" y="9"/>
                    <a:pt x="102" y="9"/>
                  </a:cubicBezTo>
                  <a:close/>
                  <a:moveTo>
                    <a:pt x="49" y="10"/>
                  </a:moveTo>
                  <a:cubicBezTo>
                    <a:pt x="50" y="10"/>
                    <a:pt x="51" y="10"/>
                    <a:pt x="51" y="9"/>
                  </a:cubicBezTo>
                  <a:cubicBezTo>
                    <a:pt x="50" y="9"/>
                    <a:pt x="50" y="10"/>
                    <a:pt x="48" y="9"/>
                  </a:cubicBezTo>
                  <a:cubicBezTo>
                    <a:pt x="48" y="11"/>
                    <a:pt x="47" y="10"/>
                    <a:pt x="46" y="11"/>
                  </a:cubicBezTo>
                  <a:cubicBezTo>
                    <a:pt x="47" y="11"/>
                    <a:pt x="49" y="10"/>
                    <a:pt x="49" y="10"/>
                  </a:cubicBezTo>
                  <a:close/>
                  <a:moveTo>
                    <a:pt x="57" y="11"/>
                  </a:moveTo>
                  <a:cubicBezTo>
                    <a:pt x="56" y="11"/>
                    <a:pt x="56" y="12"/>
                    <a:pt x="55" y="11"/>
                  </a:cubicBezTo>
                  <a:cubicBezTo>
                    <a:pt x="55" y="12"/>
                    <a:pt x="54" y="11"/>
                    <a:pt x="54" y="12"/>
                  </a:cubicBezTo>
                  <a:cubicBezTo>
                    <a:pt x="53" y="12"/>
                    <a:pt x="52" y="12"/>
                    <a:pt x="52" y="12"/>
                  </a:cubicBezTo>
                  <a:cubicBezTo>
                    <a:pt x="52" y="13"/>
                    <a:pt x="51" y="12"/>
                    <a:pt x="51" y="13"/>
                  </a:cubicBezTo>
                  <a:cubicBezTo>
                    <a:pt x="52" y="13"/>
                    <a:pt x="52" y="14"/>
                    <a:pt x="52" y="14"/>
                  </a:cubicBezTo>
                  <a:cubicBezTo>
                    <a:pt x="54" y="13"/>
                    <a:pt x="56" y="13"/>
                    <a:pt x="57" y="12"/>
                  </a:cubicBezTo>
                  <a:cubicBezTo>
                    <a:pt x="57" y="12"/>
                    <a:pt x="57" y="12"/>
                    <a:pt x="57" y="11"/>
                  </a:cubicBezTo>
                  <a:cubicBezTo>
                    <a:pt x="57" y="12"/>
                    <a:pt x="57" y="12"/>
                    <a:pt x="57" y="12"/>
                  </a:cubicBezTo>
                  <a:cubicBezTo>
                    <a:pt x="57" y="12"/>
                    <a:pt x="57" y="12"/>
                    <a:pt x="57" y="13"/>
                  </a:cubicBezTo>
                  <a:cubicBezTo>
                    <a:pt x="57" y="13"/>
                    <a:pt x="58" y="12"/>
                    <a:pt x="58" y="12"/>
                  </a:cubicBezTo>
                  <a:cubicBezTo>
                    <a:pt x="58" y="12"/>
                    <a:pt x="58" y="12"/>
                    <a:pt x="58" y="12"/>
                  </a:cubicBezTo>
                  <a:cubicBezTo>
                    <a:pt x="58" y="12"/>
                    <a:pt x="59" y="12"/>
                    <a:pt x="59" y="11"/>
                  </a:cubicBezTo>
                  <a:cubicBezTo>
                    <a:pt x="59" y="11"/>
                    <a:pt x="59" y="11"/>
                    <a:pt x="58" y="11"/>
                  </a:cubicBezTo>
                  <a:cubicBezTo>
                    <a:pt x="58" y="11"/>
                    <a:pt x="59" y="11"/>
                    <a:pt x="59" y="11"/>
                  </a:cubicBezTo>
                  <a:cubicBezTo>
                    <a:pt x="59" y="11"/>
                    <a:pt x="59" y="11"/>
                    <a:pt x="59" y="11"/>
                  </a:cubicBezTo>
                  <a:cubicBezTo>
                    <a:pt x="60" y="11"/>
                    <a:pt x="60" y="10"/>
                    <a:pt x="61" y="10"/>
                  </a:cubicBezTo>
                  <a:cubicBezTo>
                    <a:pt x="61" y="10"/>
                    <a:pt x="60" y="10"/>
                    <a:pt x="60" y="10"/>
                  </a:cubicBezTo>
                  <a:cubicBezTo>
                    <a:pt x="60" y="10"/>
                    <a:pt x="60" y="10"/>
                    <a:pt x="60" y="10"/>
                  </a:cubicBezTo>
                  <a:cubicBezTo>
                    <a:pt x="60" y="10"/>
                    <a:pt x="60" y="10"/>
                    <a:pt x="60" y="10"/>
                  </a:cubicBezTo>
                  <a:cubicBezTo>
                    <a:pt x="60" y="10"/>
                    <a:pt x="59" y="10"/>
                    <a:pt x="59" y="10"/>
                  </a:cubicBezTo>
                  <a:cubicBezTo>
                    <a:pt x="59" y="10"/>
                    <a:pt x="59" y="10"/>
                    <a:pt x="59" y="10"/>
                  </a:cubicBezTo>
                  <a:cubicBezTo>
                    <a:pt x="58" y="11"/>
                    <a:pt x="57" y="10"/>
                    <a:pt x="56" y="10"/>
                  </a:cubicBezTo>
                  <a:cubicBezTo>
                    <a:pt x="56" y="11"/>
                    <a:pt x="56" y="11"/>
                    <a:pt x="56" y="11"/>
                  </a:cubicBezTo>
                  <a:cubicBezTo>
                    <a:pt x="56" y="11"/>
                    <a:pt x="57" y="11"/>
                    <a:pt x="57" y="11"/>
                  </a:cubicBezTo>
                  <a:cubicBezTo>
                    <a:pt x="57" y="11"/>
                    <a:pt x="57" y="11"/>
                    <a:pt x="57" y="11"/>
                  </a:cubicBezTo>
                  <a:close/>
                  <a:moveTo>
                    <a:pt x="47" y="10"/>
                  </a:moveTo>
                  <a:cubicBezTo>
                    <a:pt x="47" y="10"/>
                    <a:pt x="47" y="10"/>
                    <a:pt x="47" y="10"/>
                  </a:cubicBezTo>
                  <a:cubicBezTo>
                    <a:pt x="47" y="10"/>
                    <a:pt x="47" y="10"/>
                    <a:pt x="47" y="10"/>
                  </a:cubicBezTo>
                  <a:close/>
                  <a:moveTo>
                    <a:pt x="61" y="11"/>
                  </a:moveTo>
                  <a:cubicBezTo>
                    <a:pt x="61" y="11"/>
                    <a:pt x="61" y="11"/>
                    <a:pt x="62" y="11"/>
                  </a:cubicBezTo>
                  <a:cubicBezTo>
                    <a:pt x="62" y="11"/>
                    <a:pt x="62" y="11"/>
                    <a:pt x="61" y="11"/>
                  </a:cubicBezTo>
                  <a:close/>
                  <a:moveTo>
                    <a:pt x="51" y="11"/>
                  </a:moveTo>
                  <a:cubicBezTo>
                    <a:pt x="51" y="11"/>
                    <a:pt x="50" y="11"/>
                    <a:pt x="50" y="11"/>
                  </a:cubicBezTo>
                  <a:cubicBezTo>
                    <a:pt x="51" y="11"/>
                    <a:pt x="51" y="11"/>
                    <a:pt x="51" y="11"/>
                  </a:cubicBezTo>
                  <a:close/>
                  <a:moveTo>
                    <a:pt x="37" y="11"/>
                  </a:moveTo>
                  <a:cubicBezTo>
                    <a:pt x="37" y="12"/>
                    <a:pt x="36" y="11"/>
                    <a:pt x="36" y="12"/>
                  </a:cubicBezTo>
                  <a:cubicBezTo>
                    <a:pt x="36" y="12"/>
                    <a:pt x="37" y="11"/>
                    <a:pt x="37" y="11"/>
                  </a:cubicBezTo>
                  <a:close/>
                  <a:moveTo>
                    <a:pt x="48" y="12"/>
                  </a:moveTo>
                  <a:cubicBezTo>
                    <a:pt x="48" y="12"/>
                    <a:pt x="48" y="12"/>
                    <a:pt x="47" y="12"/>
                  </a:cubicBezTo>
                  <a:cubicBezTo>
                    <a:pt x="47" y="12"/>
                    <a:pt x="47" y="12"/>
                    <a:pt x="47" y="13"/>
                  </a:cubicBezTo>
                  <a:cubicBezTo>
                    <a:pt x="48" y="13"/>
                    <a:pt x="49" y="13"/>
                    <a:pt x="50" y="12"/>
                  </a:cubicBezTo>
                  <a:cubicBezTo>
                    <a:pt x="50" y="11"/>
                    <a:pt x="49" y="12"/>
                    <a:pt x="48" y="12"/>
                  </a:cubicBezTo>
                  <a:close/>
                  <a:moveTo>
                    <a:pt x="45" y="12"/>
                  </a:moveTo>
                  <a:cubicBezTo>
                    <a:pt x="45" y="12"/>
                    <a:pt x="45" y="11"/>
                    <a:pt x="45" y="11"/>
                  </a:cubicBezTo>
                  <a:cubicBezTo>
                    <a:pt x="45" y="12"/>
                    <a:pt x="45" y="12"/>
                    <a:pt x="45" y="12"/>
                  </a:cubicBezTo>
                  <a:close/>
                  <a:moveTo>
                    <a:pt x="58" y="12"/>
                  </a:moveTo>
                  <a:cubicBezTo>
                    <a:pt x="59" y="12"/>
                    <a:pt x="60" y="12"/>
                    <a:pt x="60" y="12"/>
                  </a:cubicBezTo>
                  <a:cubicBezTo>
                    <a:pt x="59" y="12"/>
                    <a:pt x="59" y="12"/>
                    <a:pt x="58" y="12"/>
                  </a:cubicBezTo>
                  <a:close/>
                  <a:moveTo>
                    <a:pt x="44" y="12"/>
                  </a:moveTo>
                  <a:cubicBezTo>
                    <a:pt x="44" y="12"/>
                    <a:pt x="43" y="12"/>
                    <a:pt x="43" y="13"/>
                  </a:cubicBezTo>
                  <a:cubicBezTo>
                    <a:pt x="43" y="12"/>
                    <a:pt x="43" y="13"/>
                    <a:pt x="42" y="13"/>
                  </a:cubicBezTo>
                  <a:cubicBezTo>
                    <a:pt x="41" y="14"/>
                    <a:pt x="40" y="14"/>
                    <a:pt x="39" y="14"/>
                  </a:cubicBezTo>
                  <a:cubicBezTo>
                    <a:pt x="38" y="15"/>
                    <a:pt x="37" y="16"/>
                    <a:pt x="36" y="16"/>
                  </a:cubicBezTo>
                  <a:cubicBezTo>
                    <a:pt x="36" y="16"/>
                    <a:pt x="36" y="16"/>
                    <a:pt x="36" y="16"/>
                  </a:cubicBezTo>
                  <a:cubicBezTo>
                    <a:pt x="35" y="16"/>
                    <a:pt x="35" y="17"/>
                    <a:pt x="34" y="17"/>
                  </a:cubicBezTo>
                  <a:cubicBezTo>
                    <a:pt x="34" y="17"/>
                    <a:pt x="34" y="17"/>
                    <a:pt x="34" y="17"/>
                  </a:cubicBezTo>
                  <a:cubicBezTo>
                    <a:pt x="34" y="18"/>
                    <a:pt x="34" y="18"/>
                    <a:pt x="34" y="18"/>
                  </a:cubicBezTo>
                  <a:cubicBezTo>
                    <a:pt x="34" y="18"/>
                    <a:pt x="34" y="18"/>
                    <a:pt x="35" y="18"/>
                  </a:cubicBezTo>
                  <a:cubicBezTo>
                    <a:pt x="36" y="17"/>
                    <a:pt x="37" y="17"/>
                    <a:pt x="38" y="16"/>
                  </a:cubicBezTo>
                  <a:cubicBezTo>
                    <a:pt x="39" y="16"/>
                    <a:pt x="39" y="16"/>
                    <a:pt x="39" y="16"/>
                  </a:cubicBezTo>
                  <a:cubicBezTo>
                    <a:pt x="39" y="16"/>
                    <a:pt x="40" y="15"/>
                    <a:pt x="40" y="15"/>
                  </a:cubicBezTo>
                  <a:cubicBezTo>
                    <a:pt x="41" y="15"/>
                    <a:pt x="41" y="16"/>
                    <a:pt x="42" y="16"/>
                  </a:cubicBezTo>
                  <a:cubicBezTo>
                    <a:pt x="42" y="16"/>
                    <a:pt x="41" y="15"/>
                    <a:pt x="42" y="15"/>
                  </a:cubicBezTo>
                  <a:cubicBezTo>
                    <a:pt x="42" y="15"/>
                    <a:pt x="43" y="15"/>
                    <a:pt x="43" y="14"/>
                  </a:cubicBezTo>
                  <a:cubicBezTo>
                    <a:pt x="43" y="14"/>
                    <a:pt x="43" y="14"/>
                    <a:pt x="43" y="14"/>
                  </a:cubicBezTo>
                  <a:cubicBezTo>
                    <a:pt x="42" y="14"/>
                    <a:pt x="42" y="14"/>
                    <a:pt x="42" y="14"/>
                  </a:cubicBezTo>
                  <a:cubicBezTo>
                    <a:pt x="42" y="13"/>
                    <a:pt x="43" y="14"/>
                    <a:pt x="43" y="13"/>
                  </a:cubicBezTo>
                  <a:cubicBezTo>
                    <a:pt x="44" y="13"/>
                    <a:pt x="44" y="13"/>
                    <a:pt x="44" y="12"/>
                  </a:cubicBezTo>
                  <a:close/>
                  <a:moveTo>
                    <a:pt x="33" y="13"/>
                  </a:moveTo>
                  <a:cubicBezTo>
                    <a:pt x="33" y="12"/>
                    <a:pt x="34" y="12"/>
                    <a:pt x="34" y="12"/>
                  </a:cubicBezTo>
                  <a:cubicBezTo>
                    <a:pt x="33" y="12"/>
                    <a:pt x="33" y="12"/>
                    <a:pt x="33" y="13"/>
                  </a:cubicBezTo>
                  <a:cubicBezTo>
                    <a:pt x="33" y="13"/>
                    <a:pt x="33" y="12"/>
                    <a:pt x="33" y="13"/>
                  </a:cubicBezTo>
                  <a:close/>
                  <a:moveTo>
                    <a:pt x="89" y="14"/>
                  </a:moveTo>
                  <a:cubicBezTo>
                    <a:pt x="89" y="14"/>
                    <a:pt x="89" y="14"/>
                    <a:pt x="89" y="14"/>
                  </a:cubicBezTo>
                  <a:cubicBezTo>
                    <a:pt x="90" y="14"/>
                    <a:pt x="90" y="14"/>
                    <a:pt x="90" y="14"/>
                  </a:cubicBezTo>
                  <a:cubicBezTo>
                    <a:pt x="90" y="13"/>
                    <a:pt x="90" y="13"/>
                    <a:pt x="89" y="13"/>
                  </a:cubicBezTo>
                  <a:cubicBezTo>
                    <a:pt x="90" y="14"/>
                    <a:pt x="89" y="13"/>
                    <a:pt x="89" y="14"/>
                  </a:cubicBezTo>
                  <a:close/>
                  <a:moveTo>
                    <a:pt x="87" y="15"/>
                  </a:moveTo>
                  <a:cubicBezTo>
                    <a:pt x="86" y="15"/>
                    <a:pt x="86" y="15"/>
                    <a:pt x="85" y="15"/>
                  </a:cubicBezTo>
                  <a:cubicBezTo>
                    <a:pt x="86" y="15"/>
                    <a:pt x="87" y="16"/>
                    <a:pt x="87" y="15"/>
                  </a:cubicBezTo>
                  <a:close/>
                  <a:moveTo>
                    <a:pt x="23" y="17"/>
                  </a:moveTo>
                  <a:cubicBezTo>
                    <a:pt x="23" y="16"/>
                    <a:pt x="24" y="16"/>
                    <a:pt x="24" y="16"/>
                  </a:cubicBezTo>
                  <a:cubicBezTo>
                    <a:pt x="24" y="16"/>
                    <a:pt x="23" y="16"/>
                    <a:pt x="23" y="16"/>
                  </a:cubicBezTo>
                  <a:cubicBezTo>
                    <a:pt x="23" y="16"/>
                    <a:pt x="23" y="17"/>
                    <a:pt x="23" y="17"/>
                  </a:cubicBezTo>
                  <a:close/>
                  <a:moveTo>
                    <a:pt x="60" y="17"/>
                  </a:moveTo>
                  <a:cubicBezTo>
                    <a:pt x="60" y="17"/>
                    <a:pt x="60" y="16"/>
                    <a:pt x="60" y="16"/>
                  </a:cubicBezTo>
                  <a:cubicBezTo>
                    <a:pt x="59" y="17"/>
                    <a:pt x="58" y="16"/>
                    <a:pt x="58" y="16"/>
                  </a:cubicBezTo>
                  <a:cubicBezTo>
                    <a:pt x="58" y="17"/>
                    <a:pt x="56" y="16"/>
                    <a:pt x="56" y="17"/>
                  </a:cubicBezTo>
                  <a:cubicBezTo>
                    <a:pt x="56" y="17"/>
                    <a:pt x="57" y="17"/>
                    <a:pt x="58" y="17"/>
                  </a:cubicBezTo>
                  <a:cubicBezTo>
                    <a:pt x="57" y="18"/>
                    <a:pt x="56" y="18"/>
                    <a:pt x="55" y="18"/>
                  </a:cubicBezTo>
                  <a:cubicBezTo>
                    <a:pt x="55" y="18"/>
                    <a:pt x="56" y="18"/>
                    <a:pt x="56" y="19"/>
                  </a:cubicBezTo>
                  <a:cubicBezTo>
                    <a:pt x="56" y="19"/>
                    <a:pt x="56" y="18"/>
                    <a:pt x="57" y="18"/>
                  </a:cubicBezTo>
                  <a:cubicBezTo>
                    <a:pt x="57" y="19"/>
                    <a:pt x="57" y="19"/>
                    <a:pt x="57" y="19"/>
                  </a:cubicBezTo>
                  <a:cubicBezTo>
                    <a:pt x="57" y="19"/>
                    <a:pt x="57" y="19"/>
                    <a:pt x="58" y="19"/>
                  </a:cubicBezTo>
                  <a:cubicBezTo>
                    <a:pt x="57" y="19"/>
                    <a:pt x="58" y="19"/>
                    <a:pt x="58" y="18"/>
                  </a:cubicBezTo>
                  <a:cubicBezTo>
                    <a:pt x="58" y="18"/>
                    <a:pt x="58" y="18"/>
                    <a:pt x="58" y="17"/>
                  </a:cubicBezTo>
                  <a:cubicBezTo>
                    <a:pt x="59" y="17"/>
                    <a:pt x="59" y="17"/>
                    <a:pt x="60" y="17"/>
                  </a:cubicBezTo>
                  <a:close/>
                  <a:moveTo>
                    <a:pt x="18" y="16"/>
                  </a:moveTo>
                  <a:cubicBezTo>
                    <a:pt x="18" y="17"/>
                    <a:pt x="18" y="17"/>
                    <a:pt x="18" y="17"/>
                  </a:cubicBezTo>
                  <a:cubicBezTo>
                    <a:pt x="18" y="17"/>
                    <a:pt x="18" y="17"/>
                    <a:pt x="18" y="17"/>
                  </a:cubicBezTo>
                  <a:cubicBezTo>
                    <a:pt x="18" y="17"/>
                    <a:pt x="19" y="16"/>
                    <a:pt x="18" y="16"/>
                  </a:cubicBezTo>
                  <a:close/>
                  <a:moveTo>
                    <a:pt x="46" y="17"/>
                  </a:moveTo>
                  <a:cubicBezTo>
                    <a:pt x="46" y="17"/>
                    <a:pt x="46" y="17"/>
                    <a:pt x="46" y="17"/>
                  </a:cubicBezTo>
                  <a:cubicBezTo>
                    <a:pt x="46" y="18"/>
                    <a:pt x="47" y="17"/>
                    <a:pt x="48" y="17"/>
                  </a:cubicBezTo>
                  <a:cubicBezTo>
                    <a:pt x="48" y="17"/>
                    <a:pt x="48" y="17"/>
                    <a:pt x="48" y="17"/>
                  </a:cubicBezTo>
                  <a:cubicBezTo>
                    <a:pt x="48" y="17"/>
                    <a:pt x="47" y="17"/>
                    <a:pt x="47" y="17"/>
                  </a:cubicBezTo>
                  <a:cubicBezTo>
                    <a:pt x="46" y="17"/>
                    <a:pt x="45" y="17"/>
                    <a:pt x="45" y="17"/>
                  </a:cubicBezTo>
                  <a:cubicBezTo>
                    <a:pt x="45" y="17"/>
                    <a:pt x="46" y="17"/>
                    <a:pt x="46" y="17"/>
                  </a:cubicBezTo>
                  <a:close/>
                  <a:moveTo>
                    <a:pt x="55" y="17"/>
                  </a:moveTo>
                  <a:cubicBezTo>
                    <a:pt x="54" y="17"/>
                    <a:pt x="54" y="17"/>
                    <a:pt x="54" y="18"/>
                  </a:cubicBezTo>
                  <a:cubicBezTo>
                    <a:pt x="54" y="18"/>
                    <a:pt x="55" y="18"/>
                    <a:pt x="55" y="17"/>
                  </a:cubicBezTo>
                  <a:close/>
                  <a:moveTo>
                    <a:pt x="95" y="21"/>
                  </a:moveTo>
                  <a:cubicBezTo>
                    <a:pt x="96" y="21"/>
                    <a:pt x="96" y="22"/>
                    <a:pt x="96" y="22"/>
                  </a:cubicBezTo>
                  <a:cubicBezTo>
                    <a:pt x="96" y="22"/>
                    <a:pt x="97" y="22"/>
                    <a:pt x="97" y="22"/>
                  </a:cubicBezTo>
                  <a:cubicBezTo>
                    <a:pt x="97" y="22"/>
                    <a:pt x="97" y="22"/>
                    <a:pt x="97" y="22"/>
                  </a:cubicBezTo>
                  <a:cubicBezTo>
                    <a:pt x="98" y="23"/>
                    <a:pt x="100" y="23"/>
                    <a:pt x="100" y="24"/>
                  </a:cubicBezTo>
                  <a:cubicBezTo>
                    <a:pt x="100" y="24"/>
                    <a:pt x="101" y="24"/>
                    <a:pt x="101" y="24"/>
                  </a:cubicBezTo>
                  <a:cubicBezTo>
                    <a:pt x="100" y="23"/>
                    <a:pt x="98" y="22"/>
                    <a:pt x="97" y="21"/>
                  </a:cubicBezTo>
                  <a:cubicBezTo>
                    <a:pt x="96" y="21"/>
                    <a:pt x="95" y="20"/>
                    <a:pt x="95" y="20"/>
                  </a:cubicBezTo>
                  <a:cubicBezTo>
                    <a:pt x="94" y="20"/>
                    <a:pt x="94" y="19"/>
                    <a:pt x="93" y="19"/>
                  </a:cubicBezTo>
                  <a:cubicBezTo>
                    <a:pt x="92" y="20"/>
                    <a:pt x="95" y="20"/>
                    <a:pt x="95" y="21"/>
                  </a:cubicBezTo>
                  <a:close/>
                  <a:moveTo>
                    <a:pt x="70" y="20"/>
                  </a:moveTo>
                  <a:cubicBezTo>
                    <a:pt x="70" y="20"/>
                    <a:pt x="70" y="20"/>
                    <a:pt x="70" y="20"/>
                  </a:cubicBezTo>
                  <a:cubicBezTo>
                    <a:pt x="69" y="20"/>
                    <a:pt x="69" y="20"/>
                    <a:pt x="69" y="20"/>
                  </a:cubicBezTo>
                  <a:cubicBezTo>
                    <a:pt x="69" y="20"/>
                    <a:pt x="69" y="20"/>
                    <a:pt x="69" y="20"/>
                  </a:cubicBezTo>
                  <a:cubicBezTo>
                    <a:pt x="69" y="20"/>
                    <a:pt x="69" y="20"/>
                    <a:pt x="70" y="20"/>
                  </a:cubicBezTo>
                  <a:close/>
                  <a:moveTo>
                    <a:pt x="61" y="20"/>
                  </a:moveTo>
                  <a:cubicBezTo>
                    <a:pt x="61" y="20"/>
                    <a:pt x="61" y="20"/>
                    <a:pt x="62" y="20"/>
                  </a:cubicBezTo>
                  <a:cubicBezTo>
                    <a:pt x="61" y="19"/>
                    <a:pt x="60" y="20"/>
                    <a:pt x="60" y="20"/>
                  </a:cubicBezTo>
                  <a:cubicBezTo>
                    <a:pt x="60" y="20"/>
                    <a:pt x="60" y="20"/>
                    <a:pt x="60" y="20"/>
                  </a:cubicBezTo>
                  <a:cubicBezTo>
                    <a:pt x="59" y="20"/>
                    <a:pt x="56" y="20"/>
                    <a:pt x="55" y="21"/>
                  </a:cubicBezTo>
                  <a:cubicBezTo>
                    <a:pt x="55" y="21"/>
                    <a:pt x="56" y="21"/>
                    <a:pt x="56" y="21"/>
                  </a:cubicBezTo>
                  <a:cubicBezTo>
                    <a:pt x="56" y="21"/>
                    <a:pt x="56" y="21"/>
                    <a:pt x="56" y="21"/>
                  </a:cubicBezTo>
                  <a:cubicBezTo>
                    <a:pt x="59" y="21"/>
                    <a:pt x="62" y="21"/>
                    <a:pt x="64" y="20"/>
                  </a:cubicBezTo>
                  <a:cubicBezTo>
                    <a:pt x="63" y="19"/>
                    <a:pt x="61" y="21"/>
                    <a:pt x="61" y="20"/>
                  </a:cubicBezTo>
                  <a:close/>
                  <a:moveTo>
                    <a:pt x="71" y="20"/>
                  </a:moveTo>
                  <a:cubicBezTo>
                    <a:pt x="71" y="20"/>
                    <a:pt x="71" y="19"/>
                    <a:pt x="71" y="20"/>
                  </a:cubicBezTo>
                  <a:cubicBezTo>
                    <a:pt x="71" y="20"/>
                    <a:pt x="71" y="20"/>
                    <a:pt x="71" y="20"/>
                  </a:cubicBezTo>
                  <a:close/>
                  <a:moveTo>
                    <a:pt x="66" y="20"/>
                  </a:moveTo>
                  <a:cubicBezTo>
                    <a:pt x="67" y="21"/>
                    <a:pt x="68" y="20"/>
                    <a:pt x="69" y="21"/>
                  </a:cubicBezTo>
                  <a:cubicBezTo>
                    <a:pt x="69" y="21"/>
                    <a:pt x="69" y="20"/>
                    <a:pt x="69" y="20"/>
                  </a:cubicBezTo>
                  <a:cubicBezTo>
                    <a:pt x="68" y="20"/>
                    <a:pt x="67" y="19"/>
                    <a:pt x="66" y="20"/>
                  </a:cubicBezTo>
                  <a:close/>
                  <a:moveTo>
                    <a:pt x="89" y="21"/>
                  </a:moveTo>
                  <a:cubicBezTo>
                    <a:pt x="91" y="20"/>
                    <a:pt x="92" y="21"/>
                    <a:pt x="93" y="22"/>
                  </a:cubicBezTo>
                  <a:cubicBezTo>
                    <a:pt x="92" y="21"/>
                    <a:pt x="90" y="20"/>
                    <a:pt x="89" y="20"/>
                  </a:cubicBezTo>
                  <a:cubicBezTo>
                    <a:pt x="89" y="20"/>
                    <a:pt x="89" y="20"/>
                    <a:pt x="89" y="21"/>
                  </a:cubicBezTo>
                  <a:close/>
                  <a:moveTo>
                    <a:pt x="72" y="21"/>
                  </a:moveTo>
                  <a:cubicBezTo>
                    <a:pt x="72" y="20"/>
                    <a:pt x="71" y="20"/>
                    <a:pt x="70" y="21"/>
                  </a:cubicBezTo>
                  <a:cubicBezTo>
                    <a:pt x="71" y="21"/>
                    <a:pt x="72" y="21"/>
                    <a:pt x="72" y="21"/>
                  </a:cubicBezTo>
                  <a:close/>
                  <a:moveTo>
                    <a:pt x="49" y="21"/>
                  </a:moveTo>
                  <a:cubicBezTo>
                    <a:pt x="49" y="21"/>
                    <a:pt x="49" y="21"/>
                    <a:pt x="49" y="21"/>
                  </a:cubicBezTo>
                  <a:cubicBezTo>
                    <a:pt x="49" y="21"/>
                    <a:pt x="49" y="21"/>
                    <a:pt x="49" y="21"/>
                  </a:cubicBezTo>
                  <a:close/>
                  <a:moveTo>
                    <a:pt x="48" y="22"/>
                  </a:moveTo>
                  <a:cubicBezTo>
                    <a:pt x="48" y="22"/>
                    <a:pt x="48" y="21"/>
                    <a:pt x="48" y="22"/>
                  </a:cubicBezTo>
                  <a:cubicBezTo>
                    <a:pt x="47" y="22"/>
                    <a:pt x="46" y="21"/>
                    <a:pt x="46" y="22"/>
                  </a:cubicBezTo>
                  <a:cubicBezTo>
                    <a:pt x="47" y="22"/>
                    <a:pt x="48" y="22"/>
                    <a:pt x="48" y="22"/>
                  </a:cubicBezTo>
                  <a:close/>
                  <a:moveTo>
                    <a:pt x="86" y="22"/>
                  </a:moveTo>
                  <a:cubicBezTo>
                    <a:pt x="86" y="22"/>
                    <a:pt x="85" y="22"/>
                    <a:pt x="85" y="22"/>
                  </a:cubicBezTo>
                  <a:cubicBezTo>
                    <a:pt x="85" y="22"/>
                    <a:pt x="86" y="22"/>
                    <a:pt x="86" y="22"/>
                  </a:cubicBezTo>
                  <a:close/>
                  <a:moveTo>
                    <a:pt x="85" y="22"/>
                  </a:moveTo>
                  <a:cubicBezTo>
                    <a:pt x="84" y="22"/>
                    <a:pt x="84" y="22"/>
                    <a:pt x="84" y="22"/>
                  </a:cubicBezTo>
                  <a:cubicBezTo>
                    <a:pt x="84" y="22"/>
                    <a:pt x="85" y="23"/>
                    <a:pt x="85" y="22"/>
                  </a:cubicBezTo>
                  <a:close/>
                  <a:moveTo>
                    <a:pt x="63" y="22"/>
                  </a:moveTo>
                  <a:cubicBezTo>
                    <a:pt x="63" y="22"/>
                    <a:pt x="62" y="22"/>
                    <a:pt x="62" y="22"/>
                  </a:cubicBezTo>
                  <a:cubicBezTo>
                    <a:pt x="62" y="22"/>
                    <a:pt x="63" y="23"/>
                    <a:pt x="63" y="22"/>
                  </a:cubicBezTo>
                  <a:close/>
                  <a:moveTo>
                    <a:pt x="85" y="23"/>
                  </a:moveTo>
                  <a:cubicBezTo>
                    <a:pt x="85" y="23"/>
                    <a:pt x="85" y="23"/>
                    <a:pt x="84" y="23"/>
                  </a:cubicBezTo>
                  <a:cubicBezTo>
                    <a:pt x="84" y="23"/>
                    <a:pt x="84" y="23"/>
                    <a:pt x="84" y="23"/>
                  </a:cubicBezTo>
                  <a:cubicBezTo>
                    <a:pt x="84" y="23"/>
                    <a:pt x="85" y="23"/>
                    <a:pt x="85" y="23"/>
                  </a:cubicBezTo>
                  <a:close/>
                  <a:moveTo>
                    <a:pt x="55" y="23"/>
                  </a:moveTo>
                  <a:cubicBezTo>
                    <a:pt x="54" y="23"/>
                    <a:pt x="53" y="23"/>
                    <a:pt x="53" y="24"/>
                  </a:cubicBezTo>
                  <a:cubicBezTo>
                    <a:pt x="51" y="24"/>
                    <a:pt x="49" y="25"/>
                    <a:pt x="48" y="25"/>
                  </a:cubicBezTo>
                  <a:cubicBezTo>
                    <a:pt x="47" y="25"/>
                    <a:pt x="47" y="26"/>
                    <a:pt x="47" y="26"/>
                  </a:cubicBezTo>
                  <a:cubicBezTo>
                    <a:pt x="47" y="26"/>
                    <a:pt x="47" y="26"/>
                    <a:pt x="46" y="26"/>
                  </a:cubicBezTo>
                  <a:cubicBezTo>
                    <a:pt x="46" y="26"/>
                    <a:pt x="46" y="26"/>
                    <a:pt x="46" y="27"/>
                  </a:cubicBezTo>
                  <a:cubicBezTo>
                    <a:pt x="47" y="27"/>
                    <a:pt x="48" y="26"/>
                    <a:pt x="50" y="26"/>
                  </a:cubicBezTo>
                  <a:cubicBezTo>
                    <a:pt x="50" y="26"/>
                    <a:pt x="50" y="26"/>
                    <a:pt x="50" y="26"/>
                  </a:cubicBezTo>
                  <a:cubicBezTo>
                    <a:pt x="50" y="26"/>
                    <a:pt x="51" y="26"/>
                    <a:pt x="51" y="26"/>
                  </a:cubicBezTo>
                  <a:cubicBezTo>
                    <a:pt x="51" y="25"/>
                    <a:pt x="51" y="26"/>
                    <a:pt x="51" y="25"/>
                  </a:cubicBezTo>
                  <a:cubicBezTo>
                    <a:pt x="52" y="25"/>
                    <a:pt x="53" y="24"/>
                    <a:pt x="54" y="24"/>
                  </a:cubicBezTo>
                  <a:cubicBezTo>
                    <a:pt x="54" y="23"/>
                    <a:pt x="55" y="23"/>
                    <a:pt x="55" y="23"/>
                  </a:cubicBezTo>
                  <a:close/>
                  <a:moveTo>
                    <a:pt x="78" y="23"/>
                  </a:moveTo>
                  <a:cubicBezTo>
                    <a:pt x="79" y="23"/>
                    <a:pt x="79" y="23"/>
                    <a:pt x="79" y="23"/>
                  </a:cubicBezTo>
                  <a:cubicBezTo>
                    <a:pt x="79" y="23"/>
                    <a:pt x="79" y="23"/>
                    <a:pt x="79" y="23"/>
                  </a:cubicBezTo>
                  <a:cubicBezTo>
                    <a:pt x="78" y="23"/>
                    <a:pt x="78" y="23"/>
                    <a:pt x="78" y="23"/>
                  </a:cubicBezTo>
                  <a:close/>
                  <a:moveTo>
                    <a:pt x="32" y="30"/>
                  </a:moveTo>
                  <a:cubicBezTo>
                    <a:pt x="33" y="30"/>
                    <a:pt x="33" y="29"/>
                    <a:pt x="34" y="29"/>
                  </a:cubicBezTo>
                  <a:cubicBezTo>
                    <a:pt x="34" y="29"/>
                    <a:pt x="35" y="29"/>
                    <a:pt x="36" y="28"/>
                  </a:cubicBezTo>
                  <a:cubicBezTo>
                    <a:pt x="36" y="28"/>
                    <a:pt x="36" y="28"/>
                    <a:pt x="36" y="28"/>
                  </a:cubicBezTo>
                  <a:cubicBezTo>
                    <a:pt x="36" y="28"/>
                    <a:pt x="36" y="28"/>
                    <a:pt x="36" y="28"/>
                  </a:cubicBezTo>
                  <a:cubicBezTo>
                    <a:pt x="36" y="28"/>
                    <a:pt x="37" y="27"/>
                    <a:pt x="37" y="27"/>
                  </a:cubicBezTo>
                  <a:cubicBezTo>
                    <a:pt x="37" y="27"/>
                    <a:pt x="38" y="27"/>
                    <a:pt x="39" y="26"/>
                  </a:cubicBezTo>
                  <a:cubicBezTo>
                    <a:pt x="39" y="26"/>
                    <a:pt x="38" y="26"/>
                    <a:pt x="38" y="26"/>
                  </a:cubicBezTo>
                  <a:cubicBezTo>
                    <a:pt x="38" y="25"/>
                    <a:pt x="38" y="25"/>
                    <a:pt x="38" y="25"/>
                  </a:cubicBezTo>
                  <a:cubicBezTo>
                    <a:pt x="39" y="25"/>
                    <a:pt x="39" y="25"/>
                    <a:pt x="39" y="24"/>
                  </a:cubicBezTo>
                  <a:cubicBezTo>
                    <a:pt x="39" y="24"/>
                    <a:pt x="39" y="25"/>
                    <a:pt x="38" y="25"/>
                  </a:cubicBezTo>
                  <a:cubicBezTo>
                    <a:pt x="38" y="24"/>
                    <a:pt x="39" y="24"/>
                    <a:pt x="39" y="24"/>
                  </a:cubicBezTo>
                  <a:cubicBezTo>
                    <a:pt x="38" y="24"/>
                    <a:pt x="38" y="24"/>
                    <a:pt x="37" y="25"/>
                  </a:cubicBezTo>
                  <a:cubicBezTo>
                    <a:pt x="37" y="25"/>
                    <a:pt x="38" y="25"/>
                    <a:pt x="38" y="25"/>
                  </a:cubicBezTo>
                  <a:cubicBezTo>
                    <a:pt x="37" y="26"/>
                    <a:pt x="37" y="26"/>
                    <a:pt x="36" y="26"/>
                  </a:cubicBezTo>
                  <a:cubicBezTo>
                    <a:pt x="35" y="27"/>
                    <a:pt x="34" y="27"/>
                    <a:pt x="33" y="29"/>
                  </a:cubicBezTo>
                  <a:cubicBezTo>
                    <a:pt x="33" y="29"/>
                    <a:pt x="33" y="29"/>
                    <a:pt x="32" y="29"/>
                  </a:cubicBezTo>
                  <a:cubicBezTo>
                    <a:pt x="32" y="30"/>
                    <a:pt x="31" y="30"/>
                    <a:pt x="31" y="30"/>
                  </a:cubicBezTo>
                  <a:cubicBezTo>
                    <a:pt x="32" y="30"/>
                    <a:pt x="32" y="30"/>
                    <a:pt x="32" y="30"/>
                  </a:cubicBezTo>
                  <a:close/>
                  <a:moveTo>
                    <a:pt x="93" y="25"/>
                  </a:moveTo>
                  <a:cubicBezTo>
                    <a:pt x="93" y="25"/>
                    <a:pt x="94" y="25"/>
                    <a:pt x="94" y="25"/>
                  </a:cubicBezTo>
                  <a:cubicBezTo>
                    <a:pt x="94" y="25"/>
                    <a:pt x="94" y="24"/>
                    <a:pt x="93" y="25"/>
                  </a:cubicBezTo>
                  <a:close/>
                  <a:moveTo>
                    <a:pt x="103" y="25"/>
                  </a:moveTo>
                  <a:cubicBezTo>
                    <a:pt x="102" y="26"/>
                    <a:pt x="103" y="26"/>
                    <a:pt x="103" y="26"/>
                  </a:cubicBezTo>
                  <a:cubicBezTo>
                    <a:pt x="103" y="26"/>
                    <a:pt x="103" y="25"/>
                    <a:pt x="103" y="25"/>
                  </a:cubicBezTo>
                  <a:close/>
                  <a:moveTo>
                    <a:pt x="87" y="26"/>
                  </a:moveTo>
                  <a:cubicBezTo>
                    <a:pt x="87" y="26"/>
                    <a:pt x="86" y="26"/>
                    <a:pt x="86" y="26"/>
                  </a:cubicBezTo>
                  <a:cubicBezTo>
                    <a:pt x="86" y="26"/>
                    <a:pt x="87" y="26"/>
                    <a:pt x="87" y="26"/>
                  </a:cubicBezTo>
                  <a:close/>
                  <a:moveTo>
                    <a:pt x="106" y="27"/>
                  </a:moveTo>
                  <a:cubicBezTo>
                    <a:pt x="106" y="26"/>
                    <a:pt x="105" y="26"/>
                    <a:pt x="104" y="26"/>
                  </a:cubicBezTo>
                  <a:cubicBezTo>
                    <a:pt x="104" y="26"/>
                    <a:pt x="104" y="26"/>
                    <a:pt x="104" y="26"/>
                  </a:cubicBezTo>
                  <a:cubicBezTo>
                    <a:pt x="105" y="26"/>
                    <a:pt x="105" y="27"/>
                    <a:pt x="106" y="27"/>
                  </a:cubicBezTo>
                  <a:close/>
                  <a:moveTo>
                    <a:pt x="22" y="27"/>
                  </a:moveTo>
                  <a:cubicBezTo>
                    <a:pt x="22" y="27"/>
                    <a:pt x="23" y="27"/>
                    <a:pt x="23" y="26"/>
                  </a:cubicBezTo>
                  <a:cubicBezTo>
                    <a:pt x="22" y="26"/>
                    <a:pt x="22" y="26"/>
                    <a:pt x="22" y="26"/>
                  </a:cubicBezTo>
                  <a:cubicBezTo>
                    <a:pt x="22" y="27"/>
                    <a:pt x="21" y="27"/>
                    <a:pt x="22" y="27"/>
                  </a:cubicBezTo>
                  <a:close/>
                  <a:moveTo>
                    <a:pt x="43" y="28"/>
                  </a:moveTo>
                  <a:cubicBezTo>
                    <a:pt x="43" y="28"/>
                    <a:pt x="43" y="27"/>
                    <a:pt x="43" y="27"/>
                  </a:cubicBezTo>
                  <a:cubicBezTo>
                    <a:pt x="42" y="28"/>
                    <a:pt x="42" y="28"/>
                    <a:pt x="41" y="28"/>
                  </a:cubicBezTo>
                  <a:cubicBezTo>
                    <a:pt x="41" y="28"/>
                    <a:pt x="42" y="28"/>
                    <a:pt x="42" y="29"/>
                  </a:cubicBezTo>
                  <a:cubicBezTo>
                    <a:pt x="42" y="28"/>
                    <a:pt x="43" y="28"/>
                    <a:pt x="43" y="28"/>
                  </a:cubicBezTo>
                  <a:close/>
                  <a:moveTo>
                    <a:pt x="97" y="31"/>
                  </a:moveTo>
                  <a:cubicBezTo>
                    <a:pt x="97" y="30"/>
                    <a:pt x="96" y="30"/>
                    <a:pt x="96" y="30"/>
                  </a:cubicBezTo>
                  <a:cubicBezTo>
                    <a:pt x="95" y="30"/>
                    <a:pt x="95" y="30"/>
                    <a:pt x="95" y="30"/>
                  </a:cubicBezTo>
                  <a:cubicBezTo>
                    <a:pt x="95" y="30"/>
                    <a:pt x="96" y="31"/>
                    <a:pt x="97" y="31"/>
                  </a:cubicBezTo>
                  <a:close/>
                  <a:moveTo>
                    <a:pt x="46" y="31"/>
                  </a:moveTo>
                  <a:cubicBezTo>
                    <a:pt x="46" y="31"/>
                    <a:pt x="46" y="31"/>
                    <a:pt x="46" y="31"/>
                  </a:cubicBezTo>
                  <a:cubicBezTo>
                    <a:pt x="46" y="31"/>
                    <a:pt x="46" y="31"/>
                    <a:pt x="46" y="31"/>
                  </a:cubicBezTo>
                  <a:close/>
                  <a:moveTo>
                    <a:pt x="124" y="34"/>
                  </a:moveTo>
                  <a:cubicBezTo>
                    <a:pt x="124" y="33"/>
                    <a:pt x="123" y="33"/>
                    <a:pt x="123" y="31"/>
                  </a:cubicBezTo>
                  <a:cubicBezTo>
                    <a:pt x="123" y="31"/>
                    <a:pt x="122" y="31"/>
                    <a:pt x="122" y="32"/>
                  </a:cubicBezTo>
                  <a:cubicBezTo>
                    <a:pt x="123" y="33"/>
                    <a:pt x="123" y="34"/>
                    <a:pt x="124" y="34"/>
                  </a:cubicBezTo>
                  <a:close/>
                  <a:moveTo>
                    <a:pt x="69" y="33"/>
                  </a:moveTo>
                  <a:cubicBezTo>
                    <a:pt x="68" y="33"/>
                    <a:pt x="68" y="33"/>
                    <a:pt x="67" y="33"/>
                  </a:cubicBezTo>
                  <a:cubicBezTo>
                    <a:pt x="68" y="33"/>
                    <a:pt x="69" y="33"/>
                    <a:pt x="69" y="33"/>
                  </a:cubicBezTo>
                  <a:close/>
                  <a:moveTo>
                    <a:pt x="69" y="33"/>
                  </a:moveTo>
                  <a:cubicBezTo>
                    <a:pt x="70" y="33"/>
                    <a:pt x="70" y="33"/>
                    <a:pt x="70" y="33"/>
                  </a:cubicBezTo>
                  <a:cubicBezTo>
                    <a:pt x="70" y="33"/>
                    <a:pt x="69" y="33"/>
                    <a:pt x="69" y="33"/>
                  </a:cubicBezTo>
                  <a:close/>
                  <a:moveTo>
                    <a:pt x="32" y="34"/>
                  </a:moveTo>
                  <a:cubicBezTo>
                    <a:pt x="31" y="34"/>
                    <a:pt x="31" y="33"/>
                    <a:pt x="31" y="33"/>
                  </a:cubicBezTo>
                  <a:cubicBezTo>
                    <a:pt x="31" y="33"/>
                    <a:pt x="30" y="33"/>
                    <a:pt x="30" y="34"/>
                  </a:cubicBezTo>
                  <a:cubicBezTo>
                    <a:pt x="31" y="34"/>
                    <a:pt x="31" y="34"/>
                    <a:pt x="32" y="34"/>
                  </a:cubicBezTo>
                  <a:close/>
                  <a:moveTo>
                    <a:pt x="63" y="33"/>
                  </a:moveTo>
                  <a:cubicBezTo>
                    <a:pt x="64" y="34"/>
                    <a:pt x="64" y="33"/>
                    <a:pt x="65" y="33"/>
                  </a:cubicBezTo>
                  <a:cubicBezTo>
                    <a:pt x="64" y="33"/>
                    <a:pt x="63" y="33"/>
                    <a:pt x="63" y="33"/>
                  </a:cubicBezTo>
                  <a:close/>
                  <a:moveTo>
                    <a:pt x="63" y="35"/>
                  </a:moveTo>
                  <a:cubicBezTo>
                    <a:pt x="63" y="35"/>
                    <a:pt x="63" y="35"/>
                    <a:pt x="63" y="34"/>
                  </a:cubicBezTo>
                  <a:cubicBezTo>
                    <a:pt x="63" y="34"/>
                    <a:pt x="63" y="34"/>
                    <a:pt x="63" y="34"/>
                  </a:cubicBezTo>
                  <a:cubicBezTo>
                    <a:pt x="63" y="35"/>
                    <a:pt x="63" y="35"/>
                    <a:pt x="63" y="35"/>
                  </a:cubicBezTo>
                  <a:close/>
                  <a:moveTo>
                    <a:pt x="66" y="36"/>
                  </a:moveTo>
                  <a:cubicBezTo>
                    <a:pt x="66" y="36"/>
                    <a:pt x="65" y="36"/>
                    <a:pt x="65" y="37"/>
                  </a:cubicBezTo>
                  <a:cubicBezTo>
                    <a:pt x="65" y="37"/>
                    <a:pt x="66" y="36"/>
                    <a:pt x="66" y="36"/>
                  </a:cubicBezTo>
                  <a:close/>
                  <a:moveTo>
                    <a:pt x="39" y="37"/>
                  </a:moveTo>
                  <a:cubicBezTo>
                    <a:pt x="39" y="37"/>
                    <a:pt x="40" y="37"/>
                    <a:pt x="40" y="36"/>
                  </a:cubicBezTo>
                  <a:cubicBezTo>
                    <a:pt x="39" y="37"/>
                    <a:pt x="39" y="37"/>
                    <a:pt x="39" y="37"/>
                  </a:cubicBezTo>
                  <a:close/>
                  <a:moveTo>
                    <a:pt x="35" y="37"/>
                  </a:moveTo>
                  <a:cubicBezTo>
                    <a:pt x="35" y="37"/>
                    <a:pt x="35" y="37"/>
                    <a:pt x="35" y="37"/>
                  </a:cubicBezTo>
                  <a:cubicBezTo>
                    <a:pt x="35" y="37"/>
                    <a:pt x="35" y="37"/>
                    <a:pt x="35" y="37"/>
                  </a:cubicBezTo>
                  <a:cubicBezTo>
                    <a:pt x="35" y="37"/>
                    <a:pt x="34" y="37"/>
                    <a:pt x="34" y="37"/>
                  </a:cubicBezTo>
                  <a:cubicBezTo>
                    <a:pt x="34" y="37"/>
                    <a:pt x="34" y="37"/>
                    <a:pt x="34" y="38"/>
                  </a:cubicBezTo>
                  <a:cubicBezTo>
                    <a:pt x="34" y="38"/>
                    <a:pt x="35" y="37"/>
                    <a:pt x="35" y="37"/>
                  </a:cubicBezTo>
                  <a:cubicBezTo>
                    <a:pt x="35" y="37"/>
                    <a:pt x="35" y="37"/>
                    <a:pt x="35" y="37"/>
                  </a:cubicBezTo>
                  <a:cubicBezTo>
                    <a:pt x="35" y="37"/>
                    <a:pt x="35" y="37"/>
                    <a:pt x="35" y="37"/>
                  </a:cubicBezTo>
                  <a:cubicBezTo>
                    <a:pt x="35" y="37"/>
                    <a:pt x="35" y="37"/>
                    <a:pt x="35" y="37"/>
                  </a:cubicBezTo>
                  <a:close/>
                  <a:moveTo>
                    <a:pt x="33" y="37"/>
                  </a:moveTo>
                  <a:cubicBezTo>
                    <a:pt x="33" y="37"/>
                    <a:pt x="34" y="37"/>
                    <a:pt x="34" y="37"/>
                  </a:cubicBezTo>
                  <a:cubicBezTo>
                    <a:pt x="33" y="37"/>
                    <a:pt x="33" y="37"/>
                    <a:pt x="33" y="37"/>
                  </a:cubicBezTo>
                  <a:close/>
                  <a:moveTo>
                    <a:pt x="116" y="40"/>
                  </a:moveTo>
                  <a:cubicBezTo>
                    <a:pt x="116" y="41"/>
                    <a:pt x="117" y="42"/>
                    <a:pt x="118" y="42"/>
                  </a:cubicBezTo>
                  <a:cubicBezTo>
                    <a:pt x="119" y="43"/>
                    <a:pt x="119" y="44"/>
                    <a:pt x="119" y="43"/>
                  </a:cubicBezTo>
                  <a:cubicBezTo>
                    <a:pt x="119" y="42"/>
                    <a:pt x="118" y="42"/>
                    <a:pt x="118" y="41"/>
                  </a:cubicBezTo>
                  <a:cubicBezTo>
                    <a:pt x="117" y="40"/>
                    <a:pt x="116" y="39"/>
                    <a:pt x="116" y="38"/>
                  </a:cubicBezTo>
                  <a:cubicBezTo>
                    <a:pt x="115" y="38"/>
                    <a:pt x="115" y="38"/>
                    <a:pt x="115" y="38"/>
                  </a:cubicBezTo>
                  <a:cubicBezTo>
                    <a:pt x="116" y="38"/>
                    <a:pt x="116" y="39"/>
                    <a:pt x="117" y="40"/>
                  </a:cubicBezTo>
                  <a:cubicBezTo>
                    <a:pt x="117" y="40"/>
                    <a:pt x="116" y="40"/>
                    <a:pt x="116" y="40"/>
                  </a:cubicBezTo>
                  <a:close/>
                  <a:moveTo>
                    <a:pt x="23" y="38"/>
                  </a:moveTo>
                  <a:cubicBezTo>
                    <a:pt x="22" y="39"/>
                    <a:pt x="22" y="39"/>
                    <a:pt x="22" y="40"/>
                  </a:cubicBezTo>
                  <a:cubicBezTo>
                    <a:pt x="22" y="39"/>
                    <a:pt x="22" y="39"/>
                    <a:pt x="23" y="38"/>
                  </a:cubicBezTo>
                  <a:close/>
                  <a:moveTo>
                    <a:pt x="19" y="41"/>
                  </a:moveTo>
                  <a:cubicBezTo>
                    <a:pt x="19" y="40"/>
                    <a:pt x="19" y="40"/>
                    <a:pt x="19" y="39"/>
                  </a:cubicBezTo>
                  <a:cubicBezTo>
                    <a:pt x="19" y="40"/>
                    <a:pt x="18" y="40"/>
                    <a:pt x="19" y="41"/>
                  </a:cubicBezTo>
                  <a:close/>
                  <a:moveTo>
                    <a:pt x="31" y="40"/>
                  </a:moveTo>
                  <a:cubicBezTo>
                    <a:pt x="31" y="40"/>
                    <a:pt x="32" y="40"/>
                    <a:pt x="32" y="39"/>
                  </a:cubicBezTo>
                  <a:cubicBezTo>
                    <a:pt x="32" y="39"/>
                    <a:pt x="31" y="39"/>
                    <a:pt x="31" y="39"/>
                  </a:cubicBezTo>
                  <a:cubicBezTo>
                    <a:pt x="31" y="40"/>
                    <a:pt x="31" y="40"/>
                    <a:pt x="31" y="40"/>
                  </a:cubicBezTo>
                  <a:close/>
                  <a:moveTo>
                    <a:pt x="78" y="40"/>
                  </a:moveTo>
                  <a:cubicBezTo>
                    <a:pt x="78" y="39"/>
                    <a:pt x="77" y="39"/>
                    <a:pt x="77" y="39"/>
                  </a:cubicBezTo>
                  <a:cubicBezTo>
                    <a:pt x="77" y="40"/>
                    <a:pt x="77" y="40"/>
                    <a:pt x="78" y="40"/>
                  </a:cubicBezTo>
                  <a:close/>
                  <a:moveTo>
                    <a:pt x="12" y="41"/>
                  </a:moveTo>
                  <a:cubicBezTo>
                    <a:pt x="13" y="41"/>
                    <a:pt x="13" y="40"/>
                    <a:pt x="12" y="40"/>
                  </a:cubicBezTo>
                  <a:cubicBezTo>
                    <a:pt x="12" y="41"/>
                    <a:pt x="12" y="41"/>
                    <a:pt x="12" y="41"/>
                  </a:cubicBezTo>
                  <a:close/>
                  <a:moveTo>
                    <a:pt x="54" y="41"/>
                  </a:moveTo>
                  <a:cubicBezTo>
                    <a:pt x="54" y="40"/>
                    <a:pt x="52" y="41"/>
                    <a:pt x="52" y="41"/>
                  </a:cubicBezTo>
                  <a:cubicBezTo>
                    <a:pt x="52" y="42"/>
                    <a:pt x="53" y="41"/>
                    <a:pt x="54" y="41"/>
                  </a:cubicBezTo>
                  <a:close/>
                  <a:moveTo>
                    <a:pt x="28" y="44"/>
                  </a:moveTo>
                  <a:cubicBezTo>
                    <a:pt x="28" y="43"/>
                    <a:pt x="28" y="43"/>
                    <a:pt x="28" y="43"/>
                  </a:cubicBezTo>
                  <a:cubicBezTo>
                    <a:pt x="28" y="43"/>
                    <a:pt x="28" y="43"/>
                    <a:pt x="28" y="43"/>
                  </a:cubicBezTo>
                  <a:cubicBezTo>
                    <a:pt x="28" y="42"/>
                    <a:pt x="28" y="42"/>
                    <a:pt x="28" y="42"/>
                  </a:cubicBezTo>
                  <a:cubicBezTo>
                    <a:pt x="29" y="41"/>
                    <a:pt x="28" y="41"/>
                    <a:pt x="28" y="41"/>
                  </a:cubicBezTo>
                  <a:cubicBezTo>
                    <a:pt x="28" y="41"/>
                    <a:pt x="27" y="43"/>
                    <a:pt x="26" y="44"/>
                  </a:cubicBezTo>
                  <a:cubicBezTo>
                    <a:pt x="26" y="44"/>
                    <a:pt x="25" y="45"/>
                    <a:pt x="25" y="46"/>
                  </a:cubicBezTo>
                  <a:cubicBezTo>
                    <a:pt x="25" y="46"/>
                    <a:pt x="25" y="47"/>
                    <a:pt x="25" y="47"/>
                  </a:cubicBezTo>
                  <a:cubicBezTo>
                    <a:pt x="26" y="46"/>
                    <a:pt x="27" y="44"/>
                    <a:pt x="28" y="44"/>
                  </a:cubicBezTo>
                  <a:close/>
                  <a:moveTo>
                    <a:pt x="40" y="41"/>
                  </a:moveTo>
                  <a:cubicBezTo>
                    <a:pt x="40" y="42"/>
                    <a:pt x="40" y="42"/>
                    <a:pt x="39" y="42"/>
                  </a:cubicBezTo>
                  <a:cubicBezTo>
                    <a:pt x="39" y="42"/>
                    <a:pt x="39" y="42"/>
                    <a:pt x="40" y="42"/>
                  </a:cubicBezTo>
                  <a:cubicBezTo>
                    <a:pt x="40" y="42"/>
                    <a:pt x="41" y="42"/>
                    <a:pt x="40" y="41"/>
                  </a:cubicBezTo>
                  <a:close/>
                  <a:moveTo>
                    <a:pt x="49" y="42"/>
                  </a:moveTo>
                  <a:cubicBezTo>
                    <a:pt x="50" y="42"/>
                    <a:pt x="50" y="42"/>
                    <a:pt x="50" y="41"/>
                  </a:cubicBezTo>
                  <a:cubicBezTo>
                    <a:pt x="50" y="42"/>
                    <a:pt x="49" y="42"/>
                    <a:pt x="48" y="43"/>
                  </a:cubicBezTo>
                  <a:cubicBezTo>
                    <a:pt x="49" y="43"/>
                    <a:pt x="49" y="42"/>
                    <a:pt x="49" y="42"/>
                  </a:cubicBezTo>
                  <a:close/>
                  <a:moveTo>
                    <a:pt x="11" y="57"/>
                  </a:moveTo>
                  <a:cubicBezTo>
                    <a:pt x="11" y="56"/>
                    <a:pt x="12" y="55"/>
                    <a:pt x="12" y="54"/>
                  </a:cubicBezTo>
                  <a:cubicBezTo>
                    <a:pt x="12" y="54"/>
                    <a:pt x="12" y="54"/>
                    <a:pt x="12" y="54"/>
                  </a:cubicBezTo>
                  <a:cubicBezTo>
                    <a:pt x="12" y="54"/>
                    <a:pt x="12" y="54"/>
                    <a:pt x="13" y="54"/>
                  </a:cubicBezTo>
                  <a:cubicBezTo>
                    <a:pt x="13" y="54"/>
                    <a:pt x="13" y="53"/>
                    <a:pt x="13" y="54"/>
                  </a:cubicBezTo>
                  <a:cubicBezTo>
                    <a:pt x="13" y="52"/>
                    <a:pt x="15" y="50"/>
                    <a:pt x="15" y="48"/>
                  </a:cubicBezTo>
                  <a:cubicBezTo>
                    <a:pt x="17" y="46"/>
                    <a:pt x="19" y="44"/>
                    <a:pt x="20" y="42"/>
                  </a:cubicBezTo>
                  <a:cubicBezTo>
                    <a:pt x="19" y="42"/>
                    <a:pt x="19" y="42"/>
                    <a:pt x="19" y="42"/>
                  </a:cubicBezTo>
                  <a:cubicBezTo>
                    <a:pt x="19" y="43"/>
                    <a:pt x="18" y="43"/>
                    <a:pt x="18" y="44"/>
                  </a:cubicBezTo>
                  <a:cubicBezTo>
                    <a:pt x="18" y="44"/>
                    <a:pt x="18" y="44"/>
                    <a:pt x="17" y="44"/>
                  </a:cubicBezTo>
                  <a:cubicBezTo>
                    <a:pt x="15" y="47"/>
                    <a:pt x="13" y="50"/>
                    <a:pt x="12" y="54"/>
                  </a:cubicBezTo>
                  <a:cubicBezTo>
                    <a:pt x="12" y="54"/>
                    <a:pt x="12" y="54"/>
                    <a:pt x="12" y="54"/>
                  </a:cubicBezTo>
                  <a:cubicBezTo>
                    <a:pt x="11" y="54"/>
                    <a:pt x="11" y="54"/>
                    <a:pt x="11" y="54"/>
                  </a:cubicBezTo>
                  <a:cubicBezTo>
                    <a:pt x="11" y="55"/>
                    <a:pt x="11" y="54"/>
                    <a:pt x="11" y="55"/>
                  </a:cubicBezTo>
                  <a:cubicBezTo>
                    <a:pt x="11" y="55"/>
                    <a:pt x="11" y="56"/>
                    <a:pt x="11" y="57"/>
                  </a:cubicBezTo>
                  <a:close/>
                  <a:moveTo>
                    <a:pt x="46" y="45"/>
                  </a:moveTo>
                  <a:cubicBezTo>
                    <a:pt x="46" y="45"/>
                    <a:pt x="45" y="46"/>
                    <a:pt x="45" y="46"/>
                  </a:cubicBezTo>
                  <a:cubicBezTo>
                    <a:pt x="46" y="45"/>
                    <a:pt x="47" y="44"/>
                    <a:pt x="48" y="44"/>
                  </a:cubicBezTo>
                  <a:cubicBezTo>
                    <a:pt x="50" y="43"/>
                    <a:pt x="52" y="43"/>
                    <a:pt x="53" y="42"/>
                  </a:cubicBezTo>
                  <a:cubicBezTo>
                    <a:pt x="51" y="42"/>
                    <a:pt x="50" y="43"/>
                    <a:pt x="48" y="43"/>
                  </a:cubicBezTo>
                  <a:cubicBezTo>
                    <a:pt x="48" y="44"/>
                    <a:pt x="47" y="44"/>
                    <a:pt x="46" y="45"/>
                  </a:cubicBezTo>
                  <a:close/>
                  <a:moveTo>
                    <a:pt x="33" y="42"/>
                  </a:moveTo>
                  <a:cubicBezTo>
                    <a:pt x="33" y="43"/>
                    <a:pt x="33" y="43"/>
                    <a:pt x="32" y="43"/>
                  </a:cubicBezTo>
                  <a:cubicBezTo>
                    <a:pt x="33" y="44"/>
                    <a:pt x="34" y="43"/>
                    <a:pt x="33" y="42"/>
                  </a:cubicBezTo>
                  <a:close/>
                  <a:moveTo>
                    <a:pt x="120" y="44"/>
                  </a:moveTo>
                  <a:cubicBezTo>
                    <a:pt x="120" y="44"/>
                    <a:pt x="120" y="44"/>
                    <a:pt x="120" y="44"/>
                  </a:cubicBezTo>
                  <a:cubicBezTo>
                    <a:pt x="120" y="44"/>
                    <a:pt x="120" y="44"/>
                    <a:pt x="119" y="44"/>
                  </a:cubicBezTo>
                  <a:cubicBezTo>
                    <a:pt x="120" y="44"/>
                    <a:pt x="120" y="44"/>
                    <a:pt x="119" y="44"/>
                  </a:cubicBezTo>
                  <a:cubicBezTo>
                    <a:pt x="120" y="44"/>
                    <a:pt x="120" y="44"/>
                    <a:pt x="120" y="44"/>
                  </a:cubicBezTo>
                  <a:close/>
                  <a:moveTo>
                    <a:pt x="17" y="49"/>
                  </a:moveTo>
                  <a:cubicBezTo>
                    <a:pt x="16" y="49"/>
                    <a:pt x="16" y="49"/>
                    <a:pt x="16" y="49"/>
                  </a:cubicBezTo>
                  <a:cubicBezTo>
                    <a:pt x="16" y="50"/>
                    <a:pt x="16" y="50"/>
                    <a:pt x="16" y="51"/>
                  </a:cubicBezTo>
                  <a:cubicBezTo>
                    <a:pt x="17" y="50"/>
                    <a:pt x="17" y="49"/>
                    <a:pt x="18" y="49"/>
                  </a:cubicBezTo>
                  <a:cubicBezTo>
                    <a:pt x="18" y="49"/>
                    <a:pt x="18" y="49"/>
                    <a:pt x="18" y="49"/>
                  </a:cubicBezTo>
                  <a:cubicBezTo>
                    <a:pt x="19" y="49"/>
                    <a:pt x="18" y="49"/>
                    <a:pt x="19" y="49"/>
                  </a:cubicBezTo>
                  <a:cubicBezTo>
                    <a:pt x="19" y="48"/>
                    <a:pt x="19" y="48"/>
                    <a:pt x="19" y="48"/>
                  </a:cubicBezTo>
                  <a:cubicBezTo>
                    <a:pt x="19" y="48"/>
                    <a:pt x="19" y="48"/>
                    <a:pt x="19" y="47"/>
                  </a:cubicBezTo>
                  <a:cubicBezTo>
                    <a:pt x="19" y="46"/>
                    <a:pt x="20" y="45"/>
                    <a:pt x="21" y="44"/>
                  </a:cubicBezTo>
                  <a:cubicBezTo>
                    <a:pt x="20" y="44"/>
                    <a:pt x="20" y="45"/>
                    <a:pt x="19" y="45"/>
                  </a:cubicBezTo>
                  <a:cubicBezTo>
                    <a:pt x="19" y="46"/>
                    <a:pt x="18" y="46"/>
                    <a:pt x="18" y="47"/>
                  </a:cubicBezTo>
                  <a:cubicBezTo>
                    <a:pt x="18" y="47"/>
                    <a:pt x="17" y="48"/>
                    <a:pt x="17" y="49"/>
                  </a:cubicBezTo>
                  <a:close/>
                  <a:moveTo>
                    <a:pt x="19" y="48"/>
                  </a:moveTo>
                  <a:cubicBezTo>
                    <a:pt x="18" y="48"/>
                    <a:pt x="19" y="48"/>
                    <a:pt x="18" y="48"/>
                  </a:cubicBezTo>
                  <a:cubicBezTo>
                    <a:pt x="18" y="48"/>
                    <a:pt x="18" y="48"/>
                    <a:pt x="19" y="48"/>
                  </a:cubicBezTo>
                  <a:close/>
                  <a:moveTo>
                    <a:pt x="32" y="44"/>
                  </a:moveTo>
                  <a:cubicBezTo>
                    <a:pt x="32" y="45"/>
                    <a:pt x="32" y="45"/>
                    <a:pt x="32" y="45"/>
                  </a:cubicBezTo>
                  <a:cubicBezTo>
                    <a:pt x="32" y="45"/>
                    <a:pt x="32" y="45"/>
                    <a:pt x="32" y="45"/>
                  </a:cubicBezTo>
                  <a:cubicBezTo>
                    <a:pt x="32" y="45"/>
                    <a:pt x="32" y="44"/>
                    <a:pt x="32" y="44"/>
                  </a:cubicBezTo>
                  <a:close/>
                  <a:moveTo>
                    <a:pt x="137" y="50"/>
                  </a:moveTo>
                  <a:cubicBezTo>
                    <a:pt x="138" y="50"/>
                    <a:pt x="138" y="51"/>
                    <a:pt x="138" y="52"/>
                  </a:cubicBezTo>
                  <a:cubicBezTo>
                    <a:pt x="138" y="50"/>
                    <a:pt x="137" y="48"/>
                    <a:pt x="138" y="46"/>
                  </a:cubicBezTo>
                  <a:cubicBezTo>
                    <a:pt x="137" y="46"/>
                    <a:pt x="137" y="45"/>
                    <a:pt x="135" y="45"/>
                  </a:cubicBezTo>
                  <a:cubicBezTo>
                    <a:pt x="135" y="46"/>
                    <a:pt x="136" y="47"/>
                    <a:pt x="136" y="48"/>
                  </a:cubicBezTo>
                  <a:cubicBezTo>
                    <a:pt x="137" y="48"/>
                    <a:pt x="138" y="49"/>
                    <a:pt x="137" y="50"/>
                  </a:cubicBezTo>
                  <a:close/>
                  <a:moveTo>
                    <a:pt x="56" y="46"/>
                  </a:moveTo>
                  <a:cubicBezTo>
                    <a:pt x="55" y="46"/>
                    <a:pt x="55" y="46"/>
                    <a:pt x="55" y="47"/>
                  </a:cubicBezTo>
                  <a:cubicBezTo>
                    <a:pt x="55" y="47"/>
                    <a:pt x="56" y="47"/>
                    <a:pt x="56" y="46"/>
                  </a:cubicBezTo>
                  <a:close/>
                  <a:moveTo>
                    <a:pt x="21" y="48"/>
                  </a:moveTo>
                  <a:cubicBezTo>
                    <a:pt x="21" y="48"/>
                    <a:pt x="21" y="48"/>
                    <a:pt x="21" y="49"/>
                  </a:cubicBezTo>
                  <a:cubicBezTo>
                    <a:pt x="21" y="48"/>
                    <a:pt x="22" y="47"/>
                    <a:pt x="22" y="47"/>
                  </a:cubicBezTo>
                  <a:cubicBezTo>
                    <a:pt x="22" y="47"/>
                    <a:pt x="21" y="48"/>
                    <a:pt x="21" y="48"/>
                  </a:cubicBezTo>
                  <a:close/>
                  <a:moveTo>
                    <a:pt x="54" y="47"/>
                  </a:moveTo>
                  <a:cubicBezTo>
                    <a:pt x="54" y="47"/>
                    <a:pt x="54" y="47"/>
                    <a:pt x="54" y="47"/>
                  </a:cubicBezTo>
                  <a:cubicBezTo>
                    <a:pt x="54" y="47"/>
                    <a:pt x="53" y="47"/>
                    <a:pt x="54" y="47"/>
                  </a:cubicBezTo>
                  <a:close/>
                  <a:moveTo>
                    <a:pt x="129" y="53"/>
                  </a:moveTo>
                  <a:cubicBezTo>
                    <a:pt x="128" y="52"/>
                    <a:pt x="129" y="51"/>
                    <a:pt x="129" y="50"/>
                  </a:cubicBezTo>
                  <a:cubicBezTo>
                    <a:pt x="129" y="50"/>
                    <a:pt x="128" y="50"/>
                    <a:pt x="128" y="49"/>
                  </a:cubicBezTo>
                  <a:cubicBezTo>
                    <a:pt x="128" y="49"/>
                    <a:pt x="129" y="49"/>
                    <a:pt x="129" y="49"/>
                  </a:cubicBezTo>
                  <a:cubicBezTo>
                    <a:pt x="128" y="48"/>
                    <a:pt x="128" y="47"/>
                    <a:pt x="127" y="47"/>
                  </a:cubicBezTo>
                  <a:cubicBezTo>
                    <a:pt x="127" y="48"/>
                    <a:pt x="126" y="48"/>
                    <a:pt x="126" y="49"/>
                  </a:cubicBezTo>
                  <a:cubicBezTo>
                    <a:pt x="126" y="50"/>
                    <a:pt x="127" y="51"/>
                    <a:pt x="129" y="53"/>
                  </a:cubicBezTo>
                  <a:close/>
                  <a:moveTo>
                    <a:pt x="36" y="47"/>
                  </a:moveTo>
                  <a:cubicBezTo>
                    <a:pt x="35" y="48"/>
                    <a:pt x="35" y="48"/>
                    <a:pt x="35" y="48"/>
                  </a:cubicBezTo>
                  <a:cubicBezTo>
                    <a:pt x="35" y="48"/>
                    <a:pt x="35" y="48"/>
                    <a:pt x="35" y="48"/>
                  </a:cubicBezTo>
                  <a:cubicBezTo>
                    <a:pt x="35" y="48"/>
                    <a:pt x="36" y="48"/>
                    <a:pt x="36" y="47"/>
                  </a:cubicBezTo>
                  <a:close/>
                  <a:moveTo>
                    <a:pt x="123" y="47"/>
                  </a:moveTo>
                  <a:cubicBezTo>
                    <a:pt x="123" y="48"/>
                    <a:pt x="123" y="48"/>
                    <a:pt x="123" y="48"/>
                  </a:cubicBezTo>
                  <a:cubicBezTo>
                    <a:pt x="123" y="48"/>
                    <a:pt x="123" y="47"/>
                    <a:pt x="123" y="47"/>
                  </a:cubicBezTo>
                  <a:close/>
                  <a:moveTo>
                    <a:pt x="39" y="48"/>
                  </a:moveTo>
                  <a:cubicBezTo>
                    <a:pt x="39" y="48"/>
                    <a:pt x="39" y="48"/>
                    <a:pt x="39" y="48"/>
                  </a:cubicBezTo>
                  <a:cubicBezTo>
                    <a:pt x="39" y="48"/>
                    <a:pt x="39" y="48"/>
                    <a:pt x="39" y="48"/>
                  </a:cubicBezTo>
                  <a:close/>
                  <a:moveTo>
                    <a:pt x="6" y="50"/>
                  </a:moveTo>
                  <a:cubicBezTo>
                    <a:pt x="6" y="50"/>
                    <a:pt x="6" y="50"/>
                    <a:pt x="6" y="50"/>
                  </a:cubicBezTo>
                  <a:cubicBezTo>
                    <a:pt x="6" y="49"/>
                    <a:pt x="7" y="48"/>
                    <a:pt x="7" y="48"/>
                  </a:cubicBezTo>
                  <a:cubicBezTo>
                    <a:pt x="7" y="48"/>
                    <a:pt x="7" y="48"/>
                    <a:pt x="7" y="48"/>
                  </a:cubicBezTo>
                  <a:cubicBezTo>
                    <a:pt x="7" y="49"/>
                    <a:pt x="6" y="49"/>
                    <a:pt x="6" y="50"/>
                  </a:cubicBezTo>
                  <a:close/>
                  <a:moveTo>
                    <a:pt x="35" y="49"/>
                  </a:moveTo>
                  <a:cubicBezTo>
                    <a:pt x="36" y="49"/>
                    <a:pt x="36" y="48"/>
                    <a:pt x="36" y="48"/>
                  </a:cubicBezTo>
                  <a:cubicBezTo>
                    <a:pt x="35" y="48"/>
                    <a:pt x="35" y="48"/>
                    <a:pt x="35" y="48"/>
                  </a:cubicBezTo>
                  <a:cubicBezTo>
                    <a:pt x="35" y="48"/>
                    <a:pt x="35" y="48"/>
                    <a:pt x="35" y="49"/>
                  </a:cubicBezTo>
                  <a:close/>
                  <a:moveTo>
                    <a:pt x="122" y="49"/>
                  </a:moveTo>
                  <a:cubicBezTo>
                    <a:pt x="122" y="49"/>
                    <a:pt x="122" y="49"/>
                    <a:pt x="122" y="49"/>
                  </a:cubicBezTo>
                  <a:cubicBezTo>
                    <a:pt x="122" y="49"/>
                    <a:pt x="122" y="49"/>
                    <a:pt x="122" y="49"/>
                  </a:cubicBezTo>
                  <a:close/>
                  <a:moveTo>
                    <a:pt x="123" y="49"/>
                  </a:moveTo>
                  <a:cubicBezTo>
                    <a:pt x="123" y="49"/>
                    <a:pt x="123" y="50"/>
                    <a:pt x="123" y="50"/>
                  </a:cubicBezTo>
                  <a:cubicBezTo>
                    <a:pt x="123" y="50"/>
                    <a:pt x="123" y="49"/>
                    <a:pt x="123" y="49"/>
                  </a:cubicBezTo>
                  <a:cubicBezTo>
                    <a:pt x="124" y="49"/>
                    <a:pt x="123" y="49"/>
                    <a:pt x="123" y="49"/>
                  </a:cubicBezTo>
                  <a:close/>
                  <a:moveTo>
                    <a:pt x="120" y="49"/>
                  </a:moveTo>
                  <a:cubicBezTo>
                    <a:pt x="119" y="49"/>
                    <a:pt x="119" y="49"/>
                    <a:pt x="119" y="49"/>
                  </a:cubicBezTo>
                  <a:cubicBezTo>
                    <a:pt x="120" y="50"/>
                    <a:pt x="120" y="50"/>
                    <a:pt x="120" y="49"/>
                  </a:cubicBezTo>
                  <a:close/>
                  <a:moveTo>
                    <a:pt x="123" y="51"/>
                  </a:moveTo>
                  <a:cubicBezTo>
                    <a:pt x="123" y="51"/>
                    <a:pt x="123" y="51"/>
                    <a:pt x="123" y="51"/>
                  </a:cubicBezTo>
                  <a:cubicBezTo>
                    <a:pt x="123" y="51"/>
                    <a:pt x="123" y="52"/>
                    <a:pt x="123" y="51"/>
                  </a:cubicBezTo>
                  <a:close/>
                  <a:moveTo>
                    <a:pt x="122" y="52"/>
                  </a:moveTo>
                  <a:cubicBezTo>
                    <a:pt x="122" y="52"/>
                    <a:pt x="122" y="51"/>
                    <a:pt x="121" y="51"/>
                  </a:cubicBezTo>
                  <a:cubicBezTo>
                    <a:pt x="121" y="51"/>
                    <a:pt x="121" y="52"/>
                    <a:pt x="122" y="52"/>
                  </a:cubicBezTo>
                  <a:close/>
                  <a:moveTo>
                    <a:pt x="10" y="52"/>
                  </a:moveTo>
                  <a:cubicBezTo>
                    <a:pt x="10" y="52"/>
                    <a:pt x="10" y="52"/>
                    <a:pt x="10" y="52"/>
                  </a:cubicBezTo>
                  <a:cubicBezTo>
                    <a:pt x="10" y="52"/>
                    <a:pt x="10" y="52"/>
                    <a:pt x="10" y="52"/>
                  </a:cubicBezTo>
                  <a:close/>
                  <a:moveTo>
                    <a:pt x="42" y="53"/>
                  </a:moveTo>
                  <a:cubicBezTo>
                    <a:pt x="42" y="53"/>
                    <a:pt x="42" y="52"/>
                    <a:pt x="42" y="52"/>
                  </a:cubicBezTo>
                  <a:cubicBezTo>
                    <a:pt x="42" y="52"/>
                    <a:pt x="42" y="52"/>
                    <a:pt x="42" y="52"/>
                  </a:cubicBezTo>
                  <a:cubicBezTo>
                    <a:pt x="42" y="52"/>
                    <a:pt x="41" y="52"/>
                    <a:pt x="42" y="53"/>
                  </a:cubicBezTo>
                  <a:close/>
                  <a:moveTo>
                    <a:pt x="0" y="53"/>
                  </a:moveTo>
                  <a:cubicBezTo>
                    <a:pt x="0" y="53"/>
                    <a:pt x="0" y="53"/>
                    <a:pt x="0" y="53"/>
                  </a:cubicBezTo>
                  <a:cubicBezTo>
                    <a:pt x="0" y="53"/>
                    <a:pt x="1" y="53"/>
                    <a:pt x="0" y="53"/>
                  </a:cubicBezTo>
                  <a:close/>
                  <a:moveTo>
                    <a:pt x="5" y="56"/>
                  </a:moveTo>
                  <a:cubicBezTo>
                    <a:pt x="6" y="55"/>
                    <a:pt x="6" y="53"/>
                    <a:pt x="6" y="53"/>
                  </a:cubicBezTo>
                  <a:cubicBezTo>
                    <a:pt x="6" y="53"/>
                    <a:pt x="6" y="53"/>
                    <a:pt x="6" y="53"/>
                  </a:cubicBezTo>
                  <a:cubicBezTo>
                    <a:pt x="6" y="53"/>
                    <a:pt x="6" y="53"/>
                    <a:pt x="6" y="53"/>
                  </a:cubicBezTo>
                  <a:cubicBezTo>
                    <a:pt x="5" y="56"/>
                    <a:pt x="3" y="59"/>
                    <a:pt x="3" y="62"/>
                  </a:cubicBezTo>
                  <a:cubicBezTo>
                    <a:pt x="4" y="61"/>
                    <a:pt x="4" y="60"/>
                    <a:pt x="4" y="59"/>
                  </a:cubicBezTo>
                  <a:cubicBezTo>
                    <a:pt x="5" y="58"/>
                    <a:pt x="5" y="57"/>
                    <a:pt x="5" y="56"/>
                  </a:cubicBezTo>
                  <a:close/>
                  <a:moveTo>
                    <a:pt x="124" y="54"/>
                  </a:moveTo>
                  <a:cubicBezTo>
                    <a:pt x="124" y="54"/>
                    <a:pt x="123" y="54"/>
                    <a:pt x="123" y="53"/>
                  </a:cubicBezTo>
                  <a:cubicBezTo>
                    <a:pt x="123" y="53"/>
                    <a:pt x="123" y="53"/>
                    <a:pt x="123" y="53"/>
                  </a:cubicBezTo>
                  <a:cubicBezTo>
                    <a:pt x="123" y="53"/>
                    <a:pt x="123" y="54"/>
                    <a:pt x="124" y="54"/>
                  </a:cubicBezTo>
                  <a:close/>
                  <a:moveTo>
                    <a:pt x="124" y="54"/>
                  </a:moveTo>
                  <a:cubicBezTo>
                    <a:pt x="124" y="53"/>
                    <a:pt x="124" y="53"/>
                    <a:pt x="124" y="53"/>
                  </a:cubicBezTo>
                  <a:cubicBezTo>
                    <a:pt x="124" y="54"/>
                    <a:pt x="124" y="54"/>
                    <a:pt x="124" y="54"/>
                  </a:cubicBezTo>
                  <a:close/>
                  <a:moveTo>
                    <a:pt x="38" y="54"/>
                  </a:moveTo>
                  <a:cubicBezTo>
                    <a:pt x="38" y="54"/>
                    <a:pt x="39" y="54"/>
                    <a:pt x="39" y="53"/>
                  </a:cubicBezTo>
                  <a:cubicBezTo>
                    <a:pt x="38" y="53"/>
                    <a:pt x="38" y="53"/>
                    <a:pt x="38" y="53"/>
                  </a:cubicBezTo>
                  <a:cubicBezTo>
                    <a:pt x="38" y="54"/>
                    <a:pt x="38" y="54"/>
                    <a:pt x="38" y="54"/>
                  </a:cubicBezTo>
                  <a:close/>
                  <a:moveTo>
                    <a:pt x="127" y="57"/>
                  </a:moveTo>
                  <a:cubicBezTo>
                    <a:pt x="126" y="55"/>
                    <a:pt x="126" y="54"/>
                    <a:pt x="125" y="53"/>
                  </a:cubicBezTo>
                  <a:cubicBezTo>
                    <a:pt x="125" y="53"/>
                    <a:pt x="125" y="54"/>
                    <a:pt x="124" y="54"/>
                  </a:cubicBezTo>
                  <a:cubicBezTo>
                    <a:pt x="125" y="55"/>
                    <a:pt x="126" y="56"/>
                    <a:pt x="127" y="57"/>
                  </a:cubicBezTo>
                  <a:cubicBezTo>
                    <a:pt x="127" y="57"/>
                    <a:pt x="127" y="57"/>
                    <a:pt x="127" y="57"/>
                  </a:cubicBezTo>
                  <a:cubicBezTo>
                    <a:pt x="127" y="56"/>
                    <a:pt x="127" y="57"/>
                    <a:pt x="127" y="57"/>
                  </a:cubicBezTo>
                  <a:close/>
                  <a:moveTo>
                    <a:pt x="1" y="55"/>
                  </a:moveTo>
                  <a:cubicBezTo>
                    <a:pt x="1" y="54"/>
                    <a:pt x="1" y="54"/>
                    <a:pt x="2" y="54"/>
                  </a:cubicBezTo>
                  <a:cubicBezTo>
                    <a:pt x="1" y="54"/>
                    <a:pt x="1" y="55"/>
                    <a:pt x="1" y="55"/>
                  </a:cubicBezTo>
                  <a:cubicBezTo>
                    <a:pt x="1" y="55"/>
                    <a:pt x="1" y="55"/>
                    <a:pt x="1" y="55"/>
                  </a:cubicBezTo>
                  <a:close/>
                  <a:moveTo>
                    <a:pt x="129" y="54"/>
                  </a:moveTo>
                  <a:cubicBezTo>
                    <a:pt x="129" y="54"/>
                    <a:pt x="129" y="54"/>
                    <a:pt x="129" y="54"/>
                  </a:cubicBezTo>
                  <a:cubicBezTo>
                    <a:pt x="129" y="54"/>
                    <a:pt x="129" y="54"/>
                    <a:pt x="129" y="54"/>
                  </a:cubicBezTo>
                  <a:close/>
                  <a:moveTo>
                    <a:pt x="128" y="54"/>
                  </a:moveTo>
                  <a:cubicBezTo>
                    <a:pt x="127" y="55"/>
                    <a:pt x="127" y="54"/>
                    <a:pt x="127" y="54"/>
                  </a:cubicBezTo>
                  <a:cubicBezTo>
                    <a:pt x="127" y="55"/>
                    <a:pt x="127" y="55"/>
                    <a:pt x="127" y="55"/>
                  </a:cubicBezTo>
                  <a:cubicBezTo>
                    <a:pt x="127" y="55"/>
                    <a:pt x="127" y="55"/>
                    <a:pt x="127" y="55"/>
                  </a:cubicBezTo>
                  <a:cubicBezTo>
                    <a:pt x="127" y="54"/>
                    <a:pt x="128" y="55"/>
                    <a:pt x="128" y="54"/>
                  </a:cubicBezTo>
                  <a:close/>
                  <a:moveTo>
                    <a:pt x="4" y="55"/>
                  </a:moveTo>
                  <a:cubicBezTo>
                    <a:pt x="4" y="56"/>
                    <a:pt x="4" y="56"/>
                    <a:pt x="4" y="56"/>
                  </a:cubicBezTo>
                  <a:cubicBezTo>
                    <a:pt x="4" y="56"/>
                    <a:pt x="4" y="55"/>
                    <a:pt x="4" y="55"/>
                  </a:cubicBezTo>
                  <a:close/>
                  <a:moveTo>
                    <a:pt x="14" y="61"/>
                  </a:moveTo>
                  <a:cubicBezTo>
                    <a:pt x="15" y="61"/>
                    <a:pt x="15" y="59"/>
                    <a:pt x="16" y="58"/>
                  </a:cubicBezTo>
                  <a:cubicBezTo>
                    <a:pt x="16" y="57"/>
                    <a:pt x="16" y="56"/>
                    <a:pt x="16" y="56"/>
                  </a:cubicBezTo>
                  <a:cubicBezTo>
                    <a:pt x="15" y="56"/>
                    <a:pt x="16" y="56"/>
                    <a:pt x="15" y="56"/>
                  </a:cubicBezTo>
                  <a:cubicBezTo>
                    <a:pt x="15" y="56"/>
                    <a:pt x="15" y="56"/>
                    <a:pt x="15" y="56"/>
                  </a:cubicBezTo>
                  <a:cubicBezTo>
                    <a:pt x="15" y="57"/>
                    <a:pt x="14" y="58"/>
                    <a:pt x="14" y="59"/>
                  </a:cubicBezTo>
                  <a:cubicBezTo>
                    <a:pt x="14" y="59"/>
                    <a:pt x="13" y="60"/>
                    <a:pt x="14" y="61"/>
                  </a:cubicBezTo>
                  <a:close/>
                  <a:moveTo>
                    <a:pt x="62" y="58"/>
                  </a:moveTo>
                  <a:cubicBezTo>
                    <a:pt x="62" y="58"/>
                    <a:pt x="61" y="58"/>
                    <a:pt x="61" y="58"/>
                  </a:cubicBezTo>
                  <a:cubicBezTo>
                    <a:pt x="62" y="58"/>
                    <a:pt x="62" y="58"/>
                    <a:pt x="62" y="58"/>
                  </a:cubicBezTo>
                  <a:cubicBezTo>
                    <a:pt x="62" y="58"/>
                    <a:pt x="62" y="58"/>
                    <a:pt x="62" y="58"/>
                  </a:cubicBezTo>
                  <a:close/>
                  <a:moveTo>
                    <a:pt x="125" y="58"/>
                  </a:moveTo>
                  <a:cubicBezTo>
                    <a:pt x="125" y="58"/>
                    <a:pt x="125" y="58"/>
                    <a:pt x="125" y="58"/>
                  </a:cubicBezTo>
                  <a:cubicBezTo>
                    <a:pt x="124" y="58"/>
                    <a:pt x="125" y="58"/>
                    <a:pt x="125" y="59"/>
                  </a:cubicBezTo>
                  <a:cubicBezTo>
                    <a:pt x="125" y="59"/>
                    <a:pt x="125" y="58"/>
                    <a:pt x="125" y="58"/>
                  </a:cubicBezTo>
                  <a:close/>
                  <a:moveTo>
                    <a:pt x="12" y="58"/>
                  </a:moveTo>
                  <a:cubicBezTo>
                    <a:pt x="12" y="58"/>
                    <a:pt x="12" y="58"/>
                    <a:pt x="12" y="58"/>
                  </a:cubicBezTo>
                  <a:cubicBezTo>
                    <a:pt x="12" y="60"/>
                    <a:pt x="13" y="58"/>
                    <a:pt x="12" y="58"/>
                  </a:cubicBezTo>
                  <a:close/>
                  <a:moveTo>
                    <a:pt x="135" y="60"/>
                  </a:moveTo>
                  <a:cubicBezTo>
                    <a:pt x="135" y="59"/>
                    <a:pt x="135" y="58"/>
                    <a:pt x="134" y="58"/>
                  </a:cubicBezTo>
                  <a:cubicBezTo>
                    <a:pt x="133" y="59"/>
                    <a:pt x="135" y="60"/>
                    <a:pt x="135" y="60"/>
                  </a:cubicBezTo>
                  <a:close/>
                  <a:moveTo>
                    <a:pt x="7" y="60"/>
                  </a:moveTo>
                  <a:cubicBezTo>
                    <a:pt x="7" y="60"/>
                    <a:pt x="7" y="60"/>
                    <a:pt x="7" y="60"/>
                  </a:cubicBezTo>
                  <a:cubicBezTo>
                    <a:pt x="6" y="61"/>
                    <a:pt x="6" y="61"/>
                    <a:pt x="7" y="61"/>
                  </a:cubicBezTo>
                  <a:cubicBezTo>
                    <a:pt x="7" y="61"/>
                    <a:pt x="7" y="61"/>
                    <a:pt x="7" y="60"/>
                  </a:cubicBezTo>
                  <a:close/>
                  <a:moveTo>
                    <a:pt x="14" y="61"/>
                  </a:moveTo>
                  <a:cubicBezTo>
                    <a:pt x="14" y="62"/>
                    <a:pt x="13" y="62"/>
                    <a:pt x="13" y="62"/>
                  </a:cubicBezTo>
                  <a:cubicBezTo>
                    <a:pt x="13" y="62"/>
                    <a:pt x="13" y="63"/>
                    <a:pt x="13" y="62"/>
                  </a:cubicBezTo>
                  <a:cubicBezTo>
                    <a:pt x="13" y="62"/>
                    <a:pt x="14" y="62"/>
                    <a:pt x="14" y="61"/>
                  </a:cubicBezTo>
                  <a:close/>
                  <a:moveTo>
                    <a:pt x="20" y="64"/>
                  </a:moveTo>
                  <a:cubicBezTo>
                    <a:pt x="20" y="63"/>
                    <a:pt x="19" y="62"/>
                    <a:pt x="19" y="62"/>
                  </a:cubicBezTo>
                  <a:cubicBezTo>
                    <a:pt x="19" y="62"/>
                    <a:pt x="19" y="62"/>
                    <a:pt x="19" y="62"/>
                  </a:cubicBezTo>
                  <a:cubicBezTo>
                    <a:pt x="18" y="63"/>
                    <a:pt x="18" y="63"/>
                    <a:pt x="18" y="65"/>
                  </a:cubicBezTo>
                  <a:cubicBezTo>
                    <a:pt x="19" y="65"/>
                    <a:pt x="19" y="64"/>
                    <a:pt x="20" y="64"/>
                  </a:cubicBezTo>
                  <a:close/>
                  <a:moveTo>
                    <a:pt x="3" y="64"/>
                  </a:moveTo>
                  <a:cubicBezTo>
                    <a:pt x="3" y="64"/>
                    <a:pt x="3" y="64"/>
                    <a:pt x="3" y="64"/>
                  </a:cubicBezTo>
                  <a:cubicBezTo>
                    <a:pt x="3" y="64"/>
                    <a:pt x="3" y="63"/>
                    <a:pt x="3" y="63"/>
                  </a:cubicBezTo>
                  <a:cubicBezTo>
                    <a:pt x="3" y="63"/>
                    <a:pt x="3" y="63"/>
                    <a:pt x="3" y="63"/>
                  </a:cubicBezTo>
                  <a:cubicBezTo>
                    <a:pt x="3" y="63"/>
                    <a:pt x="3" y="64"/>
                    <a:pt x="3" y="64"/>
                  </a:cubicBezTo>
                  <a:close/>
                  <a:moveTo>
                    <a:pt x="13" y="63"/>
                  </a:moveTo>
                  <a:cubicBezTo>
                    <a:pt x="13" y="64"/>
                    <a:pt x="12" y="64"/>
                    <a:pt x="13" y="65"/>
                  </a:cubicBezTo>
                  <a:cubicBezTo>
                    <a:pt x="13" y="65"/>
                    <a:pt x="13" y="63"/>
                    <a:pt x="13" y="63"/>
                  </a:cubicBezTo>
                  <a:close/>
                  <a:moveTo>
                    <a:pt x="1" y="63"/>
                  </a:moveTo>
                  <a:cubicBezTo>
                    <a:pt x="1" y="64"/>
                    <a:pt x="0" y="65"/>
                    <a:pt x="1" y="66"/>
                  </a:cubicBezTo>
                  <a:cubicBezTo>
                    <a:pt x="1" y="65"/>
                    <a:pt x="1" y="65"/>
                    <a:pt x="2" y="65"/>
                  </a:cubicBezTo>
                  <a:cubicBezTo>
                    <a:pt x="2" y="64"/>
                    <a:pt x="2" y="63"/>
                    <a:pt x="1" y="63"/>
                  </a:cubicBezTo>
                  <a:close/>
                  <a:moveTo>
                    <a:pt x="138" y="64"/>
                  </a:moveTo>
                  <a:cubicBezTo>
                    <a:pt x="138" y="64"/>
                    <a:pt x="137" y="64"/>
                    <a:pt x="137" y="65"/>
                  </a:cubicBezTo>
                  <a:cubicBezTo>
                    <a:pt x="138" y="66"/>
                    <a:pt x="138" y="68"/>
                    <a:pt x="139" y="69"/>
                  </a:cubicBezTo>
                  <a:cubicBezTo>
                    <a:pt x="139" y="69"/>
                    <a:pt x="139" y="69"/>
                    <a:pt x="139" y="68"/>
                  </a:cubicBezTo>
                  <a:cubicBezTo>
                    <a:pt x="139" y="68"/>
                    <a:pt x="139" y="69"/>
                    <a:pt x="139" y="69"/>
                  </a:cubicBezTo>
                  <a:cubicBezTo>
                    <a:pt x="139" y="68"/>
                    <a:pt x="139" y="68"/>
                    <a:pt x="139" y="67"/>
                  </a:cubicBezTo>
                  <a:cubicBezTo>
                    <a:pt x="139" y="65"/>
                    <a:pt x="138" y="64"/>
                    <a:pt x="138" y="64"/>
                  </a:cubicBezTo>
                  <a:close/>
                  <a:moveTo>
                    <a:pt x="113" y="65"/>
                  </a:moveTo>
                  <a:cubicBezTo>
                    <a:pt x="113" y="65"/>
                    <a:pt x="113" y="65"/>
                    <a:pt x="113" y="65"/>
                  </a:cubicBezTo>
                  <a:cubicBezTo>
                    <a:pt x="113" y="65"/>
                    <a:pt x="113" y="65"/>
                    <a:pt x="113" y="64"/>
                  </a:cubicBezTo>
                  <a:cubicBezTo>
                    <a:pt x="113" y="65"/>
                    <a:pt x="113" y="65"/>
                    <a:pt x="113" y="65"/>
                  </a:cubicBezTo>
                  <a:close/>
                  <a:moveTo>
                    <a:pt x="12" y="66"/>
                  </a:moveTo>
                  <a:cubicBezTo>
                    <a:pt x="12" y="66"/>
                    <a:pt x="12" y="66"/>
                    <a:pt x="12" y="66"/>
                  </a:cubicBezTo>
                  <a:cubicBezTo>
                    <a:pt x="12" y="66"/>
                    <a:pt x="12" y="66"/>
                    <a:pt x="12" y="66"/>
                  </a:cubicBezTo>
                  <a:cubicBezTo>
                    <a:pt x="12" y="66"/>
                    <a:pt x="12" y="66"/>
                    <a:pt x="12" y="66"/>
                  </a:cubicBezTo>
                  <a:close/>
                  <a:moveTo>
                    <a:pt x="134" y="68"/>
                  </a:moveTo>
                  <a:cubicBezTo>
                    <a:pt x="135" y="68"/>
                    <a:pt x="135" y="69"/>
                    <a:pt x="135" y="69"/>
                  </a:cubicBezTo>
                  <a:cubicBezTo>
                    <a:pt x="135" y="68"/>
                    <a:pt x="134" y="67"/>
                    <a:pt x="134" y="66"/>
                  </a:cubicBezTo>
                  <a:cubicBezTo>
                    <a:pt x="134" y="66"/>
                    <a:pt x="134" y="65"/>
                    <a:pt x="134" y="66"/>
                  </a:cubicBezTo>
                  <a:cubicBezTo>
                    <a:pt x="134" y="66"/>
                    <a:pt x="135" y="68"/>
                    <a:pt x="134" y="68"/>
                  </a:cubicBezTo>
                  <a:close/>
                  <a:moveTo>
                    <a:pt x="18" y="67"/>
                  </a:moveTo>
                  <a:cubicBezTo>
                    <a:pt x="18" y="66"/>
                    <a:pt x="18" y="66"/>
                    <a:pt x="18" y="66"/>
                  </a:cubicBezTo>
                  <a:cubicBezTo>
                    <a:pt x="18" y="66"/>
                    <a:pt x="17" y="67"/>
                    <a:pt x="17" y="68"/>
                  </a:cubicBezTo>
                  <a:cubicBezTo>
                    <a:pt x="17" y="67"/>
                    <a:pt x="18" y="66"/>
                    <a:pt x="18" y="67"/>
                  </a:cubicBezTo>
                  <a:close/>
                  <a:moveTo>
                    <a:pt x="140" y="67"/>
                  </a:moveTo>
                  <a:cubicBezTo>
                    <a:pt x="140" y="66"/>
                    <a:pt x="140" y="66"/>
                    <a:pt x="140" y="66"/>
                  </a:cubicBezTo>
                  <a:cubicBezTo>
                    <a:pt x="140" y="66"/>
                    <a:pt x="140" y="66"/>
                    <a:pt x="140" y="66"/>
                  </a:cubicBezTo>
                  <a:cubicBezTo>
                    <a:pt x="140" y="66"/>
                    <a:pt x="140" y="67"/>
                    <a:pt x="140" y="67"/>
                  </a:cubicBezTo>
                  <a:close/>
                  <a:moveTo>
                    <a:pt x="3" y="67"/>
                  </a:moveTo>
                  <a:cubicBezTo>
                    <a:pt x="3" y="66"/>
                    <a:pt x="3" y="66"/>
                    <a:pt x="3" y="66"/>
                  </a:cubicBezTo>
                  <a:cubicBezTo>
                    <a:pt x="3" y="66"/>
                    <a:pt x="3" y="66"/>
                    <a:pt x="2" y="67"/>
                  </a:cubicBezTo>
                  <a:cubicBezTo>
                    <a:pt x="3" y="67"/>
                    <a:pt x="3" y="67"/>
                    <a:pt x="3" y="67"/>
                  </a:cubicBezTo>
                  <a:close/>
                  <a:moveTo>
                    <a:pt x="120" y="67"/>
                  </a:moveTo>
                  <a:cubicBezTo>
                    <a:pt x="121" y="67"/>
                    <a:pt x="121" y="67"/>
                    <a:pt x="121" y="67"/>
                  </a:cubicBezTo>
                  <a:cubicBezTo>
                    <a:pt x="121" y="67"/>
                    <a:pt x="121" y="66"/>
                    <a:pt x="120" y="66"/>
                  </a:cubicBezTo>
                  <a:cubicBezTo>
                    <a:pt x="120" y="67"/>
                    <a:pt x="120" y="67"/>
                    <a:pt x="120" y="67"/>
                  </a:cubicBezTo>
                  <a:close/>
                  <a:moveTo>
                    <a:pt x="18" y="67"/>
                  </a:moveTo>
                  <a:cubicBezTo>
                    <a:pt x="18" y="68"/>
                    <a:pt x="18" y="68"/>
                    <a:pt x="19" y="68"/>
                  </a:cubicBezTo>
                  <a:cubicBezTo>
                    <a:pt x="19" y="68"/>
                    <a:pt x="19" y="67"/>
                    <a:pt x="19" y="66"/>
                  </a:cubicBezTo>
                  <a:cubicBezTo>
                    <a:pt x="19" y="67"/>
                    <a:pt x="19" y="67"/>
                    <a:pt x="18" y="67"/>
                  </a:cubicBezTo>
                  <a:close/>
                  <a:moveTo>
                    <a:pt x="52" y="67"/>
                  </a:moveTo>
                  <a:cubicBezTo>
                    <a:pt x="52" y="67"/>
                    <a:pt x="52" y="67"/>
                    <a:pt x="52" y="67"/>
                  </a:cubicBezTo>
                  <a:cubicBezTo>
                    <a:pt x="52" y="66"/>
                    <a:pt x="51" y="67"/>
                    <a:pt x="52" y="67"/>
                  </a:cubicBezTo>
                  <a:close/>
                  <a:moveTo>
                    <a:pt x="31" y="67"/>
                  </a:moveTo>
                  <a:cubicBezTo>
                    <a:pt x="31" y="67"/>
                    <a:pt x="30" y="67"/>
                    <a:pt x="30" y="68"/>
                  </a:cubicBezTo>
                  <a:cubicBezTo>
                    <a:pt x="31" y="67"/>
                    <a:pt x="31" y="67"/>
                    <a:pt x="31" y="67"/>
                  </a:cubicBezTo>
                  <a:close/>
                  <a:moveTo>
                    <a:pt x="136" y="67"/>
                  </a:moveTo>
                  <a:cubicBezTo>
                    <a:pt x="136" y="67"/>
                    <a:pt x="136" y="68"/>
                    <a:pt x="136" y="68"/>
                  </a:cubicBezTo>
                  <a:cubicBezTo>
                    <a:pt x="136" y="67"/>
                    <a:pt x="136" y="67"/>
                    <a:pt x="136" y="67"/>
                  </a:cubicBezTo>
                  <a:close/>
                  <a:moveTo>
                    <a:pt x="16" y="67"/>
                  </a:moveTo>
                  <a:cubicBezTo>
                    <a:pt x="16" y="68"/>
                    <a:pt x="16" y="68"/>
                    <a:pt x="16" y="68"/>
                  </a:cubicBezTo>
                  <a:cubicBezTo>
                    <a:pt x="16" y="68"/>
                    <a:pt x="17" y="67"/>
                    <a:pt x="16" y="67"/>
                  </a:cubicBezTo>
                  <a:close/>
                  <a:moveTo>
                    <a:pt x="67" y="68"/>
                  </a:moveTo>
                  <a:cubicBezTo>
                    <a:pt x="68" y="68"/>
                    <a:pt x="68" y="69"/>
                    <a:pt x="68" y="68"/>
                  </a:cubicBezTo>
                  <a:cubicBezTo>
                    <a:pt x="68" y="68"/>
                    <a:pt x="68" y="67"/>
                    <a:pt x="68" y="67"/>
                  </a:cubicBezTo>
                  <a:cubicBezTo>
                    <a:pt x="67" y="67"/>
                    <a:pt x="65" y="67"/>
                    <a:pt x="65" y="68"/>
                  </a:cubicBezTo>
                  <a:cubicBezTo>
                    <a:pt x="66" y="69"/>
                    <a:pt x="66" y="68"/>
                    <a:pt x="67" y="68"/>
                  </a:cubicBezTo>
                  <a:close/>
                  <a:moveTo>
                    <a:pt x="1" y="71"/>
                  </a:moveTo>
                  <a:cubicBezTo>
                    <a:pt x="1" y="70"/>
                    <a:pt x="1" y="70"/>
                    <a:pt x="1" y="70"/>
                  </a:cubicBezTo>
                  <a:cubicBezTo>
                    <a:pt x="1" y="70"/>
                    <a:pt x="2" y="69"/>
                    <a:pt x="2" y="69"/>
                  </a:cubicBezTo>
                  <a:cubicBezTo>
                    <a:pt x="1" y="69"/>
                    <a:pt x="1" y="68"/>
                    <a:pt x="1" y="67"/>
                  </a:cubicBezTo>
                  <a:cubicBezTo>
                    <a:pt x="1" y="68"/>
                    <a:pt x="1" y="69"/>
                    <a:pt x="1" y="70"/>
                  </a:cubicBezTo>
                  <a:cubicBezTo>
                    <a:pt x="1" y="70"/>
                    <a:pt x="1" y="70"/>
                    <a:pt x="1" y="70"/>
                  </a:cubicBezTo>
                  <a:cubicBezTo>
                    <a:pt x="1" y="70"/>
                    <a:pt x="0" y="70"/>
                    <a:pt x="0" y="70"/>
                  </a:cubicBezTo>
                  <a:cubicBezTo>
                    <a:pt x="0" y="70"/>
                    <a:pt x="0" y="71"/>
                    <a:pt x="1" y="71"/>
                  </a:cubicBezTo>
                  <a:cubicBezTo>
                    <a:pt x="1" y="72"/>
                    <a:pt x="0" y="72"/>
                    <a:pt x="0" y="73"/>
                  </a:cubicBezTo>
                  <a:cubicBezTo>
                    <a:pt x="1" y="74"/>
                    <a:pt x="0" y="76"/>
                    <a:pt x="0" y="78"/>
                  </a:cubicBezTo>
                  <a:cubicBezTo>
                    <a:pt x="0" y="78"/>
                    <a:pt x="0" y="78"/>
                    <a:pt x="1" y="78"/>
                  </a:cubicBezTo>
                  <a:cubicBezTo>
                    <a:pt x="0" y="79"/>
                    <a:pt x="0" y="79"/>
                    <a:pt x="0" y="79"/>
                  </a:cubicBezTo>
                  <a:cubicBezTo>
                    <a:pt x="0" y="80"/>
                    <a:pt x="0" y="80"/>
                    <a:pt x="0" y="81"/>
                  </a:cubicBezTo>
                  <a:cubicBezTo>
                    <a:pt x="0" y="82"/>
                    <a:pt x="0" y="82"/>
                    <a:pt x="0" y="82"/>
                  </a:cubicBezTo>
                  <a:cubicBezTo>
                    <a:pt x="0" y="82"/>
                    <a:pt x="0" y="82"/>
                    <a:pt x="0" y="82"/>
                  </a:cubicBezTo>
                  <a:cubicBezTo>
                    <a:pt x="0" y="83"/>
                    <a:pt x="0" y="83"/>
                    <a:pt x="0" y="83"/>
                  </a:cubicBezTo>
                  <a:cubicBezTo>
                    <a:pt x="1" y="84"/>
                    <a:pt x="0" y="85"/>
                    <a:pt x="1" y="85"/>
                  </a:cubicBezTo>
                  <a:cubicBezTo>
                    <a:pt x="2" y="84"/>
                    <a:pt x="1" y="83"/>
                    <a:pt x="1" y="82"/>
                  </a:cubicBezTo>
                  <a:cubicBezTo>
                    <a:pt x="1" y="82"/>
                    <a:pt x="1" y="81"/>
                    <a:pt x="1" y="80"/>
                  </a:cubicBezTo>
                  <a:cubicBezTo>
                    <a:pt x="2" y="80"/>
                    <a:pt x="1" y="78"/>
                    <a:pt x="1" y="77"/>
                  </a:cubicBezTo>
                  <a:cubicBezTo>
                    <a:pt x="1" y="75"/>
                    <a:pt x="2" y="73"/>
                    <a:pt x="2" y="71"/>
                  </a:cubicBezTo>
                  <a:cubicBezTo>
                    <a:pt x="2" y="71"/>
                    <a:pt x="2" y="71"/>
                    <a:pt x="1" y="71"/>
                  </a:cubicBezTo>
                  <a:close/>
                  <a:moveTo>
                    <a:pt x="59" y="68"/>
                  </a:moveTo>
                  <a:cubicBezTo>
                    <a:pt x="59" y="68"/>
                    <a:pt x="59" y="68"/>
                    <a:pt x="59" y="68"/>
                  </a:cubicBezTo>
                  <a:cubicBezTo>
                    <a:pt x="59" y="69"/>
                    <a:pt x="59" y="68"/>
                    <a:pt x="59" y="68"/>
                  </a:cubicBezTo>
                  <a:close/>
                  <a:moveTo>
                    <a:pt x="12" y="68"/>
                  </a:moveTo>
                  <a:cubicBezTo>
                    <a:pt x="12" y="68"/>
                    <a:pt x="11" y="69"/>
                    <a:pt x="12" y="69"/>
                  </a:cubicBezTo>
                  <a:cubicBezTo>
                    <a:pt x="12" y="69"/>
                    <a:pt x="12" y="69"/>
                    <a:pt x="12" y="69"/>
                  </a:cubicBezTo>
                  <a:cubicBezTo>
                    <a:pt x="12" y="69"/>
                    <a:pt x="12" y="68"/>
                    <a:pt x="12" y="68"/>
                  </a:cubicBezTo>
                  <a:close/>
                  <a:moveTo>
                    <a:pt x="137" y="69"/>
                  </a:moveTo>
                  <a:cubicBezTo>
                    <a:pt x="137" y="69"/>
                    <a:pt x="137" y="69"/>
                    <a:pt x="137" y="69"/>
                  </a:cubicBezTo>
                  <a:cubicBezTo>
                    <a:pt x="137" y="69"/>
                    <a:pt x="137" y="69"/>
                    <a:pt x="137" y="69"/>
                  </a:cubicBezTo>
                  <a:close/>
                  <a:moveTo>
                    <a:pt x="18" y="69"/>
                  </a:moveTo>
                  <a:cubicBezTo>
                    <a:pt x="18" y="69"/>
                    <a:pt x="18" y="69"/>
                    <a:pt x="18" y="69"/>
                  </a:cubicBezTo>
                  <a:cubicBezTo>
                    <a:pt x="18" y="69"/>
                    <a:pt x="18" y="69"/>
                    <a:pt x="18" y="69"/>
                  </a:cubicBezTo>
                  <a:cubicBezTo>
                    <a:pt x="18" y="69"/>
                    <a:pt x="18" y="69"/>
                    <a:pt x="18" y="69"/>
                  </a:cubicBezTo>
                  <a:close/>
                  <a:moveTo>
                    <a:pt x="0" y="70"/>
                  </a:moveTo>
                  <a:cubicBezTo>
                    <a:pt x="0" y="70"/>
                    <a:pt x="0" y="70"/>
                    <a:pt x="1" y="70"/>
                  </a:cubicBezTo>
                  <a:cubicBezTo>
                    <a:pt x="0" y="70"/>
                    <a:pt x="0" y="69"/>
                    <a:pt x="1" y="69"/>
                  </a:cubicBezTo>
                  <a:cubicBezTo>
                    <a:pt x="0" y="69"/>
                    <a:pt x="0" y="69"/>
                    <a:pt x="0" y="70"/>
                  </a:cubicBezTo>
                  <a:close/>
                  <a:moveTo>
                    <a:pt x="70" y="70"/>
                  </a:moveTo>
                  <a:cubicBezTo>
                    <a:pt x="70" y="70"/>
                    <a:pt x="70" y="70"/>
                    <a:pt x="70" y="69"/>
                  </a:cubicBezTo>
                  <a:cubicBezTo>
                    <a:pt x="70" y="69"/>
                    <a:pt x="70" y="69"/>
                    <a:pt x="70" y="69"/>
                  </a:cubicBezTo>
                  <a:cubicBezTo>
                    <a:pt x="70" y="70"/>
                    <a:pt x="70" y="70"/>
                    <a:pt x="70" y="70"/>
                  </a:cubicBezTo>
                  <a:close/>
                  <a:moveTo>
                    <a:pt x="65" y="70"/>
                  </a:moveTo>
                  <a:cubicBezTo>
                    <a:pt x="65" y="70"/>
                    <a:pt x="65" y="70"/>
                    <a:pt x="65" y="70"/>
                  </a:cubicBezTo>
                  <a:cubicBezTo>
                    <a:pt x="65" y="70"/>
                    <a:pt x="65" y="70"/>
                    <a:pt x="65" y="71"/>
                  </a:cubicBezTo>
                  <a:cubicBezTo>
                    <a:pt x="66" y="71"/>
                    <a:pt x="68" y="70"/>
                    <a:pt x="70" y="70"/>
                  </a:cubicBezTo>
                  <a:cubicBezTo>
                    <a:pt x="69" y="69"/>
                    <a:pt x="66" y="70"/>
                    <a:pt x="65" y="70"/>
                  </a:cubicBezTo>
                  <a:close/>
                  <a:moveTo>
                    <a:pt x="19" y="70"/>
                  </a:moveTo>
                  <a:cubicBezTo>
                    <a:pt x="19" y="71"/>
                    <a:pt x="19" y="71"/>
                    <a:pt x="19" y="71"/>
                  </a:cubicBezTo>
                  <a:cubicBezTo>
                    <a:pt x="19" y="71"/>
                    <a:pt x="19" y="71"/>
                    <a:pt x="19" y="71"/>
                  </a:cubicBezTo>
                  <a:cubicBezTo>
                    <a:pt x="20" y="71"/>
                    <a:pt x="20" y="70"/>
                    <a:pt x="19" y="70"/>
                  </a:cubicBezTo>
                  <a:close/>
                  <a:moveTo>
                    <a:pt x="139" y="71"/>
                  </a:moveTo>
                  <a:cubicBezTo>
                    <a:pt x="139" y="71"/>
                    <a:pt x="140" y="71"/>
                    <a:pt x="140" y="71"/>
                  </a:cubicBezTo>
                  <a:cubicBezTo>
                    <a:pt x="140" y="71"/>
                    <a:pt x="140" y="71"/>
                    <a:pt x="140" y="70"/>
                  </a:cubicBezTo>
                  <a:cubicBezTo>
                    <a:pt x="140" y="70"/>
                    <a:pt x="140" y="70"/>
                    <a:pt x="140" y="70"/>
                  </a:cubicBezTo>
                  <a:cubicBezTo>
                    <a:pt x="140" y="71"/>
                    <a:pt x="139" y="70"/>
                    <a:pt x="139" y="71"/>
                  </a:cubicBezTo>
                  <a:close/>
                  <a:moveTo>
                    <a:pt x="70" y="71"/>
                  </a:moveTo>
                  <a:cubicBezTo>
                    <a:pt x="71" y="71"/>
                    <a:pt x="72" y="71"/>
                    <a:pt x="72" y="71"/>
                  </a:cubicBezTo>
                  <a:cubicBezTo>
                    <a:pt x="71" y="71"/>
                    <a:pt x="70" y="71"/>
                    <a:pt x="70" y="71"/>
                  </a:cubicBezTo>
                  <a:close/>
                  <a:moveTo>
                    <a:pt x="100" y="72"/>
                  </a:moveTo>
                  <a:cubicBezTo>
                    <a:pt x="100" y="72"/>
                    <a:pt x="100" y="71"/>
                    <a:pt x="100" y="71"/>
                  </a:cubicBezTo>
                  <a:cubicBezTo>
                    <a:pt x="100" y="72"/>
                    <a:pt x="100" y="72"/>
                    <a:pt x="100" y="72"/>
                  </a:cubicBezTo>
                  <a:close/>
                  <a:moveTo>
                    <a:pt x="139" y="72"/>
                  </a:moveTo>
                  <a:cubicBezTo>
                    <a:pt x="138" y="72"/>
                    <a:pt x="139" y="71"/>
                    <a:pt x="138" y="71"/>
                  </a:cubicBezTo>
                  <a:cubicBezTo>
                    <a:pt x="138" y="72"/>
                    <a:pt x="138" y="72"/>
                    <a:pt x="139" y="72"/>
                  </a:cubicBezTo>
                  <a:close/>
                  <a:moveTo>
                    <a:pt x="20" y="76"/>
                  </a:moveTo>
                  <a:cubicBezTo>
                    <a:pt x="20" y="75"/>
                    <a:pt x="20" y="73"/>
                    <a:pt x="20" y="72"/>
                  </a:cubicBezTo>
                  <a:cubicBezTo>
                    <a:pt x="19" y="73"/>
                    <a:pt x="18" y="77"/>
                    <a:pt x="20" y="76"/>
                  </a:cubicBezTo>
                  <a:close/>
                  <a:moveTo>
                    <a:pt x="77" y="73"/>
                  </a:moveTo>
                  <a:cubicBezTo>
                    <a:pt x="77" y="73"/>
                    <a:pt x="76" y="73"/>
                    <a:pt x="76" y="72"/>
                  </a:cubicBezTo>
                  <a:cubicBezTo>
                    <a:pt x="76" y="72"/>
                    <a:pt x="76" y="72"/>
                    <a:pt x="76" y="72"/>
                  </a:cubicBezTo>
                  <a:cubicBezTo>
                    <a:pt x="76" y="72"/>
                    <a:pt x="76" y="73"/>
                    <a:pt x="77" y="73"/>
                  </a:cubicBezTo>
                  <a:close/>
                  <a:moveTo>
                    <a:pt x="69" y="73"/>
                  </a:moveTo>
                  <a:cubicBezTo>
                    <a:pt x="70" y="72"/>
                    <a:pt x="70" y="73"/>
                    <a:pt x="70" y="73"/>
                  </a:cubicBezTo>
                  <a:cubicBezTo>
                    <a:pt x="70" y="72"/>
                    <a:pt x="70" y="72"/>
                    <a:pt x="70" y="72"/>
                  </a:cubicBezTo>
                  <a:cubicBezTo>
                    <a:pt x="70" y="72"/>
                    <a:pt x="69" y="72"/>
                    <a:pt x="69" y="73"/>
                  </a:cubicBezTo>
                  <a:close/>
                  <a:moveTo>
                    <a:pt x="6" y="75"/>
                  </a:moveTo>
                  <a:cubicBezTo>
                    <a:pt x="6" y="74"/>
                    <a:pt x="7" y="74"/>
                    <a:pt x="7" y="73"/>
                  </a:cubicBezTo>
                  <a:cubicBezTo>
                    <a:pt x="7" y="73"/>
                    <a:pt x="6" y="73"/>
                    <a:pt x="6" y="73"/>
                  </a:cubicBezTo>
                  <a:cubicBezTo>
                    <a:pt x="6" y="73"/>
                    <a:pt x="6" y="73"/>
                    <a:pt x="6" y="74"/>
                  </a:cubicBezTo>
                  <a:cubicBezTo>
                    <a:pt x="7" y="73"/>
                    <a:pt x="6" y="74"/>
                    <a:pt x="6" y="75"/>
                  </a:cubicBezTo>
                  <a:close/>
                  <a:moveTo>
                    <a:pt x="143" y="75"/>
                  </a:moveTo>
                  <a:cubicBezTo>
                    <a:pt x="144" y="74"/>
                    <a:pt x="143" y="73"/>
                    <a:pt x="143" y="73"/>
                  </a:cubicBezTo>
                  <a:cubicBezTo>
                    <a:pt x="143" y="74"/>
                    <a:pt x="143" y="74"/>
                    <a:pt x="143" y="75"/>
                  </a:cubicBezTo>
                  <a:cubicBezTo>
                    <a:pt x="143" y="74"/>
                    <a:pt x="143" y="75"/>
                    <a:pt x="143" y="75"/>
                  </a:cubicBezTo>
                  <a:close/>
                  <a:moveTo>
                    <a:pt x="74" y="75"/>
                  </a:moveTo>
                  <a:cubicBezTo>
                    <a:pt x="74" y="75"/>
                    <a:pt x="74" y="74"/>
                    <a:pt x="74" y="74"/>
                  </a:cubicBezTo>
                  <a:cubicBezTo>
                    <a:pt x="75" y="74"/>
                    <a:pt x="76" y="75"/>
                    <a:pt x="77" y="75"/>
                  </a:cubicBezTo>
                  <a:cubicBezTo>
                    <a:pt x="76" y="74"/>
                    <a:pt x="75" y="74"/>
                    <a:pt x="74" y="73"/>
                  </a:cubicBezTo>
                  <a:cubicBezTo>
                    <a:pt x="74" y="74"/>
                    <a:pt x="73" y="73"/>
                    <a:pt x="73" y="74"/>
                  </a:cubicBezTo>
                  <a:cubicBezTo>
                    <a:pt x="73" y="74"/>
                    <a:pt x="73" y="75"/>
                    <a:pt x="74" y="75"/>
                  </a:cubicBezTo>
                  <a:close/>
                  <a:moveTo>
                    <a:pt x="128" y="74"/>
                  </a:moveTo>
                  <a:cubicBezTo>
                    <a:pt x="128" y="74"/>
                    <a:pt x="128" y="75"/>
                    <a:pt x="129" y="74"/>
                  </a:cubicBezTo>
                  <a:cubicBezTo>
                    <a:pt x="129" y="74"/>
                    <a:pt x="129" y="74"/>
                    <a:pt x="129" y="73"/>
                  </a:cubicBezTo>
                  <a:cubicBezTo>
                    <a:pt x="128" y="73"/>
                    <a:pt x="129" y="74"/>
                    <a:pt x="128" y="74"/>
                  </a:cubicBezTo>
                  <a:close/>
                  <a:moveTo>
                    <a:pt x="139" y="74"/>
                  </a:moveTo>
                  <a:cubicBezTo>
                    <a:pt x="139" y="74"/>
                    <a:pt x="139" y="74"/>
                    <a:pt x="139" y="74"/>
                  </a:cubicBezTo>
                  <a:cubicBezTo>
                    <a:pt x="139" y="74"/>
                    <a:pt x="139" y="74"/>
                    <a:pt x="139" y="74"/>
                  </a:cubicBezTo>
                  <a:cubicBezTo>
                    <a:pt x="139" y="74"/>
                    <a:pt x="139" y="74"/>
                    <a:pt x="139" y="74"/>
                  </a:cubicBezTo>
                  <a:close/>
                  <a:moveTo>
                    <a:pt x="137" y="74"/>
                  </a:moveTo>
                  <a:cubicBezTo>
                    <a:pt x="137" y="75"/>
                    <a:pt x="137" y="75"/>
                    <a:pt x="137" y="75"/>
                  </a:cubicBezTo>
                  <a:cubicBezTo>
                    <a:pt x="137" y="74"/>
                    <a:pt x="137" y="74"/>
                    <a:pt x="137" y="74"/>
                  </a:cubicBezTo>
                  <a:cubicBezTo>
                    <a:pt x="137" y="75"/>
                    <a:pt x="137" y="74"/>
                    <a:pt x="137" y="74"/>
                  </a:cubicBezTo>
                  <a:close/>
                  <a:moveTo>
                    <a:pt x="138" y="75"/>
                  </a:moveTo>
                  <a:cubicBezTo>
                    <a:pt x="138" y="74"/>
                    <a:pt x="138" y="74"/>
                    <a:pt x="138" y="74"/>
                  </a:cubicBezTo>
                  <a:cubicBezTo>
                    <a:pt x="138" y="74"/>
                    <a:pt x="138" y="75"/>
                    <a:pt x="138" y="75"/>
                  </a:cubicBezTo>
                  <a:close/>
                  <a:moveTo>
                    <a:pt x="15" y="75"/>
                  </a:moveTo>
                  <a:cubicBezTo>
                    <a:pt x="14" y="75"/>
                    <a:pt x="14" y="76"/>
                    <a:pt x="15" y="76"/>
                  </a:cubicBezTo>
                  <a:cubicBezTo>
                    <a:pt x="15" y="76"/>
                    <a:pt x="16" y="75"/>
                    <a:pt x="15" y="74"/>
                  </a:cubicBezTo>
                  <a:cubicBezTo>
                    <a:pt x="15" y="75"/>
                    <a:pt x="15" y="75"/>
                    <a:pt x="15" y="75"/>
                  </a:cubicBezTo>
                  <a:close/>
                  <a:moveTo>
                    <a:pt x="6" y="79"/>
                  </a:moveTo>
                  <a:cubicBezTo>
                    <a:pt x="7" y="78"/>
                    <a:pt x="6" y="78"/>
                    <a:pt x="7" y="77"/>
                  </a:cubicBezTo>
                  <a:cubicBezTo>
                    <a:pt x="6" y="77"/>
                    <a:pt x="6" y="76"/>
                    <a:pt x="6" y="75"/>
                  </a:cubicBezTo>
                  <a:cubicBezTo>
                    <a:pt x="6" y="75"/>
                    <a:pt x="6" y="75"/>
                    <a:pt x="6" y="75"/>
                  </a:cubicBezTo>
                  <a:cubicBezTo>
                    <a:pt x="6" y="75"/>
                    <a:pt x="6" y="75"/>
                    <a:pt x="6" y="75"/>
                  </a:cubicBezTo>
                  <a:cubicBezTo>
                    <a:pt x="5" y="75"/>
                    <a:pt x="6" y="75"/>
                    <a:pt x="5" y="75"/>
                  </a:cubicBezTo>
                  <a:cubicBezTo>
                    <a:pt x="5" y="76"/>
                    <a:pt x="4" y="77"/>
                    <a:pt x="4" y="78"/>
                  </a:cubicBezTo>
                  <a:cubicBezTo>
                    <a:pt x="5" y="79"/>
                    <a:pt x="5" y="79"/>
                    <a:pt x="6" y="79"/>
                  </a:cubicBezTo>
                  <a:cubicBezTo>
                    <a:pt x="6" y="79"/>
                    <a:pt x="6" y="79"/>
                    <a:pt x="6" y="79"/>
                  </a:cubicBezTo>
                  <a:close/>
                  <a:moveTo>
                    <a:pt x="72" y="77"/>
                  </a:moveTo>
                  <a:cubicBezTo>
                    <a:pt x="72" y="77"/>
                    <a:pt x="72" y="77"/>
                    <a:pt x="72" y="77"/>
                  </a:cubicBezTo>
                  <a:cubicBezTo>
                    <a:pt x="73" y="76"/>
                    <a:pt x="72" y="76"/>
                    <a:pt x="72" y="75"/>
                  </a:cubicBezTo>
                  <a:cubicBezTo>
                    <a:pt x="71" y="75"/>
                    <a:pt x="69" y="74"/>
                    <a:pt x="69" y="75"/>
                  </a:cubicBezTo>
                  <a:cubicBezTo>
                    <a:pt x="70" y="75"/>
                    <a:pt x="71" y="75"/>
                    <a:pt x="72" y="77"/>
                  </a:cubicBezTo>
                  <a:close/>
                  <a:moveTo>
                    <a:pt x="16" y="75"/>
                  </a:moveTo>
                  <a:cubicBezTo>
                    <a:pt x="16" y="75"/>
                    <a:pt x="16" y="75"/>
                    <a:pt x="16" y="76"/>
                  </a:cubicBezTo>
                  <a:cubicBezTo>
                    <a:pt x="16" y="76"/>
                    <a:pt x="16" y="75"/>
                    <a:pt x="16" y="75"/>
                  </a:cubicBezTo>
                  <a:close/>
                  <a:moveTo>
                    <a:pt x="40" y="77"/>
                  </a:moveTo>
                  <a:cubicBezTo>
                    <a:pt x="40" y="76"/>
                    <a:pt x="39" y="76"/>
                    <a:pt x="39" y="76"/>
                  </a:cubicBezTo>
                  <a:cubicBezTo>
                    <a:pt x="39" y="77"/>
                    <a:pt x="38" y="77"/>
                    <a:pt x="38" y="77"/>
                  </a:cubicBezTo>
                  <a:cubicBezTo>
                    <a:pt x="39" y="77"/>
                    <a:pt x="39" y="77"/>
                    <a:pt x="39" y="77"/>
                  </a:cubicBezTo>
                  <a:cubicBezTo>
                    <a:pt x="39" y="77"/>
                    <a:pt x="40" y="77"/>
                    <a:pt x="40" y="77"/>
                  </a:cubicBezTo>
                  <a:close/>
                  <a:moveTo>
                    <a:pt x="61" y="77"/>
                  </a:moveTo>
                  <a:cubicBezTo>
                    <a:pt x="61" y="77"/>
                    <a:pt x="61" y="77"/>
                    <a:pt x="61" y="78"/>
                  </a:cubicBezTo>
                  <a:cubicBezTo>
                    <a:pt x="62" y="78"/>
                    <a:pt x="62" y="78"/>
                    <a:pt x="62" y="77"/>
                  </a:cubicBezTo>
                  <a:cubicBezTo>
                    <a:pt x="62" y="77"/>
                    <a:pt x="61" y="77"/>
                    <a:pt x="61" y="77"/>
                  </a:cubicBezTo>
                  <a:close/>
                  <a:moveTo>
                    <a:pt x="78" y="77"/>
                  </a:moveTo>
                  <a:cubicBezTo>
                    <a:pt x="78" y="77"/>
                    <a:pt x="77" y="77"/>
                    <a:pt x="77" y="77"/>
                  </a:cubicBezTo>
                  <a:cubicBezTo>
                    <a:pt x="78" y="77"/>
                    <a:pt x="78" y="77"/>
                    <a:pt x="78" y="77"/>
                  </a:cubicBezTo>
                  <a:close/>
                  <a:moveTo>
                    <a:pt x="67" y="78"/>
                  </a:moveTo>
                  <a:cubicBezTo>
                    <a:pt x="68" y="79"/>
                    <a:pt x="68" y="78"/>
                    <a:pt x="69" y="78"/>
                  </a:cubicBezTo>
                  <a:cubicBezTo>
                    <a:pt x="68" y="78"/>
                    <a:pt x="67" y="78"/>
                    <a:pt x="67" y="78"/>
                  </a:cubicBezTo>
                  <a:close/>
                  <a:moveTo>
                    <a:pt x="13" y="83"/>
                  </a:moveTo>
                  <a:cubicBezTo>
                    <a:pt x="14" y="83"/>
                    <a:pt x="13" y="83"/>
                    <a:pt x="14" y="83"/>
                  </a:cubicBezTo>
                  <a:cubicBezTo>
                    <a:pt x="14" y="83"/>
                    <a:pt x="14" y="84"/>
                    <a:pt x="14" y="84"/>
                  </a:cubicBezTo>
                  <a:cubicBezTo>
                    <a:pt x="15" y="82"/>
                    <a:pt x="15" y="80"/>
                    <a:pt x="14" y="79"/>
                  </a:cubicBezTo>
                  <a:cubicBezTo>
                    <a:pt x="13" y="80"/>
                    <a:pt x="13" y="82"/>
                    <a:pt x="13" y="83"/>
                  </a:cubicBezTo>
                  <a:close/>
                  <a:moveTo>
                    <a:pt x="48" y="79"/>
                  </a:moveTo>
                  <a:cubicBezTo>
                    <a:pt x="48" y="79"/>
                    <a:pt x="48" y="79"/>
                    <a:pt x="49" y="79"/>
                  </a:cubicBezTo>
                  <a:cubicBezTo>
                    <a:pt x="49" y="79"/>
                    <a:pt x="49" y="79"/>
                    <a:pt x="48" y="79"/>
                  </a:cubicBezTo>
                  <a:close/>
                  <a:moveTo>
                    <a:pt x="72" y="82"/>
                  </a:moveTo>
                  <a:cubicBezTo>
                    <a:pt x="72" y="82"/>
                    <a:pt x="73" y="82"/>
                    <a:pt x="73" y="82"/>
                  </a:cubicBezTo>
                  <a:cubicBezTo>
                    <a:pt x="73" y="81"/>
                    <a:pt x="72" y="81"/>
                    <a:pt x="72" y="80"/>
                  </a:cubicBezTo>
                  <a:cubicBezTo>
                    <a:pt x="71" y="80"/>
                    <a:pt x="71" y="79"/>
                    <a:pt x="70" y="79"/>
                  </a:cubicBezTo>
                  <a:cubicBezTo>
                    <a:pt x="70" y="79"/>
                    <a:pt x="68" y="79"/>
                    <a:pt x="68" y="80"/>
                  </a:cubicBezTo>
                  <a:cubicBezTo>
                    <a:pt x="68" y="80"/>
                    <a:pt x="68" y="80"/>
                    <a:pt x="68" y="80"/>
                  </a:cubicBezTo>
                  <a:cubicBezTo>
                    <a:pt x="69" y="80"/>
                    <a:pt x="70" y="81"/>
                    <a:pt x="71" y="80"/>
                  </a:cubicBezTo>
                  <a:cubicBezTo>
                    <a:pt x="72" y="81"/>
                    <a:pt x="72" y="81"/>
                    <a:pt x="72" y="82"/>
                  </a:cubicBezTo>
                  <a:close/>
                  <a:moveTo>
                    <a:pt x="144" y="83"/>
                  </a:moveTo>
                  <a:cubicBezTo>
                    <a:pt x="144" y="82"/>
                    <a:pt x="144" y="81"/>
                    <a:pt x="145" y="79"/>
                  </a:cubicBezTo>
                  <a:cubicBezTo>
                    <a:pt x="145" y="79"/>
                    <a:pt x="144" y="79"/>
                    <a:pt x="144" y="79"/>
                  </a:cubicBezTo>
                  <a:cubicBezTo>
                    <a:pt x="143" y="79"/>
                    <a:pt x="144" y="80"/>
                    <a:pt x="144" y="80"/>
                  </a:cubicBezTo>
                  <a:cubicBezTo>
                    <a:pt x="144" y="81"/>
                    <a:pt x="144" y="83"/>
                    <a:pt x="144" y="83"/>
                  </a:cubicBezTo>
                  <a:close/>
                  <a:moveTo>
                    <a:pt x="84" y="80"/>
                  </a:moveTo>
                  <a:cubicBezTo>
                    <a:pt x="84" y="80"/>
                    <a:pt x="83" y="80"/>
                    <a:pt x="83" y="80"/>
                  </a:cubicBezTo>
                  <a:cubicBezTo>
                    <a:pt x="83" y="80"/>
                    <a:pt x="83" y="80"/>
                    <a:pt x="84" y="81"/>
                  </a:cubicBezTo>
                  <a:cubicBezTo>
                    <a:pt x="84" y="80"/>
                    <a:pt x="84" y="80"/>
                    <a:pt x="84" y="80"/>
                  </a:cubicBezTo>
                  <a:close/>
                  <a:moveTo>
                    <a:pt x="47" y="82"/>
                  </a:moveTo>
                  <a:cubicBezTo>
                    <a:pt x="47" y="82"/>
                    <a:pt x="47" y="82"/>
                    <a:pt x="47" y="82"/>
                  </a:cubicBezTo>
                  <a:cubicBezTo>
                    <a:pt x="47" y="82"/>
                    <a:pt x="47" y="82"/>
                    <a:pt x="47" y="82"/>
                  </a:cubicBezTo>
                  <a:cubicBezTo>
                    <a:pt x="47" y="82"/>
                    <a:pt x="47" y="82"/>
                    <a:pt x="47" y="82"/>
                  </a:cubicBezTo>
                  <a:close/>
                  <a:moveTo>
                    <a:pt x="142" y="83"/>
                  </a:moveTo>
                  <a:cubicBezTo>
                    <a:pt x="141" y="83"/>
                    <a:pt x="141" y="83"/>
                    <a:pt x="141" y="83"/>
                  </a:cubicBezTo>
                  <a:cubicBezTo>
                    <a:pt x="141" y="83"/>
                    <a:pt x="141" y="82"/>
                    <a:pt x="141" y="82"/>
                  </a:cubicBezTo>
                  <a:cubicBezTo>
                    <a:pt x="141" y="83"/>
                    <a:pt x="141" y="83"/>
                    <a:pt x="141" y="83"/>
                  </a:cubicBezTo>
                  <a:cubicBezTo>
                    <a:pt x="141" y="83"/>
                    <a:pt x="141" y="83"/>
                    <a:pt x="142" y="83"/>
                  </a:cubicBezTo>
                  <a:close/>
                  <a:moveTo>
                    <a:pt x="147" y="83"/>
                  </a:moveTo>
                  <a:cubicBezTo>
                    <a:pt x="146" y="83"/>
                    <a:pt x="146" y="84"/>
                    <a:pt x="146" y="84"/>
                  </a:cubicBezTo>
                  <a:cubicBezTo>
                    <a:pt x="147" y="84"/>
                    <a:pt x="147" y="84"/>
                    <a:pt x="147" y="83"/>
                  </a:cubicBezTo>
                  <a:cubicBezTo>
                    <a:pt x="147" y="83"/>
                    <a:pt x="147" y="83"/>
                    <a:pt x="147" y="83"/>
                  </a:cubicBezTo>
                  <a:close/>
                  <a:moveTo>
                    <a:pt x="9" y="85"/>
                  </a:moveTo>
                  <a:cubicBezTo>
                    <a:pt x="9" y="84"/>
                    <a:pt x="10" y="84"/>
                    <a:pt x="9" y="84"/>
                  </a:cubicBezTo>
                  <a:cubicBezTo>
                    <a:pt x="9" y="84"/>
                    <a:pt x="9" y="84"/>
                    <a:pt x="9" y="85"/>
                  </a:cubicBezTo>
                  <a:cubicBezTo>
                    <a:pt x="9" y="85"/>
                    <a:pt x="9" y="85"/>
                    <a:pt x="9" y="85"/>
                  </a:cubicBezTo>
                  <a:close/>
                  <a:moveTo>
                    <a:pt x="137" y="86"/>
                  </a:moveTo>
                  <a:cubicBezTo>
                    <a:pt x="138" y="86"/>
                    <a:pt x="138" y="86"/>
                    <a:pt x="138" y="86"/>
                  </a:cubicBezTo>
                  <a:cubicBezTo>
                    <a:pt x="138" y="85"/>
                    <a:pt x="138" y="86"/>
                    <a:pt x="138" y="86"/>
                  </a:cubicBezTo>
                  <a:cubicBezTo>
                    <a:pt x="137" y="85"/>
                    <a:pt x="137" y="84"/>
                    <a:pt x="137" y="84"/>
                  </a:cubicBezTo>
                  <a:cubicBezTo>
                    <a:pt x="137" y="85"/>
                    <a:pt x="137" y="85"/>
                    <a:pt x="137" y="86"/>
                  </a:cubicBezTo>
                  <a:close/>
                  <a:moveTo>
                    <a:pt x="141" y="84"/>
                  </a:moveTo>
                  <a:cubicBezTo>
                    <a:pt x="141" y="84"/>
                    <a:pt x="141" y="84"/>
                    <a:pt x="141" y="84"/>
                  </a:cubicBezTo>
                  <a:cubicBezTo>
                    <a:pt x="141" y="85"/>
                    <a:pt x="141" y="85"/>
                    <a:pt x="141" y="86"/>
                  </a:cubicBezTo>
                  <a:cubicBezTo>
                    <a:pt x="141" y="85"/>
                    <a:pt x="141" y="85"/>
                    <a:pt x="141" y="84"/>
                  </a:cubicBezTo>
                  <a:close/>
                  <a:moveTo>
                    <a:pt x="143" y="86"/>
                  </a:moveTo>
                  <a:cubicBezTo>
                    <a:pt x="143" y="85"/>
                    <a:pt x="143" y="85"/>
                    <a:pt x="143" y="84"/>
                  </a:cubicBezTo>
                  <a:cubicBezTo>
                    <a:pt x="142" y="84"/>
                    <a:pt x="142" y="84"/>
                    <a:pt x="142" y="84"/>
                  </a:cubicBezTo>
                  <a:cubicBezTo>
                    <a:pt x="142" y="85"/>
                    <a:pt x="142" y="85"/>
                    <a:pt x="143" y="86"/>
                  </a:cubicBezTo>
                  <a:close/>
                  <a:moveTo>
                    <a:pt x="146" y="86"/>
                  </a:moveTo>
                  <a:cubicBezTo>
                    <a:pt x="146" y="85"/>
                    <a:pt x="146" y="85"/>
                    <a:pt x="146" y="85"/>
                  </a:cubicBezTo>
                  <a:cubicBezTo>
                    <a:pt x="145" y="85"/>
                    <a:pt x="146" y="85"/>
                    <a:pt x="146" y="86"/>
                  </a:cubicBezTo>
                  <a:close/>
                  <a:moveTo>
                    <a:pt x="9" y="86"/>
                  </a:moveTo>
                  <a:cubicBezTo>
                    <a:pt x="9" y="86"/>
                    <a:pt x="9" y="86"/>
                    <a:pt x="9" y="86"/>
                  </a:cubicBezTo>
                  <a:cubicBezTo>
                    <a:pt x="9" y="87"/>
                    <a:pt x="9" y="89"/>
                    <a:pt x="9" y="90"/>
                  </a:cubicBezTo>
                  <a:cubicBezTo>
                    <a:pt x="9" y="90"/>
                    <a:pt x="9" y="91"/>
                    <a:pt x="10" y="92"/>
                  </a:cubicBezTo>
                  <a:cubicBezTo>
                    <a:pt x="10" y="91"/>
                    <a:pt x="10" y="91"/>
                    <a:pt x="10" y="91"/>
                  </a:cubicBezTo>
                  <a:cubicBezTo>
                    <a:pt x="10" y="90"/>
                    <a:pt x="10" y="88"/>
                    <a:pt x="9" y="88"/>
                  </a:cubicBezTo>
                  <a:cubicBezTo>
                    <a:pt x="10" y="87"/>
                    <a:pt x="10" y="86"/>
                    <a:pt x="9" y="86"/>
                  </a:cubicBezTo>
                  <a:close/>
                  <a:moveTo>
                    <a:pt x="143" y="86"/>
                  </a:moveTo>
                  <a:cubicBezTo>
                    <a:pt x="143" y="86"/>
                    <a:pt x="143" y="87"/>
                    <a:pt x="143" y="87"/>
                  </a:cubicBezTo>
                  <a:cubicBezTo>
                    <a:pt x="144" y="87"/>
                    <a:pt x="144" y="86"/>
                    <a:pt x="143" y="86"/>
                  </a:cubicBezTo>
                  <a:close/>
                  <a:moveTo>
                    <a:pt x="145" y="88"/>
                  </a:moveTo>
                  <a:cubicBezTo>
                    <a:pt x="145" y="88"/>
                    <a:pt x="146" y="88"/>
                    <a:pt x="146" y="87"/>
                  </a:cubicBezTo>
                  <a:cubicBezTo>
                    <a:pt x="146" y="87"/>
                    <a:pt x="146" y="87"/>
                    <a:pt x="146" y="87"/>
                  </a:cubicBezTo>
                  <a:cubicBezTo>
                    <a:pt x="145" y="87"/>
                    <a:pt x="145" y="88"/>
                    <a:pt x="145" y="88"/>
                  </a:cubicBezTo>
                  <a:close/>
                  <a:moveTo>
                    <a:pt x="58" y="87"/>
                  </a:moveTo>
                  <a:cubicBezTo>
                    <a:pt x="57" y="88"/>
                    <a:pt x="58" y="88"/>
                    <a:pt x="58" y="87"/>
                  </a:cubicBezTo>
                  <a:close/>
                  <a:moveTo>
                    <a:pt x="134" y="90"/>
                  </a:moveTo>
                  <a:cubicBezTo>
                    <a:pt x="135" y="89"/>
                    <a:pt x="135" y="88"/>
                    <a:pt x="134" y="88"/>
                  </a:cubicBezTo>
                  <a:cubicBezTo>
                    <a:pt x="134" y="88"/>
                    <a:pt x="133" y="89"/>
                    <a:pt x="134" y="90"/>
                  </a:cubicBezTo>
                  <a:close/>
                  <a:moveTo>
                    <a:pt x="86" y="90"/>
                  </a:moveTo>
                  <a:cubicBezTo>
                    <a:pt x="86" y="90"/>
                    <a:pt x="86" y="90"/>
                    <a:pt x="87" y="91"/>
                  </a:cubicBezTo>
                  <a:cubicBezTo>
                    <a:pt x="87" y="90"/>
                    <a:pt x="87" y="90"/>
                    <a:pt x="87" y="90"/>
                  </a:cubicBezTo>
                  <a:lnTo>
                    <a:pt x="86" y="90"/>
                  </a:lnTo>
                  <a:close/>
                  <a:moveTo>
                    <a:pt x="145" y="90"/>
                  </a:moveTo>
                  <a:cubicBezTo>
                    <a:pt x="145" y="90"/>
                    <a:pt x="145" y="91"/>
                    <a:pt x="145" y="92"/>
                  </a:cubicBezTo>
                  <a:cubicBezTo>
                    <a:pt x="146" y="92"/>
                    <a:pt x="147" y="90"/>
                    <a:pt x="145" y="90"/>
                  </a:cubicBezTo>
                  <a:close/>
                  <a:moveTo>
                    <a:pt x="143" y="90"/>
                  </a:moveTo>
                  <a:cubicBezTo>
                    <a:pt x="143" y="90"/>
                    <a:pt x="143" y="91"/>
                    <a:pt x="143" y="91"/>
                  </a:cubicBezTo>
                  <a:cubicBezTo>
                    <a:pt x="143" y="91"/>
                    <a:pt x="143" y="90"/>
                    <a:pt x="143" y="90"/>
                  </a:cubicBezTo>
                  <a:close/>
                  <a:moveTo>
                    <a:pt x="42" y="90"/>
                  </a:moveTo>
                  <a:cubicBezTo>
                    <a:pt x="41" y="90"/>
                    <a:pt x="41" y="90"/>
                    <a:pt x="41" y="91"/>
                  </a:cubicBezTo>
                  <a:cubicBezTo>
                    <a:pt x="41" y="91"/>
                    <a:pt x="41" y="91"/>
                    <a:pt x="41" y="91"/>
                  </a:cubicBezTo>
                  <a:cubicBezTo>
                    <a:pt x="42" y="91"/>
                    <a:pt x="42" y="91"/>
                    <a:pt x="42" y="90"/>
                  </a:cubicBezTo>
                  <a:close/>
                  <a:moveTo>
                    <a:pt x="135" y="91"/>
                  </a:moveTo>
                  <a:cubicBezTo>
                    <a:pt x="135" y="91"/>
                    <a:pt x="135" y="91"/>
                    <a:pt x="135" y="91"/>
                  </a:cubicBezTo>
                  <a:cubicBezTo>
                    <a:pt x="135" y="91"/>
                    <a:pt x="135" y="91"/>
                    <a:pt x="135" y="91"/>
                  </a:cubicBezTo>
                  <a:close/>
                  <a:moveTo>
                    <a:pt x="62" y="92"/>
                  </a:moveTo>
                  <a:cubicBezTo>
                    <a:pt x="62" y="92"/>
                    <a:pt x="62" y="92"/>
                    <a:pt x="62" y="92"/>
                  </a:cubicBezTo>
                  <a:cubicBezTo>
                    <a:pt x="62" y="92"/>
                    <a:pt x="62" y="91"/>
                    <a:pt x="62" y="91"/>
                  </a:cubicBezTo>
                  <a:cubicBezTo>
                    <a:pt x="62" y="92"/>
                    <a:pt x="62" y="92"/>
                    <a:pt x="62" y="92"/>
                  </a:cubicBezTo>
                  <a:close/>
                  <a:moveTo>
                    <a:pt x="40" y="92"/>
                  </a:moveTo>
                  <a:cubicBezTo>
                    <a:pt x="40" y="92"/>
                    <a:pt x="40" y="92"/>
                    <a:pt x="40" y="93"/>
                  </a:cubicBezTo>
                  <a:cubicBezTo>
                    <a:pt x="40" y="93"/>
                    <a:pt x="40" y="93"/>
                    <a:pt x="40" y="93"/>
                  </a:cubicBezTo>
                  <a:cubicBezTo>
                    <a:pt x="40" y="93"/>
                    <a:pt x="40" y="92"/>
                    <a:pt x="40" y="92"/>
                  </a:cubicBezTo>
                  <a:close/>
                  <a:moveTo>
                    <a:pt x="15" y="92"/>
                  </a:moveTo>
                  <a:cubicBezTo>
                    <a:pt x="15" y="92"/>
                    <a:pt x="15" y="92"/>
                    <a:pt x="15" y="92"/>
                  </a:cubicBezTo>
                  <a:cubicBezTo>
                    <a:pt x="15" y="93"/>
                    <a:pt x="15" y="93"/>
                    <a:pt x="15" y="92"/>
                  </a:cubicBezTo>
                  <a:close/>
                  <a:moveTo>
                    <a:pt x="42" y="92"/>
                  </a:moveTo>
                  <a:cubicBezTo>
                    <a:pt x="42" y="93"/>
                    <a:pt x="42" y="93"/>
                    <a:pt x="42" y="93"/>
                  </a:cubicBezTo>
                  <a:cubicBezTo>
                    <a:pt x="42" y="93"/>
                    <a:pt x="42" y="94"/>
                    <a:pt x="42" y="94"/>
                  </a:cubicBezTo>
                  <a:cubicBezTo>
                    <a:pt x="42" y="94"/>
                    <a:pt x="42" y="93"/>
                    <a:pt x="42" y="93"/>
                  </a:cubicBezTo>
                  <a:cubicBezTo>
                    <a:pt x="42" y="93"/>
                    <a:pt x="42" y="93"/>
                    <a:pt x="42" y="93"/>
                  </a:cubicBezTo>
                  <a:cubicBezTo>
                    <a:pt x="42" y="93"/>
                    <a:pt x="42" y="93"/>
                    <a:pt x="42" y="93"/>
                  </a:cubicBezTo>
                  <a:cubicBezTo>
                    <a:pt x="42" y="93"/>
                    <a:pt x="42" y="92"/>
                    <a:pt x="42" y="92"/>
                  </a:cubicBezTo>
                  <a:close/>
                  <a:moveTo>
                    <a:pt x="73" y="92"/>
                  </a:moveTo>
                  <a:cubicBezTo>
                    <a:pt x="73" y="92"/>
                    <a:pt x="72" y="93"/>
                    <a:pt x="72" y="92"/>
                  </a:cubicBezTo>
                  <a:cubicBezTo>
                    <a:pt x="72" y="93"/>
                    <a:pt x="72" y="93"/>
                    <a:pt x="72" y="93"/>
                  </a:cubicBezTo>
                  <a:cubicBezTo>
                    <a:pt x="72" y="93"/>
                    <a:pt x="73" y="92"/>
                    <a:pt x="73" y="92"/>
                  </a:cubicBezTo>
                  <a:close/>
                  <a:moveTo>
                    <a:pt x="145" y="93"/>
                  </a:moveTo>
                  <a:cubicBezTo>
                    <a:pt x="145" y="93"/>
                    <a:pt x="145" y="94"/>
                    <a:pt x="145" y="94"/>
                  </a:cubicBezTo>
                  <a:cubicBezTo>
                    <a:pt x="145" y="93"/>
                    <a:pt x="145" y="93"/>
                    <a:pt x="145" y="93"/>
                  </a:cubicBezTo>
                  <a:close/>
                  <a:moveTo>
                    <a:pt x="154" y="93"/>
                  </a:moveTo>
                  <a:cubicBezTo>
                    <a:pt x="154" y="93"/>
                    <a:pt x="154" y="93"/>
                    <a:pt x="154" y="93"/>
                  </a:cubicBezTo>
                  <a:cubicBezTo>
                    <a:pt x="154" y="93"/>
                    <a:pt x="154" y="93"/>
                    <a:pt x="154" y="94"/>
                  </a:cubicBezTo>
                  <a:cubicBezTo>
                    <a:pt x="154" y="94"/>
                    <a:pt x="154" y="93"/>
                    <a:pt x="154" y="93"/>
                  </a:cubicBezTo>
                  <a:close/>
                  <a:moveTo>
                    <a:pt x="143" y="93"/>
                  </a:moveTo>
                  <a:cubicBezTo>
                    <a:pt x="143" y="93"/>
                    <a:pt x="143" y="93"/>
                    <a:pt x="143" y="93"/>
                  </a:cubicBezTo>
                  <a:cubicBezTo>
                    <a:pt x="143" y="93"/>
                    <a:pt x="143" y="93"/>
                    <a:pt x="143" y="93"/>
                  </a:cubicBezTo>
                  <a:cubicBezTo>
                    <a:pt x="143" y="93"/>
                    <a:pt x="144" y="93"/>
                    <a:pt x="143" y="93"/>
                  </a:cubicBezTo>
                  <a:close/>
                  <a:moveTo>
                    <a:pt x="141" y="93"/>
                  </a:moveTo>
                  <a:cubicBezTo>
                    <a:pt x="141" y="94"/>
                    <a:pt x="141" y="94"/>
                    <a:pt x="141" y="94"/>
                  </a:cubicBezTo>
                  <a:cubicBezTo>
                    <a:pt x="141" y="94"/>
                    <a:pt x="141" y="93"/>
                    <a:pt x="141" y="93"/>
                  </a:cubicBezTo>
                  <a:close/>
                  <a:moveTo>
                    <a:pt x="142" y="93"/>
                  </a:moveTo>
                  <a:cubicBezTo>
                    <a:pt x="142" y="93"/>
                    <a:pt x="142" y="93"/>
                    <a:pt x="142" y="93"/>
                  </a:cubicBezTo>
                  <a:cubicBezTo>
                    <a:pt x="142" y="94"/>
                    <a:pt x="142" y="94"/>
                    <a:pt x="142" y="95"/>
                  </a:cubicBezTo>
                  <a:cubicBezTo>
                    <a:pt x="142" y="94"/>
                    <a:pt x="142" y="94"/>
                    <a:pt x="142" y="93"/>
                  </a:cubicBezTo>
                  <a:close/>
                  <a:moveTo>
                    <a:pt x="119" y="94"/>
                  </a:moveTo>
                  <a:cubicBezTo>
                    <a:pt x="119" y="94"/>
                    <a:pt x="119" y="94"/>
                    <a:pt x="119" y="95"/>
                  </a:cubicBezTo>
                  <a:cubicBezTo>
                    <a:pt x="119" y="95"/>
                    <a:pt x="120" y="94"/>
                    <a:pt x="119" y="94"/>
                  </a:cubicBezTo>
                  <a:close/>
                  <a:moveTo>
                    <a:pt x="134" y="95"/>
                  </a:moveTo>
                  <a:cubicBezTo>
                    <a:pt x="134" y="95"/>
                    <a:pt x="133" y="96"/>
                    <a:pt x="133" y="96"/>
                  </a:cubicBezTo>
                  <a:cubicBezTo>
                    <a:pt x="134" y="96"/>
                    <a:pt x="134" y="95"/>
                    <a:pt x="134" y="95"/>
                  </a:cubicBezTo>
                  <a:cubicBezTo>
                    <a:pt x="134" y="95"/>
                    <a:pt x="134" y="95"/>
                    <a:pt x="134" y="95"/>
                  </a:cubicBezTo>
                  <a:close/>
                  <a:moveTo>
                    <a:pt x="78" y="98"/>
                  </a:moveTo>
                  <a:cubicBezTo>
                    <a:pt x="78" y="99"/>
                    <a:pt x="78" y="99"/>
                    <a:pt x="79" y="99"/>
                  </a:cubicBezTo>
                  <a:cubicBezTo>
                    <a:pt x="79" y="99"/>
                    <a:pt x="79" y="99"/>
                    <a:pt x="79" y="98"/>
                  </a:cubicBezTo>
                  <a:cubicBezTo>
                    <a:pt x="79" y="98"/>
                    <a:pt x="79" y="98"/>
                    <a:pt x="79" y="98"/>
                  </a:cubicBezTo>
                  <a:cubicBezTo>
                    <a:pt x="79" y="98"/>
                    <a:pt x="79" y="98"/>
                    <a:pt x="79" y="98"/>
                  </a:cubicBezTo>
                  <a:cubicBezTo>
                    <a:pt x="79" y="97"/>
                    <a:pt x="80" y="97"/>
                    <a:pt x="80" y="96"/>
                  </a:cubicBezTo>
                  <a:cubicBezTo>
                    <a:pt x="79" y="96"/>
                    <a:pt x="78" y="97"/>
                    <a:pt x="77" y="98"/>
                  </a:cubicBezTo>
                  <a:cubicBezTo>
                    <a:pt x="77" y="98"/>
                    <a:pt x="78" y="98"/>
                    <a:pt x="78" y="98"/>
                  </a:cubicBezTo>
                  <a:close/>
                  <a:moveTo>
                    <a:pt x="102" y="97"/>
                  </a:moveTo>
                  <a:cubicBezTo>
                    <a:pt x="102" y="97"/>
                    <a:pt x="102" y="97"/>
                    <a:pt x="102" y="97"/>
                  </a:cubicBezTo>
                  <a:cubicBezTo>
                    <a:pt x="101" y="97"/>
                    <a:pt x="101" y="97"/>
                    <a:pt x="102" y="97"/>
                  </a:cubicBezTo>
                  <a:close/>
                  <a:moveTo>
                    <a:pt x="133" y="97"/>
                  </a:moveTo>
                  <a:cubicBezTo>
                    <a:pt x="133" y="97"/>
                    <a:pt x="133" y="97"/>
                    <a:pt x="133" y="98"/>
                  </a:cubicBezTo>
                  <a:cubicBezTo>
                    <a:pt x="134" y="97"/>
                    <a:pt x="133" y="97"/>
                    <a:pt x="133" y="97"/>
                  </a:cubicBezTo>
                  <a:cubicBezTo>
                    <a:pt x="133" y="97"/>
                    <a:pt x="133" y="97"/>
                    <a:pt x="133" y="97"/>
                  </a:cubicBezTo>
                  <a:close/>
                  <a:moveTo>
                    <a:pt x="154" y="97"/>
                  </a:moveTo>
                  <a:cubicBezTo>
                    <a:pt x="154" y="97"/>
                    <a:pt x="154" y="97"/>
                    <a:pt x="154" y="97"/>
                  </a:cubicBezTo>
                  <a:cubicBezTo>
                    <a:pt x="154" y="97"/>
                    <a:pt x="154" y="97"/>
                    <a:pt x="154" y="98"/>
                  </a:cubicBezTo>
                  <a:cubicBezTo>
                    <a:pt x="154" y="98"/>
                    <a:pt x="154" y="98"/>
                    <a:pt x="154" y="97"/>
                  </a:cubicBezTo>
                  <a:cubicBezTo>
                    <a:pt x="154" y="97"/>
                    <a:pt x="154" y="97"/>
                    <a:pt x="154" y="97"/>
                  </a:cubicBezTo>
                  <a:close/>
                  <a:moveTo>
                    <a:pt x="73" y="97"/>
                  </a:moveTo>
                  <a:cubicBezTo>
                    <a:pt x="73" y="97"/>
                    <a:pt x="73" y="97"/>
                    <a:pt x="72" y="97"/>
                  </a:cubicBezTo>
                  <a:cubicBezTo>
                    <a:pt x="72" y="97"/>
                    <a:pt x="72" y="97"/>
                    <a:pt x="72" y="98"/>
                  </a:cubicBezTo>
                  <a:cubicBezTo>
                    <a:pt x="72" y="98"/>
                    <a:pt x="73" y="98"/>
                    <a:pt x="73" y="97"/>
                  </a:cubicBezTo>
                  <a:close/>
                  <a:moveTo>
                    <a:pt x="154" y="98"/>
                  </a:moveTo>
                  <a:cubicBezTo>
                    <a:pt x="154" y="98"/>
                    <a:pt x="154" y="99"/>
                    <a:pt x="154" y="98"/>
                  </a:cubicBezTo>
                  <a:cubicBezTo>
                    <a:pt x="154" y="98"/>
                    <a:pt x="154" y="98"/>
                    <a:pt x="154" y="98"/>
                  </a:cubicBezTo>
                  <a:cubicBezTo>
                    <a:pt x="154" y="98"/>
                    <a:pt x="154" y="98"/>
                    <a:pt x="154" y="98"/>
                  </a:cubicBezTo>
                  <a:close/>
                  <a:moveTo>
                    <a:pt x="27" y="100"/>
                  </a:moveTo>
                  <a:cubicBezTo>
                    <a:pt x="28" y="99"/>
                    <a:pt x="27" y="99"/>
                    <a:pt x="27" y="98"/>
                  </a:cubicBezTo>
                  <a:cubicBezTo>
                    <a:pt x="27" y="99"/>
                    <a:pt x="27" y="99"/>
                    <a:pt x="27" y="100"/>
                  </a:cubicBezTo>
                  <a:close/>
                  <a:moveTo>
                    <a:pt x="74" y="98"/>
                  </a:moveTo>
                  <a:cubicBezTo>
                    <a:pt x="74" y="98"/>
                    <a:pt x="74" y="99"/>
                    <a:pt x="74" y="99"/>
                  </a:cubicBezTo>
                  <a:cubicBezTo>
                    <a:pt x="74" y="99"/>
                    <a:pt x="74" y="99"/>
                    <a:pt x="74" y="99"/>
                  </a:cubicBezTo>
                  <a:cubicBezTo>
                    <a:pt x="74" y="99"/>
                    <a:pt x="74" y="99"/>
                    <a:pt x="74" y="98"/>
                  </a:cubicBezTo>
                  <a:close/>
                  <a:moveTo>
                    <a:pt x="101" y="99"/>
                  </a:moveTo>
                  <a:cubicBezTo>
                    <a:pt x="101" y="99"/>
                    <a:pt x="101" y="101"/>
                    <a:pt x="101" y="101"/>
                  </a:cubicBezTo>
                  <a:cubicBezTo>
                    <a:pt x="101" y="101"/>
                    <a:pt x="101" y="101"/>
                    <a:pt x="100" y="101"/>
                  </a:cubicBezTo>
                  <a:cubicBezTo>
                    <a:pt x="100" y="101"/>
                    <a:pt x="100" y="102"/>
                    <a:pt x="100" y="102"/>
                  </a:cubicBezTo>
                  <a:cubicBezTo>
                    <a:pt x="101" y="101"/>
                    <a:pt x="102" y="100"/>
                    <a:pt x="102" y="99"/>
                  </a:cubicBezTo>
                  <a:cubicBezTo>
                    <a:pt x="102" y="99"/>
                    <a:pt x="102" y="99"/>
                    <a:pt x="101" y="99"/>
                  </a:cubicBezTo>
                  <a:close/>
                  <a:moveTo>
                    <a:pt x="73" y="99"/>
                  </a:moveTo>
                  <a:cubicBezTo>
                    <a:pt x="73" y="99"/>
                    <a:pt x="72" y="99"/>
                    <a:pt x="72" y="99"/>
                  </a:cubicBezTo>
                  <a:cubicBezTo>
                    <a:pt x="72" y="100"/>
                    <a:pt x="73" y="100"/>
                    <a:pt x="73" y="99"/>
                  </a:cubicBezTo>
                  <a:close/>
                  <a:moveTo>
                    <a:pt x="97" y="99"/>
                  </a:moveTo>
                  <a:cubicBezTo>
                    <a:pt x="97" y="99"/>
                    <a:pt x="97" y="100"/>
                    <a:pt x="97" y="100"/>
                  </a:cubicBezTo>
                  <a:cubicBezTo>
                    <a:pt x="97" y="99"/>
                    <a:pt x="98" y="99"/>
                    <a:pt x="97" y="99"/>
                  </a:cubicBezTo>
                  <a:close/>
                  <a:moveTo>
                    <a:pt x="133" y="99"/>
                  </a:moveTo>
                  <a:cubicBezTo>
                    <a:pt x="133" y="99"/>
                    <a:pt x="132" y="100"/>
                    <a:pt x="133" y="100"/>
                  </a:cubicBezTo>
                  <a:cubicBezTo>
                    <a:pt x="133" y="99"/>
                    <a:pt x="133" y="99"/>
                    <a:pt x="133" y="99"/>
                  </a:cubicBezTo>
                  <a:close/>
                  <a:moveTo>
                    <a:pt x="134" y="100"/>
                  </a:moveTo>
                  <a:cubicBezTo>
                    <a:pt x="134" y="100"/>
                    <a:pt x="134" y="99"/>
                    <a:pt x="133" y="99"/>
                  </a:cubicBezTo>
                  <a:cubicBezTo>
                    <a:pt x="133" y="100"/>
                    <a:pt x="134" y="100"/>
                    <a:pt x="134" y="100"/>
                  </a:cubicBezTo>
                  <a:close/>
                  <a:moveTo>
                    <a:pt x="71" y="99"/>
                  </a:moveTo>
                  <a:cubicBezTo>
                    <a:pt x="70" y="99"/>
                    <a:pt x="70" y="100"/>
                    <a:pt x="70" y="100"/>
                  </a:cubicBezTo>
                  <a:cubicBezTo>
                    <a:pt x="71" y="100"/>
                    <a:pt x="71" y="100"/>
                    <a:pt x="71" y="100"/>
                  </a:cubicBezTo>
                  <a:cubicBezTo>
                    <a:pt x="71" y="100"/>
                    <a:pt x="71" y="100"/>
                    <a:pt x="71" y="99"/>
                  </a:cubicBezTo>
                  <a:close/>
                  <a:moveTo>
                    <a:pt x="65" y="100"/>
                  </a:moveTo>
                  <a:cubicBezTo>
                    <a:pt x="67" y="100"/>
                    <a:pt x="67" y="100"/>
                    <a:pt x="68" y="100"/>
                  </a:cubicBezTo>
                  <a:cubicBezTo>
                    <a:pt x="68" y="100"/>
                    <a:pt x="69" y="100"/>
                    <a:pt x="69" y="100"/>
                  </a:cubicBezTo>
                  <a:cubicBezTo>
                    <a:pt x="68" y="100"/>
                    <a:pt x="67" y="100"/>
                    <a:pt x="65" y="100"/>
                  </a:cubicBezTo>
                  <a:close/>
                  <a:moveTo>
                    <a:pt x="143" y="100"/>
                  </a:moveTo>
                  <a:cubicBezTo>
                    <a:pt x="143" y="100"/>
                    <a:pt x="143" y="100"/>
                    <a:pt x="143" y="100"/>
                  </a:cubicBezTo>
                  <a:cubicBezTo>
                    <a:pt x="142" y="100"/>
                    <a:pt x="143" y="101"/>
                    <a:pt x="143" y="101"/>
                  </a:cubicBezTo>
                  <a:cubicBezTo>
                    <a:pt x="143" y="101"/>
                    <a:pt x="143" y="101"/>
                    <a:pt x="143" y="100"/>
                  </a:cubicBezTo>
                  <a:close/>
                  <a:moveTo>
                    <a:pt x="109" y="101"/>
                  </a:moveTo>
                  <a:cubicBezTo>
                    <a:pt x="109" y="101"/>
                    <a:pt x="110" y="101"/>
                    <a:pt x="110" y="101"/>
                  </a:cubicBezTo>
                  <a:cubicBezTo>
                    <a:pt x="109" y="100"/>
                    <a:pt x="109" y="101"/>
                    <a:pt x="109" y="101"/>
                  </a:cubicBezTo>
                  <a:cubicBezTo>
                    <a:pt x="109" y="101"/>
                    <a:pt x="109" y="101"/>
                    <a:pt x="109" y="101"/>
                  </a:cubicBezTo>
                  <a:close/>
                  <a:moveTo>
                    <a:pt x="106" y="102"/>
                  </a:moveTo>
                  <a:cubicBezTo>
                    <a:pt x="106" y="102"/>
                    <a:pt x="106" y="101"/>
                    <a:pt x="106" y="101"/>
                  </a:cubicBezTo>
                  <a:cubicBezTo>
                    <a:pt x="106" y="101"/>
                    <a:pt x="106" y="101"/>
                    <a:pt x="106" y="102"/>
                  </a:cubicBezTo>
                  <a:close/>
                  <a:moveTo>
                    <a:pt x="70" y="101"/>
                  </a:moveTo>
                  <a:cubicBezTo>
                    <a:pt x="70" y="101"/>
                    <a:pt x="70" y="101"/>
                    <a:pt x="71" y="101"/>
                  </a:cubicBezTo>
                  <a:cubicBezTo>
                    <a:pt x="71" y="101"/>
                    <a:pt x="71" y="101"/>
                    <a:pt x="71" y="101"/>
                  </a:cubicBezTo>
                  <a:cubicBezTo>
                    <a:pt x="70" y="101"/>
                    <a:pt x="70" y="101"/>
                    <a:pt x="70" y="101"/>
                  </a:cubicBezTo>
                  <a:close/>
                  <a:moveTo>
                    <a:pt x="139" y="102"/>
                  </a:moveTo>
                  <a:cubicBezTo>
                    <a:pt x="138" y="102"/>
                    <a:pt x="139" y="101"/>
                    <a:pt x="138" y="101"/>
                  </a:cubicBezTo>
                  <a:cubicBezTo>
                    <a:pt x="138" y="102"/>
                    <a:pt x="138" y="102"/>
                    <a:pt x="138" y="102"/>
                  </a:cubicBezTo>
                  <a:cubicBezTo>
                    <a:pt x="138" y="102"/>
                    <a:pt x="138" y="102"/>
                    <a:pt x="139" y="102"/>
                  </a:cubicBezTo>
                  <a:cubicBezTo>
                    <a:pt x="139" y="102"/>
                    <a:pt x="139" y="102"/>
                    <a:pt x="139" y="102"/>
                  </a:cubicBezTo>
                  <a:close/>
                  <a:moveTo>
                    <a:pt x="30" y="102"/>
                  </a:moveTo>
                  <a:cubicBezTo>
                    <a:pt x="29" y="102"/>
                    <a:pt x="29" y="102"/>
                    <a:pt x="30" y="102"/>
                  </a:cubicBezTo>
                  <a:cubicBezTo>
                    <a:pt x="30" y="102"/>
                    <a:pt x="30" y="102"/>
                    <a:pt x="30" y="102"/>
                  </a:cubicBezTo>
                  <a:close/>
                  <a:moveTo>
                    <a:pt x="155" y="104"/>
                  </a:moveTo>
                  <a:cubicBezTo>
                    <a:pt x="156" y="103"/>
                    <a:pt x="156" y="102"/>
                    <a:pt x="155" y="102"/>
                  </a:cubicBezTo>
                  <a:cubicBezTo>
                    <a:pt x="156" y="103"/>
                    <a:pt x="155" y="103"/>
                    <a:pt x="155" y="104"/>
                  </a:cubicBezTo>
                  <a:close/>
                  <a:moveTo>
                    <a:pt x="153" y="111"/>
                  </a:moveTo>
                  <a:cubicBezTo>
                    <a:pt x="153" y="111"/>
                    <a:pt x="154" y="111"/>
                    <a:pt x="154" y="111"/>
                  </a:cubicBezTo>
                  <a:cubicBezTo>
                    <a:pt x="154" y="109"/>
                    <a:pt x="153" y="109"/>
                    <a:pt x="152" y="108"/>
                  </a:cubicBezTo>
                  <a:cubicBezTo>
                    <a:pt x="152" y="107"/>
                    <a:pt x="153" y="107"/>
                    <a:pt x="153" y="106"/>
                  </a:cubicBezTo>
                  <a:cubicBezTo>
                    <a:pt x="153" y="106"/>
                    <a:pt x="153" y="106"/>
                    <a:pt x="153" y="105"/>
                  </a:cubicBezTo>
                  <a:cubicBezTo>
                    <a:pt x="154" y="105"/>
                    <a:pt x="153" y="105"/>
                    <a:pt x="153" y="104"/>
                  </a:cubicBezTo>
                  <a:cubicBezTo>
                    <a:pt x="153" y="103"/>
                    <a:pt x="154" y="102"/>
                    <a:pt x="153" y="102"/>
                  </a:cubicBezTo>
                  <a:cubicBezTo>
                    <a:pt x="153" y="102"/>
                    <a:pt x="153" y="102"/>
                    <a:pt x="152" y="102"/>
                  </a:cubicBezTo>
                  <a:cubicBezTo>
                    <a:pt x="153" y="103"/>
                    <a:pt x="153" y="103"/>
                    <a:pt x="153" y="105"/>
                  </a:cubicBezTo>
                  <a:cubicBezTo>
                    <a:pt x="152" y="105"/>
                    <a:pt x="151" y="105"/>
                    <a:pt x="150" y="105"/>
                  </a:cubicBezTo>
                  <a:cubicBezTo>
                    <a:pt x="151" y="106"/>
                    <a:pt x="151" y="106"/>
                    <a:pt x="151" y="106"/>
                  </a:cubicBezTo>
                  <a:cubicBezTo>
                    <a:pt x="152" y="106"/>
                    <a:pt x="151" y="108"/>
                    <a:pt x="151" y="109"/>
                  </a:cubicBezTo>
                  <a:cubicBezTo>
                    <a:pt x="152" y="110"/>
                    <a:pt x="151" y="112"/>
                    <a:pt x="151" y="112"/>
                  </a:cubicBezTo>
                  <a:cubicBezTo>
                    <a:pt x="152" y="112"/>
                    <a:pt x="152" y="111"/>
                    <a:pt x="153" y="111"/>
                  </a:cubicBezTo>
                  <a:close/>
                  <a:moveTo>
                    <a:pt x="146" y="102"/>
                  </a:moveTo>
                  <a:cubicBezTo>
                    <a:pt x="146" y="103"/>
                    <a:pt x="146" y="103"/>
                    <a:pt x="146" y="104"/>
                  </a:cubicBezTo>
                  <a:cubicBezTo>
                    <a:pt x="146" y="104"/>
                    <a:pt x="146" y="103"/>
                    <a:pt x="146" y="102"/>
                  </a:cubicBezTo>
                  <a:close/>
                  <a:moveTo>
                    <a:pt x="67" y="103"/>
                  </a:moveTo>
                  <a:cubicBezTo>
                    <a:pt x="67" y="103"/>
                    <a:pt x="68" y="103"/>
                    <a:pt x="68" y="104"/>
                  </a:cubicBezTo>
                  <a:cubicBezTo>
                    <a:pt x="68" y="104"/>
                    <a:pt x="68" y="103"/>
                    <a:pt x="68" y="103"/>
                  </a:cubicBezTo>
                  <a:cubicBezTo>
                    <a:pt x="68" y="103"/>
                    <a:pt x="67" y="103"/>
                    <a:pt x="67" y="103"/>
                  </a:cubicBezTo>
                  <a:close/>
                  <a:moveTo>
                    <a:pt x="141" y="103"/>
                  </a:moveTo>
                  <a:cubicBezTo>
                    <a:pt x="141" y="103"/>
                    <a:pt x="141" y="102"/>
                    <a:pt x="141" y="103"/>
                  </a:cubicBezTo>
                  <a:cubicBezTo>
                    <a:pt x="141" y="103"/>
                    <a:pt x="141" y="103"/>
                    <a:pt x="141" y="103"/>
                  </a:cubicBezTo>
                  <a:close/>
                  <a:moveTo>
                    <a:pt x="99" y="103"/>
                  </a:moveTo>
                  <a:cubicBezTo>
                    <a:pt x="99" y="103"/>
                    <a:pt x="99" y="103"/>
                    <a:pt x="99" y="104"/>
                  </a:cubicBezTo>
                  <a:cubicBezTo>
                    <a:pt x="100" y="103"/>
                    <a:pt x="100" y="103"/>
                    <a:pt x="100" y="103"/>
                  </a:cubicBezTo>
                  <a:cubicBezTo>
                    <a:pt x="100" y="103"/>
                    <a:pt x="100" y="103"/>
                    <a:pt x="99" y="103"/>
                  </a:cubicBezTo>
                  <a:close/>
                  <a:moveTo>
                    <a:pt x="138" y="103"/>
                  </a:moveTo>
                  <a:cubicBezTo>
                    <a:pt x="138" y="103"/>
                    <a:pt x="138" y="103"/>
                    <a:pt x="138" y="103"/>
                  </a:cubicBezTo>
                  <a:cubicBezTo>
                    <a:pt x="138" y="103"/>
                    <a:pt x="138" y="103"/>
                    <a:pt x="138" y="103"/>
                  </a:cubicBezTo>
                  <a:cubicBezTo>
                    <a:pt x="138" y="103"/>
                    <a:pt x="138" y="103"/>
                    <a:pt x="138" y="103"/>
                  </a:cubicBezTo>
                  <a:close/>
                  <a:moveTo>
                    <a:pt x="156" y="104"/>
                  </a:moveTo>
                  <a:cubicBezTo>
                    <a:pt x="156" y="104"/>
                    <a:pt x="157" y="103"/>
                    <a:pt x="156" y="103"/>
                  </a:cubicBezTo>
                  <a:cubicBezTo>
                    <a:pt x="156" y="103"/>
                    <a:pt x="156" y="104"/>
                    <a:pt x="156" y="104"/>
                  </a:cubicBezTo>
                  <a:close/>
                  <a:moveTo>
                    <a:pt x="83" y="105"/>
                  </a:moveTo>
                  <a:cubicBezTo>
                    <a:pt x="83" y="105"/>
                    <a:pt x="82" y="105"/>
                    <a:pt x="82" y="106"/>
                  </a:cubicBezTo>
                  <a:cubicBezTo>
                    <a:pt x="82" y="105"/>
                    <a:pt x="83" y="106"/>
                    <a:pt x="83" y="106"/>
                  </a:cubicBezTo>
                  <a:cubicBezTo>
                    <a:pt x="83" y="105"/>
                    <a:pt x="83" y="105"/>
                    <a:pt x="84" y="105"/>
                  </a:cubicBezTo>
                  <a:cubicBezTo>
                    <a:pt x="84" y="105"/>
                    <a:pt x="84" y="104"/>
                    <a:pt x="83" y="105"/>
                  </a:cubicBezTo>
                  <a:close/>
                  <a:moveTo>
                    <a:pt x="50" y="106"/>
                  </a:moveTo>
                  <a:cubicBezTo>
                    <a:pt x="50" y="105"/>
                    <a:pt x="50" y="105"/>
                    <a:pt x="50" y="105"/>
                  </a:cubicBezTo>
                  <a:cubicBezTo>
                    <a:pt x="50" y="105"/>
                    <a:pt x="50" y="105"/>
                    <a:pt x="50" y="105"/>
                  </a:cubicBezTo>
                  <a:cubicBezTo>
                    <a:pt x="50" y="105"/>
                    <a:pt x="50" y="106"/>
                    <a:pt x="50" y="106"/>
                  </a:cubicBezTo>
                  <a:close/>
                  <a:moveTo>
                    <a:pt x="117" y="105"/>
                  </a:moveTo>
                  <a:cubicBezTo>
                    <a:pt x="117" y="106"/>
                    <a:pt x="117" y="106"/>
                    <a:pt x="117" y="106"/>
                  </a:cubicBezTo>
                  <a:cubicBezTo>
                    <a:pt x="117" y="106"/>
                    <a:pt x="117" y="105"/>
                    <a:pt x="117" y="105"/>
                  </a:cubicBezTo>
                  <a:close/>
                  <a:moveTo>
                    <a:pt x="8" y="107"/>
                  </a:moveTo>
                  <a:cubicBezTo>
                    <a:pt x="9" y="107"/>
                    <a:pt x="9" y="107"/>
                    <a:pt x="9" y="107"/>
                  </a:cubicBezTo>
                  <a:cubicBezTo>
                    <a:pt x="9" y="107"/>
                    <a:pt x="9" y="106"/>
                    <a:pt x="8" y="106"/>
                  </a:cubicBezTo>
                  <a:cubicBezTo>
                    <a:pt x="8" y="106"/>
                    <a:pt x="8" y="106"/>
                    <a:pt x="8" y="107"/>
                  </a:cubicBezTo>
                  <a:close/>
                  <a:moveTo>
                    <a:pt x="49" y="106"/>
                  </a:moveTo>
                  <a:cubicBezTo>
                    <a:pt x="49" y="106"/>
                    <a:pt x="49" y="106"/>
                    <a:pt x="49" y="106"/>
                  </a:cubicBezTo>
                  <a:cubicBezTo>
                    <a:pt x="49" y="106"/>
                    <a:pt x="49" y="106"/>
                    <a:pt x="49" y="106"/>
                  </a:cubicBezTo>
                  <a:close/>
                  <a:moveTo>
                    <a:pt x="31" y="107"/>
                  </a:moveTo>
                  <a:cubicBezTo>
                    <a:pt x="31" y="107"/>
                    <a:pt x="30" y="107"/>
                    <a:pt x="30" y="106"/>
                  </a:cubicBezTo>
                  <a:cubicBezTo>
                    <a:pt x="30" y="106"/>
                    <a:pt x="30" y="106"/>
                    <a:pt x="30" y="106"/>
                  </a:cubicBezTo>
                  <a:cubicBezTo>
                    <a:pt x="30" y="107"/>
                    <a:pt x="30" y="108"/>
                    <a:pt x="31" y="108"/>
                  </a:cubicBezTo>
                  <a:cubicBezTo>
                    <a:pt x="31" y="108"/>
                    <a:pt x="31" y="108"/>
                    <a:pt x="30" y="108"/>
                  </a:cubicBezTo>
                  <a:cubicBezTo>
                    <a:pt x="31" y="108"/>
                    <a:pt x="31" y="107"/>
                    <a:pt x="31" y="107"/>
                  </a:cubicBezTo>
                  <a:close/>
                  <a:moveTo>
                    <a:pt x="5" y="107"/>
                  </a:moveTo>
                  <a:cubicBezTo>
                    <a:pt x="5" y="109"/>
                    <a:pt x="6" y="110"/>
                    <a:pt x="6" y="111"/>
                  </a:cubicBezTo>
                  <a:cubicBezTo>
                    <a:pt x="6" y="112"/>
                    <a:pt x="5" y="111"/>
                    <a:pt x="5" y="112"/>
                  </a:cubicBezTo>
                  <a:cubicBezTo>
                    <a:pt x="6" y="112"/>
                    <a:pt x="6" y="112"/>
                    <a:pt x="6" y="112"/>
                  </a:cubicBezTo>
                  <a:cubicBezTo>
                    <a:pt x="7" y="113"/>
                    <a:pt x="7" y="114"/>
                    <a:pt x="7" y="115"/>
                  </a:cubicBezTo>
                  <a:cubicBezTo>
                    <a:pt x="7" y="115"/>
                    <a:pt x="8" y="116"/>
                    <a:pt x="8" y="116"/>
                  </a:cubicBezTo>
                  <a:cubicBezTo>
                    <a:pt x="9" y="116"/>
                    <a:pt x="9" y="116"/>
                    <a:pt x="9" y="115"/>
                  </a:cubicBezTo>
                  <a:cubicBezTo>
                    <a:pt x="8" y="113"/>
                    <a:pt x="7" y="109"/>
                    <a:pt x="5" y="107"/>
                  </a:cubicBezTo>
                  <a:close/>
                  <a:moveTo>
                    <a:pt x="3" y="108"/>
                  </a:moveTo>
                  <a:cubicBezTo>
                    <a:pt x="3" y="108"/>
                    <a:pt x="3" y="109"/>
                    <a:pt x="3" y="109"/>
                  </a:cubicBezTo>
                  <a:cubicBezTo>
                    <a:pt x="3" y="108"/>
                    <a:pt x="3" y="108"/>
                    <a:pt x="3" y="108"/>
                  </a:cubicBezTo>
                  <a:close/>
                  <a:moveTo>
                    <a:pt x="100" y="108"/>
                  </a:moveTo>
                  <a:cubicBezTo>
                    <a:pt x="99" y="108"/>
                    <a:pt x="99" y="108"/>
                    <a:pt x="99" y="108"/>
                  </a:cubicBezTo>
                  <a:cubicBezTo>
                    <a:pt x="99" y="108"/>
                    <a:pt x="100" y="109"/>
                    <a:pt x="100" y="108"/>
                  </a:cubicBezTo>
                  <a:close/>
                  <a:moveTo>
                    <a:pt x="6" y="111"/>
                  </a:moveTo>
                  <a:cubicBezTo>
                    <a:pt x="5" y="110"/>
                    <a:pt x="5" y="109"/>
                    <a:pt x="5" y="108"/>
                  </a:cubicBezTo>
                  <a:cubicBezTo>
                    <a:pt x="4" y="109"/>
                    <a:pt x="5" y="109"/>
                    <a:pt x="5" y="109"/>
                  </a:cubicBezTo>
                  <a:cubicBezTo>
                    <a:pt x="5" y="110"/>
                    <a:pt x="5" y="110"/>
                    <a:pt x="6" y="111"/>
                  </a:cubicBezTo>
                  <a:close/>
                  <a:moveTo>
                    <a:pt x="48" y="109"/>
                  </a:moveTo>
                  <a:cubicBezTo>
                    <a:pt x="48" y="109"/>
                    <a:pt x="48" y="110"/>
                    <a:pt x="49" y="109"/>
                  </a:cubicBezTo>
                  <a:cubicBezTo>
                    <a:pt x="48" y="109"/>
                    <a:pt x="49" y="109"/>
                    <a:pt x="48" y="109"/>
                  </a:cubicBezTo>
                  <a:close/>
                  <a:moveTo>
                    <a:pt x="23" y="110"/>
                  </a:moveTo>
                  <a:cubicBezTo>
                    <a:pt x="24" y="110"/>
                    <a:pt x="24" y="111"/>
                    <a:pt x="24" y="110"/>
                  </a:cubicBezTo>
                  <a:cubicBezTo>
                    <a:pt x="24" y="110"/>
                    <a:pt x="24" y="109"/>
                    <a:pt x="23" y="110"/>
                  </a:cubicBezTo>
                  <a:cubicBezTo>
                    <a:pt x="24" y="110"/>
                    <a:pt x="23" y="110"/>
                    <a:pt x="23" y="110"/>
                  </a:cubicBezTo>
                  <a:close/>
                  <a:moveTo>
                    <a:pt x="25" y="110"/>
                  </a:moveTo>
                  <a:cubicBezTo>
                    <a:pt x="24" y="110"/>
                    <a:pt x="24" y="110"/>
                    <a:pt x="24" y="110"/>
                  </a:cubicBezTo>
                  <a:cubicBezTo>
                    <a:pt x="24" y="110"/>
                    <a:pt x="24" y="110"/>
                    <a:pt x="24" y="110"/>
                  </a:cubicBezTo>
                  <a:cubicBezTo>
                    <a:pt x="25" y="110"/>
                    <a:pt x="25" y="110"/>
                    <a:pt x="25" y="110"/>
                  </a:cubicBezTo>
                  <a:close/>
                  <a:moveTo>
                    <a:pt x="106" y="111"/>
                  </a:moveTo>
                  <a:cubicBezTo>
                    <a:pt x="106" y="111"/>
                    <a:pt x="106" y="110"/>
                    <a:pt x="106" y="110"/>
                  </a:cubicBezTo>
                  <a:cubicBezTo>
                    <a:pt x="106" y="110"/>
                    <a:pt x="106" y="111"/>
                    <a:pt x="106" y="111"/>
                  </a:cubicBezTo>
                  <a:close/>
                  <a:moveTo>
                    <a:pt x="153" y="112"/>
                  </a:moveTo>
                  <a:cubicBezTo>
                    <a:pt x="153" y="112"/>
                    <a:pt x="154" y="112"/>
                    <a:pt x="154" y="112"/>
                  </a:cubicBezTo>
                  <a:cubicBezTo>
                    <a:pt x="153" y="112"/>
                    <a:pt x="153" y="114"/>
                    <a:pt x="152" y="115"/>
                  </a:cubicBezTo>
                  <a:cubicBezTo>
                    <a:pt x="154" y="114"/>
                    <a:pt x="154" y="113"/>
                    <a:pt x="154" y="111"/>
                  </a:cubicBezTo>
                  <a:cubicBezTo>
                    <a:pt x="154" y="111"/>
                    <a:pt x="153" y="111"/>
                    <a:pt x="153" y="112"/>
                  </a:cubicBezTo>
                  <a:close/>
                  <a:moveTo>
                    <a:pt x="62" y="112"/>
                  </a:moveTo>
                  <a:cubicBezTo>
                    <a:pt x="63" y="112"/>
                    <a:pt x="63" y="113"/>
                    <a:pt x="64" y="113"/>
                  </a:cubicBezTo>
                  <a:cubicBezTo>
                    <a:pt x="64" y="112"/>
                    <a:pt x="62" y="112"/>
                    <a:pt x="62" y="112"/>
                  </a:cubicBezTo>
                  <a:close/>
                  <a:moveTo>
                    <a:pt x="27" y="116"/>
                  </a:moveTo>
                  <a:cubicBezTo>
                    <a:pt x="27" y="115"/>
                    <a:pt x="28" y="115"/>
                    <a:pt x="28" y="115"/>
                  </a:cubicBezTo>
                  <a:cubicBezTo>
                    <a:pt x="27" y="113"/>
                    <a:pt x="26" y="113"/>
                    <a:pt x="24" y="112"/>
                  </a:cubicBezTo>
                  <a:cubicBezTo>
                    <a:pt x="24" y="113"/>
                    <a:pt x="25" y="113"/>
                    <a:pt x="25" y="114"/>
                  </a:cubicBezTo>
                  <a:cubicBezTo>
                    <a:pt x="25" y="114"/>
                    <a:pt x="26" y="116"/>
                    <a:pt x="27" y="116"/>
                  </a:cubicBezTo>
                  <a:close/>
                  <a:moveTo>
                    <a:pt x="130" y="112"/>
                  </a:moveTo>
                  <a:cubicBezTo>
                    <a:pt x="130" y="112"/>
                    <a:pt x="129" y="113"/>
                    <a:pt x="130" y="113"/>
                  </a:cubicBezTo>
                  <a:cubicBezTo>
                    <a:pt x="130" y="113"/>
                    <a:pt x="130" y="112"/>
                    <a:pt x="130" y="112"/>
                  </a:cubicBezTo>
                  <a:close/>
                  <a:moveTo>
                    <a:pt x="155" y="113"/>
                  </a:moveTo>
                  <a:cubicBezTo>
                    <a:pt x="155" y="113"/>
                    <a:pt x="156" y="113"/>
                    <a:pt x="155" y="113"/>
                  </a:cubicBezTo>
                  <a:cubicBezTo>
                    <a:pt x="156" y="113"/>
                    <a:pt x="156" y="113"/>
                    <a:pt x="156" y="113"/>
                  </a:cubicBezTo>
                  <a:cubicBezTo>
                    <a:pt x="156" y="113"/>
                    <a:pt x="156" y="113"/>
                    <a:pt x="156" y="113"/>
                  </a:cubicBezTo>
                  <a:cubicBezTo>
                    <a:pt x="156" y="113"/>
                    <a:pt x="156" y="113"/>
                    <a:pt x="155" y="113"/>
                  </a:cubicBezTo>
                  <a:close/>
                  <a:moveTo>
                    <a:pt x="79" y="114"/>
                  </a:moveTo>
                  <a:cubicBezTo>
                    <a:pt x="79" y="113"/>
                    <a:pt x="80" y="114"/>
                    <a:pt x="80" y="113"/>
                  </a:cubicBezTo>
                  <a:cubicBezTo>
                    <a:pt x="80" y="113"/>
                    <a:pt x="79" y="113"/>
                    <a:pt x="79" y="114"/>
                  </a:cubicBezTo>
                  <a:close/>
                  <a:moveTo>
                    <a:pt x="136" y="113"/>
                  </a:moveTo>
                  <a:cubicBezTo>
                    <a:pt x="135" y="113"/>
                    <a:pt x="135" y="114"/>
                    <a:pt x="135" y="114"/>
                  </a:cubicBezTo>
                  <a:cubicBezTo>
                    <a:pt x="135" y="114"/>
                    <a:pt x="136" y="114"/>
                    <a:pt x="136" y="113"/>
                  </a:cubicBezTo>
                  <a:close/>
                  <a:moveTo>
                    <a:pt x="150" y="114"/>
                  </a:moveTo>
                  <a:cubicBezTo>
                    <a:pt x="150" y="114"/>
                    <a:pt x="149" y="115"/>
                    <a:pt x="150" y="115"/>
                  </a:cubicBezTo>
                  <a:cubicBezTo>
                    <a:pt x="150" y="115"/>
                    <a:pt x="150" y="114"/>
                    <a:pt x="150" y="114"/>
                  </a:cubicBezTo>
                  <a:close/>
                  <a:moveTo>
                    <a:pt x="129" y="115"/>
                  </a:moveTo>
                  <a:cubicBezTo>
                    <a:pt x="129" y="116"/>
                    <a:pt x="129" y="116"/>
                    <a:pt x="130" y="116"/>
                  </a:cubicBezTo>
                  <a:cubicBezTo>
                    <a:pt x="130" y="116"/>
                    <a:pt x="130" y="115"/>
                    <a:pt x="130" y="115"/>
                  </a:cubicBezTo>
                  <a:cubicBezTo>
                    <a:pt x="130" y="116"/>
                    <a:pt x="130" y="116"/>
                    <a:pt x="130" y="116"/>
                  </a:cubicBezTo>
                  <a:cubicBezTo>
                    <a:pt x="131" y="116"/>
                    <a:pt x="131" y="115"/>
                    <a:pt x="130" y="114"/>
                  </a:cubicBezTo>
                  <a:cubicBezTo>
                    <a:pt x="130" y="115"/>
                    <a:pt x="130" y="115"/>
                    <a:pt x="130" y="115"/>
                  </a:cubicBezTo>
                  <a:cubicBezTo>
                    <a:pt x="130" y="115"/>
                    <a:pt x="130" y="115"/>
                    <a:pt x="130" y="115"/>
                  </a:cubicBezTo>
                  <a:cubicBezTo>
                    <a:pt x="130" y="115"/>
                    <a:pt x="129" y="115"/>
                    <a:pt x="129" y="115"/>
                  </a:cubicBezTo>
                  <a:close/>
                  <a:moveTo>
                    <a:pt x="129" y="115"/>
                  </a:moveTo>
                  <a:cubicBezTo>
                    <a:pt x="128" y="115"/>
                    <a:pt x="128" y="115"/>
                    <a:pt x="128" y="115"/>
                  </a:cubicBezTo>
                  <a:cubicBezTo>
                    <a:pt x="128" y="115"/>
                    <a:pt x="128" y="115"/>
                    <a:pt x="128" y="116"/>
                  </a:cubicBezTo>
                  <a:cubicBezTo>
                    <a:pt x="129" y="116"/>
                    <a:pt x="129" y="115"/>
                    <a:pt x="129" y="115"/>
                  </a:cubicBezTo>
                  <a:close/>
                  <a:moveTo>
                    <a:pt x="142" y="115"/>
                  </a:moveTo>
                  <a:cubicBezTo>
                    <a:pt x="141" y="115"/>
                    <a:pt x="141" y="115"/>
                    <a:pt x="141" y="115"/>
                  </a:cubicBezTo>
                  <a:cubicBezTo>
                    <a:pt x="141" y="115"/>
                    <a:pt x="141" y="115"/>
                    <a:pt x="141" y="115"/>
                  </a:cubicBezTo>
                  <a:cubicBezTo>
                    <a:pt x="142" y="115"/>
                    <a:pt x="142" y="115"/>
                    <a:pt x="142" y="115"/>
                  </a:cubicBezTo>
                  <a:close/>
                  <a:moveTo>
                    <a:pt x="146" y="115"/>
                  </a:moveTo>
                  <a:cubicBezTo>
                    <a:pt x="146" y="116"/>
                    <a:pt x="146" y="116"/>
                    <a:pt x="146" y="116"/>
                  </a:cubicBezTo>
                  <a:cubicBezTo>
                    <a:pt x="144" y="116"/>
                    <a:pt x="145" y="118"/>
                    <a:pt x="145" y="118"/>
                  </a:cubicBezTo>
                  <a:cubicBezTo>
                    <a:pt x="145" y="118"/>
                    <a:pt x="145" y="119"/>
                    <a:pt x="145" y="119"/>
                  </a:cubicBezTo>
                  <a:cubicBezTo>
                    <a:pt x="145" y="119"/>
                    <a:pt x="146" y="118"/>
                    <a:pt x="146" y="118"/>
                  </a:cubicBezTo>
                  <a:cubicBezTo>
                    <a:pt x="145" y="117"/>
                    <a:pt x="147" y="116"/>
                    <a:pt x="146" y="115"/>
                  </a:cubicBezTo>
                  <a:close/>
                  <a:moveTo>
                    <a:pt x="21" y="115"/>
                  </a:moveTo>
                  <a:cubicBezTo>
                    <a:pt x="21" y="115"/>
                    <a:pt x="21" y="115"/>
                    <a:pt x="20" y="115"/>
                  </a:cubicBezTo>
                  <a:cubicBezTo>
                    <a:pt x="20" y="116"/>
                    <a:pt x="21" y="116"/>
                    <a:pt x="21" y="116"/>
                  </a:cubicBezTo>
                  <a:cubicBezTo>
                    <a:pt x="21" y="116"/>
                    <a:pt x="21" y="115"/>
                    <a:pt x="21" y="115"/>
                  </a:cubicBezTo>
                  <a:close/>
                  <a:moveTo>
                    <a:pt x="36" y="115"/>
                  </a:moveTo>
                  <a:cubicBezTo>
                    <a:pt x="36" y="116"/>
                    <a:pt x="37" y="116"/>
                    <a:pt x="37" y="116"/>
                  </a:cubicBezTo>
                  <a:cubicBezTo>
                    <a:pt x="37" y="116"/>
                    <a:pt x="37" y="116"/>
                    <a:pt x="36" y="115"/>
                  </a:cubicBezTo>
                  <a:close/>
                  <a:moveTo>
                    <a:pt x="84" y="116"/>
                  </a:moveTo>
                  <a:cubicBezTo>
                    <a:pt x="84" y="116"/>
                    <a:pt x="83" y="116"/>
                    <a:pt x="83" y="116"/>
                  </a:cubicBezTo>
                  <a:cubicBezTo>
                    <a:pt x="84" y="116"/>
                    <a:pt x="84" y="116"/>
                    <a:pt x="84" y="116"/>
                  </a:cubicBezTo>
                  <a:cubicBezTo>
                    <a:pt x="84" y="116"/>
                    <a:pt x="84" y="116"/>
                    <a:pt x="84" y="116"/>
                  </a:cubicBezTo>
                  <a:close/>
                  <a:moveTo>
                    <a:pt x="118" y="116"/>
                  </a:moveTo>
                  <a:cubicBezTo>
                    <a:pt x="118" y="116"/>
                    <a:pt x="117" y="116"/>
                    <a:pt x="117" y="116"/>
                  </a:cubicBezTo>
                  <a:cubicBezTo>
                    <a:pt x="117" y="116"/>
                    <a:pt x="117" y="117"/>
                    <a:pt x="117" y="117"/>
                  </a:cubicBezTo>
                  <a:cubicBezTo>
                    <a:pt x="117" y="117"/>
                    <a:pt x="118" y="116"/>
                    <a:pt x="118" y="116"/>
                  </a:cubicBezTo>
                  <a:close/>
                  <a:moveTo>
                    <a:pt x="9" y="117"/>
                  </a:moveTo>
                  <a:cubicBezTo>
                    <a:pt x="9" y="118"/>
                    <a:pt x="10" y="118"/>
                    <a:pt x="10" y="119"/>
                  </a:cubicBezTo>
                  <a:cubicBezTo>
                    <a:pt x="11" y="118"/>
                    <a:pt x="10" y="117"/>
                    <a:pt x="10" y="117"/>
                  </a:cubicBezTo>
                  <a:lnTo>
                    <a:pt x="9" y="117"/>
                  </a:lnTo>
                  <a:close/>
                  <a:moveTo>
                    <a:pt x="25" y="117"/>
                  </a:moveTo>
                  <a:cubicBezTo>
                    <a:pt x="25" y="118"/>
                    <a:pt x="25" y="119"/>
                    <a:pt x="26" y="119"/>
                  </a:cubicBezTo>
                  <a:cubicBezTo>
                    <a:pt x="26" y="118"/>
                    <a:pt x="25" y="118"/>
                    <a:pt x="25" y="117"/>
                  </a:cubicBezTo>
                  <a:close/>
                  <a:moveTo>
                    <a:pt x="21" y="118"/>
                  </a:moveTo>
                  <a:cubicBezTo>
                    <a:pt x="21" y="118"/>
                    <a:pt x="21" y="118"/>
                    <a:pt x="21" y="118"/>
                  </a:cubicBezTo>
                  <a:cubicBezTo>
                    <a:pt x="21" y="118"/>
                    <a:pt x="21" y="118"/>
                    <a:pt x="21" y="118"/>
                  </a:cubicBezTo>
                  <a:cubicBezTo>
                    <a:pt x="21" y="118"/>
                    <a:pt x="21" y="118"/>
                    <a:pt x="21" y="118"/>
                  </a:cubicBezTo>
                  <a:close/>
                  <a:moveTo>
                    <a:pt x="103" y="118"/>
                  </a:moveTo>
                  <a:cubicBezTo>
                    <a:pt x="103" y="118"/>
                    <a:pt x="103" y="118"/>
                    <a:pt x="103" y="118"/>
                  </a:cubicBezTo>
                  <a:cubicBezTo>
                    <a:pt x="103" y="118"/>
                    <a:pt x="103" y="119"/>
                    <a:pt x="104" y="119"/>
                  </a:cubicBezTo>
                  <a:cubicBezTo>
                    <a:pt x="104" y="118"/>
                    <a:pt x="103" y="118"/>
                    <a:pt x="103" y="118"/>
                  </a:cubicBezTo>
                  <a:cubicBezTo>
                    <a:pt x="103" y="118"/>
                    <a:pt x="103" y="118"/>
                    <a:pt x="103" y="118"/>
                  </a:cubicBezTo>
                  <a:close/>
                  <a:moveTo>
                    <a:pt x="147" y="119"/>
                  </a:moveTo>
                  <a:cubicBezTo>
                    <a:pt x="147" y="119"/>
                    <a:pt x="147" y="118"/>
                    <a:pt x="147" y="118"/>
                  </a:cubicBezTo>
                  <a:cubicBezTo>
                    <a:pt x="147" y="118"/>
                    <a:pt x="147" y="119"/>
                    <a:pt x="147" y="119"/>
                  </a:cubicBezTo>
                  <a:close/>
                  <a:moveTo>
                    <a:pt x="85" y="120"/>
                  </a:moveTo>
                  <a:cubicBezTo>
                    <a:pt x="85" y="120"/>
                    <a:pt x="85" y="120"/>
                    <a:pt x="85" y="120"/>
                  </a:cubicBezTo>
                  <a:cubicBezTo>
                    <a:pt x="86" y="120"/>
                    <a:pt x="86" y="120"/>
                    <a:pt x="86" y="119"/>
                  </a:cubicBezTo>
                  <a:cubicBezTo>
                    <a:pt x="87" y="120"/>
                    <a:pt x="88" y="119"/>
                    <a:pt x="88" y="118"/>
                  </a:cubicBezTo>
                  <a:cubicBezTo>
                    <a:pt x="87" y="118"/>
                    <a:pt x="87" y="119"/>
                    <a:pt x="86" y="119"/>
                  </a:cubicBezTo>
                  <a:cubicBezTo>
                    <a:pt x="86" y="119"/>
                    <a:pt x="85" y="119"/>
                    <a:pt x="85" y="120"/>
                  </a:cubicBezTo>
                  <a:close/>
                  <a:moveTo>
                    <a:pt x="89" y="118"/>
                  </a:moveTo>
                  <a:cubicBezTo>
                    <a:pt x="89" y="119"/>
                    <a:pt x="89" y="119"/>
                    <a:pt x="90" y="119"/>
                  </a:cubicBezTo>
                  <a:cubicBezTo>
                    <a:pt x="90" y="119"/>
                    <a:pt x="90" y="118"/>
                    <a:pt x="89" y="118"/>
                  </a:cubicBezTo>
                  <a:close/>
                  <a:moveTo>
                    <a:pt x="92" y="119"/>
                  </a:moveTo>
                  <a:cubicBezTo>
                    <a:pt x="92" y="119"/>
                    <a:pt x="92" y="119"/>
                    <a:pt x="92" y="119"/>
                  </a:cubicBezTo>
                  <a:cubicBezTo>
                    <a:pt x="92" y="119"/>
                    <a:pt x="92" y="119"/>
                    <a:pt x="92" y="118"/>
                  </a:cubicBezTo>
                  <a:cubicBezTo>
                    <a:pt x="92" y="118"/>
                    <a:pt x="92" y="118"/>
                    <a:pt x="92" y="118"/>
                  </a:cubicBezTo>
                  <a:cubicBezTo>
                    <a:pt x="91" y="119"/>
                    <a:pt x="92" y="119"/>
                    <a:pt x="91" y="119"/>
                  </a:cubicBezTo>
                  <a:cubicBezTo>
                    <a:pt x="92" y="119"/>
                    <a:pt x="92" y="119"/>
                    <a:pt x="92" y="119"/>
                  </a:cubicBezTo>
                  <a:close/>
                  <a:moveTo>
                    <a:pt x="134" y="120"/>
                  </a:moveTo>
                  <a:cubicBezTo>
                    <a:pt x="135" y="120"/>
                    <a:pt x="135" y="119"/>
                    <a:pt x="135" y="118"/>
                  </a:cubicBezTo>
                  <a:cubicBezTo>
                    <a:pt x="134" y="118"/>
                    <a:pt x="134" y="118"/>
                    <a:pt x="134" y="118"/>
                  </a:cubicBezTo>
                  <a:cubicBezTo>
                    <a:pt x="135" y="120"/>
                    <a:pt x="133" y="122"/>
                    <a:pt x="133" y="123"/>
                  </a:cubicBezTo>
                  <a:cubicBezTo>
                    <a:pt x="134" y="123"/>
                    <a:pt x="134" y="121"/>
                    <a:pt x="134" y="120"/>
                  </a:cubicBezTo>
                  <a:close/>
                  <a:moveTo>
                    <a:pt x="98" y="118"/>
                  </a:moveTo>
                  <a:cubicBezTo>
                    <a:pt x="98" y="118"/>
                    <a:pt x="98" y="118"/>
                    <a:pt x="98" y="119"/>
                  </a:cubicBezTo>
                  <a:cubicBezTo>
                    <a:pt x="98" y="119"/>
                    <a:pt x="98" y="119"/>
                    <a:pt x="98" y="118"/>
                  </a:cubicBezTo>
                  <a:close/>
                  <a:moveTo>
                    <a:pt x="103" y="119"/>
                  </a:moveTo>
                  <a:cubicBezTo>
                    <a:pt x="103" y="119"/>
                    <a:pt x="102" y="119"/>
                    <a:pt x="102" y="119"/>
                  </a:cubicBezTo>
                  <a:cubicBezTo>
                    <a:pt x="103" y="119"/>
                    <a:pt x="103" y="119"/>
                    <a:pt x="103" y="119"/>
                  </a:cubicBezTo>
                  <a:close/>
                  <a:moveTo>
                    <a:pt x="119" y="121"/>
                  </a:moveTo>
                  <a:cubicBezTo>
                    <a:pt x="120" y="120"/>
                    <a:pt x="119" y="119"/>
                    <a:pt x="118" y="119"/>
                  </a:cubicBezTo>
                  <a:cubicBezTo>
                    <a:pt x="118" y="120"/>
                    <a:pt x="119" y="120"/>
                    <a:pt x="119" y="120"/>
                  </a:cubicBezTo>
                  <a:cubicBezTo>
                    <a:pt x="119" y="120"/>
                    <a:pt x="119" y="121"/>
                    <a:pt x="119" y="121"/>
                  </a:cubicBezTo>
                  <a:close/>
                  <a:moveTo>
                    <a:pt x="138" y="120"/>
                  </a:moveTo>
                  <a:cubicBezTo>
                    <a:pt x="138" y="120"/>
                    <a:pt x="138" y="119"/>
                    <a:pt x="138" y="119"/>
                  </a:cubicBezTo>
                  <a:cubicBezTo>
                    <a:pt x="138" y="119"/>
                    <a:pt x="138" y="120"/>
                    <a:pt x="138" y="120"/>
                  </a:cubicBezTo>
                  <a:cubicBezTo>
                    <a:pt x="138" y="120"/>
                    <a:pt x="138" y="120"/>
                    <a:pt x="138" y="120"/>
                  </a:cubicBezTo>
                  <a:close/>
                  <a:moveTo>
                    <a:pt x="90" y="120"/>
                  </a:moveTo>
                  <a:cubicBezTo>
                    <a:pt x="90" y="120"/>
                    <a:pt x="91" y="120"/>
                    <a:pt x="91" y="120"/>
                  </a:cubicBezTo>
                  <a:cubicBezTo>
                    <a:pt x="90" y="119"/>
                    <a:pt x="89" y="120"/>
                    <a:pt x="90" y="120"/>
                  </a:cubicBezTo>
                  <a:close/>
                  <a:moveTo>
                    <a:pt x="121" y="120"/>
                  </a:moveTo>
                  <a:cubicBezTo>
                    <a:pt x="121" y="120"/>
                    <a:pt x="121" y="120"/>
                    <a:pt x="121" y="120"/>
                  </a:cubicBezTo>
                  <a:cubicBezTo>
                    <a:pt x="120" y="120"/>
                    <a:pt x="120" y="120"/>
                    <a:pt x="120" y="120"/>
                  </a:cubicBezTo>
                  <a:cubicBezTo>
                    <a:pt x="120" y="120"/>
                    <a:pt x="121" y="120"/>
                    <a:pt x="121" y="120"/>
                  </a:cubicBezTo>
                  <a:close/>
                  <a:moveTo>
                    <a:pt x="101" y="121"/>
                  </a:moveTo>
                  <a:cubicBezTo>
                    <a:pt x="101" y="121"/>
                    <a:pt x="101" y="121"/>
                    <a:pt x="101" y="121"/>
                  </a:cubicBezTo>
                  <a:cubicBezTo>
                    <a:pt x="101" y="121"/>
                    <a:pt x="100" y="121"/>
                    <a:pt x="100" y="121"/>
                  </a:cubicBezTo>
                  <a:cubicBezTo>
                    <a:pt x="100" y="122"/>
                    <a:pt x="101" y="122"/>
                    <a:pt x="101" y="121"/>
                  </a:cubicBezTo>
                  <a:close/>
                  <a:moveTo>
                    <a:pt x="14" y="122"/>
                  </a:moveTo>
                  <a:cubicBezTo>
                    <a:pt x="14" y="122"/>
                    <a:pt x="14" y="121"/>
                    <a:pt x="14" y="121"/>
                  </a:cubicBezTo>
                  <a:cubicBezTo>
                    <a:pt x="14" y="122"/>
                    <a:pt x="14" y="122"/>
                    <a:pt x="14" y="122"/>
                  </a:cubicBezTo>
                  <a:cubicBezTo>
                    <a:pt x="14" y="122"/>
                    <a:pt x="14" y="122"/>
                    <a:pt x="14" y="122"/>
                  </a:cubicBezTo>
                  <a:close/>
                  <a:moveTo>
                    <a:pt x="28" y="122"/>
                  </a:moveTo>
                  <a:cubicBezTo>
                    <a:pt x="28" y="122"/>
                    <a:pt x="28" y="121"/>
                    <a:pt x="28" y="121"/>
                  </a:cubicBezTo>
                  <a:cubicBezTo>
                    <a:pt x="28" y="122"/>
                    <a:pt x="28" y="122"/>
                    <a:pt x="28" y="122"/>
                  </a:cubicBezTo>
                  <a:cubicBezTo>
                    <a:pt x="28" y="122"/>
                    <a:pt x="28" y="122"/>
                    <a:pt x="28" y="122"/>
                  </a:cubicBezTo>
                  <a:close/>
                  <a:moveTo>
                    <a:pt x="87" y="123"/>
                  </a:moveTo>
                  <a:cubicBezTo>
                    <a:pt x="88" y="123"/>
                    <a:pt x="89" y="122"/>
                    <a:pt x="89" y="122"/>
                  </a:cubicBezTo>
                  <a:cubicBezTo>
                    <a:pt x="88" y="122"/>
                    <a:pt x="88" y="122"/>
                    <a:pt x="87" y="122"/>
                  </a:cubicBezTo>
                  <a:cubicBezTo>
                    <a:pt x="88" y="122"/>
                    <a:pt x="87" y="123"/>
                    <a:pt x="87" y="123"/>
                  </a:cubicBezTo>
                  <a:close/>
                  <a:moveTo>
                    <a:pt x="96" y="122"/>
                  </a:moveTo>
                  <a:cubicBezTo>
                    <a:pt x="96" y="122"/>
                    <a:pt x="95" y="122"/>
                    <a:pt x="95" y="123"/>
                  </a:cubicBezTo>
                  <a:cubicBezTo>
                    <a:pt x="95" y="123"/>
                    <a:pt x="96" y="123"/>
                    <a:pt x="96" y="123"/>
                  </a:cubicBezTo>
                  <a:cubicBezTo>
                    <a:pt x="96" y="122"/>
                    <a:pt x="96" y="122"/>
                    <a:pt x="96" y="122"/>
                  </a:cubicBezTo>
                  <a:close/>
                  <a:moveTo>
                    <a:pt x="137" y="123"/>
                  </a:moveTo>
                  <a:cubicBezTo>
                    <a:pt x="137" y="122"/>
                    <a:pt x="137" y="122"/>
                    <a:pt x="137" y="122"/>
                  </a:cubicBezTo>
                  <a:cubicBezTo>
                    <a:pt x="137" y="122"/>
                    <a:pt x="136" y="122"/>
                    <a:pt x="136" y="122"/>
                  </a:cubicBezTo>
                  <a:cubicBezTo>
                    <a:pt x="136" y="123"/>
                    <a:pt x="135" y="123"/>
                    <a:pt x="136" y="124"/>
                  </a:cubicBezTo>
                  <a:cubicBezTo>
                    <a:pt x="136" y="124"/>
                    <a:pt x="136" y="122"/>
                    <a:pt x="137" y="123"/>
                  </a:cubicBezTo>
                  <a:close/>
                  <a:moveTo>
                    <a:pt x="118" y="122"/>
                  </a:moveTo>
                  <a:cubicBezTo>
                    <a:pt x="118" y="123"/>
                    <a:pt x="118" y="122"/>
                    <a:pt x="118" y="122"/>
                  </a:cubicBezTo>
                  <a:cubicBezTo>
                    <a:pt x="118" y="122"/>
                    <a:pt x="117" y="122"/>
                    <a:pt x="118" y="122"/>
                  </a:cubicBezTo>
                  <a:close/>
                  <a:moveTo>
                    <a:pt x="116" y="123"/>
                  </a:moveTo>
                  <a:cubicBezTo>
                    <a:pt x="117" y="123"/>
                    <a:pt x="117" y="123"/>
                    <a:pt x="117" y="122"/>
                  </a:cubicBezTo>
                  <a:cubicBezTo>
                    <a:pt x="116" y="122"/>
                    <a:pt x="116" y="122"/>
                    <a:pt x="116" y="123"/>
                  </a:cubicBezTo>
                  <a:close/>
                  <a:moveTo>
                    <a:pt x="124" y="122"/>
                  </a:moveTo>
                  <a:cubicBezTo>
                    <a:pt x="124" y="122"/>
                    <a:pt x="124" y="122"/>
                    <a:pt x="124" y="122"/>
                  </a:cubicBezTo>
                  <a:cubicBezTo>
                    <a:pt x="124" y="123"/>
                    <a:pt x="123" y="123"/>
                    <a:pt x="123" y="123"/>
                  </a:cubicBezTo>
                  <a:cubicBezTo>
                    <a:pt x="124" y="123"/>
                    <a:pt x="124" y="123"/>
                    <a:pt x="124" y="122"/>
                  </a:cubicBezTo>
                  <a:close/>
                  <a:moveTo>
                    <a:pt x="83" y="122"/>
                  </a:moveTo>
                  <a:cubicBezTo>
                    <a:pt x="83" y="123"/>
                    <a:pt x="83" y="123"/>
                    <a:pt x="82" y="123"/>
                  </a:cubicBezTo>
                  <a:cubicBezTo>
                    <a:pt x="83" y="123"/>
                    <a:pt x="83" y="123"/>
                    <a:pt x="83" y="123"/>
                  </a:cubicBezTo>
                  <a:cubicBezTo>
                    <a:pt x="83" y="122"/>
                    <a:pt x="83" y="122"/>
                    <a:pt x="83" y="122"/>
                  </a:cubicBezTo>
                  <a:close/>
                  <a:moveTo>
                    <a:pt x="118" y="123"/>
                  </a:moveTo>
                  <a:cubicBezTo>
                    <a:pt x="117" y="123"/>
                    <a:pt x="117" y="123"/>
                    <a:pt x="117" y="123"/>
                  </a:cubicBezTo>
                  <a:cubicBezTo>
                    <a:pt x="117" y="123"/>
                    <a:pt x="117" y="123"/>
                    <a:pt x="117" y="124"/>
                  </a:cubicBezTo>
                  <a:cubicBezTo>
                    <a:pt x="117" y="124"/>
                    <a:pt x="117" y="123"/>
                    <a:pt x="118" y="123"/>
                  </a:cubicBezTo>
                  <a:close/>
                  <a:moveTo>
                    <a:pt x="131" y="123"/>
                  </a:moveTo>
                  <a:cubicBezTo>
                    <a:pt x="132" y="123"/>
                    <a:pt x="131" y="123"/>
                    <a:pt x="132" y="123"/>
                  </a:cubicBezTo>
                  <a:cubicBezTo>
                    <a:pt x="132" y="123"/>
                    <a:pt x="131" y="123"/>
                    <a:pt x="132" y="123"/>
                  </a:cubicBezTo>
                  <a:cubicBezTo>
                    <a:pt x="131" y="123"/>
                    <a:pt x="131" y="123"/>
                    <a:pt x="131" y="123"/>
                  </a:cubicBezTo>
                  <a:close/>
                  <a:moveTo>
                    <a:pt x="108" y="126"/>
                  </a:moveTo>
                  <a:cubicBezTo>
                    <a:pt x="109" y="126"/>
                    <a:pt x="109" y="126"/>
                    <a:pt x="109" y="126"/>
                  </a:cubicBezTo>
                  <a:cubicBezTo>
                    <a:pt x="110" y="125"/>
                    <a:pt x="110" y="125"/>
                    <a:pt x="111" y="124"/>
                  </a:cubicBezTo>
                  <a:cubicBezTo>
                    <a:pt x="111" y="124"/>
                    <a:pt x="111" y="124"/>
                    <a:pt x="111" y="124"/>
                  </a:cubicBezTo>
                  <a:cubicBezTo>
                    <a:pt x="110" y="124"/>
                    <a:pt x="109" y="125"/>
                    <a:pt x="109" y="125"/>
                  </a:cubicBezTo>
                  <a:cubicBezTo>
                    <a:pt x="109" y="124"/>
                    <a:pt x="110" y="124"/>
                    <a:pt x="110" y="123"/>
                  </a:cubicBezTo>
                  <a:cubicBezTo>
                    <a:pt x="109" y="124"/>
                    <a:pt x="109" y="124"/>
                    <a:pt x="108" y="125"/>
                  </a:cubicBezTo>
                  <a:cubicBezTo>
                    <a:pt x="108" y="125"/>
                    <a:pt x="109" y="125"/>
                    <a:pt x="109" y="125"/>
                  </a:cubicBezTo>
                  <a:cubicBezTo>
                    <a:pt x="109" y="126"/>
                    <a:pt x="108" y="126"/>
                    <a:pt x="108" y="126"/>
                  </a:cubicBezTo>
                  <a:close/>
                  <a:moveTo>
                    <a:pt x="132" y="124"/>
                  </a:moveTo>
                  <a:cubicBezTo>
                    <a:pt x="132" y="125"/>
                    <a:pt x="131" y="126"/>
                    <a:pt x="131" y="127"/>
                  </a:cubicBezTo>
                  <a:cubicBezTo>
                    <a:pt x="131" y="126"/>
                    <a:pt x="132" y="126"/>
                    <a:pt x="132" y="125"/>
                  </a:cubicBezTo>
                  <a:cubicBezTo>
                    <a:pt x="132" y="124"/>
                    <a:pt x="132" y="124"/>
                    <a:pt x="132" y="124"/>
                  </a:cubicBezTo>
                  <a:close/>
                  <a:moveTo>
                    <a:pt x="116" y="125"/>
                  </a:moveTo>
                  <a:cubicBezTo>
                    <a:pt x="116" y="125"/>
                    <a:pt x="116" y="125"/>
                    <a:pt x="115" y="125"/>
                  </a:cubicBezTo>
                  <a:cubicBezTo>
                    <a:pt x="115" y="126"/>
                    <a:pt x="115" y="126"/>
                    <a:pt x="114" y="126"/>
                  </a:cubicBezTo>
                  <a:cubicBezTo>
                    <a:pt x="114" y="127"/>
                    <a:pt x="113" y="128"/>
                    <a:pt x="113" y="128"/>
                  </a:cubicBezTo>
                  <a:cubicBezTo>
                    <a:pt x="112" y="129"/>
                    <a:pt x="111" y="130"/>
                    <a:pt x="110" y="131"/>
                  </a:cubicBezTo>
                  <a:cubicBezTo>
                    <a:pt x="111" y="131"/>
                    <a:pt x="111" y="131"/>
                    <a:pt x="111" y="131"/>
                  </a:cubicBezTo>
                  <a:cubicBezTo>
                    <a:pt x="111" y="131"/>
                    <a:pt x="110" y="131"/>
                    <a:pt x="110" y="131"/>
                  </a:cubicBezTo>
                  <a:cubicBezTo>
                    <a:pt x="110" y="132"/>
                    <a:pt x="110" y="132"/>
                    <a:pt x="110" y="132"/>
                  </a:cubicBezTo>
                  <a:cubicBezTo>
                    <a:pt x="110" y="132"/>
                    <a:pt x="109" y="132"/>
                    <a:pt x="109" y="133"/>
                  </a:cubicBezTo>
                  <a:cubicBezTo>
                    <a:pt x="110" y="132"/>
                    <a:pt x="110" y="132"/>
                    <a:pt x="110" y="132"/>
                  </a:cubicBezTo>
                  <a:cubicBezTo>
                    <a:pt x="110" y="133"/>
                    <a:pt x="111" y="133"/>
                    <a:pt x="111" y="133"/>
                  </a:cubicBezTo>
                  <a:cubicBezTo>
                    <a:pt x="111" y="133"/>
                    <a:pt x="111" y="132"/>
                    <a:pt x="112" y="132"/>
                  </a:cubicBezTo>
                  <a:cubicBezTo>
                    <a:pt x="112" y="132"/>
                    <a:pt x="111" y="132"/>
                    <a:pt x="110" y="132"/>
                  </a:cubicBezTo>
                  <a:cubicBezTo>
                    <a:pt x="111" y="131"/>
                    <a:pt x="111" y="132"/>
                    <a:pt x="112" y="132"/>
                  </a:cubicBezTo>
                  <a:cubicBezTo>
                    <a:pt x="112" y="131"/>
                    <a:pt x="112" y="131"/>
                    <a:pt x="112" y="131"/>
                  </a:cubicBezTo>
                  <a:cubicBezTo>
                    <a:pt x="112" y="131"/>
                    <a:pt x="112" y="131"/>
                    <a:pt x="112" y="131"/>
                  </a:cubicBezTo>
                  <a:cubicBezTo>
                    <a:pt x="112" y="130"/>
                    <a:pt x="112" y="129"/>
                    <a:pt x="114" y="128"/>
                  </a:cubicBezTo>
                  <a:cubicBezTo>
                    <a:pt x="114" y="129"/>
                    <a:pt x="114" y="129"/>
                    <a:pt x="114" y="129"/>
                  </a:cubicBezTo>
                  <a:cubicBezTo>
                    <a:pt x="114" y="129"/>
                    <a:pt x="114" y="129"/>
                    <a:pt x="115" y="129"/>
                  </a:cubicBezTo>
                  <a:cubicBezTo>
                    <a:pt x="115" y="128"/>
                    <a:pt x="114" y="128"/>
                    <a:pt x="114" y="128"/>
                  </a:cubicBezTo>
                  <a:cubicBezTo>
                    <a:pt x="115" y="128"/>
                    <a:pt x="115" y="127"/>
                    <a:pt x="116" y="127"/>
                  </a:cubicBezTo>
                  <a:cubicBezTo>
                    <a:pt x="116" y="126"/>
                    <a:pt x="116" y="126"/>
                    <a:pt x="116" y="125"/>
                  </a:cubicBezTo>
                  <a:close/>
                  <a:moveTo>
                    <a:pt x="112" y="127"/>
                  </a:moveTo>
                  <a:cubicBezTo>
                    <a:pt x="112" y="126"/>
                    <a:pt x="112" y="126"/>
                    <a:pt x="112" y="125"/>
                  </a:cubicBezTo>
                  <a:cubicBezTo>
                    <a:pt x="111" y="125"/>
                    <a:pt x="111" y="126"/>
                    <a:pt x="111" y="126"/>
                  </a:cubicBezTo>
                  <a:cubicBezTo>
                    <a:pt x="111" y="126"/>
                    <a:pt x="111" y="126"/>
                    <a:pt x="111" y="126"/>
                  </a:cubicBezTo>
                  <a:cubicBezTo>
                    <a:pt x="111" y="126"/>
                    <a:pt x="111" y="127"/>
                    <a:pt x="111" y="127"/>
                  </a:cubicBezTo>
                  <a:cubicBezTo>
                    <a:pt x="110" y="126"/>
                    <a:pt x="111" y="126"/>
                    <a:pt x="110" y="126"/>
                  </a:cubicBezTo>
                  <a:cubicBezTo>
                    <a:pt x="110" y="127"/>
                    <a:pt x="111" y="127"/>
                    <a:pt x="110" y="127"/>
                  </a:cubicBezTo>
                  <a:cubicBezTo>
                    <a:pt x="111" y="127"/>
                    <a:pt x="112" y="127"/>
                    <a:pt x="112" y="127"/>
                  </a:cubicBezTo>
                  <a:close/>
                  <a:moveTo>
                    <a:pt x="132" y="128"/>
                  </a:moveTo>
                  <a:cubicBezTo>
                    <a:pt x="132" y="128"/>
                    <a:pt x="132" y="128"/>
                    <a:pt x="132" y="128"/>
                  </a:cubicBezTo>
                  <a:cubicBezTo>
                    <a:pt x="133" y="129"/>
                    <a:pt x="132" y="129"/>
                    <a:pt x="132" y="130"/>
                  </a:cubicBezTo>
                  <a:cubicBezTo>
                    <a:pt x="133" y="130"/>
                    <a:pt x="133" y="128"/>
                    <a:pt x="134" y="128"/>
                  </a:cubicBezTo>
                  <a:cubicBezTo>
                    <a:pt x="134" y="128"/>
                    <a:pt x="134" y="128"/>
                    <a:pt x="134" y="127"/>
                  </a:cubicBezTo>
                  <a:cubicBezTo>
                    <a:pt x="134" y="127"/>
                    <a:pt x="134" y="127"/>
                    <a:pt x="135" y="127"/>
                  </a:cubicBezTo>
                  <a:cubicBezTo>
                    <a:pt x="135" y="127"/>
                    <a:pt x="135" y="126"/>
                    <a:pt x="135" y="126"/>
                  </a:cubicBezTo>
                  <a:cubicBezTo>
                    <a:pt x="135" y="126"/>
                    <a:pt x="134" y="126"/>
                    <a:pt x="134" y="126"/>
                  </a:cubicBezTo>
                  <a:cubicBezTo>
                    <a:pt x="134" y="127"/>
                    <a:pt x="133" y="128"/>
                    <a:pt x="133" y="128"/>
                  </a:cubicBezTo>
                  <a:cubicBezTo>
                    <a:pt x="133" y="128"/>
                    <a:pt x="132" y="128"/>
                    <a:pt x="132" y="128"/>
                  </a:cubicBezTo>
                  <a:close/>
                  <a:moveTo>
                    <a:pt x="113" y="126"/>
                  </a:moveTo>
                  <a:cubicBezTo>
                    <a:pt x="113" y="126"/>
                    <a:pt x="113" y="126"/>
                    <a:pt x="114" y="126"/>
                  </a:cubicBezTo>
                  <a:cubicBezTo>
                    <a:pt x="114" y="126"/>
                    <a:pt x="113" y="126"/>
                    <a:pt x="113" y="126"/>
                  </a:cubicBezTo>
                  <a:close/>
                  <a:moveTo>
                    <a:pt x="123" y="127"/>
                  </a:moveTo>
                  <a:cubicBezTo>
                    <a:pt x="123" y="127"/>
                    <a:pt x="123" y="126"/>
                    <a:pt x="123" y="126"/>
                  </a:cubicBezTo>
                  <a:cubicBezTo>
                    <a:pt x="123" y="126"/>
                    <a:pt x="122" y="126"/>
                    <a:pt x="123" y="127"/>
                  </a:cubicBezTo>
                  <a:close/>
                  <a:moveTo>
                    <a:pt x="127" y="127"/>
                  </a:moveTo>
                  <a:cubicBezTo>
                    <a:pt x="127" y="127"/>
                    <a:pt x="127" y="127"/>
                    <a:pt x="127" y="126"/>
                  </a:cubicBezTo>
                  <a:cubicBezTo>
                    <a:pt x="127" y="127"/>
                    <a:pt x="126" y="127"/>
                    <a:pt x="127" y="127"/>
                  </a:cubicBezTo>
                  <a:cubicBezTo>
                    <a:pt x="127" y="127"/>
                    <a:pt x="127" y="127"/>
                    <a:pt x="127" y="127"/>
                  </a:cubicBezTo>
                  <a:close/>
                  <a:moveTo>
                    <a:pt x="121" y="129"/>
                  </a:moveTo>
                  <a:cubicBezTo>
                    <a:pt x="121" y="128"/>
                    <a:pt x="122" y="128"/>
                    <a:pt x="122" y="127"/>
                  </a:cubicBezTo>
                  <a:cubicBezTo>
                    <a:pt x="121" y="127"/>
                    <a:pt x="122" y="127"/>
                    <a:pt x="121" y="127"/>
                  </a:cubicBezTo>
                  <a:cubicBezTo>
                    <a:pt x="120" y="128"/>
                    <a:pt x="119" y="129"/>
                    <a:pt x="118" y="131"/>
                  </a:cubicBezTo>
                  <a:cubicBezTo>
                    <a:pt x="118" y="131"/>
                    <a:pt x="118" y="131"/>
                    <a:pt x="118" y="132"/>
                  </a:cubicBezTo>
                  <a:cubicBezTo>
                    <a:pt x="119" y="132"/>
                    <a:pt x="119" y="131"/>
                    <a:pt x="120" y="130"/>
                  </a:cubicBezTo>
                  <a:cubicBezTo>
                    <a:pt x="121" y="130"/>
                    <a:pt x="121" y="130"/>
                    <a:pt x="121" y="129"/>
                  </a:cubicBezTo>
                  <a:close/>
                  <a:moveTo>
                    <a:pt x="131" y="127"/>
                  </a:moveTo>
                  <a:cubicBezTo>
                    <a:pt x="130" y="128"/>
                    <a:pt x="130" y="128"/>
                    <a:pt x="129" y="129"/>
                  </a:cubicBezTo>
                  <a:cubicBezTo>
                    <a:pt x="130" y="129"/>
                    <a:pt x="130" y="128"/>
                    <a:pt x="131" y="128"/>
                  </a:cubicBezTo>
                  <a:cubicBezTo>
                    <a:pt x="131" y="128"/>
                    <a:pt x="131" y="128"/>
                    <a:pt x="131" y="128"/>
                  </a:cubicBezTo>
                  <a:cubicBezTo>
                    <a:pt x="131" y="128"/>
                    <a:pt x="131" y="127"/>
                    <a:pt x="131" y="127"/>
                  </a:cubicBezTo>
                  <a:close/>
                  <a:moveTo>
                    <a:pt x="28" y="130"/>
                  </a:moveTo>
                  <a:cubicBezTo>
                    <a:pt x="28" y="130"/>
                    <a:pt x="28" y="129"/>
                    <a:pt x="28" y="129"/>
                  </a:cubicBezTo>
                  <a:cubicBezTo>
                    <a:pt x="27" y="128"/>
                    <a:pt x="27" y="127"/>
                    <a:pt x="25" y="127"/>
                  </a:cubicBezTo>
                  <a:cubicBezTo>
                    <a:pt x="26" y="128"/>
                    <a:pt x="27" y="130"/>
                    <a:pt x="28" y="130"/>
                  </a:cubicBezTo>
                  <a:close/>
                  <a:moveTo>
                    <a:pt x="26" y="128"/>
                  </a:moveTo>
                  <a:cubicBezTo>
                    <a:pt x="26" y="128"/>
                    <a:pt x="26" y="128"/>
                    <a:pt x="26" y="127"/>
                  </a:cubicBezTo>
                  <a:cubicBezTo>
                    <a:pt x="26" y="127"/>
                    <a:pt x="26" y="128"/>
                    <a:pt x="26" y="128"/>
                  </a:cubicBezTo>
                  <a:close/>
                  <a:moveTo>
                    <a:pt x="76" y="127"/>
                  </a:moveTo>
                  <a:cubicBezTo>
                    <a:pt x="76" y="128"/>
                    <a:pt x="77" y="128"/>
                    <a:pt x="77" y="127"/>
                  </a:cubicBezTo>
                  <a:cubicBezTo>
                    <a:pt x="76" y="127"/>
                    <a:pt x="76" y="127"/>
                    <a:pt x="76" y="127"/>
                  </a:cubicBezTo>
                  <a:close/>
                  <a:moveTo>
                    <a:pt x="166" y="127"/>
                  </a:moveTo>
                  <a:cubicBezTo>
                    <a:pt x="165" y="127"/>
                    <a:pt x="165" y="128"/>
                    <a:pt x="165" y="128"/>
                  </a:cubicBezTo>
                  <a:cubicBezTo>
                    <a:pt x="166" y="128"/>
                    <a:pt x="166" y="127"/>
                    <a:pt x="166" y="127"/>
                  </a:cubicBezTo>
                  <a:close/>
                  <a:moveTo>
                    <a:pt x="90" y="128"/>
                  </a:moveTo>
                  <a:cubicBezTo>
                    <a:pt x="91" y="128"/>
                    <a:pt x="91" y="128"/>
                    <a:pt x="91" y="128"/>
                  </a:cubicBezTo>
                  <a:cubicBezTo>
                    <a:pt x="91" y="127"/>
                    <a:pt x="90" y="128"/>
                    <a:pt x="90" y="128"/>
                  </a:cubicBezTo>
                  <a:close/>
                  <a:moveTo>
                    <a:pt x="106" y="128"/>
                  </a:moveTo>
                  <a:cubicBezTo>
                    <a:pt x="106" y="128"/>
                    <a:pt x="107" y="128"/>
                    <a:pt x="106" y="128"/>
                  </a:cubicBezTo>
                  <a:cubicBezTo>
                    <a:pt x="106" y="128"/>
                    <a:pt x="106" y="128"/>
                    <a:pt x="106" y="128"/>
                  </a:cubicBezTo>
                  <a:close/>
                  <a:moveTo>
                    <a:pt x="139" y="130"/>
                  </a:moveTo>
                  <a:cubicBezTo>
                    <a:pt x="139" y="130"/>
                    <a:pt x="139" y="129"/>
                    <a:pt x="140" y="128"/>
                  </a:cubicBezTo>
                  <a:cubicBezTo>
                    <a:pt x="139" y="128"/>
                    <a:pt x="138" y="130"/>
                    <a:pt x="139" y="130"/>
                  </a:cubicBezTo>
                  <a:close/>
                  <a:moveTo>
                    <a:pt x="111" y="129"/>
                  </a:moveTo>
                  <a:cubicBezTo>
                    <a:pt x="111" y="129"/>
                    <a:pt x="111" y="129"/>
                    <a:pt x="110" y="129"/>
                  </a:cubicBezTo>
                  <a:cubicBezTo>
                    <a:pt x="110" y="129"/>
                    <a:pt x="110" y="129"/>
                    <a:pt x="110" y="129"/>
                  </a:cubicBezTo>
                  <a:cubicBezTo>
                    <a:pt x="109" y="129"/>
                    <a:pt x="109" y="129"/>
                    <a:pt x="109" y="130"/>
                  </a:cubicBezTo>
                  <a:cubicBezTo>
                    <a:pt x="109" y="130"/>
                    <a:pt x="110" y="129"/>
                    <a:pt x="110" y="130"/>
                  </a:cubicBezTo>
                  <a:cubicBezTo>
                    <a:pt x="110" y="130"/>
                    <a:pt x="109" y="130"/>
                    <a:pt x="109" y="130"/>
                  </a:cubicBezTo>
                  <a:cubicBezTo>
                    <a:pt x="109" y="130"/>
                    <a:pt x="108" y="131"/>
                    <a:pt x="109" y="131"/>
                  </a:cubicBezTo>
                  <a:cubicBezTo>
                    <a:pt x="110" y="131"/>
                    <a:pt x="110" y="130"/>
                    <a:pt x="111" y="129"/>
                  </a:cubicBezTo>
                  <a:close/>
                  <a:moveTo>
                    <a:pt x="55" y="130"/>
                  </a:moveTo>
                  <a:cubicBezTo>
                    <a:pt x="54" y="130"/>
                    <a:pt x="54" y="129"/>
                    <a:pt x="53" y="129"/>
                  </a:cubicBezTo>
                  <a:cubicBezTo>
                    <a:pt x="53" y="130"/>
                    <a:pt x="54" y="130"/>
                    <a:pt x="55" y="130"/>
                  </a:cubicBezTo>
                  <a:close/>
                  <a:moveTo>
                    <a:pt x="156" y="129"/>
                  </a:moveTo>
                  <a:cubicBezTo>
                    <a:pt x="156" y="130"/>
                    <a:pt x="156" y="130"/>
                    <a:pt x="156" y="130"/>
                  </a:cubicBezTo>
                  <a:cubicBezTo>
                    <a:pt x="157" y="130"/>
                    <a:pt x="157" y="130"/>
                    <a:pt x="157" y="129"/>
                  </a:cubicBezTo>
                  <a:cubicBezTo>
                    <a:pt x="156" y="129"/>
                    <a:pt x="156" y="129"/>
                    <a:pt x="156" y="129"/>
                  </a:cubicBezTo>
                  <a:close/>
                  <a:moveTo>
                    <a:pt x="43" y="130"/>
                  </a:moveTo>
                  <a:cubicBezTo>
                    <a:pt x="43" y="130"/>
                    <a:pt x="42" y="130"/>
                    <a:pt x="42" y="129"/>
                  </a:cubicBezTo>
                  <a:cubicBezTo>
                    <a:pt x="42" y="130"/>
                    <a:pt x="43" y="130"/>
                    <a:pt x="43" y="130"/>
                  </a:cubicBezTo>
                  <a:close/>
                  <a:moveTo>
                    <a:pt x="100" y="129"/>
                  </a:moveTo>
                  <a:cubicBezTo>
                    <a:pt x="100" y="129"/>
                    <a:pt x="100" y="130"/>
                    <a:pt x="100" y="129"/>
                  </a:cubicBezTo>
                  <a:cubicBezTo>
                    <a:pt x="100" y="130"/>
                    <a:pt x="100" y="130"/>
                    <a:pt x="100" y="130"/>
                  </a:cubicBezTo>
                  <a:cubicBezTo>
                    <a:pt x="101" y="130"/>
                    <a:pt x="101" y="130"/>
                    <a:pt x="101" y="130"/>
                  </a:cubicBezTo>
                  <a:cubicBezTo>
                    <a:pt x="100" y="130"/>
                    <a:pt x="101" y="129"/>
                    <a:pt x="100" y="129"/>
                  </a:cubicBezTo>
                  <a:close/>
                  <a:moveTo>
                    <a:pt x="53" y="130"/>
                  </a:moveTo>
                  <a:cubicBezTo>
                    <a:pt x="53" y="130"/>
                    <a:pt x="52" y="130"/>
                    <a:pt x="52" y="129"/>
                  </a:cubicBezTo>
                  <a:cubicBezTo>
                    <a:pt x="52" y="130"/>
                    <a:pt x="53" y="131"/>
                    <a:pt x="53" y="130"/>
                  </a:cubicBezTo>
                  <a:close/>
                  <a:moveTo>
                    <a:pt x="79" y="131"/>
                  </a:moveTo>
                  <a:cubicBezTo>
                    <a:pt x="80" y="130"/>
                    <a:pt x="81" y="130"/>
                    <a:pt x="81" y="130"/>
                  </a:cubicBezTo>
                  <a:cubicBezTo>
                    <a:pt x="81" y="130"/>
                    <a:pt x="80" y="130"/>
                    <a:pt x="79" y="130"/>
                  </a:cubicBezTo>
                  <a:cubicBezTo>
                    <a:pt x="79" y="130"/>
                    <a:pt x="79" y="130"/>
                    <a:pt x="79" y="131"/>
                  </a:cubicBezTo>
                  <a:close/>
                  <a:moveTo>
                    <a:pt x="125" y="130"/>
                  </a:moveTo>
                  <a:cubicBezTo>
                    <a:pt x="125" y="130"/>
                    <a:pt x="125" y="130"/>
                    <a:pt x="125" y="130"/>
                  </a:cubicBezTo>
                  <a:cubicBezTo>
                    <a:pt x="125" y="130"/>
                    <a:pt x="125" y="130"/>
                    <a:pt x="125" y="130"/>
                  </a:cubicBezTo>
                  <a:close/>
                  <a:moveTo>
                    <a:pt x="101" y="130"/>
                  </a:moveTo>
                  <a:cubicBezTo>
                    <a:pt x="100" y="130"/>
                    <a:pt x="100" y="130"/>
                    <a:pt x="100" y="131"/>
                  </a:cubicBezTo>
                  <a:cubicBezTo>
                    <a:pt x="101" y="131"/>
                    <a:pt x="101" y="130"/>
                    <a:pt x="101" y="130"/>
                  </a:cubicBezTo>
                  <a:close/>
                  <a:moveTo>
                    <a:pt x="123" y="130"/>
                  </a:moveTo>
                  <a:cubicBezTo>
                    <a:pt x="122" y="130"/>
                    <a:pt x="122" y="131"/>
                    <a:pt x="122" y="131"/>
                  </a:cubicBezTo>
                  <a:cubicBezTo>
                    <a:pt x="122" y="131"/>
                    <a:pt x="122" y="131"/>
                    <a:pt x="122" y="132"/>
                  </a:cubicBezTo>
                  <a:cubicBezTo>
                    <a:pt x="123" y="132"/>
                    <a:pt x="123" y="131"/>
                    <a:pt x="123" y="131"/>
                  </a:cubicBezTo>
                  <a:cubicBezTo>
                    <a:pt x="123" y="131"/>
                    <a:pt x="122" y="131"/>
                    <a:pt x="123" y="131"/>
                  </a:cubicBezTo>
                  <a:cubicBezTo>
                    <a:pt x="123" y="131"/>
                    <a:pt x="123" y="130"/>
                    <a:pt x="123" y="130"/>
                  </a:cubicBezTo>
                  <a:close/>
                  <a:moveTo>
                    <a:pt x="56" y="130"/>
                  </a:moveTo>
                  <a:cubicBezTo>
                    <a:pt x="56" y="130"/>
                    <a:pt x="56" y="130"/>
                    <a:pt x="57" y="131"/>
                  </a:cubicBezTo>
                  <a:cubicBezTo>
                    <a:pt x="57" y="130"/>
                    <a:pt x="56" y="130"/>
                    <a:pt x="56" y="130"/>
                  </a:cubicBezTo>
                  <a:close/>
                  <a:moveTo>
                    <a:pt x="124" y="130"/>
                  </a:moveTo>
                  <a:cubicBezTo>
                    <a:pt x="123" y="130"/>
                    <a:pt x="123" y="131"/>
                    <a:pt x="124" y="131"/>
                  </a:cubicBezTo>
                  <a:cubicBezTo>
                    <a:pt x="124" y="130"/>
                    <a:pt x="124" y="130"/>
                    <a:pt x="124" y="130"/>
                  </a:cubicBezTo>
                  <a:close/>
                  <a:moveTo>
                    <a:pt x="138" y="130"/>
                  </a:moveTo>
                  <a:cubicBezTo>
                    <a:pt x="138" y="131"/>
                    <a:pt x="138" y="131"/>
                    <a:pt x="138" y="131"/>
                  </a:cubicBezTo>
                  <a:cubicBezTo>
                    <a:pt x="138" y="131"/>
                    <a:pt x="138" y="130"/>
                    <a:pt x="138" y="130"/>
                  </a:cubicBezTo>
                  <a:close/>
                  <a:moveTo>
                    <a:pt x="57" y="130"/>
                  </a:moveTo>
                  <a:cubicBezTo>
                    <a:pt x="57" y="131"/>
                    <a:pt x="57" y="131"/>
                    <a:pt x="57" y="131"/>
                  </a:cubicBezTo>
                  <a:cubicBezTo>
                    <a:pt x="56" y="131"/>
                    <a:pt x="55" y="130"/>
                    <a:pt x="55" y="131"/>
                  </a:cubicBezTo>
                  <a:cubicBezTo>
                    <a:pt x="56" y="132"/>
                    <a:pt x="58" y="132"/>
                    <a:pt x="60" y="132"/>
                  </a:cubicBezTo>
                  <a:cubicBezTo>
                    <a:pt x="60" y="132"/>
                    <a:pt x="60" y="132"/>
                    <a:pt x="60" y="132"/>
                  </a:cubicBezTo>
                  <a:cubicBezTo>
                    <a:pt x="59" y="131"/>
                    <a:pt x="58" y="131"/>
                    <a:pt x="57" y="130"/>
                  </a:cubicBezTo>
                  <a:close/>
                  <a:moveTo>
                    <a:pt x="75" y="132"/>
                  </a:moveTo>
                  <a:cubicBezTo>
                    <a:pt x="76" y="132"/>
                    <a:pt x="76" y="132"/>
                    <a:pt x="76" y="132"/>
                  </a:cubicBezTo>
                  <a:cubicBezTo>
                    <a:pt x="76" y="132"/>
                    <a:pt x="76" y="131"/>
                    <a:pt x="76" y="131"/>
                  </a:cubicBezTo>
                  <a:cubicBezTo>
                    <a:pt x="77" y="132"/>
                    <a:pt x="77" y="132"/>
                    <a:pt x="78" y="131"/>
                  </a:cubicBezTo>
                  <a:cubicBezTo>
                    <a:pt x="78" y="131"/>
                    <a:pt x="78" y="131"/>
                    <a:pt x="78" y="130"/>
                  </a:cubicBezTo>
                  <a:cubicBezTo>
                    <a:pt x="77" y="131"/>
                    <a:pt x="76" y="131"/>
                    <a:pt x="76" y="131"/>
                  </a:cubicBezTo>
                  <a:cubicBezTo>
                    <a:pt x="76" y="131"/>
                    <a:pt x="75" y="131"/>
                    <a:pt x="75" y="132"/>
                  </a:cubicBezTo>
                  <a:close/>
                  <a:moveTo>
                    <a:pt x="145" y="131"/>
                  </a:moveTo>
                  <a:cubicBezTo>
                    <a:pt x="145" y="131"/>
                    <a:pt x="145" y="131"/>
                    <a:pt x="145" y="131"/>
                  </a:cubicBezTo>
                  <a:cubicBezTo>
                    <a:pt x="145" y="131"/>
                    <a:pt x="145" y="131"/>
                    <a:pt x="145" y="131"/>
                  </a:cubicBezTo>
                  <a:cubicBezTo>
                    <a:pt x="145" y="131"/>
                    <a:pt x="146" y="131"/>
                    <a:pt x="145" y="131"/>
                  </a:cubicBezTo>
                  <a:close/>
                  <a:moveTo>
                    <a:pt x="144" y="133"/>
                  </a:moveTo>
                  <a:cubicBezTo>
                    <a:pt x="145" y="133"/>
                    <a:pt x="145" y="132"/>
                    <a:pt x="145" y="131"/>
                  </a:cubicBezTo>
                  <a:cubicBezTo>
                    <a:pt x="144" y="132"/>
                    <a:pt x="144" y="132"/>
                    <a:pt x="143" y="133"/>
                  </a:cubicBezTo>
                  <a:cubicBezTo>
                    <a:pt x="144" y="133"/>
                    <a:pt x="144" y="133"/>
                    <a:pt x="144" y="133"/>
                  </a:cubicBezTo>
                  <a:cubicBezTo>
                    <a:pt x="143" y="134"/>
                    <a:pt x="142" y="135"/>
                    <a:pt x="141" y="137"/>
                  </a:cubicBezTo>
                  <a:cubicBezTo>
                    <a:pt x="142" y="137"/>
                    <a:pt x="143" y="136"/>
                    <a:pt x="143" y="136"/>
                  </a:cubicBezTo>
                  <a:cubicBezTo>
                    <a:pt x="143" y="135"/>
                    <a:pt x="144" y="134"/>
                    <a:pt x="144" y="133"/>
                  </a:cubicBezTo>
                  <a:close/>
                  <a:moveTo>
                    <a:pt x="61" y="132"/>
                  </a:moveTo>
                  <a:cubicBezTo>
                    <a:pt x="61" y="132"/>
                    <a:pt x="61" y="132"/>
                    <a:pt x="61" y="132"/>
                  </a:cubicBezTo>
                  <a:cubicBezTo>
                    <a:pt x="61" y="132"/>
                    <a:pt x="61" y="132"/>
                    <a:pt x="61" y="132"/>
                  </a:cubicBezTo>
                  <a:close/>
                  <a:moveTo>
                    <a:pt x="115" y="133"/>
                  </a:moveTo>
                  <a:cubicBezTo>
                    <a:pt x="115" y="133"/>
                    <a:pt x="115" y="133"/>
                    <a:pt x="116" y="133"/>
                  </a:cubicBezTo>
                  <a:cubicBezTo>
                    <a:pt x="115" y="132"/>
                    <a:pt x="115" y="132"/>
                    <a:pt x="115" y="132"/>
                  </a:cubicBezTo>
                  <a:cubicBezTo>
                    <a:pt x="115" y="132"/>
                    <a:pt x="115" y="132"/>
                    <a:pt x="115" y="132"/>
                  </a:cubicBezTo>
                  <a:cubicBezTo>
                    <a:pt x="115" y="132"/>
                    <a:pt x="115" y="132"/>
                    <a:pt x="115" y="133"/>
                  </a:cubicBezTo>
                  <a:close/>
                  <a:moveTo>
                    <a:pt x="81" y="133"/>
                  </a:moveTo>
                  <a:cubicBezTo>
                    <a:pt x="82" y="133"/>
                    <a:pt x="83" y="133"/>
                    <a:pt x="83" y="132"/>
                  </a:cubicBezTo>
                  <a:cubicBezTo>
                    <a:pt x="83" y="132"/>
                    <a:pt x="83" y="132"/>
                    <a:pt x="83" y="132"/>
                  </a:cubicBezTo>
                  <a:cubicBezTo>
                    <a:pt x="82" y="132"/>
                    <a:pt x="81" y="132"/>
                    <a:pt x="81" y="133"/>
                  </a:cubicBezTo>
                  <a:close/>
                  <a:moveTo>
                    <a:pt x="112" y="132"/>
                  </a:moveTo>
                  <a:cubicBezTo>
                    <a:pt x="112" y="135"/>
                    <a:pt x="110" y="135"/>
                    <a:pt x="109" y="137"/>
                  </a:cubicBezTo>
                  <a:cubicBezTo>
                    <a:pt x="110" y="137"/>
                    <a:pt x="111" y="136"/>
                    <a:pt x="111" y="135"/>
                  </a:cubicBezTo>
                  <a:cubicBezTo>
                    <a:pt x="112" y="135"/>
                    <a:pt x="113" y="134"/>
                    <a:pt x="113" y="133"/>
                  </a:cubicBezTo>
                  <a:cubicBezTo>
                    <a:pt x="113" y="133"/>
                    <a:pt x="113" y="132"/>
                    <a:pt x="112" y="132"/>
                  </a:cubicBezTo>
                  <a:close/>
                  <a:moveTo>
                    <a:pt x="141" y="133"/>
                  </a:moveTo>
                  <a:cubicBezTo>
                    <a:pt x="141" y="133"/>
                    <a:pt x="140" y="133"/>
                    <a:pt x="141" y="133"/>
                  </a:cubicBezTo>
                  <a:cubicBezTo>
                    <a:pt x="141" y="133"/>
                    <a:pt x="141" y="133"/>
                    <a:pt x="141" y="133"/>
                  </a:cubicBezTo>
                  <a:close/>
                  <a:moveTo>
                    <a:pt x="35" y="134"/>
                  </a:moveTo>
                  <a:cubicBezTo>
                    <a:pt x="35" y="134"/>
                    <a:pt x="35" y="133"/>
                    <a:pt x="34" y="133"/>
                  </a:cubicBezTo>
                  <a:cubicBezTo>
                    <a:pt x="34" y="133"/>
                    <a:pt x="34" y="133"/>
                    <a:pt x="34" y="133"/>
                  </a:cubicBezTo>
                  <a:cubicBezTo>
                    <a:pt x="35" y="133"/>
                    <a:pt x="35" y="134"/>
                    <a:pt x="35" y="134"/>
                  </a:cubicBezTo>
                  <a:close/>
                  <a:moveTo>
                    <a:pt x="62" y="134"/>
                  </a:moveTo>
                  <a:cubicBezTo>
                    <a:pt x="63" y="134"/>
                    <a:pt x="63" y="134"/>
                    <a:pt x="64" y="134"/>
                  </a:cubicBezTo>
                  <a:cubicBezTo>
                    <a:pt x="63" y="133"/>
                    <a:pt x="61" y="132"/>
                    <a:pt x="61" y="134"/>
                  </a:cubicBezTo>
                  <a:cubicBezTo>
                    <a:pt x="62" y="134"/>
                    <a:pt x="62" y="134"/>
                    <a:pt x="62" y="134"/>
                  </a:cubicBezTo>
                  <a:close/>
                  <a:moveTo>
                    <a:pt x="128" y="133"/>
                  </a:moveTo>
                  <a:cubicBezTo>
                    <a:pt x="128" y="133"/>
                    <a:pt x="128" y="133"/>
                    <a:pt x="127" y="133"/>
                  </a:cubicBezTo>
                  <a:cubicBezTo>
                    <a:pt x="128" y="133"/>
                    <a:pt x="128" y="134"/>
                    <a:pt x="127" y="135"/>
                  </a:cubicBezTo>
                  <a:cubicBezTo>
                    <a:pt x="128" y="134"/>
                    <a:pt x="128" y="134"/>
                    <a:pt x="128" y="133"/>
                  </a:cubicBezTo>
                  <a:close/>
                  <a:moveTo>
                    <a:pt x="145" y="134"/>
                  </a:moveTo>
                  <a:cubicBezTo>
                    <a:pt x="145" y="134"/>
                    <a:pt x="146" y="134"/>
                    <a:pt x="145" y="133"/>
                  </a:cubicBezTo>
                  <a:cubicBezTo>
                    <a:pt x="145" y="134"/>
                    <a:pt x="145" y="134"/>
                    <a:pt x="145" y="134"/>
                  </a:cubicBezTo>
                  <a:close/>
                  <a:moveTo>
                    <a:pt x="44" y="134"/>
                  </a:moveTo>
                  <a:cubicBezTo>
                    <a:pt x="44" y="134"/>
                    <a:pt x="44" y="134"/>
                    <a:pt x="44" y="134"/>
                  </a:cubicBezTo>
                  <a:cubicBezTo>
                    <a:pt x="44" y="134"/>
                    <a:pt x="44" y="134"/>
                    <a:pt x="44" y="134"/>
                  </a:cubicBezTo>
                  <a:cubicBezTo>
                    <a:pt x="44" y="134"/>
                    <a:pt x="45" y="135"/>
                    <a:pt x="45" y="134"/>
                  </a:cubicBezTo>
                  <a:cubicBezTo>
                    <a:pt x="44" y="134"/>
                    <a:pt x="44" y="134"/>
                    <a:pt x="44" y="134"/>
                  </a:cubicBezTo>
                  <a:close/>
                  <a:moveTo>
                    <a:pt x="145" y="134"/>
                  </a:moveTo>
                  <a:cubicBezTo>
                    <a:pt x="145" y="135"/>
                    <a:pt x="145" y="135"/>
                    <a:pt x="145" y="135"/>
                  </a:cubicBezTo>
                  <a:cubicBezTo>
                    <a:pt x="146" y="135"/>
                    <a:pt x="145" y="134"/>
                    <a:pt x="145" y="134"/>
                  </a:cubicBezTo>
                  <a:close/>
                  <a:moveTo>
                    <a:pt x="136" y="135"/>
                  </a:moveTo>
                  <a:cubicBezTo>
                    <a:pt x="136" y="135"/>
                    <a:pt x="136" y="135"/>
                    <a:pt x="135" y="135"/>
                  </a:cubicBezTo>
                  <a:cubicBezTo>
                    <a:pt x="135" y="135"/>
                    <a:pt x="135" y="136"/>
                    <a:pt x="134" y="137"/>
                  </a:cubicBezTo>
                  <a:cubicBezTo>
                    <a:pt x="135" y="136"/>
                    <a:pt x="136" y="136"/>
                    <a:pt x="136" y="135"/>
                  </a:cubicBezTo>
                  <a:close/>
                  <a:moveTo>
                    <a:pt x="91" y="136"/>
                  </a:moveTo>
                  <a:cubicBezTo>
                    <a:pt x="90" y="135"/>
                    <a:pt x="90" y="135"/>
                    <a:pt x="90" y="135"/>
                  </a:cubicBezTo>
                  <a:cubicBezTo>
                    <a:pt x="90" y="136"/>
                    <a:pt x="90" y="136"/>
                    <a:pt x="90" y="136"/>
                  </a:cubicBezTo>
                  <a:cubicBezTo>
                    <a:pt x="90" y="136"/>
                    <a:pt x="91" y="136"/>
                    <a:pt x="91" y="136"/>
                  </a:cubicBezTo>
                  <a:close/>
                  <a:moveTo>
                    <a:pt x="127" y="136"/>
                  </a:moveTo>
                  <a:cubicBezTo>
                    <a:pt x="127" y="136"/>
                    <a:pt x="127" y="136"/>
                    <a:pt x="127" y="136"/>
                  </a:cubicBezTo>
                  <a:cubicBezTo>
                    <a:pt x="127" y="136"/>
                    <a:pt x="126" y="136"/>
                    <a:pt x="126" y="137"/>
                  </a:cubicBezTo>
                  <a:cubicBezTo>
                    <a:pt x="127" y="137"/>
                    <a:pt x="127" y="136"/>
                    <a:pt x="127" y="136"/>
                  </a:cubicBezTo>
                  <a:close/>
                  <a:moveTo>
                    <a:pt x="145" y="137"/>
                  </a:moveTo>
                  <a:cubicBezTo>
                    <a:pt x="145" y="136"/>
                    <a:pt x="145" y="136"/>
                    <a:pt x="145" y="136"/>
                  </a:cubicBezTo>
                  <a:cubicBezTo>
                    <a:pt x="145" y="136"/>
                    <a:pt x="145" y="137"/>
                    <a:pt x="145" y="137"/>
                  </a:cubicBezTo>
                  <a:close/>
                  <a:moveTo>
                    <a:pt x="114" y="136"/>
                  </a:moveTo>
                  <a:cubicBezTo>
                    <a:pt x="113" y="136"/>
                    <a:pt x="113" y="137"/>
                    <a:pt x="112" y="137"/>
                  </a:cubicBezTo>
                  <a:cubicBezTo>
                    <a:pt x="112" y="137"/>
                    <a:pt x="112" y="137"/>
                    <a:pt x="112" y="137"/>
                  </a:cubicBezTo>
                  <a:cubicBezTo>
                    <a:pt x="113" y="137"/>
                    <a:pt x="113" y="137"/>
                    <a:pt x="114" y="136"/>
                  </a:cubicBezTo>
                  <a:close/>
                  <a:moveTo>
                    <a:pt x="91" y="137"/>
                  </a:moveTo>
                  <a:cubicBezTo>
                    <a:pt x="92" y="137"/>
                    <a:pt x="92" y="137"/>
                    <a:pt x="92" y="136"/>
                  </a:cubicBezTo>
                  <a:cubicBezTo>
                    <a:pt x="92" y="136"/>
                    <a:pt x="91" y="137"/>
                    <a:pt x="91" y="137"/>
                  </a:cubicBezTo>
                  <a:close/>
                  <a:moveTo>
                    <a:pt x="141" y="137"/>
                  </a:moveTo>
                  <a:cubicBezTo>
                    <a:pt x="141" y="137"/>
                    <a:pt x="141" y="137"/>
                    <a:pt x="141" y="138"/>
                  </a:cubicBezTo>
                  <a:cubicBezTo>
                    <a:pt x="141" y="138"/>
                    <a:pt x="142" y="137"/>
                    <a:pt x="141" y="137"/>
                  </a:cubicBezTo>
                  <a:close/>
                  <a:moveTo>
                    <a:pt x="53" y="137"/>
                  </a:moveTo>
                  <a:cubicBezTo>
                    <a:pt x="53" y="137"/>
                    <a:pt x="53" y="138"/>
                    <a:pt x="53" y="137"/>
                  </a:cubicBezTo>
                  <a:cubicBezTo>
                    <a:pt x="53" y="137"/>
                    <a:pt x="53" y="137"/>
                    <a:pt x="53" y="137"/>
                  </a:cubicBezTo>
                  <a:close/>
                  <a:moveTo>
                    <a:pt x="41" y="140"/>
                  </a:moveTo>
                  <a:cubicBezTo>
                    <a:pt x="41" y="140"/>
                    <a:pt x="40" y="140"/>
                    <a:pt x="40" y="139"/>
                  </a:cubicBezTo>
                  <a:cubicBezTo>
                    <a:pt x="38" y="139"/>
                    <a:pt x="37" y="137"/>
                    <a:pt x="36" y="137"/>
                  </a:cubicBezTo>
                  <a:cubicBezTo>
                    <a:pt x="37" y="139"/>
                    <a:pt x="39" y="139"/>
                    <a:pt x="40" y="140"/>
                  </a:cubicBezTo>
                  <a:cubicBezTo>
                    <a:pt x="40" y="140"/>
                    <a:pt x="41" y="140"/>
                    <a:pt x="41" y="140"/>
                  </a:cubicBezTo>
                  <a:close/>
                  <a:moveTo>
                    <a:pt x="71" y="137"/>
                  </a:moveTo>
                  <a:cubicBezTo>
                    <a:pt x="71" y="137"/>
                    <a:pt x="71" y="138"/>
                    <a:pt x="72" y="137"/>
                  </a:cubicBezTo>
                  <a:cubicBezTo>
                    <a:pt x="71" y="137"/>
                    <a:pt x="71" y="137"/>
                    <a:pt x="71" y="137"/>
                  </a:cubicBezTo>
                  <a:cubicBezTo>
                    <a:pt x="71" y="137"/>
                    <a:pt x="71" y="137"/>
                    <a:pt x="71" y="137"/>
                  </a:cubicBezTo>
                  <a:close/>
                  <a:moveTo>
                    <a:pt x="74" y="137"/>
                  </a:moveTo>
                  <a:cubicBezTo>
                    <a:pt x="74" y="137"/>
                    <a:pt x="74" y="138"/>
                    <a:pt x="74" y="137"/>
                  </a:cubicBezTo>
                  <a:cubicBezTo>
                    <a:pt x="74" y="137"/>
                    <a:pt x="74" y="137"/>
                    <a:pt x="74" y="137"/>
                  </a:cubicBezTo>
                  <a:close/>
                  <a:moveTo>
                    <a:pt x="54" y="138"/>
                  </a:moveTo>
                  <a:cubicBezTo>
                    <a:pt x="55" y="138"/>
                    <a:pt x="56" y="139"/>
                    <a:pt x="57" y="139"/>
                  </a:cubicBezTo>
                  <a:cubicBezTo>
                    <a:pt x="56" y="138"/>
                    <a:pt x="55" y="138"/>
                    <a:pt x="54" y="138"/>
                  </a:cubicBezTo>
                  <a:close/>
                  <a:moveTo>
                    <a:pt x="132" y="138"/>
                  </a:moveTo>
                  <a:cubicBezTo>
                    <a:pt x="131" y="137"/>
                    <a:pt x="130" y="139"/>
                    <a:pt x="130" y="140"/>
                  </a:cubicBezTo>
                  <a:cubicBezTo>
                    <a:pt x="131" y="139"/>
                    <a:pt x="131" y="139"/>
                    <a:pt x="132" y="138"/>
                  </a:cubicBezTo>
                  <a:close/>
                  <a:moveTo>
                    <a:pt x="84" y="139"/>
                  </a:moveTo>
                  <a:cubicBezTo>
                    <a:pt x="84" y="139"/>
                    <a:pt x="84" y="139"/>
                    <a:pt x="85" y="139"/>
                  </a:cubicBezTo>
                  <a:cubicBezTo>
                    <a:pt x="85" y="138"/>
                    <a:pt x="84" y="138"/>
                    <a:pt x="84" y="139"/>
                  </a:cubicBezTo>
                  <a:close/>
                  <a:moveTo>
                    <a:pt x="114" y="140"/>
                  </a:moveTo>
                  <a:cubicBezTo>
                    <a:pt x="114" y="139"/>
                    <a:pt x="114" y="139"/>
                    <a:pt x="114" y="139"/>
                  </a:cubicBezTo>
                  <a:cubicBezTo>
                    <a:pt x="114" y="139"/>
                    <a:pt x="114" y="139"/>
                    <a:pt x="113" y="138"/>
                  </a:cubicBezTo>
                  <a:cubicBezTo>
                    <a:pt x="113" y="139"/>
                    <a:pt x="113" y="140"/>
                    <a:pt x="113" y="140"/>
                  </a:cubicBezTo>
                  <a:cubicBezTo>
                    <a:pt x="113" y="140"/>
                    <a:pt x="114" y="140"/>
                    <a:pt x="114" y="140"/>
                  </a:cubicBezTo>
                  <a:close/>
                  <a:moveTo>
                    <a:pt x="145" y="139"/>
                  </a:moveTo>
                  <a:cubicBezTo>
                    <a:pt x="144" y="138"/>
                    <a:pt x="144" y="139"/>
                    <a:pt x="144" y="140"/>
                  </a:cubicBezTo>
                  <a:cubicBezTo>
                    <a:pt x="144" y="139"/>
                    <a:pt x="145" y="139"/>
                    <a:pt x="145" y="139"/>
                  </a:cubicBezTo>
                  <a:close/>
                  <a:moveTo>
                    <a:pt x="145" y="141"/>
                  </a:moveTo>
                  <a:cubicBezTo>
                    <a:pt x="145" y="140"/>
                    <a:pt x="145" y="140"/>
                    <a:pt x="145" y="139"/>
                  </a:cubicBezTo>
                  <a:cubicBezTo>
                    <a:pt x="145" y="139"/>
                    <a:pt x="145" y="139"/>
                    <a:pt x="145" y="139"/>
                  </a:cubicBezTo>
                  <a:cubicBezTo>
                    <a:pt x="145" y="140"/>
                    <a:pt x="144" y="140"/>
                    <a:pt x="145" y="141"/>
                  </a:cubicBezTo>
                  <a:close/>
                  <a:moveTo>
                    <a:pt x="95" y="140"/>
                  </a:moveTo>
                  <a:cubicBezTo>
                    <a:pt x="95" y="140"/>
                    <a:pt x="96" y="140"/>
                    <a:pt x="96" y="140"/>
                  </a:cubicBezTo>
                  <a:cubicBezTo>
                    <a:pt x="95" y="140"/>
                    <a:pt x="95" y="140"/>
                    <a:pt x="95" y="140"/>
                  </a:cubicBezTo>
                  <a:close/>
                  <a:moveTo>
                    <a:pt x="62" y="140"/>
                  </a:moveTo>
                  <a:cubicBezTo>
                    <a:pt x="61" y="140"/>
                    <a:pt x="61" y="140"/>
                    <a:pt x="60" y="140"/>
                  </a:cubicBezTo>
                  <a:cubicBezTo>
                    <a:pt x="60" y="140"/>
                    <a:pt x="61" y="141"/>
                    <a:pt x="62" y="140"/>
                  </a:cubicBezTo>
                  <a:close/>
                  <a:moveTo>
                    <a:pt x="116" y="140"/>
                  </a:moveTo>
                  <a:cubicBezTo>
                    <a:pt x="116" y="141"/>
                    <a:pt x="115" y="141"/>
                    <a:pt x="115" y="142"/>
                  </a:cubicBezTo>
                  <a:cubicBezTo>
                    <a:pt x="116" y="142"/>
                    <a:pt x="116" y="141"/>
                    <a:pt x="117" y="141"/>
                  </a:cubicBezTo>
                  <a:cubicBezTo>
                    <a:pt x="117" y="140"/>
                    <a:pt x="117" y="140"/>
                    <a:pt x="116" y="140"/>
                  </a:cubicBezTo>
                  <a:close/>
                  <a:moveTo>
                    <a:pt x="47" y="141"/>
                  </a:moveTo>
                  <a:cubicBezTo>
                    <a:pt x="46" y="141"/>
                    <a:pt x="45" y="140"/>
                    <a:pt x="44" y="140"/>
                  </a:cubicBezTo>
                  <a:cubicBezTo>
                    <a:pt x="45" y="141"/>
                    <a:pt x="46" y="141"/>
                    <a:pt x="46" y="141"/>
                  </a:cubicBezTo>
                  <a:cubicBezTo>
                    <a:pt x="46" y="141"/>
                    <a:pt x="47" y="141"/>
                    <a:pt x="47" y="141"/>
                  </a:cubicBezTo>
                  <a:close/>
                  <a:moveTo>
                    <a:pt x="93" y="141"/>
                  </a:moveTo>
                  <a:cubicBezTo>
                    <a:pt x="94" y="141"/>
                    <a:pt x="94" y="141"/>
                    <a:pt x="94" y="141"/>
                  </a:cubicBezTo>
                  <a:cubicBezTo>
                    <a:pt x="94" y="140"/>
                    <a:pt x="93" y="141"/>
                    <a:pt x="93" y="141"/>
                  </a:cubicBezTo>
                  <a:close/>
                  <a:moveTo>
                    <a:pt x="132" y="142"/>
                  </a:moveTo>
                  <a:cubicBezTo>
                    <a:pt x="132" y="141"/>
                    <a:pt x="131" y="141"/>
                    <a:pt x="131" y="141"/>
                  </a:cubicBezTo>
                  <a:cubicBezTo>
                    <a:pt x="131" y="142"/>
                    <a:pt x="130" y="142"/>
                    <a:pt x="129" y="143"/>
                  </a:cubicBezTo>
                  <a:cubicBezTo>
                    <a:pt x="130" y="143"/>
                    <a:pt x="130" y="142"/>
                    <a:pt x="131" y="142"/>
                  </a:cubicBezTo>
                  <a:cubicBezTo>
                    <a:pt x="131" y="142"/>
                    <a:pt x="131" y="142"/>
                    <a:pt x="131" y="142"/>
                  </a:cubicBezTo>
                  <a:cubicBezTo>
                    <a:pt x="131" y="142"/>
                    <a:pt x="131" y="141"/>
                    <a:pt x="132" y="142"/>
                  </a:cubicBezTo>
                  <a:close/>
                  <a:moveTo>
                    <a:pt x="143" y="142"/>
                  </a:moveTo>
                  <a:cubicBezTo>
                    <a:pt x="143" y="142"/>
                    <a:pt x="143" y="142"/>
                    <a:pt x="143" y="142"/>
                  </a:cubicBezTo>
                  <a:cubicBezTo>
                    <a:pt x="143" y="141"/>
                    <a:pt x="143" y="142"/>
                    <a:pt x="143" y="142"/>
                  </a:cubicBezTo>
                  <a:close/>
                  <a:moveTo>
                    <a:pt x="137" y="144"/>
                  </a:moveTo>
                  <a:cubicBezTo>
                    <a:pt x="137" y="144"/>
                    <a:pt x="137" y="144"/>
                    <a:pt x="137" y="144"/>
                  </a:cubicBezTo>
                  <a:cubicBezTo>
                    <a:pt x="138" y="143"/>
                    <a:pt x="138" y="143"/>
                    <a:pt x="138" y="142"/>
                  </a:cubicBezTo>
                  <a:cubicBezTo>
                    <a:pt x="137" y="142"/>
                    <a:pt x="137" y="143"/>
                    <a:pt x="137" y="144"/>
                  </a:cubicBezTo>
                  <a:close/>
                  <a:moveTo>
                    <a:pt x="43" y="144"/>
                  </a:moveTo>
                  <a:cubicBezTo>
                    <a:pt x="42" y="143"/>
                    <a:pt x="42" y="143"/>
                    <a:pt x="41" y="142"/>
                  </a:cubicBezTo>
                  <a:cubicBezTo>
                    <a:pt x="41" y="143"/>
                    <a:pt x="42" y="144"/>
                    <a:pt x="43" y="144"/>
                  </a:cubicBezTo>
                  <a:close/>
                  <a:moveTo>
                    <a:pt x="142" y="143"/>
                  </a:moveTo>
                  <a:cubicBezTo>
                    <a:pt x="142" y="143"/>
                    <a:pt x="142" y="143"/>
                    <a:pt x="142" y="143"/>
                  </a:cubicBezTo>
                  <a:cubicBezTo>
                    <a:pt x="142" y="143"/>
                    <a:pt x="142" y="144"/>
                    <a:pt x="142" y="143"/>
                  </a:cubicBezTo>
                  <a:close/>
                  <a:moveTo>
                    <a:pt x="144" y="145"/>
                  </a:moveTo>
                  <a:cubicBezTo>
                    <a:pt x="144" y="145"/>
                    <a:pt x="144" y="145"/>
                    <a:pt x="144" y="146"/>
                  </a:cubicBezTo>
                  <a:cubicBezTo>
                    <a:pt x="145" y="145"/>
                    <a:pt x="145" y="145"/>
                    <a:pt x="146" y="144"/>
                  </a:cubicBezTo>
                  <a:cubicBezTo>
                    <a:pt x="145" y="143"/>
                    <a:pt x="145" y="143"/>
                    <a:pt x="145" y="143"/>
                  </a:cubicBezTo>
                  <a:cubicBezTo>
                    <a:pt x="145" y="144"/>
                    <a:pt x="145" y="145"/>
                    <a:pt x="144" y="145"/>
                  </a:cubicBezTo>
                  <a:close/>
                  <a:moveTo>
                    <a:pt x="116" y="143"/>
                  </a:moveTo>
                  <a:cubicBezTo>
                    <a:pt x="116" y="143"/>
                    <a:pt x="116" y="144"/>
                    <a:pt x="116" y="144"/>
                  </a:cubicBezTo>
                  <a:cubicBezTo>
                    <a:pt x="117" y="144"/>
                    <a:pt x="117" y="144"/>
                    <a:pt x="117" y="144"/>
                  </a:cubicBezTo>
                  <a:cubicBezTo>
                    <a:pt x="117" y="143"/>
                    <a:pt x="117" y="143"/>
                    <a:pt x="116" y="143"/>
                  </a:cubicBezTo>
                  <a:close/>
                  <a:moveTo>
                    <a:pt x="114" y="144"/>
                  </a:moveTo>
                  <a:cubicBezTo>
                    <a:pt x="114" y="144"/>
                    <a:pt x="114" y="144"/>
                    <a:pt x="114" y="144"/>
                  </a:cubicBezTo>
                  <a:cubicBezTo>
                    <a:pt x="114" y="144"/>
                    <a:pt x="114" y="144"/>
                    <a:pt x="114" y="144"/>
                  </a:cubicBezTo>
                  <a:cubicBezTo>
                    <a:pt x="114" y="144"/>
                    <a:pt x="113" y="144"/>
                    <a:pt x="114" y="144"/>
                  </a:cubicBezTo>
                  <a:close/>
                  <a:moveTo>
                    <a:pt x="45" y="146"/>
                  </a:moveTo>
                  <a:cubicBezTo>
                    <a:pt x="46" y="145"/>
                    <a:pt x="46" y="146"/>
                    <a:pt x="47" y="146"/>
                  </a:cubicBezTo>
                  <a:cubicBezTo>
                    <a:pt x="47" y="145"/>
                    <a:pt x="45" y="145"/>
                    <a:pt x="44" y="144"/>
                  </a:cubicBezTo>
                  <a:cubicBezTo>
                    <a:pt x="45" y="145"/>
                    <a:pt x="44" y="146"/>
                    <a:pt x="45" y="146"/>
                  </a:cubicBezTo>
                  <a:cubicBezTo>
                    <a:pt x="45" y="146"/>
                    <a:pt x="45" y="146"/>
                    <a:pt x="45" y="146"/>
                  </a:cubicBezTo>
                  <a:close/>
                  <a:moveTo>
                    <a:pt x="142" y="145"/>
                  </a:moveTo>
                  <a:cubicBezTo>
                    <a:pt x="142" y="145"/>
                    <a:pt x="141" y="147"/>
                    <a:pt x="142" y="147"/>
                  </a:cubicBezTo>
                  <a:cubicBezTo>
                    <a:pt x="142" y="147"/>
                    <a:pt x="141" y="147"/>
                    <a:pt x="141" y="146"/>
                  </a:cubicBezTo>
                  <a:cubicBezTo>
                    <a:pt x="142" y="146"/>
                    <a:pt x="142" y="146"/>
                    <a:pt x="142" y="146"/>
                  </a:cubicBezTo>
                  <a:cubicBezTo>
                    <a:pt x="142" y="145"/>
                    <a:pt x="143" y="145"/>
                    <a:pt x="142" y="145"/>
                  </a:cubicBezTo>
                  <a:close/>
                  <a:moveTo>
                    <a:pt x="123" y="146"/>
                  </a:moveTo>
                  <a:cubicBezTo>
                    <a:pt x="123" y="146"/>
                    <a:pt x="123" y="145"/>
                    <a:pt x="123" y="145"/>
                  </a:cubicBezTo>
                  <a:cubicBezTo>
                    <a:pt x="123" y="145"/>
                    <a:pt x="123" y="146"/>
                    <a:pt x="123" y="146"/>
                  </a:cubicBezTo>
                  <a:close/>
                  <a:moveTo>
                    <a:pt x="160" y="146"/>
                  </a:moveTo>
                  <a:cubicBezTo>
                    <a:pt x="160" y="146"/>
                    <a:pt x="160" y="146"/>
                    <a:pt x="161" y="146"/>
                  </a:cubicBezTo>
                  <a:cubicBezTo>
                    <a:pt x="161" y="146"/>
                    <a:pt x="161" y="146"/>
                    <a:pt x="161" y="146"/>
                  </a:cubicBezTo>
                  <a:cubicBezTo>
                    <a:pt x="161" y="145"/>
                    <a:pt x="160" y="146"/>
                    <a:pt x="160" y="146"/>
                  </a:cubicBezTo>
                  <a:close/>
                  <a:moveTo>
                    <a:pt x="24" y="147"/>
                  </a:moveTo>
                  <a:cubicBezTo>
                    <a:pt x="23" y="147"/>
                    <a:pt x="23" y="146"/>
                    <a:pt x="22" y="146"/>
                  </a:cubicBezTo>
                  <a:cubicBezTo>
                    <a:pt x="23" y="146"/>
                    <a:pt x="23" y="147"/>
                    <a:pt x="24" y="147"/>
                  </a:cubicBezTo>
                  <a:cubicBezTo>
                    <a:pt x="24" y="147"/>
                    <a:pt x="24" y="147"/>
                    <a:pt x="24" y="147"/>
                  </a:cubicBezTo>
                  <a:close/>
                  <a:moveTo>
                    <a:pt x="82" y="146"/>
                  </a:moveTo>
                  <a:cubicBezTo>
                    <a:pt x="81" y="146"/>
                    <a:pt x="81" y="146"/>
                    <a:pt x="81" y="146"/>
                  </a:cubicBezTo>
                  <a:cubicBezTo>
                    <a:pt x="81" y="146"/>
                    <a:pt x="81" y="147"/>
                    <a:pt x="82" y="146"/>
                  </a:cubicBezTo>
                  <a:close/>
                  <a:moveTo>
                    <a:pt x="143" y="146"/>
                  </a:moveTo>
                  <a:cubicBezTo>
                    <a:pt x="143" y="146"/>
                    <a:pt x="143" y="146"/>
                    <a:pt x="143" y="147"/>
                  </a:cubicBezTo>
                  <a:cubicBezTo>
                    <a:pt x="143" y="147"/>
                    <a:pt x="143" y="147"/>
                    <a:pt x="143" y="147"/>
                  </a:cubicBezTo>
                  <a:cubicBezTo>
                    <a:pt x="143" y="147"/>
                    <a:pt x="143" y="146"/>
                    <a:pt x="143" y="146"/>
                  </a:cubicBezTo>
                  <a:close/>
                  <a:moveTo>
                    <a:pt x="48" y="146"/>
                  </a:moveTo>
                  <a:cubicBezTo>
                    <a:pt x="48" y="146"/>
                    <a:pt x="48" y="147"/>
                    <a:pt x="48" y="147"/>
                  </a:cubicBezTo>
                  <a:cubicBezTo>
                    <a:pt x="48" y="146"/>
                    <a:pt x="48" y="146"/>
                    <a:pt x="48" y="146"/>
                  </a:cubicBezTo>
                  <a:close/>
                  <a:moveTo>
                    <a:pt x="40" y="147"/>
                  </a:moveTo>
                  <a:cubicBezTo>
                    <a:pt x="40" y="147"/>
                    <a:pt x="40" y="147"/>
                    <a:pt x="40" y="147"/>
                  </a:cubicBezTo>
                  <a:cubicBezTo>
                    <a:pt x="40" y="147"/>
                    <a:pt x="40" y="146"/>
                    <a:pt x="40" y="147"/>
                  </a:cubicBezTo>
                  <a:close/>
                  <a:moveTo>
                    <a:pt x="102" y="146"/>
                  </a:moveTo>
                  <a:cubicBezTo>
                    <a:pt x="102" y="147"/>
                    <a:pt x="102" y="147"/>
                    <a:pt x="102" y="147"/>
                  </a:cubicBezTo>
                  <a:cubicBezTo>
                    <a:pt x="102" y="147"/>
                    <a:pt x="102" y="147"/>
                    <a:pt x="102" y="147"/>
                  </a:cubicBezTo>
                  <a:cubicBezTo>
                    <a:pt x="102" y="147"/>
                    <a:pt x="102" y="147"/>
                    <a:pt x="102" y="146"/>
                  </a:cubicBezTo>
                  <a:close/>
                  <a:moveTo>
                    <a:pt x="117" y="148"/>
                  </a:moveTo>
                  <a:cubicBezTo>
                    <a:pt x="118" y="147"/>
                    <a:pt x="118" y="147"/>
                    <a:pt x="118" y="147"/>
                  </a:cubicBezTo>
                  <a:cubicBezTo>
                    <a:pt x="118" y="147"/>
                    <a:pt x="118" y="147"/>
                    <a:pt x="118" y="147"/>
                  </a:cubicBezTo>
                  <a:cubicBezTo>
                    <a:pt x="117" y="147"/>
                    <a:pt x="117" y="147"/>
                    <a:pt x="117" y="148"/>
                  </a:cubicBezTo>
                  <a:close/>
                  <a:moveTo>
                    <a:pt x="90" y="147"/>
                  </a:moveTo>
                  <a:cubicBezTo>
                    <a:pt x="90" y="147"/>
                    <a:pt x="89" y="147"/>
                    <a:pt x="89" y="147"/>
                  </a:cubicBezTo>
                  <a:cubicBezTo>
                    <a:pt x="89" y="147"/>
                    <a:pt x="90" y="147"/>
                    <a:pt x="90" y="148"/>
                  </a:cubicBezTo>
                  <a:cubicBezTo>
                    <a:pt x="90" y="147"/>
                    <a:pt x="90" y="147"/>
                    <a:pt x="90" y="147"/>
                  </a:cubicBezTo>
                  <a:cubicBezTo>
                    <a:pt x="90" y="147"/>
                    <a:pt x="90" y="147"/>
                    <a:pt x="90" y="147"/>
                  </a:cubicBezTo>
                  <a:close/>
                  <a:moveTo>
                    <a:pt x="105" y="147"/>
                  </a:moveTo>
                  <a:cubicBezTo>
                    <a:pt x="105" y="147"/>
                    <a:pt x="105" y="147"/>
                    <a:pt x="105" y="147"/>
                  </a:cubicBezTo>
                  <a:cubicBezTo>
                    <a:pt x="105" y="147"/>
                    <a:pt x="105" y="147"/>
                    <a:pt x="105" y="147"/>
                  </a:cubicBezTo>
                  <a:cubicBezTo>
                    <a:pt x="105" y="147"/>
                    <a:pt x="104" y="147"/>
                    <a:pt x="105" y="147"/>
                  </a:cubicBezTo>
                  <a:close/>
                  <a:moveTo>
                    <a:pt x="123" y="147"/>
                  </a:moveTo>
                  <a:cubicBezTo>
                    <a:pt x="122" y="147"/>
                    <a:pt x="122" y="147"/>
                    <a:pt x="122" y="147"/>
                  </a:cubicBezTo>
                  <a:cubicBezTo>
                    <a:pt x="122" y="148"/>
                    <a:pt x="120" y="149"/>
                    <a:pt x="119" y="150"/>
                  </a:cubicBezTo>
                  <a:cubicBezTo>
                    <a:pt x="120" y="150"/>
                    <a:pt x="121" y="148"/>
                    <a:pt x="122" y="148"/>
                  </a:cubicBezTo>
                  <a:cubicBezTo>
                    <a:pt x="122" y="147"/>
                    <a:pt x="123" y="147"/>
                    <a:pt x="123" y="147"/>
                  </a:cubicBezTo>
                  <a:close/>
                  <a:moveTo>
                    <a:pt x="78" y="147"/>
                  </a:moveTo>
                  <a:cubicBezTo>
                    <a:pt x="79" y="147"/>
                    <a:pt x="80" y="147"/>
                    <a:pt x="80" y="147"/>
                  </a:cubicBezTo>
                  <a:cubicBezTo>
                    <a:pt x="79" y="147"/>
                    <a:pt x="78" y="147"/>
                    <a:pt x="76" y="147"/>
                  </a:cubicBezTo>
                  <a:cubicBezTo>
                    <a:pt x="77" y="148"/>
                    <a:pt x="78" y="147"/>
                    <a:pt x="78" y="147"/>
                  </a:cubicBezTo>
                  <a:close/>
                  <a:moveTo>
                    <a:pt x="85" y="147"/>
                  </a:moveTo>
                  <a:cubicBezTo>
                    <a:pt x="85" y="147"/>
                    <a:pt x="83" y="147"/>
                    <a:pt x="83" y="148"/>
                  </a:cubicBezTo>
                  <a:cubicBezTo>
                    <a:pt x="84" y="148"/>
                    <a:pt x="84" y="147"/>
                    <a:pt x="85" y="147"/>
                  </a:cubicBezTo>
                  <a:close/>
                  <a:moveTo>
                    <a:pt x="102" y="148"/>
                  </a:moveTo>
                  <a:cubicBezTo>
                    <a:pt x="102" y="147"/>
                    <a:pt x="102" y="147"/>
                    <a:pt x="101" y="147"/>
                  </a:cubicBezTo>
                  <a:cubicBezTo>
                    <a:pt x="101" y="147"/>
                    <a:pt x="101" y="147"/>
                    <a:pt x="101" y="148"/>
                  </a:cubicBezTo>
                  <a:cubicBezTo>
                    <a:pt x="101" y="148"/>
                    <a:pt x="102" y="148"/>
                    <a:pt x="102" y="148"/>
                  </a:cubicBezTo>
                  <a:close/>
                  <a:moveTo>
                    <a:pt x="75" y="148"/>
                  </a:moveTo>
                  <a:cubicBezTo>
                    <a:pt x="75" y="147"/>
                    <a:pt x="76" y="148"/>
                    <a:pt x="76" y="147"/>
                  </a:cubicBezTo>
                  <a:cubicBezTo>
                    <a:pt x="76" y="147"/>
                    <a:pt x="75" y="147"/>
                    <a:pt x="75" y="148"/>
                  </a:cubicBezTo>
                  <a:close/>
                  <a:moveTo>
                    <a:pt x="93" y="148"/>
                  </a:moveTo>
                  <a:cubicBezTo>
                    <a:pt x="92" y="148"/>
                    <a:pt x="92" y="148"/>
                    <a:pt x="92" y="148"/>
                  </a:cubicBezTo>
                  <a:cubicBezTo>
                    <a:pt x="92" y="148"/>
                    <a:pt x="92" y="148"/>
                    <a:pt x="93" y="148"/>
                  </a:cubicBezTo>
                  <a:cubicBezTo>
                    <a:pt x="93" y="148"/>
                    <a:pt x="93" y="148"/>
                    <a:pt x="93" y="148"/>
                  </a:cubicBezTo>
                  <a:close/>
                  <a:moveTo>
                    <a:pt x="57" y="148"/>
                  </a:moveTo>
                  <a:cubicBezTo>
                    <a:pt x="57" y="148"/>
                    <a:pt x="57" y="148"/>
                    <a:pt x="57" y="148"/>
                  </a:cubicBezTo>
                  <a:cubicBezTo>
                    <a:pt x="57" y="148"/>
                    <a:pt x="57" y="149"/>
                    <a:pt x="57" y="148"/>
                  </a:cubicBezTo>
                  <a:close/>
                  <a:moveTo>
                    <a:pt x="53" y="148"/>
                  </a:moveTo>
                  <a:cubicBezTo>
                    <a:pt x="53" y="148"/>
                    <a:pt x="53" y="148"/>
                    <a:pt x="52" y="148"/>
                  </a:cubicBezTo>
                  <a:cubicBezTo>
                    <a:pt x="52" y="148"/>
                    <a:pt x="52" y="149"/>
                    <a:pt x="52" y="149"/>
                  </a:cubicBezTo>
                  <a:cubicBezTo>
                    <a:pt x="52" y="149"/>
                    <a:pt x="52" y="149"/>
                    <a:pt x="52" y="149"/>
                  </a:cubicBezTo>
                  <a:cubicBezTo>
                    <a:pt x="52" y="149"/>
                    <a:pt x="52" y="149"/>
                    <a:pt x="52" y="149"/>
                  </a:cubicBezTo>
                  <a:cubicBezTo>
                    <a:pt x="52" y="150"/>
                    <a:pt x="52" y="149"/>
                    <a:pt x="51" y="150"/>
                  </a:cubicBezTo>
                  <a:cubicBezTo>
                    <a:pt x="52" y="150"/>
                    <a:pt x="52" y="150"/>
                    <a:pt x="52" y="150"/>
                  </a:cubicBezTo>
                  <a:cubicBezTo>
                    <a:pt x="53" y="150"/>
                    <a:pt x="55" y="151"/>
                    <a:pt x="56" y="151"/>
                  </a:cubicBezTo>
                  <a:cubicBezTo>
                    <a:pt x="55" y="150"/>
                    <a:pt x="53" y="150"/>
                    <a:pt x="53" y="148"/>
                  </a:cubicBezTo>
                  <a:close/>
                  <a:moveTo>
                    <a:pt x="58" y="150"/>
                  </a:moveTo>
                  <a:cubicBezTo>
                    <a:pt x="57" y="149"/>
                    <a:pt x="55" y="149"/>
                    <a:pt x="54" y="148"/>
                  </a:cubicBezTo>
                  <a:cubicBezTo>
                    <a:pt x="54" y="148"/>
                    <a:pt x="54" y="148"/>
                    <a:pt x="54" y="148"/>
                  </a:cubicBezTo>
                  <a:cubicBezTo>
                    <a:pt x="54" y="149"/>
                    <a:pt x="54" y="148"/>
                    <a:pt x="54" y="149"/>
                  </a:cubicBezTo>
                  <a:cubicBezTo>
                    <a:pt x="56" y="149"/>
                    <a:pt x="56" y="150"/>
                    <a:pt x="58" y="150"/>
                  </a:cubicBezTo>
                  <a:close/>
                  <a:moveTo>
                    <a:pt x="87" y="148"/>
                  </a:moveTo>
                  <a:cubicBezTo>
                    <a:pt x="87" y="149"/>
                    <a:pt x="87" y="149"/>
                    <a:pt x="87" y="149"/>
                  </a:cubicBezTo>
                  <a:cubicBezTo>
                    <a:pt x="88" y="149"/>
                    <a:pt x="88" y="149"/>
                    <a:pt x="88" y="148"/>
                  </a:cubicBezTo>
                  <a:cubicBezTo>
                    <a:pt x="88" y="148"/>
                    <a:pt x="87" y="148"/>
                    <a:pt x="87" y="148"/>
                  </a:cubicBezTo>
                  <a:close/>
                  <a:moveTo>
                    <a:pt x="100" y="149"/>
                  </a:moveTo>
                  <a:cubicBezTo>
                    <a:pt x="100" y="148"/>
                    <a:pt x="99" y="148"/>
                    <a:pt x="98" y="148"/>
                  </a:cubicBezTo>
                  <a:cubicBezTo>
                    <a:pt x="98" y="149"/>
                    <a:pt x="98" y="149"/>
                    <a:pt x="98" y="149"/>
                  </a:cubicBezTo>
                  <a:cubicBezTo>
                    <a:pt x="98" y="149"/>
                    <a:pt x="99" y="149"/>
                    <a:pt x="100" y="149"/>
                  </a:cubicBezTo>
                  <a:close/>
                  <a:moveTo>
                    <a:pt x="113" y="150"/>
                  </a:moveTo>
                  <a:cubicBezTo>
                    <a:pt x="114" y="150"/>
                    <a:pt x="115" y="149"/>
                    <a:pt x="115" y="148"/>
                  </a:cubicBezTo>
                  <a:cubicBezTo>
                    <a:pt x="114" y="148"/>
                    <a:pt x="113" y="149"/>
                    <a:pt x="113" y="150"/>
                  </a:cubicBezTo>
                  <a:close/>
                  <a:moveTo>
                    <a:pt x="49" y="149"/>
                  </a:moveTo>
                  <a:cubicBezTo>
                    <a:pt x="49" y="148"/>
                    <a:pt x="48" y="148"/>
                    <a:pt x="48" y="149"/>
                  </a:cubicBezTo>
                  <a:cubicBezTo>
                    <a:pt x="48" y="149"/>
                    <a:pt x="49" y="149"/>
                    <a:pt x="49" y="149"/>
                  </a:cubicBezTo>
                  <a:close/>
                  <a:moveTo>
                    <a:pt x="84" y="149"/>
                  </a:moveTo>
                  <a:cubicBezTo>
                    <a:pt x="83" y="148"/>
                    <a:pt x="82" y="149"/>
                    <a:pt x="81" y="149"/>
                  </a:cubicBezTo>
                  <a:cubicBezTo>
                    <a:pt x="82" y="149"/>
                    <a:pt x="83" y="149"/>
                    <a:pt x="84" y="149"/>
                  </a:cubicBezTo>
                  <a:close/>
                  <a:moveTo>
                    <a:pt x="129" y="149"/>
                  </a:moveTo>
                  <a:cubicBezTo>
                    <a:pt x="129" y="149"/>
                    <a:pt x="130" y="149"/>
                    <a:pt x="130" y="149"/>
                  </a:cubicBezTo>
                  <a:cubicBezTo>
                    <a:pt x="129" y="149"/>
                    <a:pt x="129" y="149"/>
                    <a:pt x="129" y="149"/>
                  </a:cubicBezTo>
                  <a:close/>
                  <a:moveTo>
                    <a:pt x="146" y="149"/>
                  </a:moveTo>
                  <a:cubicBezTo>
                    <a:pt x="146" y="149"/>
                    <a:pt x="146" y="149"/>
                    <a:pt x="146" y="149"/>
                  </a:cubicBezTo>
                  <a:cubicBezTo>
                    <a:pt x="147" y="149"/>
                    <a:pt x="147" y="149"/>
                    <a:pt x="146" y="149"/>
                  </a:cubicBezTo>
                  <a:close/>
                  <a:moveTo>
                    <a:pt x="26" y="149"/>
                  </a:moveTo>
                  <a:cubicBezTo>
                    <a:pt x="26" y="150"/>
                    <a:pt x="27" y="150"/>
                    <a:pt x="27" y="150"/>
                  </a:cubicBezTo>
                  <a:cubicBezTo>
                    <a:pt x="27" y="150"/>
                    <a:pt x="27" y="149"/>
                    <a:pt x="26" y="149"/>
                  </a:cubicBezTo>
                  <a:close/>
                  <a:moveTo>
                    <a:pt x="138" y="150"/>
                  </a:moveTo>
                  <a:cubicBezTo>
                    <a:pt x="138" y="150"/>
                    <a:pt x="138" y="150"/>
                    <a:pt x="137" y="150"/>
                  </a:cubicBezTo>
                  <a:cubicBezTo>
                    <a:pt x="137" y="150"/>
                    <a:pt x="137" y="150"/>
                    <a:pt x="137" y="150"/>
                  </a:cubicBezTo>
                  <a:cubicBezTo>
                    <a:pt x="137" y="150"/>
                    <a:pt x="137" y="150"/>
                    <a:pt x="138" y="150"/>
                  </a:cubicBezTo>
                  <a:cubicBezTo>
                    <a:pt x="138" y="150"/>
                    <a:pt x="138" y="150"/>
                    <a:pt x="138" y="150"/>
                  </a:cubicBezTo>
                  <a:close/>
                  <a:moveTo>
                    <a:pt x="139" y="150"/>
                  </a:moveTo>
                  <a:cubicBezTo>
                    <a:pt x="139" y="150"/>
                    <a:pt x="139" y="150"/>
                    <a:pt x="139" y="150"/>
                  </a:cubicBezTo>
                  <a:cubicBezTo>
                    <a:pt x="139" y="150"/>
                    <a:pt x="139" y="150"/>
                    <a:pt x="139" y="150"/>
                  </a:cubicBezTo>
                  <a:close/>
                  <a:moveTo>
                    <a:pt x="27" y="150"/>
                  </a:moveTo>
                  <a:cubicBezTo>
                    <a:pt x="27" y="151"/>
                    <a:pt x="29" y="152"/>
                    <a:pt x="29" y="150"/>
                  </a:cubicBezTo>
                  <a:cubicBezTo>
                    <a:pt x="28" y="150"/>
                    <a:pt x="28" y="150"/>
                    <a:pt x="27" y="150"/>
                  </a:cubicBezTo>
                  <a:close/>
                  <a:moveTo>
                    <a:pt x="97" y="153"/>
                  </a:moveTo>
                  <a:cubicBezTo>
                    <a:pt x="98" y="153"/>
                    <a:pt x="99" y="153"/>
                    <a:pt x="100" y="153"/>
                  </a:cubicBezTo>
                  <a:cubicBezTo>
                    <a:pt x="100" y="152"/>
                    <a:pt x="99" y="150"/>
                    <a:pt x="98" y="151"/>
                  </a:cubicBezTo>
                  <a:cubicBezTo>
                    <a:pt x="98" y="151"/>
                    <a:pt x="98" y="151"/>
                    <a:pt x="98" y="152"/>
                  </a:cubicBezTo>
                  <a:cubicBezTo>
                    <a:pt x="98" y="152"/>
                    <a:pt x="97" y="152"/>
                    <a:pt x="97" y="153"/>
                  </a:cubicBezTo>
                  <a:close/>
                  <a:moveTo>
                    <a:pt x="73" y="151"/>
                  </a:moveTo>
                  <a:cubicBezTo>
                    <a:pt x="74" y="151"/>
                    <a:pt x="74" y="151"/>
                    <a:pt x="75" y="151"/>
                  </a:cubicBezTo>
                  <a:cubicBezTo>
                    <a:pt x="74" y="151"/>
                    <a:pt x="74" y="151"/>
                    <a:pt x="73" y="151"/>
                  </a:cubicBezTo>
                  <a:close/>
                  <a:moveTo>
                    <a:pt x="127" y="151"/>
                  </a:moveTo>
                  <a:cubicBezTo>
                    <a:pt x="127" y="151"/>
                    <a:pt x="127" y="151"/>
                    <a:pt x="127" y="151"/>
                  </a:cubicBezTo>
                  <a:cubicBezTo>
                    <a:pt x="127" y="151"/>
                    <a:pt x="127" y="151"/>
                    <a:pt x="127" y="151"/>
                  </a:cubicBezTo>
                  <a:close/>
                  <a:moveTo>
                    <a:pt x="133" y="151"/>
                  </a:moveTo>
                  <a:cubicBezTo>
                    <a:pt x="133" y="151"/>
                    <a:pt x="133" y="152"/>
                    <a:pt x="133" y="152"/>
                  </a:cubicBezTo>
                  <a:cubicBezTo>
                    <a:pt x="132" y="152"/>
                    <a:pt x="132" y="151"/>
                    <a:pt x="132" y="152"/>
                  </a:cubicBezTo>
                  <a:cubicBezTo>
                    <a:pt x="133" y="152"/>
                    <a:pt x="134" y="152"/>
                    <a:pt x="134" y="151"/>
                  </a:cubicBezTo>
                  <a:cubicBezTo>
                    <a:pt x="134" y="151"/>
                    <a:pt x="134" y="151"/>
                    <a:pt x="133" y="151"/>
                  </a:cubicBezTo>
                  <a:close/>
                  <a:moveTo>
                    <a:pt x="125" y="151"/>
                  </a:moveTo>
                  <a:cubicBezTo>
                    <a:pt x="124" y="152"/>
                    <a:pt x="123" y="152"/>
                    <a:pt x="123" y="153"/>
                  </a:cubicBezTo>
                  <a:cubicBezTo>
                    <a:pt x="124" y="153"/>
                    <a:pt x="125" y="152"/>
                    <a:pt x="125" y="151"/>
                  </a:cubicBezTo>
                  <a:cubicBezTo>
                    <a:pt x="125" y="151"/>
                    <a:pt x="125" y="151"/>
                    <a:pt x="125" y="151"/>
                  </a:cubicBezTo>
                  <a:close/>
                  <a:moveTo>
                    <a:pt x="104" y="155"/>
                  </a:moveTo>
                  <a:cubicBezTo>
                    <a:pt x="104" y="154"/>
                    <a:pt x="105" y="154"/>
                    <a:pt x="106" y="153"/>
                  </a:cubicBezTo>
                  <a:cubicBezTo>
                    <a:pt x="107" y="153"/>
                    <a:pt x="107" y="152"/>
                    <a:pt x="108" y="152"/>
                  </a:cubicBezTo>
                  <a:cubicBezTo>
                    <a:pt x="108" y="151"/>
                    <a:pt x="106" y="152"/>
                    <a:pt x="105" y="152"/>
                  </a:cubicBezTo>
                  <a:cubicBezTo>
                    <a:pt x="105" y="152"/>
                    <a:pt x="105" y="153"/>
                    <a:pt x="105" y="153"/>
                  </a:cubicBezTo>
                  <a:cubicBezTo>
                    <a:pt x="104" y="153"/>
                    <a:pt x="103" y="154"/>
                    <a:pt x="102" y="155"/>
                  </a:cubicBezTo>
                  <a:cubicBezTo>
                    <a:pt x="102" y="155"/>
                    <a:pt x="103" y="154"/>
                    <a:pt x="104" y="155"/>
                  </a:cubicBezTo>
                  <a:close/>
                  <a:moveTo>
                    <a:pt x="93" y="153"/>
                  </a:moveTo>
                  <a:cubicBezTo>
                    <a:pt x="94" y="152"/>
                    <a:pt x="96" y="153"/>
                    <a:pt x="96" y="152"/>
                  </a:cubicBezTo>
                  <a:cubicBezTo>
                    <a:pt x="95" y="151"/>
                    <a:pt x="92" y="152"/>
                    <a:pt x="91" y="153"/>
                  </a:cubicBezTo>
                  <a:cubicBezTo>
                    <a:pt x="92" y="153"/>
                    <a:pt x="92" y="153"/>
                    <a:pt x="93" y="153"/>
                  </a:cubicBezTo>
                  <a:close/>
                  <a:moveTo>
                    <a:pt x="104" y="152"/>
                  </a:moveTo>
                  <a:cubicBezTo>
                    <a:pt x="105" y="152"/>
                    <a:pt x="105" y="152"/>
                    <a:pt x="105" y="152"/>
                  </a:cubicBezTo>
                  <a:cubicBezTo>
                    <a:pt x="105" y="152"/>
                    <a:pt x="104" y="152"/>
                    <a:pt x="104" y="152"/>
                  </a:cubicBezTo>
                  <a:close/>
                  <a:moveTo>
                    <a:pt x="65" y="154"/>
                  </a:moveTo>
                  <a:cubicBezTo>
                    <a:pt x="64" y="154"/>
                    <a:pt x="64" y="154"/>
                    <a:pt x="64" y="154"/>
                  </a:cubicBezTo>
                  <a:cubicBezTo>
                    <a:pt x="62" y="153"/>
                    <a:pt x="60" y="153"/>
                    <a:pt x="59" y="152"/>
                  </a:cubicBezTo>
                  <a:cubicBezTo>
                    <a:pt x="59" y="152"/>
                    <a:pt x="58" y="152"/>
                    <a:pt x="58" y="152"/>
                  </a:cubicBezTo>
                  <a:cubicBezTo>
                    <a:pt x="58" y="152"/>
                    <a:pt x="58" y="152"/>
                    <a:pt x="58" y="152"/>
                  </a:cubicBezTo>
                  <a:cubicBezTo>
                    <a:pt x="58" y="153"/>
                    <a:pt x="58" y="153"/>
                    <a:pt x="58" y="153"/>
                  </a:cubicBezTo>
                  <a:cubicBezTo>
                    <a:pt x="59" y="154"/>
                    <a:pt x="61" y="153"/>
                    <a:pt x="62" y="154"/>
                  </a:cubicBezTo>
                  <a:cubicBezTo>
                    <a:pt x="63" y="154"/>
                    <a:pt x="63" y="155"/>
                    <a:pt x="64" y="155"/>
                  </a:cubicBezTo>
                  <a:cubicBezTo>
                    <a:pt x="64" y="154"/>
                    <a:pt x="64" y="154"/>
                    <a:pt x="65" y="154"/>
                  </a:cubicBezTo>
                  <a:close/>
                  <a:moveTo>
                    <a:pt x="65" y="152"/>
                  </a:moveTo>
                  <a:cubicBezTo>
                    <a:pt x="66" y="153"/>
                    <a:pt x="66" y="153"/>
                    <a:pt x="67" y="153"/>
                  </a:cubicBezTo>
                  <a:cubicBezTo>
                    <a:pt x="67" y="153"/>
                    <a:pt x="67" y="153"/>
                    <a:pt x="67" y="152"/>
                  </a:cubicBezTo>
                  <a:cubicBezTo>
                    <a:pt x="67" y="152"/>
                    <a:pt x="65" y="152"/>
                    <a:pt x="65" y="152"/>
                  </a:cubicBezTo>
                  <a:close/>
                  <a:moveTo>
                    <a:pt x="145" y="154"/>
                  </a:moveTo>
                  <a:cubicBezTo>
                    <a:pt x="145" y="154"/>
                    <a:pt x="146" y="154"/>
                    <a:pt x="146" y="154"/>
                  </a:cubicBezTo>
                  <a:cubicBezTo>
                    <a:pt x="145" y="153"/>
                    <a:pt x="145" y="154"/>
                    <a:pt x="145" y="154"/>
                  </a:cubicBezTo>
                  <a:close/>
                  <a:moveTo>
                    <a:pt x="137" y="154"/>
                  </a:moveTo>
                  <a:cubicBezTo>
                    <a:pt x="137" y="154"/>
                    <a:pt x="136" y="154"/>
                    <a:pt x="136" y="155"/>
                  </a:cubicBezTo>
                  <a:cubicBezTo>
                    <a:pt x="136" y="154"/>
                    <a:pt x="137" y="155"/>
                    <a:pt x="137" y="154"/>
                  </a:cubicBezTo>
                  <a:close/>
                  <a:moveTo>
                    <a:pt x="87" y="155"/>
                  </a:moveTo>
                  <a:cubicBezTo>
                    <a:pt x="85" y="154"/>
                    <a:pt x="82" y="155"/>
                    <a:pt x="80" y="154"/>
                  </a:cubicBezTo>
                  <a:cubicBezTo>
                    <a:pt x="80" y="155"/>
                    <a:pt x="79" y="155"/>
                    <a:pt x="79" y="155"/>
                  </a:cubicBezTo>
                  <a:cubicBezTo>
                    <a:pt x="80" y="155"/>
                    <a:pt x="81" y="156"/>
                    <a:pt x="81" y="156"/>
                  </a:cubicBezTo>
                  <a:cubicBezTo>
                    <a:pt x="83" y="155"/>
                    <a:pt x="85" y="156"/>
                    <a:pt x="87" y="155"/>
                  </a:cubicBezTo>
                  <a:close/>
                  <a:moveTo>
                    <a:pt x="79" y="155"/>
                  </a:moveTo>
                  <a:cubicBezTo>
                    <a:pt x="78" y="154"/>
                    <a:pt x="76" y="155"/>
                    <a:pt x="75" y="155"/>
                  </a:cubicBezTo>
                  <a:cubicBezTo>
                    <a:pt x="76" y="155"/>
                    <a:pt x="76" y="155"/>
                    <a:pt x="76" y="155"/>
                  </a:cubicBezTo>
                  <a:cubicBezTo>
                    <a:pt x="76" y="155"/>
                    <a:pt x="77" y="156"/>
                    <a:pt x="76" y="156"/>
                  </a:cubicBezTo>
                  <a:cubicBezTo>
                    <a:pt x="77" y="156"/>
                    <a:pt x="78" y="156"/>
                    <a:pt x="79" y="156"/>
                  </a:cubicBezTo>
                  <a:cubicBezTo>
                    <a:pt x="79" y="155"/>
                    <a:pt x="79" y="155"/>
                    <a:pt x="79" y="155"/>
                  </a:cubicBezTo>
                  <a:close/>
                  <a:moveTo>
                    <a:pt x="94" y="156"/>
                  </a:moveTo>
                  <a:cubicBezTo>
                    <a:pt x="94" y="156"/>
                    <a:pt x="95" y="155"/>
                    <a:pt x="95" y="156"/>
                  </a:cubicBezTo>
                  <a:cubicBezTo>
                    <a:pt x="94" y="156"/>
                    <a:pt x="93" y="156"/>
                    <a:pt x="93" y="157"/>
                  </a:cubicBezTo>
                  <a:cubicBezTo>
                    <a:pt x="94" y="157"/>
                    <a:pt x="94" y="156"/>
                    <a:pt x="95" y="156"/>
                  </a:cubicBezTo>
                  <a:cubicBezTo>
                    <a:pt x="95" y="156"/>
                    <a:pt x="95" y="156"/>
                    <a:pt x="96" y="156"/>
                  </a:cubicBezTo>
                  <a:cubicBezTo>
                    <a:pt x="96" y="156"/>
                    <a:pt x="97" y="155"/>
                    <a:pt x="97" y="155"/>
                  </a:cubicBezTo>
                  <a:cubicBezTo>
                    <a:pt x="96" y="154"/>
                    <a:pt x="94" y="155"/>
                    <a:pt x="94" y="156"/>
                  </a:cubicBezTo>
                  <a:close/>
                  <a:moveTo>
                    <a:pt x="128" y="155"/>
                  </a:moveTo>
                  <a:cubicBezTo>
                    <a:pt x="127" y="155"/>
                    <a:pt x="128" y="156"/>
                    <a:pt x="128" y="156"/>
                  </a:cubicBezTo>
                  <a:cubicBezTo>
                    <a:pt x="129" y="156"/>
                    <a:pt x="129" y="155"/>
                    <a:pt x="128" y="155"/>
                  </a:cubicBezTo>
                  <a:close/>
                  <a:moveTo>
                    <a:pt x="54" y="156"/>
                  </a:moveTo>
                  <a:cubicBezTo>
                    <a:pt x="53" y="156"/>
                    <a:pt x="53" y="155"/>
                    <a:pt x="51" y="155"/>
                  </a:cubicBezTo>
                  <a:cubicBezTo>
                    <a:pt x="51" y="155"/>
                    <a:pt x="52" y="155"/>
                    <a:pt x="52" y="156"/>
                  </a:cubicBezTo>
                  <a:cubicBezTo>
                    <a:pt x="52" y="156"/>
                    <a:pt x="52" y="156"/>
                    <a:pt x="52" y="156"/>
                  </a:cubicBezTo>
                  <a:cubicBezTo>
                    <a:pt x="55" y="156"/>
                    <a:pt x="59" y="159"/>
                    <a:pt x="62" y="158"/>
                  </a:cubicBezTo>
                  <a:cubicBezTo>
                    <a:pt x="60" y="157"/>
                    <a:pt x="57" y="156"/>
                    <a:pt x="54" y="156"/>
                  </a:cubicBezTo>
                  <a:cubicBezTo>
                    <a:pt x="54" y="156"/>
                    <a:pt x="54" y="156"/>
                    <a:pt x="54" y="156"/>
                  </a:cubicBezTo>
                  <a:close/>
                  <a:moveTo>
                    <a:pt x="54" y="156"/>
                  </a:moveTo>
                  <a:cubicBezTo>
                    <a:pt x="54" y="156"/>
                    <a:pt x="54" y="156"/>
                    <a:pt x="54" y="156"/>
                  </a:cubicBezTo>
                  <a:cubicBezTo>
                    <a:pt x="54" y="156"/>
                    <a:pt x="54" y="156"/>
                    <a:pt x="54" y="156"/>
                  </a:cubicBezTo>
                  <a:close/>
                  <a:moveTo>
                    <a:pt x="32" y="155"/>
                  </a:moveTo>
                  <a:cubicBezTo>
                    <a:pt x="32" y="156"/>
                    <a:pt x="33" y="157"/>
                    <a:pt x="35" y="157"/>
                  </a:cubicBezTo>
                  <a:cubicBezTo>
                    <a:pt x="35" y="156"/>
                    <a:pt x="33" y="156"/>
                    <a:pt x="32" y="155"/>
                  </a:cubicBezTo>
                  <a:close/>
                  <a:moveTo>
                    <a:pt x="90" y="157"/>
                  </a:moveTo>
                  <a:cubicBezTo>
                    <a:pt x="91" y="157"/>
                    <a:pt x="91" y="157"/>
                    <a:pt x="92" y="156"/>
                  </a:cubicBezTo>
                  <a:cubicBezTo>
                    <a:pt x="92" y="156"/>
                    <a:pt x="92" y="156"/>
                    <a:pt x="92" y="156"/>
                  </a:cubicBezTo>
                  <a:cubicBezTo>
                    <a:pt x="92" y="156"/>
                    <a:pt x="92" y="156"/>
                    <a:pt x="92" y="155"/>
                  </a:cubicBezTo>
                  <a:cubicBezTo>
                    <a:pt x="92" y="155"/>
                    <a:pt x="91" y="155"/>
                    <a:pt x="91" y="156"/>
                  </a:cubicBezTo>
                  <a:cubicBezTo>
                    <a:pt x="91" y="156"/>
                    <a:pt x="91" y="156"/>
                    <a:pt x="91" y="156"/>
                  </a:cubicBezTo>
                  <a:cubicBezTo>
                    <a:pt x="91" y="157"/>
                    <a:pt x="91" y="156"/>
                    <a:pt x="90" y="157"/>
                  </a:cubicBezTo>
                  <a:close/>
                  <a:moveTo>
                    <a:pt x="103" y="155"/>
                  </a:moveTo>
                  <a:cubicBezTo>
                    <a:pt x="102" y="155"/>
                    <a:pt x="102" y="155"/>
                    <a:pt x="102" y="155"/>
                  </a:cubicBezTo>
                  <a:cubicBezTo>
                    <a:pt x="102" y="156"/>
                    <a:pt x="102" y="156"/>
                    <a:pt x="102" y="156"/>
                  </a:cubicBezTo>
                  <a:cubicBezTo>
                    <a:pt x="102" y="156"/>
                    <a:pt x="103" y="156"/>
                    <a:pt x="103" y="155"/>
                  </a:cubicBezTo>
                  <a:close/>
                  <a:moveTo>
                    <a:pt x="44" y="157"/>
                  </a:moveTo>
                  <a:cubicBezTo>
                    <a:pt x="44" y="156"/>
                    <a:pt x="44" y="156"/>
                    <a:pt x="44" y="156"/>
                  </a:cubicBezTo>
                  <a:cubicBezTo>
                    <a:pt x="44" y="156"/>
                    <a:pt x="43" y="156"/>
                    <a:pt x="43" y="156"/>
                  </a:cubicBezTo>
                  <a:cubicBezTo>
                    <a:pt x="43" y="156"/>
                    <a:pt x="44" y="157"/>
                    <a:pt x="44" y="157"/>
                  </a:cubicBezTo>
                  <a:close/>
                  <a:moveTo>
                    <a:pt x="100" y="156"/>
                  </a:moveTo>
                  <a:cubicBezTo>
                    <a:pt x="100" y="156"/>
                    <a:pt x="100" y="156"/>
                    <a:pt x="99" y="156"/>
                  </a:cubicBezTo>
                  <a:cubicBezTo>
                    <a:pt x="100" y="156"/>
                    <a:pt x="100" y="156"/>
                    <a:pt x="100" y="156"/>
                  </a:cubicBezTo>
                  <a:cubicBezTo>
                    <a:pt x="100" y="156"/>
                    <a:pt x="100" y="156"/>
                    <a:pt x="100" y="156"/>
                  </a:cubicBezTo>
                  <a:close/>
                  <a:moveTo>
                    <a:pt x="101" y="156"/>
                  </a:moveTo>
                  <a:cubicBezTo>
                    <a:pt x="101" y="156"/>
                    <a:pt x="101" y="156"/>
                    <a:pt x="101" y="156"/>
                  </a:cubicBezTo>
                  <a:cubicBezTo>
                    <a:pt x="101" y="156"/>
                    <a:pt x="101" y="156"/>
                    <a:pt x="101" y="156"/>
                  </a:cubicBezTo>
                  <a:close/>
                  <a:moveTo>
                    <a:pt x="137" y="158"/>
                  </a:moveTo>
                  <a:cubicBezTo>
                    <a:pt x="138" y="157"/>
                    <a:pt x="139" y="157"/>
                    <a:pt x="139" y="156"/>
                  </a:cubicBezTo>
                  <a:cubicBezTo>
                    <a:pt x="138" y="156"/>
                    <a:pt x="137" y="157"/>
                    <a:pt x="137" y="158"/>
                  </a:cubicBezTo>
                  <a:close/>
                  <a:moveTo>
                    <a:pt x="83" y="157"/>
                  </a:moveTo>
                  <a:cubicBezTo>
                    <a:pt x="83" y="156"/>
                    <a:pt x="81" y="156"/>
                    <a:pt x="81" y="157"/>
                  </a:cubicBezTo>
                  <a:cubicBezTo>
                    <a:pt x="81" y="157"/>
                    <a:pt x="82" y="157"/>
                    <a:pt x="83" y="157"/>
                  </a:cubicBezTo>
                  <a:close/>
                  <a:moveTo>
                    <a:pt x="76" y="157"/>
                  </a:moveTo>
                  <a:cubicBezTo>
                    <a:pt x="76" y="157"/>
                    <a:pt x="76" y="157"/>
                    <a:pt x="76" y="157"/>
                  </a:cubicBezTo>
                  <a:cubicBezTo>
                    <a:pt x="77" y="157"/>
                    <a:pt x="78" y="158"/>
                    <a:pt x="79" y="157"/>
                  </a:cubicBezTo>
                  <a:cubicBezTo>
                    <a:pt x="78" y="157"/>
                    <a:pt x="77" y="157"/>
                    <a:pt x="76" y="157"/>
                  </a:cubicBezTo>
                  <a:close/>
                  <a:moveTo>
                    <a:pt x="85" y="157"/>
                  </a:moveTo>
                  <a:cubicBezTo>
                    <a:pt x="85" y="157"/>
                    <a:pt x="84" y="157"/>
                    <a:pt x="84" y="157"/>
                  </a:cubicBezTo>
                  <a:cubicBezTo>
                    <a:pt x="84" y="158"/>
                    <a:pt x="85" y="158"/>
                    <a:pt x="85" y="157"/>
                  </a:cubicBezTo>
                  <a:close/>
                  <a:moveTo>
                    <a:pt x="107" y="157"/>
                  </a:moveTo>
                  <a:cubicBezTo>
                    <a:pt x="106" y="157"/>
                    <a:pt x="105" y="157"/>
                    <a:pt x="105" y="157"/>
                  </a:cubicBezTo>
                  <a:cubicBezTo>
                    <a:pt x="106" y="157"/>
                    <a:pt x="107" y="157"/>
                    <a:pt x="107" y="157"/>
                  </a:cubicBezTo>
                  <a:close/>
                  <a:moveTo>
                    <a:pt x="133" y="158"/>
                  </a:moveTo>
                  <a:cubicBezTo>
                    <a:pt x="134" y="158"/>
                    <a:pt x="134" y="158"/>
                    <a:pt x="134" y="157"/>
                  </a:cubicBezTo>
                  <a:cubicBezTo>
                    <a:pt x="133" y="157"/>
                    <a:pt x="133" y="158"/>
                    <a:pt x="133" y="158"/>
                  </a:cubicBezTo>
                  <a:close/>
                  <a:moveTo>
                    <a:pt x="127" y="158"/>
                  </a:moveTo>
                  <a:cubicBezTo>
                    <a:pt x="128" y="158"/>
                    <a:pt x="128" y="158"/>
                    <a:pt x="127" y="158"/>
                  </a:cubicBezTo>
                  <a:cubicBezTo>
                    <a:pt x="127" y="158"/>
                    <a:pt x="127" y="158"/>
                    <a:pt x="127" y="158"/>
                  </a:cubicBezTo>
                  <a:close/>
                  <a:moveTo>
                    <a:pt x="50" y="158"/>
                  </a:moveTo>
                  <a:cubicBezTo>
                    <a:pt x="49" y="159"/>
                    <a:pt x="48" y="158"/>
                    <a:pt x="47" y="158"/>
                  </a:cubicBezTo>
                  <a:cubicBezTo>
                    <a:pt x="49" y="159"/>
                    <a:pt x="50" y="161"/>
                    <a:pt x="52" y="159"/>
                  </a:cubicBezTo>
                  <a:cubicBezTo>
                    <a:pt x="51" y="159"/>
                    <a:pt x="51" y="159"/>
                    <a:pt x="50" y="158"/>
                  </a:cubicBezTo>
                  <a:close/>
                  <a:moveTo>
                    <a:pt x="87" y="158"/>
                  </a:moveTo>
                  <a:cubicBezTo>
                    <a:pt x="88" y="158"/>
                    <a:pt x="89" y="159"/>
                    <a:pt x="89" y="158"/>
                  </a:cubicBezTo>
                  <a:cubicBezTo>
                    <a:pt x="89" y="158"/>
                    <a:pt x="87" y="158"/>
                    <a:pt x="87" y="158"/>
                  </a:cubicBezTo>
                  <a:close/>
                  <a:moveTo>
                    <a:pt x="100" y="158"/>
                  </a:moveTo>
                  <a:cubicBezTo>
                    <a:pt x="100" y="158"/>
                    <a:pt x="99" y="158"/>
                    <a:pt x="99" y="158"/>
                  </a:cubicBezTo>
                  <a:cubicBezTo>
                    <a:pt x="99" y="158"/>
                    <a:pt x="99" y="158"/>
                    <a:pt x="99" y="158"/>
                  </a:cubicBezTo>
                  <a:cubicBezTo>
                    <a:pt x="98" y="158"/>
                    <a:pt x="98" y="158"/>
                    <a:pt x="98" y="158"/>
                  </a:cubicBezTo>
                  <a:cubicBezTo>
                    <a:pt x="98" y="158"/>
                    <a:pt x="98" y="158"/>
                    <a:pt x="98" y="159"/>
                  </a:cubicBezTo>
                  <a:cubicBezTo>
                    <a:pt x="98" y="159"/>
                    <a:pt x="98" y="159"/>
                    <a:pt x="98" y="159"/>
                  </a:cubicBezTo>
                  <a:cubicBezTo>
                    <a:pt x="99" y="159"/>
                    <a:pt x="100" y="159"/>
                    <a:pt x="100" y="158"/>
                  </a:cubicBezTo>
                  <a:close/>
                  <a:moveTo>
                    <a:pt x="45" y="160"/>
                  </a:moveTo>
                  <a:cubicBezTo>
                    <a:pt x="43" y="159"/>
                    <a:pt x="42" y="158"/>
                    <a:pt x="41" y="158"/>
                  </a:cubicBezTo>
                  <a:cubicBezTo>
                    <a:pt x="42" y="159"/>
                    <a:pt x="43" y="160"/>
                    <a:pt x="45" y="160"/>
                  </a:cubicBezTo>
                  <a:close/>
                  <a:moveTo>
                    <a:pt x="136" y="158"/>
                  </a:moveTo>
                  <a:cubicBezTo>
                    <a:pt x="136" y="159"/>
                    <a:pt x="136" y="159"/>
                    <a:pt x="136" y="159"/>
                  </a:cubicBezTo>
                  <a:cubicBezTo>
                    <a:pt x="136" y="159"/>
                    <a:pt x="136" y="158"/>
                    <a:pt x="136" y="158"/>
                  </a:cubicBezTo>
                  <a:cubicBezTo>
                    <a:pt x="136" y="158"/>
                    <a:pt x="136" y="158"/>
                    <a:pt x="136" y="158"/>
                  </a:cubicBezTo>
                  <a:close/>
                  <a:moveTo>
                    <a:pt x="90" y="159"/>
                  </a:moveTo>
                  <a:cubicBezTo>
                    <a:pt x="91" y="159"/>
                    <a:pt x="92" y="159"/>
                    <a:pt x="92" y="158"/>
                  </a:cubicBezTo>
                  <a:cubicBezTo>
                    <a:pt x="92" y="158"/>
                    <a:pt x="91" y="158"/>
                    <a:pt x="90" y="159"/>
                  </a:cubicBezTo>
                  <a:close/>
                  <a:moveTo>
                    <a:pt x="97" y="158"/>
                  </a:moveTo>
                  <a:cubicBezTo>
                    <a:pt x="97" y="159"/>
                    <a:pt x="97" y="159"/>
                    <a:pt x="97" y="158"/>
                  </a:cubicBezTo>
                  <a:cubicBezTo>
                    <a:pt x="97" y="158"/>
                    <a:pt x="97" y="158"/>
                    <a:pt x="97" y="158"/>
                  </a:cubicBezTo>
                  <a:close/>
                  <a:moveTo>
                    <a:pt x="89" y="159"/>
                  </a:moveTo>
                  <a:cubicBezTo>
                    <a:pt x="89" y="159"/>
                    <a:pt x="90" y="159"/>
                    <a:pt x="90" y="159"/>
                  </a:cubicBezTo>
                  <a:cubicBezTo>
                    <a:pt x="90" y="159"/>
                    <a:pt x="90" y="159"/>
                    <a:pt x="90" y="159"/>
                  </a:cubicBezTo>
                  <a:cubicBezTo>
                    <a:pt x="90" y="159"/>
                    <a:pt x="90" y="159"/>
                    <a:pt x="89" y="159"/>
                  </a:cubicBezTo>
                  <a:close/>
                  <a:moveTo>
                    <a:pt x="88" y="159"/>
                  </a:moveTo>
                  <a:cubicBezTo>
                    <a:pt x="87" y="159"/>
                    <a:pt x="85" y="159"/>
                    <a:pt x="84" y="160"/>
                  </a:cubicBezTo>
                  <a:cubicBezTo>
                    <a:pt x="85" y="160"/>
                    <a:pt x="88" y="161"/>
                    <a:pt x="88" y="159"/>
                  </a:cubicBezTo>
                  <a:close/>
                  <a:moveTo>
                    <a:pt x="98" y="160"/>
                  </a:moveTo>
                  <a:cubicBezTo>
                    <a:pt x="96" y="159"/>
                    <a:pt x="94" y="160"/>
                    <a:pt x="93" y="160"/>
                  </a:cubicBezTo>
                  <a:cubicBezTo>
                    <a:pt x="92" y="160"/>
                    <a:pt x="91" y="160"/>
                    <a:pt x="90" y="161"/>
                  </a:cubicBezTo>
                  <a:cubicBezTo>
                    <a:pt x="89" y="161"/>
                    <a:pt x="88" y="161"/>
                    <a:pt x="88" y="162"/>
                  </a:cubicBezTo>
                  <a:cubicBezTo>
                    <a:pt x="88" y="162"/>
                    <a:pt x="89" y="162"/>
                    <a:pt x="89" y="162"/>
                  </a:cubicBezTo>
                  <a:cubicBezTo>
                    <a:pt x="89" y="162"/>
                    <a:pt x="90" y="162"/>
                    <a:pt x="90" y="162"/>
                  </a:cubicBezTo>
                  <a:cubicBezTo>
                    <a:pt x="90" y="162"/>
                    <a:pt x="90" y="162"/>
                    <a:pt x="91" y="162"/>
                  </a:cubicBezTo>
                  <a:cubicBezTo>
                    <a:pt x="91" y="162"/>
                    <a:pt x="91" y="162"/>
                    <a:pt x="91" y="162"/>
                  </a:cubicBezTo>
                  <a:cubicBezTo>
                    <a:pt x="91" y="162"/>
                    <a:pt x="92" y="162"/>
                    <a:pt x="92" y="162"/>
                  </a:cubicBezTo>
                  <a:cubicBezTo>
                    <a:pt x="92" y="161"/>
                    <a:pt x="92" y="161"/>
                    <a:pt x="92" y="161"/>
                  </a:cubicBezTo>
                  <a:cubicBezTo>
                    <a:pt x="93" y="161"/>
                    <a:pt x="94" y="161"/>
                    <a:pt x="95" y="161"/>
                  </a:cubicBezTo>
                  <a:cubicBezTo>
                    <a:pt x="95" y="161"/>
                    <a:pt x="95" y="161"/>
                    <a:pt x="96" y="160"/>
                  </a:cubicBezTo>
                  <a:cubicBezTo>
                    <a:pt x="96" y="160"/>
                    <a:pt x="97" y="160"/>
                    <a:pt x="98" y="160"/>
                  </a:cubicBezTo>
                  <a:close/>
                  <a:moveTo>
                    <a:pt x="102" y="160"/>
                  </a:moveTo>
                  <a:cubicBezTo>
                    <a:pt x="102" y="160"/>
                    <a:pt x="101" y="160"/>
                    <a:pt x="100" y="160"/>
                  </a:cubicBezTo>
                  <a:cubicBezTo>
                    <a:pt x="101" y="160"/>
                    <a:pt x="102" y="161"/>
                    <a:pt x="102" y="160"/>
                  </a:cubicBezTo>
                  <a:close/>
                  <a:moveTo>
                    <a:pt x="122" y="160"/>
                  </a:moveTo>
                  <a:cubicBezTo>
                    <a:pt x="122" y="160"/>
                    <a:pt x="123" y="161"/>
                    <a:pt x="122" y="161"/>
                  </a:cubicBezTo>
                  <a:cubicBezTo>
                    <a:pt x="123" y="162"/>
                    <a:pt x="124" y="160"/>
                    <a:pt x="122" y="160"/>
                  </a:cubicBezTo>
                  <a:close/>
                  <a:moveTo>
                    <a:pt x="125" y="160"/>
                  </a:moveTo>
                  <a:cubicBezTo>
                    <a:pt x="125" y="161"/>
                    <a:pt x="125" y="161"/>
                    <a:pt x="125" y="160"/>
                  </a:cubicBezTo>
                  <a:cubicBezTo>
                    <a:pt x="125" y="160"/>
                    <a:pt x="125" y="160"/>
                    <a:pt x="125" y="160"/>
                  </a:cubicBezTo>
                  <a:close/>
                  <a:moveTo>
                    <a:pt x="139" y="162"/>
                  </a:moveTo>
                  <a:cubicBezTo>
                    <a:pt x="140" y="162"/>
                    <a:pt x="140" y="162"/>
                    <a:pt x="140" y="161"/>
                  </a:cubicBezTo>
                  <a:cubicBezTo>
                    <a:pt x="140" y="161"/>
                    <a:pt x="139" y="161"/>
                    <a:pt x="139" y="162"/>
                  </a:cubicBezTo>
                  <a:close/>
                  <a:moveTo>
                    <a:pt x="66" y="162"/>
                  </a:moveTo>
                  <a:cubicBezTo>
                    <a:pt x="66" y="162"/>
                    <a:pt x="65" y="162"/>
                    <a:pt x="64" y="162"/>
                  </a:cubicBezTo>
                  <a:cubicBezTo>
                    <a:pt x="65" y="162"/>
                    <a:pt x="66" y="163"/>
                    <a:pt x="67" y="163"/>
                  </a:cubicBezTo>
                  <a:cubicBezTo>
                    <a:pt x="67" y="162"/>
                    <a:pt x="68" y="162"/>
                    <a:pt x="68" y="161"/>
                  </a:cubicBezTo>
                  <a:cubicBezTo>
                    <a:pt x="68" y="161"/>
                    <a:pt x="67" y="161"/>
                    <a:pt x="67" y="161"/>
                  </a:cubicBezTo>
                  <a:cubicBezTo>
                    <a:pt x="66" y="161"/>
                    <a:pt x="67" y="162"/>
                    <a:pt x="66" y="162"/>
                  </a:cubicBezTo>
                  <a:close/>
                  <a:moveTo>
                    <a:pt x="96" y="162"/>
                  </a:moveTo>
                  <a:cubicBezTo>
                    <a:pt x="97" y="162"/>
                    <a:pt x="98" y="162"/>
                    <a:pt x="98" y="161"/>
                  </a:cubicBezTo>
                  <a:cubicBezTo>
                    <a:pt x="97" y="161"/>
                    <a:pt x="96" y="161"/>
                    <a:pt x="96" y="162"/>
                  </a:cubicBezTo>
                  <a:close/>
                  <a:moveTo>
                    <a:pt x="40" y="162"/>
                  </a:moveTo>
                  <a:cubicBezTo>
                    <a:pt x="40" y="163"/>
                    <a:pt x="40" y="163"/>
                    <a:pt x="41" y="163"/>
                  </a:cubicBezTo>
                  <a:cubicBezTo>
                    <a:pt x="41" y="163"/>
                    <a:pt x="41" y="162"/>
                    <a:pt x="40" y="162"/>
                  </a:cubicBezTo>
                  <a:close/>
                  <a:moveTo>
                    <a:pt x="84" y="162"/>
                  </a:moveTo>
                  <a:cubicBezTo>
                    <a:pt x="84" y="162"/>
                    <a:pt x="83" y="162"/>
                    <a:pt x="83" y="162"/>
                  </a:cubicBezTo>
                  <a:cubicBezTo>
                    <a:pt x="83" y="163"/>
                    <a:pt x="84" y="163"/>
                    <a:pt x="84" y="162"/>
                  </a:cubicBezTo>
                  <a:close/>
                  <a:moveTo>
                    <a:pt x="101" y="163"/>
                  </a:moveTo>
                  <a:cubicBezTo>
                    <a:pt x="101" y="163"/>
                    <a:pt x="101" y="163"/>
                    <a:pt x="102" y="163"/>
                  </a:cubicBezTo>
                  <a:cubicBezTo>
                    <a:pt x="102" y="162"/>
                    <a:pt x="101" y="163"/>
                    <a:pt x="101" y="163"/>
                  </a:cubicBezTo>
                  <a:close/>
                  <a:moveTo>
                    <a:pt x="50" y="164"/>
                  </a:moveTo>
                  <a:cubicBezTo>
                    <a:pt x="50" y="163"/>
                    <a:pt x="49" y="163"/>
                    <a:pt x="49" y="163"/>
                  </a:cubicBezTo>
                  <a:cubicBezTo>
                    <a:pt x="47" y="164"/>
                    <a:pt x="50" y="165"/>
                    <a:pt x="51" y="164"/>
                  </a:cubicBezTo>
                  <a:cubicBezTo>
                    <a:pt x="51" y="164"/>
                    <a:pt x="50" y="164"/>
                    <a:pt x="50" y="164"/>
                  </a:cubicBezTo>
                  <a:close/>
                  <a:moveTo>
                    <a:pt x="87" y="167"/>
                  </a:moveTo>
                  <a:cubicBezTo>
                    <a:pt x="87" y="166"/>
                    <a:pt x="88" y="167"/>
                    <a:pt x="89" y="167"/>
                  </a:cubicBezTo>
                  <a:cubicBezTo>
                    <a:pt x="90" y="167"/>
                    <a:pt x="92" y="165"/>
                    <a:pt x="94" y="166"/>
                  </a:cubicBezTo>
                  <a:cubicBezTo>
                    <a:pt x="94" y="165"/>
                    <a:pt x="93" y="166"/>
                    <a:pt x="92" y="165"/>
                  </a:cubicBezTo>
                  <a:cubicBezTo>
                    <a:pt x="92" y="165"/>
                    <a:pt x="91" y="164"/>
                    <a:pt x="91" y="163"/>
                  </a:cubicBezTo>
                  <a:cubicBezTo>
                    <a:pt x="90" y="163"/>
                    <a:pt x="89" y="164"/>
                    <a:pt x="88" y="163"/>
                  </a:cubicBezTo>
                  <a:cubicBezTo>
                    <a:pt x="88" y="163"/>
                    <a:pt x="89" y="163"/>
                    <a:pt x="89" y="163"/>
                  </a:cubicBezTo>
                  <a:cubicBezTo>
                    <a:pt x="88" y="163"/>
                    <a:pt x="87" y="163"/>
                    <a:pt x="86" y="163"/>
                  </a:cubicBezTo>
                  <a:cubicBezTo>
                    <a:pt x="87" y="163"/>
                    <a:pt x="87" y="163"/>
                    <a:pt x="88" y="163"/>
                  </a:cubicBezTo>
                  <a:cubicBezTo>
                    <a:pt x="86" y="164"/>
                    <a:pt x="83" y="163"/>
                    <a:pt x="82" y="165"/>
                  </a:cubicBezTo>
                  <a:cubicBezTo>
                    <a:pt x="83" y="165"/>
                    <a:pt x="83" y="165"/>
                    <a:pt x="83" y="165"/>
                  </a:cubicBezTo>
                  <a:cubicBezTo>
                    <a:pt x="84" y="165"/>
                    <a:pt x="85" y="166"/>
                    <a:pt x="85" y="166"/>
                  </a:cubicBezTo>
                  <a:cubicBezTo>
                    <a:pt x="83" y="166"/>
                    <a:pt x="81" y="167"/>
                    <a:pt x="80" y="167"/>
                  </a:cubicBezTo>
                  <a:cubicBezTo>
                    <a:pt x="79" y="168"/>
                    <a:pt x="78" y="168"/>
                    <a:pt x="78" y="168"/>
                  </a:cubicBezTo>
                  <a:cubicBezTo>
                    <a:pt x="77" y="168"/>
                    <a:pt x="77" y="168"/>
                    <a:pt x="76" y="168"/>
                  </a:cubicBezTo>
                  <a:cubicBezTo>
                    <a:pt x="76" y="168"/>
                    <a:pt x="75" y="168"/>
                    <a:pt x="74" y="167"/>
                  </a:cubicBezTo>
                  <a:cubicBezTo>
                    <a:pt x="73" y="167"/>
                    <a:pt x="72" y="167"/>
                    <a:pt x="70" y="167"/>
                  </a:cubicBezTo>
                  <a:cubicBezTo>
                    <a:pt x="71" y="168"/>
                    <a:pt x="73" y="168"/>
                    <a:pt x="75" y="168"/>
                  </a:cubicBezTo>
                  <a:cubicBezTo>
                    <a:pt x="75" y="168"/>
                    <a:pt x="76" y="168"/>
                    <a:pt x="77" y="168"/>
                  </a:cubicBezTo>
                  <a:cubicBezTo>
                    <a:pt x="77" y="168"/>
                    <a:pt x="77" y="168"/>
                    <a:pt x="77" y="168"/>
                  </a:cubicBezTo>
                  <a:cubicBezTo>
                    <a:pt x="78" y="169"/>
                    <a:pt x="80" y="168"/>
                    <a:pt x="81" y="169"/>
                  </a:cubicBezTo>
                  <a:cubicBezTo>
                    <a:pt x="80" y="170"/>
                    <a:pt x="79" y="169"/>
                    <a:pt x="78" y="170"/>
                  </a:cubicBezTo>
                  <a:cubicBezTo>
                    <a:pt x="79" y="170"/>
                    <a:pt x="80" y="169"/>
                    <a:pt x="81" y="170"/>
                  </a:cubicBezTo>
                  <a:cubicBezTo>
                    <a:pt x="82" y="169"/>
                    <a:pt x="84" y="169"/>
                    <a:pt x="86" y="169"/>
                  </a:cubicBezTo>
                  <a:cubicBezTo>
                    <a:pt x="86" y="169"/>
                    <a:pt x="87" y="169"/>
                    <a:pt x="87" y="169"/>
                  </a:cubicBezTo>
                  <a:cubicBezTo>
                    <a:pt x="87" y="168"/>
                    <a:pt x="87" y="168"/>
                    <a:pt x="87" y="167"/>
                  </a:cubicBezTo>
                  <a:close/>
                  <a:moveTo>
                    <a:pt x="100" y="164"/>
                  </a:moveTo>
                  <a:cubicBezTo>
                    <a:pt x="100" y="163"/>
                    <a:pt x="100" y="163"/>
                    <a:pt x="100" y="163"/>
                  </a:cubicBezTo>
                  <a:cubicBezTo>
                    <a:pt x="100" y="163"/>
                    <a:pt x="99" y="163"/>
                    <a:pt x="99" y="164"/>
                  </a:cubicBezTo>
                  <a:cubicBezTo>
                    <a:pt x="99" y="164"/>
                    <a:pt x="100" y="164"/>
                    <a:pt x="100" y="164"/>
                  </a:cubicBezTo>
                  <a:close/>
                  <a:moveTo>
                    <a:pt x="82" y="163"/>
                  </a:moveTo>
                  <a:cubicBezTo>
                    <a:pt x="81" y="163"/>
                    <a:pt x="81" y="164"/>
                    <a:pt x="81" y="164"/>
                  </a:cubicBezTo>
                  <a:cubicBezTo>
                    <a:pt x="81" y="164"/>
                    <a:pt x="82" y="164"/>
                    <a:pt x="82" y="164"/>
                  </a:cubicBezTo>
                  <a:lnTo>
                    <a:pt x="82" y="163"/>
                  </a:lnTo>
                  <a:close/>
                  <a:moveTo>
                    <a:pt x="109" y="164"/>
                  </a:moveTo>
                  <a:cubicBezTo>
                    <a:pt x="110" y="164"/>
                    <a:pt x="110" y="164"/>
                    <a:pt x="110" y="164"/>
                  </a:cubicBezTo>
                  <a:cubicBezTo>
                    <a:pt x="110" y="164"/>
                    <a:pt x="109" y="164"/>
                    <a:pt x="109" y="164"/>
                  </a:cubicBezTo>
                  <a:close/>
                  <a:moveTo>
                    <a:pt x="68" y="165"/>
                  </a:moveTo>
                  <a:cubicBezTo>
                    <a:pt x="67" y="165"/>
                    <a:pt x="67" y="164"/>
                    <a:pt x="66" y="165"/>
                  </a:cubicBezTo>
                  <a:cubicBezTo>
                    <a:pt x="66" y="165"/>
                    <a:pt x="67" y="165"/>
                    <a:pt x="68" y="165"/>
                  </a:cubicBezTo>
                  <a:close/>
                  <a:moveTo>
                    <a:pt x="95" y="165"/>
                  </a:moveTo>
                  <a:cubicBezTo>
                    <a:pt x="95" y="165"/>
                    <a:pt x="96" y="165"/>
                    <a:pt x="96" y="165"/>
                  </a:cubicBezTo>
                  <a:cubicBezTo>
                    <a:pt x="96" y="165"/>
                    <a:pt x="95" y="165"/>
                    <a:pt x="95" y="165"/>
                  </a:cubicBezTo>
                  <a:close/>
                  <a:moveTo>
                    <a:pt x="81" y="165"/>
                  </a:moveTo>
                  <a:cubicBezTo>
                    <a:pt x="81" y="165"/>
                    <a:pt x="82" y="165"/>
                    <a:pt x="82" y="165"/>
                  </a:cubicBezTo>
                  <a:cubicBezTo>
                    <a:pt x="81" y="165"/>
                    <a:pt x="81" y="165"/>
                    <a:pt x="81" y="165"/>
                  </a:cubicBezTo>
                  <a:close/>
                  <a:moveTo>
                    <a:pt x="75" y="166"/>
                  </a:moveTo>
                  <a:cubicBezTo>
                    <a:pt x="74" y="166"/>
                    <a:pt x="73" y="166"/>
                    <a:pt x="72" y="166"/>
                  </a:cubicBezTo>
                  <a:cubicBezTo>
                    <a:pt x="72" y="166"/>
                    <a:pt x="74" y="166"/>
                    <a:pt x="75" y="166"/>
                  </a:cubicBezTo>
                  <a:close/>
                  <a:moveTo>
                    <a:pt x="97" y="166"/>
                  </a:moveTo>
                  <a:cubicBezTo>
                    <a:pt x="97" y="166"/>
                    <a:pt x="96" y="166"/>
                    <a:pt x="96" y="166"/>
                  </a:cubicBezTo>
                  <a:cubicBezTo>
                    <a:pt x="96" y="167"/>
                    <a:pt x="97" y="167"/>
                    <a:pt x="97" y="166"/>
                  </a:cubicBezTo>
                  <a:close/>
                  <a:moveTo>
                    <a:pt x="77" y="166"/>
                  </a:moveTo>
                  <a:cubicBezTo>
                    <a:pt x="76" y="166"/>
                    <a:pt x="75" y="166"/>
                    <a:pt x="75" y="166"/>
                  </a:cubicBezTo>
                  <a:cubicBezTo>
                    <a:pt x="75" y="166"/>
                    <a:pt x="76" y="167"/>
                    <a:pt x="77" y="166"/>
                  </a:cubicBezTo>
                  <a:close/>
                  <a:moveTo>
                    <a:pt x="103" y="167"/>
                  </a:moveTo>
                  <a:cubicBezTo>
                    <a:pt x="103" y="166"/>
                    <a:pt x="104" y="166"/>
                    <a:pt x="104" y="166"/>
                  </a:cubicBezTo>
                  <a:cubicBezTo>
                    <a:pt x="103" y="166"/>
                    <a:pt x="103" y="166"/>
                    <a:pt x="103" y="166"/>
                  </a:cubicBezTo>
                  <a:cubicBezTo>
                    <a:pt x="103" y="167"/>
                    <a:pt x="103" y="167"/>
                    <a:pt x="103" y="167"/>
                  </a:cubicBezTo>
                  <a:close/>
                  <a:moveTo>
                    <a:pt x="107" y="167"/>
                  </a:moveTo>
                  <a:cubicBezTo>
                    <a:pt x="107" y="167"/>
                    <a:pt x="107" y="167"/>
                    <a:pt x="107" y="167"/>
                  </a:cubicBezTo>
                  <a:cubicBezTo>
                    <a:pt x="106" y="167"/>
                    <a:pt x="106" y="167"/>
                    <a:pt x="106" y="167"/>
                  </a:cubicBezTo>
                  <a:cubicBezTo>
                    <a:pt x="106" y="168"/>
                    <a:pt x="106" y="167"/>
                    <a:pt x="106" y="168"/>
                  </a:cubicBezTo>
                  <a:cubicBezTo>
                    <a:pt x="107" y="168"/>
                    <a:pt x="107" y="168"/>
                    <a:pt x="107" y="167"/>
                  </a:cubicBezTo>
                  <a:cubicBezTo>
                    <a:pt x="107" y="167"/>
                    <a:pt x="107" y="167"/>
                    <a:pt x="107" y="167"/>
                  </a:cubicBezTo>
                  <a:close/>
                  <a:moveTo>
                    <a:pt x="64" y="167"/>
                  </a:moveTo>
                  <a:cubicBezTo>
                    <a:pt x="65" y="168"/>
                    <a:pt x="66" y="168"/>
                    <a:pt x="67" y="168"/>
                  </a:cubicBezTo>
                  <a:cubicBezTo>
                    <a:pt x="66" y="167"/>
                    <a:pt x="65" y="167"/>
                    <a:pt x="64" y="167"/>
                  </a:cubicBezTo>
                  <a:close/>
                  <a:moveTo>
                    <a:pt x="96" y="171"/>
                  </a:moveTo>
                  <a:cubicBezTo>
                    <a:pt x="95" y="170"/>
                    <a:pt x="96" y="169"/>
                    <a:pt x="97" y="168"/>
                  </a:cubicBezTo>
                  <a:cubicBezTo>
                    <a:pt x="96" y="167"/>
                    <a:pt x="95" y="167"/>
                    <a:pt x="95" y="167"/>
                  </a:cubicBezTo>
                  <a:cubicBezTo>
                    <a:pt x="94" y="168"/>
                    <a:pt x="91" y="168"/>
                    <a:pt x="90" y="169"/>
                  </a:cubicBezTo>
                  <a:cubicBezTo>
                    <a:pt x="89" y="169"/>
                    <a:pt x="89" y="169"/>
                    <a:pt x="89" y="170"/>
                  </a:cubicBezTo>
                  <a:cubicBezTo>
                    <a:pt x="90" y="170"/>
                    <a:pt x="91" y="169"/>
                    <a:pt x="92" y="169"/>
                  </a:cubicBezTo>
                  <a:cubicBezTo>
                    <a:pt x="92" y="170"/>
                    <a:pt x="92" y="170"/>
                    <a:pt x="91" y="170"/>
                  </a:cubicBezTo>
                  <a:cubicBezTo>
                    <a:pt x="92" y="170"/>
                    <a:pt x="92" y="170"/>
                    <a:pt x="92" y="170"/>
                  </a:cubicBezTo>
                  <a:cubicBezTo>
                    <a:pt x="91" y="171"/>
                    <a:pt x="91" y="171"/>
                    <a:pt x="91" y="172"/>
                  </a:cubicBezTo>
                  <a:cubicBezTo>
                    <a:pt x="92" y="172"/>
                    <a:pt x="94" y="172"/>
                    <a:pt x="96" y="171"/>
                  </a:cubicBezTo>
                  <a:close/>
                  <a:moveTo>
                    <a:pt x="91" y="168"/>
                  </a:moveTo>
                  <a:cubicBezTo>
                    <a:pt x="90" y="168"/>
                    <a:pt x="90" y="168"/>
                    <a:pt x="90" y="168"/>
                  </a:cubicBezTo>
                  <a:cubicBezTo>
                    <a:pt x="91" y="168"/>
                    <a:pt x="92" y="168"/>
                    <a:pt x="93" y="168"/>
                  </a:cubicBezTo>
                  <a:cubicBezTo>
                    <a:pt x="93" y="167"/>
                    <a:pt x="92" y="168"/>
                    <a:pt x="91" y="168"/>
                  </a:cubicBezTo>
                  <a:close/>
                  <a:moveTo>
                    <a:pt x="107" y="168"/>
                  </a:moveTo>
                  <a:cubicBezTo>
                    <a:pt x="108" y="168"/>
                    <a:pt x="109" y="168"/>
                    <a:pt x="109" y="167"/>
                  </a:cubicBezTo>
                  <a:cubicBezTo>
                    <a:pt x="108" y="168"/>
                    <a:pt x="107" y="168"/>
                    <a:pt x="107" y="168"/>
                  </a:cubicBezTo>
                  <a:close/>
                  <a:moveTo>
                    <a:pt x="67" y="168"/>
                  </a:moveTo>
                  <a:cubicBezTo>
                    <a:pt x="68" y="169"/>
                    <a:pt x="68" y="169"/>
                    <a:pt x="68" y="169"/>
                  </a:cubicBezTo>
                  <a:cubicBezTo>
                    <a:pt x="68" y="170"/>
                    <a:pt x="70" y="170"/>
                    <a:pt x="70" y="169"/>
                  </a:cubicBezTo>
                  <a:cubicBezTo>
                    <a:pt x="69" y="168"/>
                    <a:pt x="68" y="168"/>
                    <a:pt x="67" y="168"/>
                  </a:cubicBezTo>
                  <a:close/>
                  <a:moveTo>
                    <a:pt x="101" y="170"/>
                  </a:moveTo>
                  <a:cubicBezTo>
                    <a:pt x="101" y="169"/>
                    <a:pt x="100" y="169"/>
                    <a:pt x="99" y="169"/>
                  </a:cubicBezTo>
                  <a:cubicBezTo>
                    <a:pt x="99" y="170"/>
                    <a:pt x="99" y="170"/>
                    <a:pt x="99" y="170"/>
                  </a:cubicBezTo>
                  <a:cubicBezTo>
                    <a:pt x="100" y="170"/>
                    <a:pt x="100" y="171"/>
                    <a:pt x="101" y="171"/>
                  </a:cubicBezTo>
                  <a:cubicBezTo>
                    <a:pt x="101" y="171"/>
                    <a:pt x="101" y="170"/>
                    <a:pt x="101" y="170"/>
                  </a:cubicBezTo>
                  <a:close/>
                  <a:moveTo>
                    <a:pt x="101" y="170"/>
                  </a:moveTo>
                  <a:cubicBezTo>
                    <a:pt x="102" y="169"/>
                    <a:pt x="103" y="170"/>
                    <a:pt x="103" y="169"/>
                  </a:cubicBezTo>
                  <a:cubicBezTo>
                    <a:pt x="103" y="169"/>
                    <a:pt x="102" y="169"/>
                    <a:pt x="101" y="170"/>
                  </a:cubicBezTo>
                  <a:close/>
                  <a:moveTo>
                    <a:pt x="75" y="170"/>
                  </a:moveTo>
                  <a:cubicBezTo>
                    <a:pt x="75" y="170"/>
                    <a:pt x="75" y="170"/>
                    <a:pt x="75" y="170"/>
                  </a:cubicBezTo>
                  <a:cubicBezTo>
                    <a:pt x="75" y="170"/>
                    <a:pt x="75" y="170"/>
                    <a:pt x="75" y="170"/>
                  </a:cubicBezTo>
                  <a:close/>
                  <a:moveTo>
                    <a:pt x="109" y="170"/>
                  </a:moveTo>
                  <a:cubicBezTo>
                    <a:pt x="108" y="171"/>
                    <a:pt x="108" y="171"/>
                    <a:pt x="108" y="171"/>
                  </a:cubicBezTo>
                  <a:cubicBezTo>
                    <a:pt x="108" y="172"/>
                    <a:pt x="109" y="172"/>
                    <a:pt x="109" y="171"/>
                  </a:cubicBezTo>
                  <a:cubicBezTo>
                    <a:pt x="109" y="171"/>
                    <a:pt x="109" y="170"/>
                    <a:pt x="109" y="170"/>
                  </a:cubicBezTo>
                  <a:close/>
                  <a:moveTo>
                    <a:pt x="74" y="171"/>
                  </a:moveTo>
                  <a:cubicBezTo>
                    <a:pt x="75" y="171"/>
                    <a:pt x="76" y="171"/>
                    <a:pt x="77" y="172"/>
                  </a:cubicBezTo>
                  <a:cubicBezTo>
                    <a:pt x="77" y="171"/>
                    <a:pt x="78" y="172"/>
                    <a:pt x="78" y="171"/>
                  </a:cubicBezTo>
                  <a:cubicBezTo>
                    <a:pt x="76" y="171"/>
                    <a:pt x="75" y="170"/>
                    <a:pt x="74" y="171"/>
                  </a:cubicBezTo>
                  <a:close/>
                  <a:moveTo>
                    <a:pt x="95" y="173"/>
                  </a:moveTo>
                  <a:cubicBezTo>
                    <a:pt x="95" y="173"/>
                    <a:pt x="95" y="173"/>
                    <a:pt x="95" y="173"/>
                  </a:cubicBezTo>
                  <a:cubicBezTo>
                    <a:pt x="96" y="174"/>
                    <a:pt x="97" y="174"/>
                    <a:pt x="98" y="172"/>
                  </a:cubicBezTo>
                  <a:cubicBezTo>
                    <a:pt x="97" y="172"/>
                    <a:pt x="95" y="172"/>
                    <a:pt x="95" y="173"/>
                  </a:cubicBezTo>
                  <a:close/>
                  <a:moveTo>
                    <a:pt x="87" y="173"/>
                  </a:moveTo>
                  <a:cubicBezTo>
                    <a:pt x="87" y="173"/>
                    <a:pt x="87" y="174"/>
                    <a:pt x="88" y="174"/>
                  </a:cubicBezTo>
                  <a:cubicBezTo>
                    <a:pt x="88" y="174"/>
                    <a:pt x="88" y="174"/>
                    <a:pt x="88" y="173"/>
                  </a:cubicBezTo>
                  <a:cubicBezTo>
                    <a:pt x="88" y="173"/>
                    <a:pt x="87" y="173"/>
                    <a:pt x="87" y="173"/>
                  </a:cubicBezTo>
                  <a:close/>
                  <a:moveTo>
                    <a:pt x="115" y="174"/>
                  </a:moveTo>
                  <a:cubicBezTo>
                    <a:pt x="116" y="175"/>
                    <a:pt x="116" y="174"/>
                    <a:pt x="116" y="174"/>
                  </a:cubicBezTo>
                  <a:cubicBezTo>
                    <a:pt x="116" y="174"/>
                    <a:pt x="115" y="174"/>
                    <a:pt x="115" y="174"/>
                  </a:cubicBezTo>
                  <a:close/>
                  <a:moveTo>
                    <a:pt x="101" y="175"/>
                  </a:moveTo>
                  <a:cubicBezTo>
                    <a:pt x="101" y="175"/>
                    <a:pt x="103" y="175"/>
                    <a:pt x="102" y="174"/>
                  </a:cubicBezTo>
                  <a:cubicBezTo>
                    <a:pt x="101" y="174"/>
                    <a:pt x="101" y="175"/>
                    <a:pt x="101" y="175"/>
                  </a:cubicBezTo>
                  <a:close/>
                  <a:moveTo>
                    <a:pt x="92" y="175"/>
                  </a:moveTo>
                  <a:cubicBezTo>
                    <a:pt x="92" y="176"/>
                    <a:pt x="94" y="175"/>
                    <a:pt x="94" y="175"/>
                  </a:cubicBezTo>
                  <a:cubicBezTo>
                    <a:pt x="94" y="174"/>
                    <a:pt x="93" y="175"/>
                    <a:pt x="92" y="175"/>
                  </a:cubicBezTo>
                  <a:close/>
                  <a:moveTo>
                    <a:pt x="79" y="2"/>
                  </a:moveTo>
                  <a:cubicBezTo>
                    <a:pt x="78" y="2"/>
                    <a:pt x="79" y="1"/>
                    <a:pt x="78" y="1"/>
                  </a:cubicBezTo>
                  <a:cubicBezTo>
                    <a:pt x="78" y="2"/>
                    <a:pt x="78" y="2"/>
                    <a:pt x="79" y="2"/>
                  </a:cubicBezTo>
                  <a:close/>
                  <a:moveTo>
                    <a:pt x="54" y="5"/>
                  </a:moveTo>
                  <a:cubicBezTo>
                    <a:pt x="54" y="6"/>
                    <a:pt x="53" y="5"/>
                    <a:pt x="52" y="6"/>
                  </a:cubicBezTo>
                  <a:cubicBezTo>
                    <a:pt x="51" y="6"/>
                    <a:pt x="51" y="7"/>
                    <a:pt x="50" y="7"/>
                  </a:cubicBezTo>
                  <a:cubicBezTo>
                    <a:pt x="50" y="7"/>
                    <a:pt x="50" y="7"/>
                    <a:pt x="49" y="7"/>
                  </a:cubicBezTo>
                  <a:cubicBezTo>
                    <a:pt x="48" y="7"/>
                    <a:pt x="47" y="8"/>
                    <a:pt x="46" y="8"/>
                  </a:cubicBezTo>
                  <a:cubicBezTo>
                    <a:pt x="46" y="9"/>
                    <a:pt x="45" y="9"/>
                    <a:pt x="44" y="9"/>
                  </a:cubicBezTo>
                  <a:cubicBezTo>
                    <a:pt x="44" y="9"/>
                    <a:pt x="44" y="9"/>
                    <a:pt x="44" y="10"/>
                  </a:cubicBezTo>
                  <a:cubicBezTo>
                    <a:pt x="44" y="10"/>
                    <a:pt x="43" y="10"/>
                    <a:pt x="43" y="10"/>
                  </a:cubicBezTo>
                  <a:cubicBezTo>
                    <a:pt x="44" y="11"/>
                    <a:pt x="44" y="10"/>
                    <a:pt x="45" y="9"/>
                  </a:cubicBezTo>
                  <a:cubicBezTo>
                    <a:pt x="46" y="9"/>
                    <a:pt x="47" y="9"/>
                    <a:pt x="48" y="9"/>
                  </a:cubicBezTo>
                  <a:cubicBezTo>
                    <a:pt x="49" y="8"/>
                    <a:pt x="50" y="8"/>
                    <a:pt x="51" y="8"/>
                  </a:cubicBezTo>
                  <a:cubicBezTo>
                    <a:pt x="52" y="8"/>
                    <a:pt x="52" y="8"/>
                    <a:pt x="53" y="9"/>
                  </a:cubicBezTo>
                  <a:cubicBezTo>
                    <a:pt x="53" y="8"/>
                    <a:pt x="54" y="8"/>
                    <a:pt x="55" y="9"/>
                  </a:cubicBezTo>
                  <a:cubicBezTo>
                    <a:pt x="56" y="8"/>
                    <a:pt x="58" y="8"/>
                    <a:pt x="59" y="8"/>
                  </a:cubicBezTo>
                  <a:cubicBezTo>
                    <a:pt x="59" y="8"/>
                    <a:pt x="59" y="8"/>
                    <a:pt x="59" y="9"/>
                  </a:cubicBezTo>
                  <a:cubicBezTo>
                    <a:pt x="59" y="9"/>
                    <a:pt x="58" y="9"/>
                    <a:pt x="58" y="9"/>
                  </a:cubicBezTo>
                  <a:cubicBezTo>
                    <a:pt x="60" y="9"/>
                    <a:pt x="63" y="9"/>
                    <a:pt x="66" y="9"/>
                  </a:cubicBezTo>
                  <a:cubicBezTo>
                    <a:pt x="66" y="9"/>
                    <a:pt x="66" y="9"/>
                    <a:pt x="66" y="9"/>
                  </a:cubicBezTo>
                  <a:cubicBezTo>
                    <a:pt x="67" y="9"/>
                    <a:pt x="68" y="8"/>
                    <a:pt x="68" y="9"/>
                  </a:cubicBezTo>
                  <a:cubicBezTo>
                    <a:pt x="68" y="9"/>
                    <a:pt x="68" y="9"/>
                    <a:pt x="69" y="9"/>
                  </a:cubicBezTo>
                  <a:cubicBezTo>
                    <a:pt x="67" y="10"/>
                    <a:pt x="65" y="10"/>
                    <a:pt x="64" y="9"/>
                  </a:cubicBezTo>
                  <a:cubicBezTo>
                    <a:pt x="64" y="10"/>
                    <a:pt x="64" y="10"/>
                    <a:pt x="64" y="10"/>
                  </a:cubicBezTo>
                  <a:cubicBezTo>
                    <a:pt x="65" y="11"/>
                    <a:pt x="66" y="11"/>
                    <a:pt x="68" y="11"/>
                  </a:cubicBezTo>
                  <a:cubicBezTo>
                    <a:pt x="68" y="11"/>
                    <a:pt x="68" y="11"/>
                    <a:pt x="69" y="11"/>
                  </a:cubicBezTo>
                  <a:cubicBezTo>
                    <a:pt x="68" y="9"/>
                    <a:pt x="71" y="11"/>
                    <a:pt x="72" y="10"/>
                  </a:cubicBezTo>
                  <a:cubicBezTo>
                    <a:pt x="72" y="10"/>
                    <a:pt x="72" y="11"/>
                    <a:pt x="72" y="11"/>
                  </a:cubicBezTo>
                  <a:cubicBezTo>
                    <a:pt x="74" y="11"/>
                    <a:pt x="75" y="11"/>
                    <a:pt x="77" y="11"/>
                  </a:cubicBezTo>
                  <a:cubicBezTo>
                    <a:pt x="78" y="11"/>
                    <a:pt x="79" y="11"/>
                    <a:pt x="80" y="11"/>
                  </a:cubicBezTo>
                  <a:cubicBezTo>
                    <a:pt x="80" y="12"/>
                    <a:pt x="80" y="12"/>
                    <a:pt x="80" y="12"/>
                  </a:cubicBezTo>
                  <a:cubicBezTo>
                    <a:pt x="82" y="13"/>
                    <a:pt x="83" y="13"/>
                    <a:pt x="85" y="14"/>
                  </a:cubicBezTo>
                  <a:cubicBezTo>
                    <a:pt x="84" y="13"/>
                    <a:pt x="85" y="13"/>
                    <a:pt x="85" y="13"/>
                  </a:cubicBezTo>
                  <a:cubicBezTo>
                    <a:pt x="84" y="13"/>
                    <a:pt x="85" y="13"/>
                    <a:pt x="84" y="13"/>
                  </a:cubicBezTo>
                  <a:cubicBezTo>
                    <a:pt x="84" y="13"/>
                    <a:pt x="84" y="13"/>
                    <a:pt x="84" y="12"/>
                  </a:cubicBezTo>
                  <a:cubicBezTo>
                    <a:pt x="85" y="13"/>
                    <a:pt x="86" y="14"/>
                    <a:pt x="88" y="13"/>
                  </a:cubicBezTo>
                  <a:cubicBezTo>
                    <a:pt x="88" y="13"/>
                    <a:pt x="87" y="12"/>
                    <a:pt x="86" y="13"/>
                  </a:cubicBezTo>
                  <a:cubicBezTo>
                    <a:pt x="86" y="12"/>
                    <a:pt x="86" y="12"/>
                    <a:pt x="86" y="12"/>
                  </a:cubicBezTo>
                  <a:cubicBezTo>
                    <a:pt x="85" y="12"/>
                    <a:pt x="85" y="12"/>
                    <a:pt x="85" y="12"/>
                  </a:cubicBezTo>
                  <a:cubicBezTo>
                    <a:pt x="85" y="12"/>
                    <a:pt x="84" y="12"/>
                    <a:pt x="85" y="11"/>
                  </a:cubicBezTo>
                  <a:cubicBezTo>
                    <a:pt x="83" y="11"/>
                    <a:pt x="80" y="10"/>
                    <a:pt x="78" y="10"/>
                  </a:cubicBezTo>
                  <a:cubicBezTo>
                    <a:pt x="76" y="9"/>
                    <a:pt x="73" y="9"/>
                    <a:pt x="71" y="9"/>
                  </a:cubicBezTo>
                  <a:cubicBezTo>
                    <a:pt x="70" y="11"/>
                    <a:pt x="69" y="9"/>
                    <a:pt x="68" y="9"/>
                  </a:cubicBezTo>
                  <a:cubicBezTo>
                    <a:pt x="68" y="9"/>
                    <a:pt x="68" y="8"/>
                    <a:pt x="68" y="8"/>
                  </a:cubicBezTo>
                  <a:cubicBezTo>
                    <a:pt x="69" y="8"/>
                    <a:pt x="71" y="8"/>
                    <a:pt x="71" y="8"/>
                  </a:cubicBezTo>
                  <a:cubicBezTo>
                    <a:pt x="71" y="7"/>
                    <a:pt x="70" y="8"/>
                    <a:pt x="70" y="7"/>
                  </a:cubicBezTo>
                  <a:cubicBezTo>
                    <a:pt x="71" y="7"/>
                    <a:pt x="71" y="8"/>
                    <a:pt x="71" y="7"/>
                  </a:cubicBezTo>
                  <a:cubicBezTo>
                    <a:pt x="71" y="7"/>
                    <a:pt x="70" y="7"/>
                    <a:pt x="69" y="7"/>
                  </a:cubicBezTo>
                  <a:cubicBezTo>
                    <a:pt x="69" y="7"/>
                    <a:pt x="70" y="7"/>
                    <a:pt x="69" y="7"/>
                  </a:cubicBezTo>
                  <a:cubicBezTo>
                    <a:pt x="69" y="8"/>
                    <a:pt x="69" y="7"/>
                    <a:pt x="69" y="7"/>
                  </a:cubicBezTo>
                  <a:cubicBezTo>
                    <a:pt x="68" y="8"/>
                    <a:pt x="68" y="7"/>
                    <a:pt x="67" y="7"/>
                  </a:cubicBezTo>
                  <a:cubicBezTo>
                    <a:pt x="67" y="7"/>
                    <a:pt x="65" y="7"/>
                    <a:pt x="65" y="6"/>
                  </a:cubicBezTo>
                  <a:cubicBezTo>
                    <a:pt x="66" y="5"/>
                    <a:pt x="69" y="6"/>
                    <a:pt x="70" y="6"/>
                  </a:cubicBezTo>
                  <a:cubicBezTo>
                    <a:pt x="71" y="6"/>
                    <a:pt x="71" y="6"/>
                    <a:pt x="71" y="6"/>
                  </a:cubicBezTo>
                  <a:cubicBezTo>
                    <a:pt x="72" y="6"/>
                    <a:pt x="73" y="6"/>
                    <a:pt x="73" y="7"/>
                  </a:cubicBezTo>
                  <a:cubicBezTo>
                    <a:pt x="74" y="6"/>
                    <a:pt x="75" y="7"/>
                    <a:pt x="76" y="7"/>
                  </a:cubicBezTo>
                  <a:cubicBezTo>
                    <a:pt x="76" y="7"/>
                    <a:pt x="76" y="7"/>
                    <a:pt x="76" y="7"/>
                  </a:cubicBezTo>
                  <a:cubicBezTo>
                    <a:pt x="78" y="7"/>
                    <a:pt x="78" y="9"/>
                    <a:pt x="80" y="9"/>
                  </a:cubicBezTo>
                  <a:cubicBezTo>
                    <a:pt x="82" y="10"/>
                    <a:pt x="85" y="9"/>
                    <a:pt x="87" y="11"/>
                  </a:cubicBezTo>
                  <a:cubicBezTo>
                    <a:pt x="86" y="11"/>
                    <a:pt x="86" y="10"/>
                    <a:pt x="85" y="11"/>
                  </a:cubicBezTo>
                  <a:cubicBezTo>
                    <a:pt x="86" y="11"/>
                    <a:pt x="88" y="12"/>
                    <a:pt x="89" y="12"/>
                  </a:cubicBezTo>
                  <a:cubicBezTo>
                    <a:pt x="89" y="11"/>
                    <a:pt x="89" y="11"/>
                    <a:pt x="89" y="11"/>
                  </a:cubicBezTo>
                  <a:cubicBezTo>
                    <a:pt x="90" y="11"/>
                    <a:pt x="90" y="11"/>
                    <a:pt x="91" y="12"/>
                  </a:cubicBezTo>
                  <a:cubicBezTo>
                    <a:pt x="91" y="11"/>
                    <a:pt x="91" y="11"/>
                    <a:pt x="92" y="11"/>
                  </a:cubicBezTo>
                  <a:cubicBezTo>
                    <a:pt x="94" y="12"/>
                    <a:pt x="95" y="14"/>
                    <a:pt x="98" y="14"/>
                  </a:cubicBezTo>
                  <a:cubicBezTo>
                    <a:pt x="98" y="14"/>
                    <a:pt x="98" y="14"/>
                    <a:pt x="99" y="14"/>
                  </a:cubicBezTo>
                  <a:cubicBezTo>
                    <a:pt x="100" y="15"/>
                    <a:pt x="100" y="16"/>
                    <a:pt x="101" y="16"/>
                  </a:cubicBezTo>
                  <a:cubicBezTo>
                    <a:pt x="101" y="15"/>
                    <a:pt x="101" y="15"/>
                    <a:pt x="101" y="15"/>
                  </a:cubicBezTo>
                  <a:cubicBezTo>
                    <a:pt x="102" y="15"/>
                    <a:pt x="102" y="15"/>
                    <a:pt x="102" y="15"/>
                  </a:cubicBezTo>
                  <a:cubicBezTo>
                    <a:pt x="104" y="16"/>
                    <a:pt x="106" y="17"/>
                    <a:pt x="107" y="19"/>
                  </a:cubicBezTo>
                  <a:cubicBezTo>
                    <a:pt x="107" y="18"/>
                    <a:pt x="107" y="18"/>
                    <a:pt x="107" y="18"/>
                  </a:cubicBezTo>
                  <a:cubicBezTo>
                    <a:pt x="108" y="20"/>
                    <a:pt x="110" y="20"/>
                    <a:pt x="110" y="23"/>
                  </a:cubicBezTo>
                  <a:cubicBezTo>
                    <a:pt x="111" y="23"/>
                    <a:pt x="111" y="23"/>
                    <a:pt x="111" y="24"/>
                  </a:cubicBezTo>
                  <a:cubicBezTo>
                    <a:pt x="111" y="24"/>
                    <a:pt x="111" y="24"/>
                    <a:pt x="111" y="24"/>
                  </a:cubicBezTo>
                  <a:cubicBezTo>
                    <a:pt x="111" y="24"/>
                    <a:pt x="112" y="24"/>
                    <a:pt x="112" y="23"/>
                  </a:cubicBezTo>
                  <a:cubicBezTo>
                    <a:pt x="111" y="23"/>
                    <a:pt x="111" y="23"/>
                    <a:pt x="111" y="22"/>
                  </a:cubicBezTo>
                  <a:cubicBezTo>
                    <a:pt x="111" y="22"/>
                    <a:pt x="111" y="22"/>
                    <a:pt x="111" y="22"/>
                  </a:cubicBezTo>
                  <a:cubicBezTo>
                    <a:pt x="111" y="20"/>
                    <a:pt x="109" y="20"/>
                    <a:pt x="108" y="18"/>
                  </a:cubicBezTo>
                  <a:cubicBezTo>
                    <a:pt x="108" y="18"/>
                    <a:pt x="108" y="18"/>
                    <a:pt x="107" y="18"/>
                  </a:cubicBezTo>
                  <a:cubicBezTo>
                    <a:pt x="107" y="17"/>
                    <a:pt x="106" y="16"/>
                    <a:pt x="105" y="16"/>
                  </a:cubicBezTo>
                  <a:cubicBezTo>
                    <a:pt x="105" y="16"/>
                    <a:pt x="105" y="16"/>
                    <a:pt x="105" y="16"/>
                  </a:cubicBezTo>
                  <a:cubicBezTo>
                    <a:pt x="105" y="16"/>
                    <a:pt x="106" y="16"/>
                    <a:pt x="106" y="16"/>
                  </a:cubicBezTo>
                  <a:cubicBezTo>
                    <a:pt x="105" y="16"/>
                    <a:pt x="105" y="16"/>
                    <a:pt x="105" y="15"/>
                  </a:cubicBezTo>
                  <a:cubicBezTo>
                    <a:pt x="106" y="15"/>
                    <a:pt x="107" y="17"/>
                    <a:pt x="108" y="17"/>
                  </a:cubicBezTo>
                  <a:cubicBezTo>
                    <a:pt x="107" y="16"/>
                    <a:pt x="107" y="15"/>
                    <a:pt x="105" y="15"/>
                  </a:cubicBezTo>
                  <a:cubicBezTo>
                    <a:pt x="105" y="14"/>
                    <a:pt x="105" y="14"/>
                    <a:pt x="105" y="14"/>
                  </a:cubicBezTo>
                  <a:cubicBezTo>
                    <a:pt x="102" y="12"/>
                    <a:pt x="99" y="11"/>
                    <a:pt x="96" y="9"/>
                  </a:cubicBezTo>
                  <a:cubicBezTo>
                    <a:pt x="96" y="9"/>
                    <a:pt x="96" y="9"/>
                    <a:pt x="96" y="9"/>
                  </a:cubicBezTo>
                  <a:cubicBezTo>
                    <a:pt x="94" y="10"/>
                    <a:pt x="93" y="8"/>
                    <a:pt x="92" y="9"/>
                  </a:cubicBezTo>
                  <a:cubicBezTo>
                    <a:pt x="92" y="8"/>
                    <a:pt x="91" y="9"/>
                    <a:pt x="91" y="8"/>
                  </a:cubicBezTo>
                  <a:cubicBezTo>
                    <a:pt x="91" y="8"/>
                    <a:pt x="92" y="8"/>
                    <a:pt x="92" y="8"/>
                  </a:cubicBezTo>
                  <a:cubicBezTo>
                    <a:pt x="92" y="8"/>
                    <a:pt x="91" y="7"/>
                    <a:pt x="91" y="8"/>
                  </a:cubicBezTo>
                  <a:cubicBezTo>
                    <a:pt x="90" y="8"/>
                    <a:pt x="91" y="8"/>
                    <a:pt x="91" y="8"/>
                  </a:cubicBezTo>
                  <a:cubicBezTo>
                    <a:pt x="90" y="8"/>
                    <a:pt x="89" y="8"/>
                    <a:pt x="89" y="7"/>
                  </a:cubicBezTo>
                  <a:cubicBezTo>
                    <a:pt x="89" y="7"/>
                    <a:pt x="90" y="8"/>
                    <a:pt x="90" y="7"/>
                  </a:cubicBezTo>
                  <a:cubicBezTo>
                    <a:pt x="89" y="7"/>
                    <a:pt x="89" y="6"/>
                    <a:pt x="88" y="7"/>
                  </a:cubicBezTo>
                  <a:cubicBezTo>
                    <a:pt x="88" y="7"/>
                    <a:pt x="89" y="7"/>
                    <a:pt x="89" y="7"/>
                  </a:cubicBezTo>
                  <a:cubicBezTo>
                    <a:pt x="89" y="7"/>
                    <a:pt x="89" y="8"/>
                    <a:pt x="89" y="8"/>
                  </a:cubicBezTo>
                  <a:cubicBezTo>
                    <a:pt x="88" y="8"/>
                    <a:pt x="88" y="7"/>
                    <a:pt x="87" y="7"/>
                  </a:cubicBezTo>
                  <a:cubicBezTo>
                    <a:pt x="87" y="7"/>
                    <a:pt x="87" y="7"/>
                    <a:pt x="87" y="7"/>
                  </a:cubicBezTo>
                  <a:cubicBezTo>
                    <a:pt x="86" y="6"/>
                    <a:pt x="85" y="7"/>
                    <a:pt x="83" y="6"/>
                  </a:cubicBezTo>
                  <a:cubicBezTo>
                    <a:pt x="84" y="6"/>
                    <a:pt x="83" y="6"/>
                    <a:pt x="83" y="6"/>
                  </a:cubicBezTo>
                  <a:cubicBezTo>
                    <a:pt x="83" y="6"/>
                    <a:pt x="83" y="6"/>
                    <a:pt x="83" y="6"/>
                  </a:cubicBezTo>
                  <a:cubicBezTo>
                    <a:pt x="83" y="6"/>
                    <a:pt x="82" y="6"/>
                    <a:pt x="82" y="5"/>
                  </a:cubicBezTo>
                  <a:cubicBezTo>
                    <a:pt x="82" y="5"/>
                    <a:pt x="80" y="5"/>
                    <a:pt x="80" y="5"/>
                  </a:cubicBezTo>
                  <a:cubicBezTo>
                    <a:pt x="79" y="5"/>
                    <a:pt x="79" y="4"/>
                    <a:pt x="79" y="4"/>
                  </a:cubicBezTo>
                  <a:cubicBezTo>
                    <a:pt x="78" y="4"/>
                    <a:pt x="78" y="4"/>
                    <a:pt x="78" y="4"/>
                  </a:cubicBezTo>
                  <a:cubicBezTo>
                    <a:pt x="77" y="4"/>
                    <a:pt x="76" y="4"/>
                    <a:pt x="76" y="4"/>
                  </a:cubicBezTo>
                  <a:cubicBezTo>
                    <a:pt x="75" y="4"/>
                    <a:pt x="74" y="4"/>
                    <a:pt x="73" y="4"/>
                  </a:cubicBezTo>
                  <a:cubicBezTo>
                    <a:pt x="73" y="4"/>
                    <a:pt x="73" y="4"/>
                    <a:pt x="73" y="4"/>
                  </a:cubicBezTo>
                  <a:cubicBezTo>
                    <a:pt x="72" y="3"/>
                    <a:pt x="72" y="3"/>
                    <a:pt x="71" y="4"/>
                  </a:cubicBezTo>
                  <a:cubicBezTo>
                    <a:pt x="70" y="4"/>
                    <a:pt x="69" y="4"/>
                    <a:pt x="68" y="4"/>
                  </a:cubicBezTo>
                  <a:cubicBezTo>
                    <a:pt x="68" y="4"/>
                    <a:pt x="68" y="4"/>
                    <a:pt x="68" y="4"/>
                  </a:cubicBezTo>
                  <a:cubicBezTo>
                    <a:pt x="66" y="4"/>
                    <a:pt x="64" y="4"/>
                    <a:pt x="63" y="3"/>
                  </a:cubicBezTo>
                  <a:cubicBezTo>
                    <a:pt x="62" y="4"/>
                    <a:pt x="62" y="4"/>
                    <a:pt x="61" y="4"/>
                  </a:cubicBezTo>
                  <a:cubicBezTo>
                    <a:pt x="59" y="5"/>
                    <a:pt x="56" y="4"/>
                    <a:pt x="54" y="5"/>
                  </a:cubicBezTo>
                  <a:close/>
                  <a:moveTo>
                    <a:pt x="93" y="11"/>
                  </a:moveTo>
                  <a:cubicBezTo>
                    <a:pt x="93" y="11"/>
                    <a:pt x="93" y="11"/>
                    <a:pt x="93" y="11"/>
                  </a:cubicBezTo>
                  <a:cubicBezTo>
                    <a:pt x="93" y="11"/>
                    <a:pt x="93" y="11"/>
                    <a:pt x="93" y="11"/>
                  </a:cubicBezTo>
                  <a:close/>
                  <a:moveTo>
                    <a:pt x="89" y="11"/>
                  </a:moveTo>
                  <a:cubicBezTo>
                    <a:pt x="88" y="11"/>
                    <a:pt x="88" y="11"/>
                    <a:pt x="87" y="11"/>
                  </a:cubicBezTo>
                  <a:cubicBezTo>
                    <a:pt x="88" y="10"/>
                    <a:pt x="88" y="11"/>
                    <a:pt x="89" y="11"/>
                  </a:cubicBezTo>
                  <a:close/>
                  <a:moveTo>
                    <a:pt x="73" y="5"/>
                  </a:moveTo>
                  <a:cubicBezTo>
                    <a:pt x="74" y="5"/>
                    <a:pt x="74" y="6"/>
                    <a:pt x="74" y="6"/>
                  </a:cubicBezTo>
                  <a:cubicBezTo>
                    <a:pt x="74" y="6"/>
                    <a:pt x="73" y="6"/>
                    <a:pt x="73" y="5"/>
                  </a:cubicBezTo>
                  <a:close/>
                  <a:moveTo>
                    <a:pt x="67" y="4"/>
                  </a:moveTo>
                  <a:cubicBezTo>
                    <a:pt x="67" y="4"/>
                    <a:pt x="67" y="4"/>
                    <a:pt x="66" y="4"/>
                  </a:cubicBezTo>
                  <a:cubicBezTo>
                    <a:pt x="67" y="4"/>
                    <a:pt x="67" y="4"/>
                    <a:pt x="67" y="4"/>
                  </a:cubicBezTo>
                  <a:close/>
                  <a:moveTo>
                    <a:pt x="59" y="5"/>
                  </a:moveTo>
                  <a:cubicBezTo>
                    <a:pt x="59" y="6"/>
                    <a:pt x="59" y="5"/>
                    <a:pt x="58" y="6"/>
                  </a:cubicBezTo>
                  <a:cubicBezTo>
                    <a:pt x="59" y="5"/>
                    <a:pt x="59" y="5"/>
                    <a:pt x="59" y="5"/>
                  </a:cubicBezTo>
                  <a:close/>
                  <a:moveTo>
                    <a:pt x="65" y="7"/>
                  </a:moveTo>
                  <a:cubicBezTo>
                    <a:pt x="65" y="7"/>
                    <a:pt x="64" y="7"/>
                    <a:pt x="64" y="7"/>
                  </a:cubicBezTo>
                  <a:cubicBezTo>
                    <a:pt x="64" y="7"/>
                    <a:pt x="65" y="7"/>
                    <a:pt x="65" y="7"/>
                  </a:cubicBezTo>
                  <a:close/>
                  <a:moveTo>
                    <a:pt x="63" y="6"/>
                  </a:moveTo>
                  <a:cubicBezTo>
                    <a:pt x="63" y="6"/>
                    <a:pt x="63" y="6"/>
                    <a:pt x="63" y="7"/>
                  </a:cubicBezTo>
                  <a:cubicBezTo>
                    <a:pt x="63" y="6"/>
                    <a:pt x="63" y="7"/>
                    <a:pt x="63" y="6"/>
                  </a:cubicBezTo>
                  <a:close/>
                  <a:moveTo>
                    <a:pt x="63" y="7"/>
                  </a:moveTo>
                  <a:cubicBezTo>
                    <a:pt x="63" y="7"/>
                    <a:pt x="63" y="7"/>
                    <a:pt x="63" y="7"/>
                  </a:cubicBezTo>
                  <a:cubicBezTo>
                    <a:pt x="63" y="7"/>
                    <a:pt x="64" y="7"/>
                    <a:pt x="64" y="7"/>
                  </a:cubicBezTo>
                  <a:cubicBezTo>
                    <a:pt x="63" y="7"/>
                    <a:pt x="63" y="7"/>
                    <a:pt x="62" y="7"/>
                  </a:cubicBezTo>
                  <a:cubicBezTo>
                    <a:pt x="62" y="7"/>
                    <a:pt x="63" y="7"/>
                    <a:pt x="63" y="7"/>
                  </a:cubicBezTo>
                  <a:close/>
                  <a:moveTo>
                    <a:pt x="61" y="5"/>
                  </a:moveTo>
                  <a:cubicBezTo>
                    <a:pt x="61" y="5"/>
                    <a:pt x="61" y="5"/>
                    <a:pt x="61" y="6"/>
                  </a:cubicBezTo>
                  <a:cubicBezTo>
                    <a:pt x="61" y="6"/>
                    <a:pt x="61" y="6"/>
                    <a:pt x="61" y="6"/>
                  </a:cubicBezTo>
                  <a:cubicBezTo>
                    <a:pt x="60" y="6"/>
                    <a:pt x="59" y="7"/>
                    <a:pt x="58" y="6"/>
                  </a:cubicBezTo>
                  <a:cubicBezTo>
                    <a:pt x="58" y="6"/>
                    <a:pt x="59" y="6"/>
                    <a:pt x="59" y="6"/>
                  </a:cubicBezTo>
                  <a:cubicBezTo>
                    <a:pt x="59" y="6"/>
                    <a:pt x="59" y="5"/>
                    <a:pt x="59" y="5"/>
                  </a:cubicBezTo>
                  <a:cubicBezTo>
                    <a:pt x="60" y="5"/>
                    <a:pt x="60" y="5"/>
                    <a:pt x="60" y="5"/>
                  </a:cubicBezTo>
                  <a:cubicBezTo>
                    <a:pt x="60" y="5"/>
                    <a:pt x="61" y="5"/>
                    <a:pt x="61" y="5"/>
                  </a:cubicBezTo>
                  <a:close/>
                  <a:moveTo>
                    <a:pt x="76" y="8"/>
                  </a:moveTo>
                  <a:cubicBezTo>
                    <a:pt x="76" y="8"/>
                    <a:pt x="76" y="8"/>
                    <a:pt x="76" y="8"/>
                  </a:cubicBezTo>
                  <a:cubicBezTo>
                    <a:pt x="76" y="8"/>
                    <a:pt x="76" y="8"/>
                    <a:pt x="76" y="8"/>
                  </a:cubicBezTo>
                  <a:cubicBezTo>
                    <a:pt x="76" y="8"/>
                    <a:pt x="76" y="8"/>
                    <a:pt x="76" y="8"/>
                  </a:cubicBezTo>
                  <a:cubicBezTo>
                    <a:pt x="76" y="8"/>
                    <a:pt x="76" y="8"/>
                    <a:pt x="76" y="8"/>
                  </a:cubicBezTo>
                  <a:close/>
                  <a:moveTo>
                    <a:pt x="34" y="11"/>
                  </a:moveTo>
                  <a:cubicBezTo>
                    <a:pt x="33" y="11"/>
                    <a:pt x="33" y="11"/>
                    <a:pt x="33" y="11"/>
                  </a:cubicBezTo>
                  <a:cubicBezTo>
                    <a:pt x="33" y="11"/>
                    <a:pt x="33" y="11"/>
                    <a:pt x="34" y="11"/>
                  </a:cubicBezTo>
                  <a:close/>
                  <a:moveTo>
                    <a:pt x="59" y="15"/>
                  </a:moveTo>
                  <a:cubicBezTo>
                    <a:pt x="59" y="15"/>
                    <a:pt x="60" y="15"/>
                    <a:pt x="60" y="14"/>
                  </a:cubicBezTo>
                  <a:cubicBezTo>
                    <a:pt x="61" y="14"/>
                    <a:pt x="61" y="14"/>
                    <a:pt x="61" y="14"/>
                  </a:cubicBezTo>
                  <a:cubicBezTo>
                    <a:pt x="60" y="14"/>
                    <a:pt x="59" y="14"/>
                    <a:pt x="58" y="14"/>
                  </a:cubicBezTo>
                  <a:cubicBezTo>
                    <a:pt x="58" y="14"/>
                    <a:pt x="57" y="14"/>
                    <a:pt x="56" y="14"/>
                  </a:cubicBezTo>
                  <a:cubicBezTo>
                    <a:pt x="55" y="15"/>
                    <a:pt x="54" y="14"/>
                    <a:pt x="53" y="15"/>
                  </a:cubicBezTo>
                  <a:cubicBezTo>
                    <a:pt x="53" y="15"/>
                    <a:pt x="52" y="15"/>
                    <a:pt x="52" y="15"/>
                  </a:cubicBezTo>
                  <a:cubicBezTo>
                    <a:pt x="52" y="14"/>
                    <a:pt x="52" y="14"/>
                    <a:pt x="52" y="14"/>
                  </a:cubicBezTo>
                  <a:cubicBezTo>
                    <a:pt x="52" y="14"/>
                    <a:pt x="51" y="15"/>
                    <a:pt x="51" y="15"/>
                  </a:cubicBezTo>
                  <a:cubicBezTo>
                    <a:pt x="51" y="16"/>
                    <a:pt x="50" y="15"/>
                    <a:pt x="50" y="16"/>
                  </a:cubicBezTo>
                  <a:cubicBezTo>
                    <a:pt x="51" y="16"/>
                    <a:pt x="52" y="16"/>
                    <a:pt x="54" y="16"/>
                  </a:cubicBezTo>
                  <a:cubicBezTo>
                    <a:pt x="54" y="16"/>
                    <a:pt x="54" y="16"/>
                    <a:pt x="54" y="16"/>
                  </a:cubicBezTo>
                  <a:cubicBezTo>
                    <a:pt x="54" y="16"/>
                    <a:pt x="54" y="16"/>
                    <a:pt x="55" y="16"/>
                  </a:cubicBezTo>
                  <a:cubicBezTo>
                    <a:pt x="55" y="16"/>
                    <a:pt x="55" y="16"/>
                    <a:pt x="55" y="16"/>
                  </a:cubicBezTo>
                  <a:cubicBezTo>
                    <a:pt x="56" y="15"/>
                    <a:pt x="57" y="15"/>
                    <a:pt x="59" y="15"/>
                  </a:cubicBezTo>
                  <a:close/>
                  <a:moveTo>
                    <a:pt x="26" y="13"/>
                  </a:moveTo>
                  <a:cubicBezTo>
                    <a:pt x="26" y="13"/>
                    <a:pt x="26" y="13"/>
                    <a:pt x="25" y="14"/>
                  </a:cubicBezTo>
                  <a:cubicBezTo>
                    <a:pt x="26" y="14"/>
                    <a:pt x="26" y="13"/>
                    <a:pt x="26" y="13"/>
                  </a:cubicBezTo>
                  <a:close/>
                  <a:moveTo>
                    <a:pt x="84" y="22"/>
                  </a:moveTo>
                  <a:cubicBezTo>
                    <a:pt x="84" y="21"/>
                    <a:pt x="84" y="21"/>
                    <a:pt x="83" y="21"/>
                  </a:cubicBezTo>
                  <a:cubicBezTo>
                    <a:pt x="83" y="22"/>
                    <a:pt x="84" y="22"/>
                    <a:pt x="84" y="22"/>
                  </a:cubicBezTo>
                  <a:close/>
                  <a:moveTo>
                    <a:pt x="83" y="21"/>
                  </a:moveTo>
                  <a:cubicBezTo>
                    <a:pt x="83" y="21"/>
                    <a:pt x="83" y="21"/>
                    <a:pt x="83" y="21"/>
                  </a:cubicBezTo>
                  <a:cubicBezTo>
                    <a:pt x="83" y="21"/>
                    <a:pt x="83" y="21"/>
                    <a:pt x="83" y="21"/>
                  </a:cubicBezTo>
                  <a:cubicBezTo>
                    <a:pt x="83" y="21"/>
                    <a:pt x="83" y="21"/>
                    <a:pt x="83" y="21"/>
                  </a:cubicBezTo>
                  <a:close/>
                  <a:moveTo>
                    <a:pt x="83" y="21"/>
                  </a:moveTo>
                  <a:cubicBezTo>
                    <a:pt x="83" y="21"/>
                    <a:pt x="82" y="21"/>
                    <a:pt x="82" y="21"/>
                  </a:cubicBezTo>
                  <a:cubicBezTo>
                    <a:pt x="82" y="21"/>
                    <a:pt x="82" y="21"/>
                    <a:pt x="82" y="21"/>
                  </a:cubicBezTo>
                  <a:cubicBezTo>
                    <a:pt x="82" y="21"/>
                    <a:pt x="81" y="21"/>
                    <a:pt x="81" y="21"/>
                  </a:cubicBezTo>
                  <a:cubicBezTo>
                    <a:pt x="81" y="21"/>
                    <a:pt x="80" y="21"/>
                    <a:pt x="80" y="21"/>
                  </a:cubicBezTo>
                  <a:cubicBezTo>
                    <a:pt x="80" y="21"/>
                    <a:pt x="79" y="22"/>
                    <a:pt x="79" y="22"/>
                  </a:cubicBezTo>
                  <a:cubicBezTo>
                    <a:pt x="80" y="23"/>
                    <a:pt x="82" y="21"/>
                    <a:pt x="83" y="23"/>
                  </a:cubicBezTo>
                  <a:cubicBezTo>
                    <a:pt x="83" y="23"/>
                    <a:pt x="83" y="22"/>
                    <a:pt x="83" y="22"/>
                  </a:cubicBezTo>
                  <a:cubicBezTo>
                    <a:pt x="83" y="22"/>
                    <a:pt x="83" y="22"/>
                    <a:pt x="83" y="22"/>
                  </a:cubicBezTo>
                  <a:cubicBezTo>
                    <a:pt x="83" y="22"/>
                    <a:pt x="83" y="21"/>
                    <a:pt x="83" y="21"/>
                  </a:cubicBezTo>
                  <a:close/>
                  <a:moveTo>
                    <a:pt x="127" y="59"/>
                  </a:moveTo>
                  <a:cubicBezTo>
                    <a:pt x="127" y="59"/>
                    <a:pt x="127" y="59"/>
                    <a:pt x="127" y="58"/>
                  </a:cubicBezTo>
                  <a:cubicBezTo>
                    <a:pt x="127" y="58"/>
                    <a:pt x="127" y="58"/>
                    <a:pt x="127" y="58"/>
                  </a:cubicBezTo>
                  <a:cubicBezTo>
                    <a:pt x="127" y="58"/>
                    <a:pt x="127" y="58"/>
                    <a:pt x="127" y="58"/>
                  </a:cubicBezTo>
                  <a:cubicBezTo>
                    <a:pt x="127" y="58"/>
                    <a:pt x="127" y="58"/>
                    <a:pt x="127" y="59"/>
                  </a:cubicBezTo>
                  <a:cubicBezTo>
                    <a:pt x="126" y="58"/>
                    <a:pt x="126" y="58"/>
                    <a:pt x="126" y="58"/>
                  </a:cubicBezTo>
                  <a:cubicBezTo>
                    <a:pt x="126" y="59"/>
                    <a:pt x="127" y="60"/>
                    <a:pt x="126" y="61"/>
                  </a:cubicBezTo>
                  <a:cubicBezTo>
                    <a:pt x="126" y="61"/>
                    <a:pt x="126" y="61"/>
                    <a:pt x="126" y="61"/>
                  </a:cubicBezTo>
                  <a:cubicBezTo>
                    <a:pt x="126" y="60"/>
                    <a:pt x="125" y="59"/>
                    <a:pt x="124" y="59"/>
                  </a:cubicBezTo>
                  <a:cubicBezTo>
                    <a:pt x="124" y="59"/>
                    <a:pt x="123" y="59"/>
                    <a:pt x="123" y="58"/>
                  </a:cubicBezTo>
                  <a:cubicBezTo>
                    <a:pt x="123" y="58"/>
                    <a:pt x="123" y="58"/>
                    <a:pt x="123" y="58"/>
                  </a:cubicBezTo>
                  <a:cubicBezTo>
                    <a:pt x="123" y="58"/>
                    <a:pt x="123" y="57"/>
                    <a:pt x="123" y="56"/>
                  </a:cubicBezTo>
                  <a:cubicBezTo>
                    <a:pt x="122" y="57"/>
                    <a:pt x="121" y="55"/>
                    <a:pt x="122" y="55"/>
                  </a:cubicBezTo>
                  <a:cubicBezTo>
                    <a:pt x="122" y="54"/>
                    <a:pt x="121" y="54"/>
                    <a:pt x="121" y="54"/>
                  </a:cubicBezTo>
                  <a:cubicBezTo>
                    <a:pt x="121" y="54"/>
                    <a:pt x="121" y="54"/>
                    <a:pt x="121" y="53"/>
                  </a:cubicBezTo>
                  <a:cubicBezTo>
                    <a:pt x="120" y="52"/>
                    <a:pt x="120" y="51"/>
                    <a:pt x="119" y="50"/>
                  </a:cubicBezTo>
                  <a:cubicBezTo>
                    <a:pt x="118" y="49"/>
                    <a:pt x="116" y="48"/>
                    <a:pt x="116" y="46"/>
                  </a:cubicBezTo>
                  <a:cubicBezTo>
                    <a:pt x="116" y="46"/>
                    <a:pt x="115" y="45"/>
                    <a:pt x="115" y="45"/>
                  </a:cubicBezTo>
                  <a:cubicBezTo>
                    <a:pt x="115" y="45"/>
                    <a:pt x="115" y="45"/>
                    <a:pt x="115" y="45"/>
                  </a:cubicBezTo>
                  <a:cubicBezTo>
                    <a:pt x="116" y="45"/>
                    <a:pt x="115" y="45"/>
                    <a:pt x="116" y="44"/>
                  </a:cubicBezTo>
                  <a:cubicBezTo>
                    <a:pt x="117" y="45"/>
                    <a:pt x="117" y="46"/>
                    <a:pt x="118" y="47"/>
                  </a:cubicBezTo>
                  <a:cubicBezTo>
                    <a:pt x="118" y="48"/>
                    <a:pt x="118" y="48"/>
                    <a:pt x="119" y="49"/>
                  </a:cubicBezTo>
                  <a:cubicBezTo>
                    <a:pt x="119" y="48"/>
                    <a:pt x="119" y="48"/>
                    <a:pt x="120" y="48"/>
                  </a:cubicBezTo>
                  <a:cubicBezTo>
                    <a:pt x="120" y="48"/>
                    <a:pt x="119" y="48"/>
                    <a:pt x="119" y="48"/>
                  </a:cubicBezTo>
                  <a:cubicBezTo>
                    <a:pt x="119" y="48"/>
                    <a:pt x="119" y="47"/>
                    <a:pt x="119" y="47"/>
                  </a:cubicBezTo>
                  <a:cubicBezTo>
                    <a:pt x="118" y="46"/>
                    <a:pt x="117" y="44"/>
                    <a:pt x="116" y="43"/>
                  </a:cubicBezTo>
                  <a:cubicBezTo>
                    <a:pt x="116" y="42"/>
                    <a:pt x="116" y="42"/>
                    <a:pt x="116" y="42"/>
                  </a:cubicBezTo>
                  <a:cubicBezTo>
                    <a:pt x="115" y="42"/>
                    <a:pt x="115" y="41"/>
                    <a:pt x="114" y="41"/>
                  </a:cubicBezTo>
                  <a:cubicBezTo>
                    <a:pt x="114" y="39"/>
                    <a:pt x="113" y="38"/>
                    <a:pt x="112" y="37"/>
                  </a:cubicBezTo>
                  <a:cubicBezTo>
                    <a:pt x="112" y="37"/>
                    <a:pt x="111" y="37"/>
                    <a:pt x="112" y="36"/>
                  </a:cubicBezTo>
                  <a:cubicBezTo>
                    <a:pt x="111" y="36"/>
                    <a:pt x="111" y="36"/>
                    <a:pt x="111" y="36"/>
                  </a:cubicBezTo>
                  <a:cubicBezTo>
                    <a:pt x="111" y="35"/>
                    <a:pt x="110" y="33"/>
                    <a:pt x="109" y="33"/>
                  </a:cubicBezTo>
                  <a:cubicBezTo>
                    <a:pt x="108" y="32"/>
                    <a:pt x="108" y="31"/>
                    <a:pt x="107" y="31"/>
                  </a:cubicBezTo>
                  <a:cubicBezTo>
                    <a:pt x="107" y="30"/>
                    <a:pt x="106" y="30"/>
                    <a:pt x="106" y="29"/>
                  </a:cubicBezTo>
                  <a:cubicBezTo>
                    <a:pt x="106" y="29"/>
                    <a:pt x="106" y="29"/>
                    <a:pt x="107" y="29"/>
                  </a:cubicBezTo>
                  <a:cubicBezTo>
                    <a:pt x="106" y="29"/>
                    <a:pt x="106" y="29"/>
                    <a:pt x="106" y="29"/>
                  </a:cubicBezTo>
                  <a:cubicBezTo>
                    <a:pt x="105" y="29"/>
                    <a:pt x="104" y="28"/>
                    <a:pt x="104" y="27"/>
                  </a:cubicBezTo>
                  <a:cubicBezTo>
                    <a:pt x="103" y="27"/>
                    <a:pt x="103" y="27"/>
                    <a:pt x="103" y="26"/>
                  </a:cubicBezTo>
                  <a:cubicBezTo>
                    <a:pt x="101" y="25"/>
                    <a:pt x="99" y="24"/>
                    <a:pt x="97" y="23"/>
                  </a:cubicBezTo>
                  <a:cubicBezTo>
                    <a:pt x="97" y="23"/>
                    <a:pt x="97" y="23"/>
                    <a:pt x="96" y="24"/>
                  </a:cubicBezTo>
                  <a:cubicBezTo>
                    <a:pt x="97" y="25"/>
                    <a:pt x="98" y="25"/>
                    <a:pt x="99" y="26"/>
                  </a:cubicBezTo>
                  <a:cubicBezTo>
                    <a:pt x="100" y="26"/>
                    <a:pt x="102" y="27"/>
                    <a:pt x="102" y="28"/>
                  </a:cubicBezTo>
                  <a:cubicBezTo>
                    <a:pt x="102" y="28"/>
                    <a:pt x="101" y="28"/>
                    <a:pt x="101" y="29"/>
                  </a:cubicBezTo>
                  <a:cubicBezTo>
                    <a:pt x="102" y="29"/>
                    <a:pt x="103" y="29"/>
                    <a:pt x="103" y="30"/>
                  </a:cubicBezTo>
                  <a:cubicBezTo>
                    <a:pt x="103" y="30"/>
                    <a:pt x="102" y="30"/>
                    <a:pt x="102" y="30"/>
                  </a:cubicBezTo>
                  <a:cubicBezTo>
                    <a:pt x="102" y="30"/>
                    <a:pt x="101" y="30"/>
                    <a:pt x="101" y="30"/>
                  </a:cubicBezTo>
                  <a:cubicBezTo>
                    <a:pt x="102" y="31"/>
                    <a:pt x="103" y="31"/>
                    <a:pt x="103" y="32"/>
                  </a:cubicBezTo>
                  <a:cubicBezTo>
                    <a:pt x="102" y="32"/>
                    <a:pt x="102" y="32"/>
                    <a:pt x="102" y="33"/>
                  </a:cubicBezTo>
                  <a:cubicBezTo>
                    <a:pt x="101" y="32"/>
                    <a:pt x="100" y="30"/>
                    <a:pt x="99" y="30"/>
                  </a:cubicBezTo>
                  <a:cubicBezTo>
                    <a:pt x="99" y="30"/>
                    <a:pt x="98" y="30"/>
                    <a:pt x="98" y="29"/>
                  </a:cubicBezTo>
                  <a:cubicBezTo>
                    <a:pt x="98" y="29"/>
                    <a:pt x="98" y="29"/>
                    <a:pt x="98" y="29"/>
                  </a:cubicBezTo>
                  <a:cubicBezTo>
                    <a:pt x="98" y="29"/>
                    <a:pt x="98" y="29"/>
                    <a:pt x="98" y="29"/>
                  </a:cubicBezTo>
                  <a:cubicBezTo>
                    <a:pt x="96" y="28"/>
                    <a:pt x="96" y="27"/>
                    <a:pt x="94" y="27"/>
                  </a:cubicBezTo>
                  <a:cubicBezTo>
                    <a:pt x="94" y="26"/>
                    <a:pt x="93" y="26"/>
                    <a:pt x="92" y="25"/>
                  </a:cubicBezTo>
                  <a:cubicBezTo>
                    <a:pt x="92" y="25"/>
                    <a:pt x="92" y="25"/>
                    <a:pt x="92" y="25"/>
                  </a:cubicBezTo>
                  <a:cubicBezTo>
                    <a:pt x="91" y="25"/>
                    <a:pt x="89" y="24"/>
                    <a:pt x="89" y="25"/>
                  </a:cubicBezTo>
                  <a:cubicBezTo>
                    <a:pt x="89" y="25"/>
                    <a:pt x="89" y="25"/>
                    <a:pt x="90" y="26"/>
                  </a:cubicBezTo>
                  <a:cubicBezTo>
                    <a:pt x="90" y="26"/>
                    <a:pt x="89" y="26"/>
                    <a:pt x="89" y="26"/>
                  </a:cubicBezTo>
                  <a:cubicBezTo>
                    <a:pt x="92" y="27"/>
                    <a:pt x="94" y="28"/>
                    <a:pt x="96" y="29"/>
                  </a:cubicBezTo>
                  <a:cubicBezTo>
                    <a:pt x="97" y="30"/>
                    <a:pt x="98" y="30"/>
                    <a:pt x="98" y="31"/>
                  </a:cubicBezTo>
                  <a:cubicBezTo>
                    <a:pt x="98" y="31"/>
                    <a:pt x="98" y="31"/>
                    <a:pt x="98" y="31"/>
                  </a:cubicBezTo>
                  <a:cubicBezTo>
                    <a:pt x="99" y="32"/>
                    <a:pt x="100" y="32"/>
                    <a:pt x="100" y="32"/>
                  </a:cubicBezTo>
                  <a:cubicBezTo>
                    <a:pt x="100" y="32"/>
                    <a:pt x="100" y="33"/>
                    <a:pt x="100" y="33"/>
                  </a:cubicBezTo>
                  <a:cubicBezTo>
                    <a:pt x="100" y="33"/>
                    <a:pt x="101" y="34"/>
                    <a:pt x="101" y="34"/>
                  </a:cubicBezTo>
                  <a:cubicBezTo>
                    <a:pt x="99" y="33"/>
                    <a:pt x="97" y="32"/>
                    <a:pt x="95" y="31"/>
                  </a:cubicBezTo>
                  <a:cubicBezTo>
                    <a:pt x="95" y="31"/>
                    <a:pt x="94" y="31"/>
                    <a:pt x="94" y="31"/>
                  </a:cubicBezTo>
                  <a:cubicBezTo>
                    <a:pt x="94" y="30"/>
                    <a:pt x="93" y="30"/>
                    <a:pt x="93" y="30"/>
                  </a:cubicBezTo>
                  <a:cubicBezTo>
                    <a:pt x="92" y="29"/>
                    <a:pt x="91" y="31"/>
                    <a:pt x="90" y="29"/>
                  </a:cubicBezTo>
                  <a:cubicBezTo>
                    <a:pt x="90" y="29"/>
                    <a:pt x="90" y="30"/>
                    <a:pt x="90" y="29"/>
                  </a:cubicBezTo>
                  <a:cubicBezTo>
                    <a:pt x="90" y="29"/>
                    <a:pt x="90" y="29"/>
                    <a:pt x="90" y="28"/>
                  </a:cubicBezTo>
                  <a:cubicBezTo>
                    <a:pt x="89" y="27"/>
                    <a:pt x="86" y="27"/>
                    <a:pt x="84" y="26"/>
                  </a:cubicBezTo>
                  <a:cubicBezTo>
                    <a:pt x="84" y="26"/>
                    <a:pt x="84" y="26"/>
                    <a:pt x="85" y="26"/>
                  </a:cubicBezTo>
                  <a:cubicBezTo>
                    <a:pt x="85" y="26"/>
                    <a:pt x="85" y="26"/>
                    <a:pt x="86" y="26"/>
                  </a:cubicBezTo>
                  <a:cubicBezTo>
                    <a:pt x="85" y="25"/>
                    <a:pt x="83" y="25"/>
                    <a:pt x="82" y="25"/>
                  </a:cubicBezTo>
                  <a:cubicBezTo>
                    <a:pt x="82" y="25"/>
                    <a:pt x="82" y="25"/>
                    <a:pt x="82" y="25"/>
                  </a:cubicBezTo>
                  <a:cubicBezTo>
                    <a:pt x="79" y="24"/>
                    <a:pt x="75" y="23"/>
                    <a:pt x="72" y="23"/>
                  </a:cubicBezTo>
                  <a:cubicBezTo>
                    <a:pt x="71" y="24"/>
                    <a:pt x="71" y="24"/>
                    <a:pt x="70" y="24"/>
                  </a:cubicBezTo>
                  <a:cubicBezTo>
                    <a:pt x="70" y="24"/>
                    <a:pt x="70" y="24"/>
                    <a:pt x="70" y="24"/>
                  </a:cubicBezTo>
                  <a:cubicBezTo>
                    <a:pt x="68" y="24"/>
                    <a:pt x="68" y="24"/>
                    <a:pt x="67" y="24"/>
                  </a:cubicBezTo>
                  <a:cubicBezTo>
                    <a:pt x="66" y="23"/>
                    <a:pt x="66" y="24"/>
                    <a:pt x="65" y="24"/>
                  </a:cubicBezTo>
                  <a:cubicBezTo>
                    <a:pt x="66" y="23"/>
                    <a:pt x="64" y="24"/>
                    <a:pt x="64" y="24"/>
                  </a:cubicBezTo>
                  <a:cubicBezTo>
                    <a:pt x="64" y="24"/>
                    <a:pt x="64" y="24"/>
                    <a:pt x="64" y="24"/>
                  </a:cubicBezTo>
                  <a:cubicBezTo>
                    <a:pt x="63" y="24"/>
                    <a:pt x="62" y="25"/>
                    <a:pt x="62" y="24"/>
                  </a:cubicBezTo>
                  <a:cubicBezTo>
                    <a:pt x="62" y="24"/>
                    <a:pt x="62" y="24"/>
                    <a:pt x="62" y="24"/>
                  </a:cubicBezTo>
                  <a:cubicBezTo>
                    <a:pt x="61" y="24"/>
                    <a:pt x="61" y="24"/>
                    <a:pt x="59" y="24"/>
                  </a:cubicBezTo>
                  <a:cubicBezTo>
                    <a:pt x="59" y="24"/>
                    <a:pt x="59" y="24"/>
                    <a:pt x="60" y="24"/>
                  </a:cubicBezTo>
                  <a:cubicBezTo>
                    <a:pt x="60" y="25"/>
                    <a:pt x="60" y="24"/>
                    <a:pt x="61" y="24"/>
                  </a:cubicBezTo>
                  <a:cubicBezTo>
                    <a:pt x="61" y="25"/>
                    <a:pt x="61" y="25"/>
                    <a:pt x="61" y="25"/>
                  </a:cubicBezTo>
                  <a:cubicBezTo>
                    <a:pt x="61" y="26"/>
                    <a:pt x="60" y="25"/>
                    <a:pt x="60" y="25"/>
                  </a:cubicBezTo>
                  <a:cubicBezTo>
                    <a:pt x="59" y="26"/>
                    <a:pt x="58" y="26"/>
                    <a:pt x="57" y="26"/>
                  </a:cubicBezTo>
                  <a:cubicBezTo>
                    <a:pt x="57" y="26"/>
                    <a:pt x="57" y="25"/>
                    <a:pt x="57" y="25"/>
                  </a:cubicBezTo>
                  <a:cubicBezTo>
                    <a:pt x="56" y="25"/>
                    <a:pt x="55" y="26"/>
                    <a:pt x="53" y="26"/>
                  </a:cubicBezTo>
                  <a:cubicBezTo>
                    <a:pt x="53" y="27"/>
                    <a:pt x="52" y="27"/>
                    <a:pt x="52" y="27"/>
                  </a:cubicBezTo>
                  <a:cubicBezTo>
                    <a:pt x="50" y="28"/>
                    <a:pt x="47" y="28"/>
                    <a:pt x="46" y="30"/>
                  </a:cubicBezTo>
                  <a:cubicBezTo>
                    <a:pt x="47" y="30"/>
                    <a:pt x="49" y="29"/>
                    <a:pt x="50" y="29"/>
                  </a:cubicBezTo>
                  <a:cubicBezTo>
                    <a:pt x="50" y="29"/>
                    <a:pt x="50" y="29"/>
                    <a:pt x="50" y="29"/>
                  </a:cubicBezTo>
                  <a:cubicBezTo>
                    <a:pt x="52" y="28"/>
                    <a:pt x="55" y="27"/>
                    <a:pt x="58" y="26"/>
                  </a:cubicBezTo>
                  <a:cubicBezTo>
                    <a:pt x="61" y="27"/>
                    <a:pt x="65" y="25"/>
                    <a:pt x="68" y="26"/>
                  </a:cubicBezTo>
                  <a:cubicBezTo>
                    <a:pt x="68" y="26"/>
                    <a:pt x="68" y="26"/>
                    <a:pt x="69" y="26"/>
                  </a:cubicBezTo>
                  <a:cubicBezTo>
                    <a:pt x="69" y="25"/>
                    <a:pt x="71" y="25"/>
                    <a:pt x="71" y="26"/>
                  </a:cubicBezTo>
                  <a:cubicBezTo>
                    <a:pt x="71" y="26"/>
                    <a:pt x="71" y="26"/>
                    <a:pt x="71" y="26"/>
                  </a:cubicBezTo>
                  <a:cubicBezTo>
                    <a:pt x="67" y="26"/>
                    <a:pt x="61" y="26"/>
                    <a:pt x="58" y="28"/>
                  </a:cubicBezTo>
                  <a:cubicBezTo>
                    <a:pt x="58" y="28"/>
                    <a:pt x="58" y="29"/>
                    <a:pt x="58" y="29"/>
                  </a:cubicBezTo>
                  <a:cubicBezTo>
                    <a:pt x="56" y="29"/>
                    <a:pt x="55" y="30"/>
                    <a:pt x="54" y="30"/>
                  </a:cubicBezTo>
                  <a:cubicBezTo>
                    <a:pt x="54" y="30"/>
                    <a:pt x="54" y="30"/>
                    <a:pt x="54" y="30"/>
                  </a:cubicBezTo>
                  <a:cubicBezTo>
                    <a:pt x="54" y="30"/>
                    <a:pt x="54" y="31"/>
                    <a:pt x="54" y="30"/>
                  </a:cubicBezTo>
                  <a:cubicBezTo>
                    <a:pt x="54" y="30"/>
                    <a:pt x="54" y="30"/>
                    <a:pt x="54" y="30"/>
                  </a:cubicBezTo>
                  <a:cubicBezTo>
                    <a:pt x="53" y="30"/>
                    <a:pt x="53" y="30"/>
                    <a:pt x="53" y="30"/>
                  </a:cubicBezTo>
                  <a:cubicBezTo>
                    <a:pt x="53" y="31"/>
                    <a:pt x="52" y="32"/>
                    <a:pt x="50" y="32"/>
                  </a:cubicBezTo>
                  <a:cubicBezTo>
                    <a:pt x="50" y="32"/>
                    <a:pt x="49" y="32"/>
                    <a:pt x="49" y="32"/>
                  </a:cubicBezTo>
                  <a:cubicBezTo>
                    <a:pt x="49" y="32"/>
                    <a:pt x="49" y="32"/>
                    <a:pt x="49" y="32"/>
                  </a:cubicBezTo>
                  <a:cubicBezTo>
                    <a:pt x="50" y="32"/>
                    <a:pt x="51" y="33"/>
                    <a:pt x="51" y="34"/>
                  </a:cubicBezTo>
                  <a:cubicBezTo>
                    <a:pt x="52" y="33"/>
                    <a:pt x="53" y="33"/>
                    <a:pt x="55" y="33"/>
                  </a:cubicBezTo>
                  <a:cubicBezTo>
                    <a:pt x="55" y="33"/>
                    <a:pt x="55" y="33"/>
                    <a:pt x="55" y="33"/>
                  </a:cubicBezTo>
                  <a:cubicBezTo>
                    <a:pt x="57" y="33"/>
                    <a:pt x="59" y="32"/>
                    <a:pt x="61" y="32"/>
                  </a:cubicBezTo>
                  <a:cubicBezTo>
                    <a:pt x="62" y="32"/>
                    <a:pt x="62" y="32"/>
                    <a:pt x="63" y="32"/>
                  </a:cubicBezTo>
                  <a:cubicBezTo>
                    <a:pt x="63" y="31"/>
                    <a:pt x="63" y="31"/>
                    <a:pt x="63" y="31"/>
                  </a:cubicBezTo>
                  <a:cubicBezTo>
                    <a:pt x="63" y="32"/>
                    <a:pt x="65" y="31"/>
                    <a:pt x="65" y="31"/>
                  </a:cubicBezTo>
                  <a:cubicBezTo>
                    <a:pt x="65" y="31"/>
                    <a:pt x="64" y="31"/>
                    <a:pt x="64" y="31"/>
                  </a:cubicBezTo>
                  <a:cubicBezTo>
                    <a:pt x="65" y="31"/>
                    <a:pt x="66" y="31"/>
                    <a:pt x="66" y="31"/>
                  </a:cubicBezTo>
                  <a:cubicBezTo>
                    <a:pt x="66" y="31"/>
                    <a:pt x="66" y="30"/>
                    <a:pt x="66" y="30"/>
                  </a:cubicBezTo>
                  <a:cubicBezTo>
                    <a:pt x="67" y="30"/>
                    <a:pt x="67" y="30"/>
                    <a:pt x="67" y="31"/>
                  </a:cubicBezTo>
                  <a:cubicBezTo>
                    <a:pt x="67" y="31"/>
                    <a:pt x="66" y="31"/>
                    <a:pt x="66" y="31"/>
                  </a:cubicBezTo>
                  <a:cubicBezTo>
                    <a:pt x="66" y="31"/>
                    <a:pt x="66" y="31"/>
                    <a:pt x="66" y="31"/>
                  </a:cubicBezTo>
                  <a:cubicBezTo>
                    <a:pt x="66" y="31"/>
                    <a:pt x="67" y="31"/>
                    <a:pt x="67" y="31"/>
                  </a:cubicBezTo>
                  <a:cubicBezTo>
                    <a:pt x="68" y="31"/>
                    <a:pt x="67" y="30"/>
                    <a:pt x="68" y="30"/>
                  </a:cubicBezTo>
                  <a:cubicBezTo>
                    <a:pt x="68" y="31"/>
                    <a:pt x="69" y="30"/>
                    <a:pt x="70" y="31"/>
                  </a:cubicBezTo>
                  <a:cubicBezTo>
                    <a:pt x="69" y="31"/>
                    <a:pt x="68" y="31"/>
                    <a:pt x="68" y="31"/>
                  </a:cubicBezTo>
                  <a:cubicBezTo>
                    <a:pt x="69" y="31"/>
                    <a:pt x="70" y="32"/>
                    <a:pt x="70" y="31"/>
                  </a:cubicBezTo>
                  <a:cubicBezTo>
                    <a:pt x="70" y="31"/>
                    <a:pt x="71" y="31"/>
                    <a:pt x="71" y="31"/>
                  </a:cubicBezTo>
                  <a:cubicBezTo>
                    <a:pt x="71" y="31"/>
                    <a:pt x="71" y="31"/>
                    <a:pt x="71" y="31"/>
                  </a:cubicBezTo>
                  <a:cubicBezTo>
                    <a:pt x="72" y="31"/>
                    <a:pt x="72" y="31"/>
                    <a:pt x="72" y="31"/>
                  </a:cubicBezTo>
                  <a:cubicBezTo>
                    <a:pt x="72" y="31"/>
                    <a:pt x="72" y="31"/>
                    <a:pt x="72" y="31"/>
                  </a:cubicBezTo>
                  <a:cubicBezTo>
                    <a:pt x="73" y="30"/>
                    <a:pt x="74" y="31"/>
                    <a:pt x="75" y="31"/>
                  </a:cubicBezTo>
                  <a:cubicBezTo>
                    <a:pt x="75" y="31"/>
                    <a:pt x="76" y="31"/>
                    <a:pt x="76" y="31"/>
                  </a:cubicBezTo>
                  <a:cubicBezTo>
                    <a:pt x="76" y="32"/>
                    <a:pt x="75" y="31"/>
                    <a:pt x="75" y="32"/>
                  </a:cubicBezTo>
                  <a:cubicBezTo>
                    <a:pt x="75" y="32"/>
                    <a:pt x="74" y="32"/>
                    <a:pt x="74" y="32"/>
                  </a:cubicBezTo>
                  <a:cubicBezTo>
                    <a:pt x="74" y="34"/>
                    <a:pt x="73" y="34"/>
                    <a:pt x="74" y="36"/>
                  </a:cubicBezTo>
                  <a:cubicBezTo>
                    <a:pt x="72" y="36"/>
                    <a:pt x="69" y="35"/>
                    <a:pt x="68" y="36"/>
                  </a:cubicBezTo>
                  <a:cubicBezTo>
                    <a:pt x="67" y="36"/>
                    <a:pt x="67" y="36"/>
                    <a:pt x="66" y="36"/>
                  </a:cubicBezTo>
                  <a:cubicBezTo>
                    <a:pt x="67" y="37"/>
                    <a:pt x="68" y="36"/>
                    <a:pt x="68" y="37"/>
                  </a:cubicBezTo>
                  <a:cubicBezTo>
                    <a:pt x="70" y="38"/>
                    <a:pt x="72" y="37"/>
                    <a:pt x="73" y="38"/>
                  </a:cubicBezTo>
                  <a:cubicBezTo>
                    <a:pt x="73" y="38"/>
                    <a:pt x="73" y="38"/>
                    <a:pt x="73" y="37"/>
                  </a:cubicBezTo>
                  <a:cubicBezTo>
                    <a:pt x="74" y="38"/>
                    <a:pt x="76" y="38"/>
                    <a:pt x="77" y="38"/>
                  </a:cubicBezTo>
                  <a:cubicBezTo>
                    <a:pt x="78" y="38"/>
                    <a:pt x="77" y="38"/>
                    <a:pt x="78" y="38"/>
                  </a:cubicBezTo>
                  <a:cubicBezTo>
                    <a:pt x="79" y="39"/>
                    <a:pt x="81" y="39"/>
                    <a:pt x="83" y="40"/>
                  </a:cubicBezTo>
                  <a:cubicBezTo>
                    <a:pt x="83" y="40"/>
                    <a:pt x="83" y="40"/>
                    <a:pt x="83" y="40"/>
                  </a:cubicBezTo>
                  <a:cubicBezTo>
                    <a:pt x="84" y="40"/>
                    <a:pt x="84" y="41"/>
                    <a:pt x="85" y="42"/>
                  </a:cubicBezTo>
                  <a:cubicBezTo>
                    <a:pt x="82" y="42"/>
                    <a:pt x="81" y="41"/>
                    <a:pt x="79" y="41"/>
                  </a:cubicBezTo>
                  <a:cubicBezTo>
                    <a:pt x="79" y="40"/>
                    <a:pt x="78" y="40"/>
                    <a:pt x="77" y="40"/>
                  </a:cubicBezTo>
                  <a:cubicBezTo>
                    <a:pt x="77" y="40"/>
                    <a:pt x="77" y="40"/>
                    <a:pt x="77" y="40"/>
                  </a:cubicBezTo>
                  <a:cubicBezTo>
                    <a:pt x="76" y="40"/>
                    <a:pt x="75" y="40"/>
                    <a:pt x="75" y="39"/>
                  </a:cubicBezTo>
                  <a:cubicBezTo>
                    <a:pt x="75" y="39"/>
                    <a:pt x="75" y="39"/>
                    <a:pt x="75" y="39"/>
                  </a:cubicBezTo>
                  <a:cubicBezTo>
                    <a:pt x="74" y="39"/>
                    <a:pt x="72" y="38"/>
                    <a:pt x="71" y="39"/>
                  </a:cubicBezTo>
                  <a:cubicBezTo>
                    <a:pt x="70" y="39"/>
                    <a:pt x="68" y="39"/>
                    <a:pt x="66" y="39"/>
                  </a:cubicBezTo>
                  <a:cubicBezTo>
                    <a:pt x="66" y="38"/>
                    <a:pt x="66" y="38"/>
                    <a:pt x="66" y="38"/>
                  </a:cubicBezTo>
                  <a:cubicBezTo>
                    <a:pt x="66" y="38"/>
                    <a:pt x="65" y="38"/>
                    <a:pt x="64" y="38"/>
                  </a:cubicBezTo>
                  <a:cubicBezTo>
                    <a:pt x="64" y="38"/>
                    <a:pt x="65" y="38"/>
                    <a:pt x="64" y="38"/>
                  </a:cubicBezTo>
                  <a:cubicBezTo>
                    <a:pt x="64" y="38"/>
                    <a:pt x="64" y="38"/>
                    <a:pt x="64" y="38"/>
                  </a:cubicBezTo>
                  <a:cubicBezTo>
                    <a:pt x="64" y="38"/>
                    <a:pt x="64" y="38"/>
                    <a:pt x="63" y="38"/>
                  </a:cubicBezTo>
                  <a:cubicBezTo>
                    <a:pt x="63" y="38"/>
                    <a:pt x="62" y="38"/>
                    <a:pt x="62" y="38"/>
                  </a:cubicBezTo>
                  <a:cubicBezTo>
                    <a:pt x="62" y="38"/>
                    <a:pt x="62" y="38"/>
                    <a:pt x="61" y="38"/>
                  </a:cubicBezTo>
                  <a:cubicBezTo>
                    <a:pt x="61" y="38"/>
                    <a:pt x="61" y="38"/>
                    <a:pt x="61" y="38"/>
                  </a:cubicBezTo>
                  <a:cubicBezTo>
                    <a:pt x="59" y="39"/>
                    <a:pt x="58" y="40"/>
                    <a:pt x="56" y="40"/>
                  </a:cubicBezTo>
                  <a:cubicBezTo>
                    <a:pt x="55" y="40"/>
                    <a:pt x="55" y="40"/>
                    <a:pt x="54" y="40"/>
                  </a:cubicBezTo>
                  <a:cubicBezTo>
                    <a:pt x="54" y="40"/>
                    <a:pt x="54" y="41"/>
                    <a:pt x="54" y="41"/>
                  </a:cubicBezTo>
                  <a:cubicBezTo>
                    <a:pt x="55" y="41"/>
                    <a:pt x="55" y="40"/>
                    <a:pt x="55" y="40"/>
                  </a:cubicBezTo>
                  <a:cubicBezTo>
                    <a:pt x="56" y="41"/>
                    <a:pt x="57" y="40"/>
                    <a:pt x="57" y="40"/>
                  </a:cubicBezTo>
                  <a:cubicBezTo>
                    <a:pt x="55" y="42"/>
                    <a:pt x="53" y="43"/>
                    <a:pt x="51" y="43"/>
                  </a:cubicBezTo>
                  <a:cubicBezTo>
                    <a:pt x="51" y="44"/>
                    <a:pt x="50" y="44"/>
                    <a:pt x="50" y="44"/>
                  </a:cubicBezTo>
                  <a:cubicBezTo>
                    <a:pt x="50" y="45"/>
                    <a:pt x="49" y="46"/>
                    <a:pt x="48" y="46"/>
                  </a:cubicBezTo>
                  <a:cubicBezTo>
                    <a:pt x="47" y="47"/>
                    <a:pt x="47" y="47"/>
                    <a:pt x="47" y="47"/>
                  </a:cubicBezTo>
                  <a:cubicBezTo>
                    <a:pt x="46" y="48"/>
                    <a:pt x="45" y="48"/>
                    <a:pt x="45" y="49"/>
                  </a:cubicBezTo>
                  <a:cubicBezTo>
                    <a:pt x="44" y="49"/>
                    <a:pt x="44" y="49"/>
                    <a:pt x="44" y="49"/>
                  </a:cubicBezTo>
                  <a:cubicBezTo>
                    <a:pt x="44" y="50"/>
                    <a:pt x="44" y="50"/>
                    <a:pt x="44" y="50"/>
                  </a:cubicBezTo>
                  <a:cubicBezTo>
                    <a:pt x="43" y="50"/>
                    <a:pt x="42" y="50"/>
                    <a:pt x="41" y="50"/>
                  </a:cubicBezTo>
                  <a:cubicBezTo>
                    <a:pt x="41" y="50"/>
                    <a:pt x="41" y="50"/>
                    <a:pt x="40" y="51"/>
                  </a:cubicBezTo>
                  <a:cubicBezTo>
                    <a:pt x="41" y="51"/>
                    <a:pt x="41" y="51"/>
                    <a:pt x="41" y="51"/>
                  </a:cubicBezTo>
                  <a:cubicBezTo>
                    <a:pt x="40" y="52"/>
                    <a:pt x="40" y="52"/>
                    <a:pt x="39" y="53"/>
                  </a:cubicBezTo>
                  <a:cubicBezTo>
                    <a:pt x="39" y="53"/>
                    <a:pt x="39" y="53"/>
                    <a:pt x="39" y="53"/>
                  </a:cubicBezTo>
                  <a:cubicBezTo>
                    <a:pt x="40" y="53"/>
                    <a:pt x="41" y="52"/>
                    <a:pt x="42" y="52"/>
                  </a:cubicBezTo>
                  <a:cubicBezTo>
                    <a:pt x="42" y="52"/>
                    <a:pt x="43" y="52"/>
                    <a:pt x="43" y="52"/>
                  </a:cubicBezTo>
                  <a:cubicBezTo>
                    <a:pt x="42" y="53"/>
                    <a:pt x="41" y="53"/>
                    <a:pt x="41" y="53"/>
                  </a:cubicBezTo>
                  <a:cubicBezTo>
                    <a:pt x="41" y="54"/>
                    <a:pt x="41" y="53"/>
                    <a:pt x="40" y="54"/>
                  </a:cubicBezTo>
                  <a:cubicBezTo>
                    <a:pt x="40" y="54"/>
                    <a:pt x="41" y="54"/>
                    <a:pt x="41" y="54"/>
                  </a:cubicBezTo>
                  <a:cubicBezTo>
                    <a:pt x="40" y="54"/>
                    <a:pt x="40" y="54"/>
                    <a:pt x="40" y="54"/>
                  </a:cubicBezTo>
                  <a:cubicBezTo>
                    <a:pt x="40" y="54"/>
                    <a:pt x="40" y="54"/>
                    <a:pt x="39" y="55"/>
                  </a:cubicBezTo>
                  <a:cubicBezTo>
                    <a:pt x="39" y="55"/>
                    <a:pt x="39" y="55"/>
                    <a:pt x="40" y="55"/>
                  </a:cubicBezTo>
                  <a:cubicBezTo>
                    <a:pt x="40" y="55"/>
                    <a:pt x="40" y="55"/>
                    <a:pt x="40" y="55"/>
                  </a:cubicBezTo>
                  <a:cubicBezTo>
                    <a:pt x="40" y="55"/>
                    <a:pt x="40" y="55"/>
                    <a:pt x="39" y="55"/>
                  </a:cubicBezTo>
                  <a:cubicBezTo>
                    <a:pt x="39" y="55"/>
                    <a:pt x="38" y="56"/>
                    <a:pt x="38" y="56"/>
                  </a:cubicBezTo>
                  <a:cubicBezTo>
                    <a:pt x="38" y="56"/>
                    <a:pt x="38" y="55"/>
                    <a:pt x="38" y="55"/>
                  </a:cubicBezTo>
                  <a:cubicBezTo>
                    <a:pt x="38" y="55"/>
                    <a:pt x="38" y="56"/>
                    <a:pt x="38" y="56"/>
                  </a:cubicBezTo>
                  <a:cubicBezTo>
                    <a:pt x="38" y="55"/>
                    <a:pt x="38" y="54"/>
                    <a:pt x="37" y="54"/>
                  </a:cubicBezTo>
                  <a:cubicBezTo>
                    <a:pt x="36" y="55"/>
                    <a:pt x="36" y="56"/>
                    <a:pt x="35" y="57"/>
                  </a:cubicBezTo>
                  <a:cubicBezTo>
                    <a:pt x="35" y="57"/>
                    <a:pt x="35" y="57"/>
                    <a:pt x="35" y="57"/>
                  </a:cubicBezTo>
                  <a:cubicBezTo>
                    <a:pt x="35" y="56"/>
                    <a:pt x="35" y="56"/>
                    <a:pt x="35" y="56"/>
                  </a:cubicBezTo>
                  <a:cubicBezTo>
                    <a:pt x="35" y="56"/>
                    <a:pt x="35" y="55"/>
                    <a:pt x="35" y="55"/>
                  </a:cubicBezTo>
                  <a:cubicBezTo>
                    <a:pt x="34" y="55"/>
                    <a:pt x="34" y="57"/>
                    <a:pt x="33" y="58"/>
                  </a:cubicBezTo>
                  <a:cubicBezTo>
                    <a:pt x="33" y="58"/>
                    <a:pt x="32" y="58"/>
                    <a:pt x="32" y="58"/>
                  </a:cubicBezTo>
                  <a:cubicBezTo>
                    <a:pt x="32" y="61"/>
                    <a:pt x="31" y="62"/>
                    <a:pt x="30" y="64"/>
                  </a:cubicBezTo>
                  <a:cubicBezTo>
                    <a:pt x="30" y="64"/>
                    <a:pt x="30" y="64"/>
                    <a:pt x="30" y="64"/>
                  </a:cubicBezTo>
                  <a:cubicBezTo>
                    <a:pt x="30" y="64"/>
                    <a:pt x="30" y="65"/>
                    <a:pt x="30" y="65"/>
                  </a:cubicBezTo>
                  <a:cubicBezTo>
                    <a:pt x="31" y="65"/>
                    <a:pt x="30" y="64"/>
                    <a:pt x="31" y="64"/>
                  </a:cubicBezTo>
                  <a:cubicBezTo>
                    <a:pt x="31" y="65"/>
                    <a:pt x="31" y="64"/>
                    <a:pt x="32" y="64"/>
                  </a:cubicBezTo>
                  <a:cubicBezTo>
                    <a:pt x="32" y="65"/>
                    <a:pt x="31" y="65"/>
                    <a:pt x="31" y="66"/>
                  </a:cubicBezTo>
                  <a:cubicBezTo>
                    <a:pt x="32" y="66"/>
                    <a:pt x="32" y="66"/>
                    <a:pt x="32" y="66"/>
                  </a:cubicBezTo>
                  <a:cubicBezTo>
                    <a:pt x="33" y="65"/>
                    <a:pt x="32" y="65"/>
                    <a:pt x="32" y="65"/>
                  </a:cubicBezTo>
                  <a:cubicBezTo>
                    <a:pt x="32" y="65"/>
                    <a:pt x="33" y="65"/>
                    <a:pt x="33" y="65"/>
                  </a:cubicBezTo>
                  <a:cubicBezTo>
                    <a:pt x="32" y="65"/>
                    <a:pt x="32" y="65"/>
                    <a:pt x="33" y="65"/>
                  </a:cubicBezTo>
                  <a:cubicBezTo>
                    <a:pt x="32" y="67"/>
                    <a:pt x="32" y="68"/>
                    <a:pt x="31" y="69"/>
                  </a:cubicBezTo>
                  <a:cubicBezTo>
                    <a:pt x="31" y="69"/>
                    <a:pt x="31" y="68"/>
                    <a:pt x="31" y="68"/>
                  </a:cubicBezTo>
                  <a:cubicBezTo>
                    <a:pt x="30" y="69"/>
                    <a:pt x="30" y="69"/>
                    <a:pt x="30" y="69"/>
                  </a:cubicBezTo>
                  <a:cubicBezTo>
                    <a:pt x="30" y="69"/>
                    <a:pt x="29" y="69"/>
                    <a:pt x="29" y="69"/>
                  </a:cubicBezTo>
                  <a:cubicBezTo>
                    <a:pt x="29" y="69"/>
                    <a:pt x="29" y="70"/>
                    <a:pt x="29" y="70"/>
                  </a:cubicBezTo>
                  <a:cubicBezTo>
                    <a:pt x="29" y="70"/>
                    <a:pt x="29" y="69"/>
                    <a:pt x="29" y="69"/>
                  </a:cubicBezTo>
                  <a:cubicBezTo>
                    <a:pt x="28" y="69"/>
                    <a:pt x="28" y="69"/>
                    <a:pt x="28" y="69"/>
                  </a:cubicBezTo>
                  <a:cubicBezTo>
                    <a:pt x="28" y="69"/>
                    <a:pt x="28" y="69"/>
                    <a:pt x="28" y="69"/>
                  </a:cubicBezTo>
                  <a:cubicBezTo>
                    <a:pt x="28" y="69"/>
                    <a:pt x="28" y="70"/>
                    <a:pt x="27" y="70"/>
                  </a:cubicBezTo>
                  <a:cubicBezTo>
                    <a:pt x="27" y="70"/>
                    <a:pt x="27" y="69"/>
                    <a:pt x="27" y="69"/>
                  </a:cubicBezTo>
                  <a:cubicBezTo>
                    <a:pt x="27" y="68"/>
                    <a:pt x="27" y="68"/>
                    <a:pt x="28" y="68"/>
                  </a:cubicBezTo>
                  <a:cubicBezTo>
                    <a:pt x="29" y="67"/>
                    <a:pt x="29" y="65"/>
                    <a:pt x="30" y="64"/>
                  </a:cubicBezTo>
                  <a:cubicBezTo>
                    <a:pt x="30" y="64"/>
                    <a:pt x="30" y="64"/>
                    <a:pt x="30" y="64"/>
                  </a:cubicBezTo>
                  <a:cubicBezTo>
                    <a:pt x="30" y="64"/>
                    <a:pt x="29" y="64"/>
                    <a:pt x="29" y="64"/>
                  </a:cubicBezTo>
                  <a:cubicBezTo>
                    <a:pt x="29" y="63"/>
                    <a:pt x="30" y="63"/>
                    <a:pt x="29" y="62"/>
                  </a:cubicBezTo>
                  <a:cubicBezTo>
                    <a:pt x="29" y="63"/>
                    <a:pt x="29" y="63"/>
                    <a:pt x="28" y="63"/>
                  </a:cubicBezTo>
                  <a:cubicBezTo>
                    <a:pt x="29" y="62"/>
                    <a:pt x="29" y="61"/>
                    <a:pt x="29" y="60"/>
                  </a:cubicBezTo>
                  <a:cubicBezTo>
                    <a:pt x="29" y="60"/>
                    <a:pt x="29" y="60"/>
                    <a:pt x="29" y="60"/>
                  </a:cubicBezTo>
                  <a:cubicBezTo>
                    <a:pt x="29" y="59"/>
                    <a:pt x="29" y="58"/>
                    <a:pt x="30" y="57"/>
                  </a:cubicBezTo>
                  <a:cubicBezTo>
                    <a:pt x="30" y="58"/>
                    <a:pt x="30" y="58"/>
                    <a:pt x="30" y="58"/>
                  </a:cubicBezTo>
                  <a:cubicBezTo>
                    <a:pt x="30" y="59"/>
                    <a:pt x="30" y="59"/>
                    <a:pt x="30" y="59"/>
                  </a:cubicBezTo>
                  <a:cubicBezTo>
                    <a:pt x="30" y="59"/>
                    <a:pt x="30" y="59"/>
                    <a:pt x="30" y="59"/>
                  </a:cubicBezTo>
                  <a:cubicBezTo>
                    <a:pt x="31" y="58"/>
                    <a:pt x="32" y="57"/>
                    <a:pt x="32" y="56"/>
                  </a:cubicBezTo>
                  <a:cubicBezTo>
                    <a:pt x="34" y="54"/>
                    <a:pt x="35" y="52"/>
                    <a:pt x="37" y="52"/>
                  </a:cubicBezTo>
                  <a:cubicBezTo>
                    <a:pt x="37" y="53"/>
                    <a:pt x="36" y="53"/>
                    <a:pt x="36" y="54"/>
                  </a:cubicBezTo>
                  <a:cubicBezTo>
                    <a:pt x="37" y="54"/>
                    <a:pt x="38" y="53"/>
                    <a:pt x="38" y="52"/>
                  </a:cubicBezTo>
                  <a:cubicBezTo>
                    <a:pt x="38" y="52"/>
                    <a:pt x="38" y="52"/>
                    <a:pt x="38" y="52"/>
                  </a:cubicBezTo>
                  <a:cubicBezTo>
                    <a:pt x="37" y="50"/>
                    <a:pt x="39" y="50"/>
                    <a:pt x="39" y="48"/>
                  </a:cubicBezTo>
                  <a:cubicBezTo>
                    <a:pt x="39" y="48"/>
                    <a:pt x="38" y="49"/>
                    <a:pt x="38" y="48"/>
                  </a:cubicBezTo>
                  <a:cubicBezTo>
                    <a:pt x="38" y="48"/>
                    <a:pt x="38" y="48"/>
                    <a:pt x="38" y="48"/>
                  </a:cubicBezTo>
                  <a:cubicBezTo>
                    <a:pt x="38" y="48"/>
                    <a:pt x="39" y="46"/>
                    <a:pt x="40" y="46"/>
                  </a:cubicBezTo>
                  <a:cubicBezTo>
                    <a:pt x="40" y="46"/>
                    <a:pt x="40" y="46"/>
                    <a:pt x="40" y="45"/>
                  </a:cubicBezTo>
                  <a:cubicBezTo>
                    <a:pt x="41" y="45"/>
                    <a:pt x="41" y="44"/>
                    <a:pt x="41" y="44"/>
                  </a:cubicBezTo>
                  <a:cubicBezTo>
                    <a:pt x="42" y="44"/>
                    <a:pt x="42" y="44"/>
                    <a:pt x="42" y="43"/>
                  </a:cubicBezTo>
                  <a:cubicBezTo>
                    <a:pt x="42" y="43"/>
                    <a:pt x="42" y="43"/>
                    <a:pt x="42" y="43"/>
                  </a:cubicBezTo>
                  <a:cubicBezTo>
                    <a:pt x="41" y="44"/>
                    <a:pt x="41" y="44"/>
                    <a:pt x="40" y="45"/>
                  </a:cubicBezTo>
                  <a:cubicBezTo>
                    <a:pt x="39" y="45"/>
                    <a:pt x="39" y="46"/>
                    <a:pt x="39" y="46"/>
                  </a:cubicBezTo>
                  <a:cubicBezTo>
                    <a:pt x="37" y="46"/>
                    <a:pt x="37" y="47"/>
                    <a:pt x="37" y="48"/>
                  </a:cubicBezTo>
                  <a:cubicBezTo>
                    <a:pt x="37" y="49"/>
                    <a:pt x="38" y="48"/>
                    <a:pt x="38" y="49"/>
                  </a:cubicBezTo>
                  <a:cubicBezTo>
                    <a:pt x="37" y="49"/>
                    <a:pt x="37" y="49"/>
                    <a:pt x="37" y="49"/>
                  </a:cubicBezTo>
                  <a:cubicBezTo>
                    <a:pt x="37" y="49"/>
                    <a:pt x="37" y="49"/>
                    <a:pt x="37" y="49"/>
                  </a:cubicBezTo>
                  <a:cubicBezTo>
                    <a:pt x="37" y="49"/>
                    <a:pt x="37" y="49"/>
                    <a:pt x="36" y="49"/>
                  </a:cubicBezTo>
                  <a:cubicBezTo>
                    <a:pt x="36" y="50"/>
                    <a:pt x="36" y="51"/>
                    <a:pt x="36" y="51"/>
                  </a:cubicBezTo>
                  <a:cubicBezTo>
                    <a:pt x="35" y="51"/>
                    <a:pt x="36" y="50"/>
                    <a:pt x="35" y="50"/>
                  </a:cubicBezTo>
                  <a:cubicBezTo>
                    <a:pt x="33" y="51"/>
                    <a:pt x="32" y="54"/>
                    <a:pt x="30" y="55"/>
                  </a:cubicBezTo>
                  <a:cubicBezTo>
                    <a:pt x="30" y="56"/>
                    <a:pt x="30" y="56"/>
                    <a:pt x="30" y="56"/>
                  </a:cubicBezTo>
                  <a:cubicBezTo>
                    <a:pt x="29" y="55"/>
                    <a:pt x="31" y="54"/>
                    <a:pt x="31" y="53"/>
                  </a:cubicBezTo>
                  <a:cubicBezTo>
                    <a:pt x="31" y="53"/>
                    <a:pt x="31" y="53"/>
                    <a:pt x="31" y="53"/>
                  </a:cubicBezTo>
                  <a:cubicBezTo>
                    <a:pt x="31" y="53"/>
                    <a:pt x="31" y="52"/>
                    <a:pt x="31" y="52"/>
                  </a:cubicBezTo>
                  <a:cubicBezTo>
                    <a:pt x="31" y="53"/>
                    <a:pt x="30" y="53"/>
                    <a:pt x="30" y="53"/>
                  </a:cubicBezTo>
                  <a:cubicBezTo>
                    <a:pt x="30" y="53"/>
                    <a:pt x="30" y="53"/>
                    <a:pt x="30" y="53"/>
                  </a:cubicBezTo>
                  <a:cubicBezTo>
                    <a:pt x="29" y="54"/>
                    <a:pt x="28" y="56"/>
                    <a:pt x="27" y="56"/>
                  </a:cubicBezTo>
                  <a:cubicBezTo>
                    <a:pt x="27" y="57"/>
                    <a:pt x="27" y="57"/>
                    <a:pt x="26" y="58"/>
                  </a:cubicBezTo>
                  <a:cubicBezTo>
                    <a:pt x="27" y="59"/>
                    <a:pt x="25" y="60"/>
                    <a:pt x="25" y="61"/>
                  </a:cubicBezTo>
                  <a:cubicBezTo>
                    <a:pt x="25" y="61"/>
                    <a:pt x="26" y="61"/>
                    <a:pt x="26" y="61"/>
                  </a:cubicBezTo>
                  <a:cubicBezTo>
                    <a:pt x="26" y="63"/>
                    <a:pt x="24" y="63"/>
                    <a:pt x="25" y="65"/>
                  </a:cubicBezTo>
                  <a:cubicBezTo>
                    <a:pt x="25" y="65"/>
                    <a:pt x="24" y="65"/>
                    <a:pt x="24" y="65"/>
                  </a:cubicBezTo>
                  <a:cubicBezTo>
                    <a:pt x="24" y="65"/>
                    <a:pt x="24" y="65"/>
                    <a:pt x="24" y="64"/>
                  </a:cubicBezTo>
                  <a:cubicBezTo>
                    <a:pt x="24" y="64"/>
                    <a:pt x="23" y="64"/>
                    <a:pt x="23" y="65"/>
                  </a:cubicBezTo>
                  <a:cubicBezTo>
                    <a:pt x="23" y="65"/>
                    <a:pt x="24" y="65"/>
                    <a:pt x="24" y="65"/>
                  </a:cubicBezTo>
                  <a:cubicBezTo>
                    <a:pt x="24" y="66"/>
                    <a:pt x="23" y="66"/>
                    <a:pt x="23" y="66"/>
                  </a:cubicBezTo>
                  <a:cubicBezTo>
                    <a:pt x="22" y="66"/>
                    <a:pt x="23" y="67"/>
                    <a:pt x="22" y="67"/>
                  </a:cubicBezTo>
                  <a:cubicBezTo>
                    <a:pt x="22" y="67"/>
                    <a:pt x="22" y="67"/>
                    <a:pt x="22" y="67"/>
                  </a:cubicBezTo>
                  <a:cubicBezTo>
                    <a:pt x="22" y="68"/>
                    <a:pt x="22" y="68"/>
                    <a:pt x="23" y="68"/>
                  </a:cubicBezTo>
                  <a:cubicBezTo>
                    <a:pt x="23" y="68"/>
                    <a:pt x="23" y="68"/>
                    <a:pt x="23" y="67"/>
                  </a:cubicBezTo>
                  <a:cubicBezTo>
                    <a:pt x="23" y="68"/>
                    <a:pt x="23" y="69"/>
                    <a:pt x="23" y="69"/>
                  </a:cubicBezTo>
                  <a:cubicBezTo>
                    <a:pt x="22" y="69"/>
                    <a:pt x="23" y="69"/>
                    <a:pt x="23" y="68"/>
                  </a:cubicBezTo>
                  <a:cubicBezTo>
                    <a:pt x="22" y="68"/>
                    <a:pt x="22" y="68"/>
                    <a:pt x="22" y="68"/>
                  </a:cubicBezTo>
                  <a:cubicBezTo>
                    <a:pt x="22" y="71"/>
                    <a:pt x="21" y="74"/>
                    <a:pt x="21" y="77"/>
                  </a:cubicBezTo>
                  <a:cubicBezTo>
                    <a:pt x="21" y="77"/>
                    <a:pt x="21" y="77"/>
                    <a:pt x="20" y="77"/>
                  </a:cubicBezTo>
                  <a:cubicBezTo>
                    <a:pt x="20" y="77"/>
                    <a:pt x="20" y="77"/>
                    <a:pt x="20" y="77"/>
                  </a:cubicBezTo>
                  <a:cubicBezTo>
                    <a:pt x="20" y="77"/>
                    <a:pt x="20" y="77"/>
                    <a:pt x="19" y="76"/>
                  </a:cubicBezTo>
                  <a:cubicBezTo>
                    <a:pt x="19" y="78"/>
                    <a:pt x="19" y="80"/>
                    <a:pt x="19" y="82"/>
                  </a:cubicBezTo>
                  <a:cubicBezTo>
                    <a:pt x="19" y="82"/>
                    <a:pt x="19" y="81"/>
                    <a:pt x="19" y="81"/>
                  </a:cubicBezTo>
                  <a:cubicBezTo>
                    <a:pt x="20" y="83"/>
                    <a:pt x="20" y="84"/>
                    <a:pt x="20" y="86"/>
                  </a:cubicBezTo>
                  <a:cubicBezTo>
                    <a:pt x="20" y="86"/>
                    <a:pt x="20" y="86"/>
                    <a:pt x="20" y="86"/>
                  </a:cubicBezTo>
                  <a:cubicBezTo>
                    <a:pt x="20" y="87"/>
                    <a:pt x="20" y="87"/>
                    <a:pt x="20" y="87"/>
                  </a:cubicBezTo>
                  <a:cubicBezTo>
                    <a:pt x="20" y="87"/>
                    <a:pt x="21" y="88"/>
                    <a:pt x="21" y="89"/>
                  </a:cubicBezTo>
                  <a:cubicBezTo>
                    <a:pt x="21" y="89"/>
                    <a:pt x="20" y="89"/>
                    <a:pt x="20" y="90"/>
                  </a:cubicBezTo>
                  <a:cubicBezTo>
                    <a:pt x="20" y="90"/>
                    <a:pt x="21" y="90"/>
                    <a:pt x="21" y="90"/>
                  </a:cubicBezTo>
                  <a:cubicBezTo>
                    <a:pt x="20" y="91"/>
                    <a:pt x="20" y="91"/>
                    <a:pt x="19" y="91"/>
                  </a:cubicBezTo>
                  <a:cubicBezTo>
                    <a:pt x="20" y="92"/>
                    <a:pt x="20" y="94"/>
                    <a:pt x="21" y="96"/>
                  </a:cubicBezTo>
                  <a:cubicBezTo>
                    <a:pt x="21" y="96"/>
                    <a:pt x="21" y="95"/>
                    <a:pt x="21" y="96"/>
                  </a:cubicBezTo>
                  <a:cubicBezTo>
                    <a:pt x="21" y="96"/>
                    <a:pt x="21" y="96"/>
                    <a:pt x="21" y="96"/>
                  </a:cubicBezTo>
                  <a:cubicBezTo>
                    <a:pt x="21" y="97"/>
                    <a:pt x="22" y="98"/>
                    <a:pt x="22" y="98"/>
                  </a:cubicBezTo>
                  <a:cubicBezTo>
                    <a:pt x="22" y="99"/>
                    <a:pt x="22" y="99"/>
                    <a:pt x="22" y="99"/>
                  </a:cubicBezTo>
                  <a:cubicBezTo>
                    <a:pt x="22" y="99"/>
                    <a:pt x="22" y="99"/>
                    <a:pt x="22" y="99"/>
                  </a:cubicBezTo>
                  <a:cubicBezTo>
                    <a:pt x="22" y="100"/>
                    <a:pt x="22" y="101"/>
                    <a:pt x="23" y="101"/>
                  </a:cubicBezTo>
                  <a:cubicBezTo>
                    <a:pt x="23" y="101"/>
                    <a:pt x="23" y="102"/>
                    <a:pt x="23" y="102"/>
                  </a:cubicBezTo>
                  <a:cubicBezTo>
                    <a:pt x="23" y="103"/>
                    <a:pt x="23" y="103"/>
                    <a:pt x="24" y="103"/>
                  </a:cubicBezTo>
                  <a:cubicBezTo>
                    <a:pt x="24" y="104"/>
                    <a:pt x="24" y="105"/>
                    <a:pt x="24" y="105"/>
                  </a:cubicBezTo>
                  <a:cubicBezTo>
                    <a:pt x="24" y="106"/>
                    <a:pt x="25" y="107"/>
                    <a:pt x="25" y="107"/>
                  </a:cubicBezTo>
                  <a:cubicBezTo>
                    <a:pt x="25" y="107"/>
                    <a:pt x="25" y="107"/>
                    <a:pt x="25" y="108"/>
                  </a:cubicBezTo>
                  <a:cubicBezTo>
                    <a:pt x="25" y="108"/>
                    <a:pt x="25" y="108"/>
                    <a:pt x="25" y="109"/>
                  </a:cubicBezTo>
                  <a:cubicBezTo>
                    <a:pt x="27" y="109"/>
                    <a:pt x="26" y="111"/>
                    <a:pt x="28" y="112"/>
                  </a:cubicBezTo>
                  <a:cubicBezTo>
                    <a:pt x="28" y="112"/>
                    <a:pt x="28" y="112"/>
                    <a:pt x="29" y="113"/>
                  </a:cubicBezTo>
                  <a:cubicBezTo>
                    <a:pt x="29" y="113"/>
                    <a:pt x="28" y="113"/>
                    <a:pt x="28" y="113"/>
                  </a:cubicBezTo>
                  <a:cubicBezTo>
                    <a:pt x="28" y="113"/>
                    <a:pt x="29" y="113"/>
                    <a:pt x="29" y="113"/>
                  </a:cubicBezTo>
                  <a:cubicBezTo>
                    <a:pt x="29" y="114"/>
                    <a:pt x="29" y="114"/>
                    <a:pt x="29" y="115"/>
                  </a:cubicBezTo>
                  <a:cubicBezTo>
                    <a:pt x="30" y="115"/>
                    <a:pt x="31" y="116"/>
                    <a:pt x="31" y="117"/>
                  </a:cubicBezTo>
                  <a:cubicBezTo>
                    <a:pt x="32" y="118"/>
                    <a:pt x="33" y="119"/>
                    <a:pt x="34" y="120"/>
                  </a:cubicBezTo>
                  <a:cubicBezTo>
                    <a:pt x="34" y="120"/>
                    <a:pt x="34" y="120"/>
                    <a:pt x="34" y="120"/>
                  </a:cubicBezTo>
                  <a:cubicBezTo>
                    <a:pt x="35" y="121"/>
                    <a:pt x="35" y="122"/>
                    <a:pt x="36" y="122"/>
                  </a:cubicBezTo>
                  <a:cubicBezTo>
                    <a:pt x="37" y="124"/>
                    <a:pt x="39" y="125"/>
                    <a:pt x="40" y="126"/>
                  </a:cubicBezTo>
                  <a:cubicBezTo>
                    <a:pt x="40" y="126"/>
                    <a:pt x="40" y="126"/>
                    <a:pt x="40" y="126"/>
                  </a:cubicBezTo>
                  <a:cubicBezTo>
                    <a:pt x="40" y="126"/>
                    <a:pt x="40" y="127"/>
                    <a:pt x="41" y="127"/>
                  </a:cubicBezTo>
                  <a:cubicBezTo>
                    <a:pt x="42" y="127"/>
                    <a:pt x="43" y="128"/>
                    <a:pt x="44" y="129"/>
                  </a:cubicBezTo>
                  <a:cubicBezTo>
                    <a:pt x="45" y="129"/>
                    <a:pt x="46" y="130"/>
                    <a:pt x="47" y="131"/>
                  </a:cubicBezTo>
                  <a:cubicBezTo>
                    <a:pt x="46" y="131"/>
                    <a:pt x="46" y="131"/>
                    <a:pt x="45" y="131"/>
                  </a:cubicBezTo>
                  <a:cubicBezTo>
                    <a:pt x="45" y="132"/>
                    <a:pt x="45" y="132"/>
                    <a:pt x="46" y="132"/>
                  </a:cubicBezTo>
                  <a:cubicBezTo>
                    <a:pt x="45" y="132"/>
                    <a:pt x="45" y="132"/>
                    <a:pt x="45" y="132"/>
                  </a:cubicBezTo>
                  <a:cubicBezTo>
                    <a:pt x="46" y="133"/>
                    <a:pt x="47" y="133"/>
                    <a:pt x="47" y="134"/>
                  </a:cubicBezTo>
                  <a:cubicBezTo>
                    <a:pt x="48" y="133"/>
                    <a:pt x="48" y="134"/>
                    <a:pt x="49" y="134"/>
                  </a:cubicBezTo>
                  <a:cubicBezTo>
                    <a:pt x="49" y="134"/>
                    <a:pt x="49" y="134"/>
                    <a:pt x="50" y="134"/>
                  </a:cubicBezTo>
                  <a:cubicBezTo>
                    <a:pt x="51" y="135"/>
                    <a:pt x="52" y="135"/>
                    <a:pt x="53" y="136"/>
                  </a:cubicBezTo>
                  <a:cubicBezTo>
                    <a:pt x="55" y="136"/>
                    <a:pt x="56" y="136"/>
                    <a:pt x="56" y="136"/>
                  </a:cubicBezTo>
                  <a:cubicBezTo>
                    <a:pt x="58" y="136"/>
                    <a:pt x="58" y="137"/>
                    <a:pt x="59" y="137"/>
                  </a:cubicBezTo>
                  <a:cubicBezTo>
                    <a:pt x="59" y="137"/>
                    <a:pt x="59" y="137"/>
                    <a:pt x="59" y="137"/>
                  </a:cubicBezTo>
                  <a:cubicBezTo>
                    <a:pt x="61" y="138"/>
                    <a:pt x="63" y="138"/>
                    <a:pt x="65" y="138"/>
                  </a:cubicBezTo>
                  <a:cubicBezTo>
                    <a:pt x="63" y="137"/>
                    <a:pt x="61" y="137"/>
                    <a:pt x="61" y="136"/>
                  </a:cubicBezTo>
                  <a:cubicBezTo>
                    <a:pt x="61" y="136"/>
                    <a:pt x="61" y="136"/>
                    <a:pt x="61" y="136"/>
                  </a:cubicBezTo>
                  <a:cubicBezTo>
                    <a:pt x="61" y="136"/>
                    <a:pt x="61" y="136"/>
                    <a:pt x="61" y="136"/>
                  </a:cubicBezTo>
                  <a:cubicBezTo>
                    <a:pt x="60" y="137"/>
                    <a:pt x="60" y="136"/>
                    <a:pt x="59" y="136"/>
                  </a:cubicBezTo>
                  <a:cubicBezTo>
                    <a:pt x="58" y="136"/>
                    <a:pt x="58" y="136"/>
                    <a:pt x="58" y="136"/>
                  </a:cubicBezTo>
                  <a:cubicBezTo>
                    <a:pt x="57" y="136"/>
                    <a:pt x="56" y="135"/>
                    <a:pt x="55" y="135"/>
                  </a:cubicBezTo>
                  <a:cubicBezTo>
                    <a:pt x="53" y="133"/>
                    <a:pt x="51" y="133"/>
                    <a:pt x="48" y="131"/>
                  </a:cubicBezTo>
                  <a:cubicBezTo>
                    <a:pt x="48" y="131"/>
                    <a:pt x="48" y="131"/>
                    <a:pt x="49" y="130"/>
                  </a:cubicBezTo>
                  <a:cubicBezTo>
                    <a:pt x="49" y="131"/>
                    <a:pt x="50" y="131"/>
                    <a:pt x="50" y="131"/>
                  </a:cubicBezTo>
                  <a:cubicBezTo>
                    <a:pt x="50" y="131"/>
                    <a:pt x="50" y="131"/>
                    <a:pt x="50" y="132"/>
                  </a:cubicBezTo>
                  <a:cubicBezTo>
                    <a:pt x="51" y="132"/>
                    <a:pt x="52" y="133"/>
                    <a:pt x="53" y="132"/>
                  </a:cubicBezTo>
                  <a:cubicBezTo>
                    <a:pt x="53" y="132"/>
                    <a:pt x="52" y="133"/>
                    <a:pt x="52" y="132"/>
                  </a:cubicBezTo>
                  <a:cubicBezTo>
                    <a:pt x="53" y="132"/>
                    <a:pt x="52" y="132"/>
                    <a:pt x="52" y="132"/>
                  </a:cubicBezTo>
                  <a:cubicBezTo>
                    <a:pt x="52" y="131"/>
                    <a:pt x="51" y="130"/>
                    <a:pt x="50" y="130"/>
                  </a:cubicBezTo>
                  <a:cubicBezTo>
                    <a:pt x="50" y="131"/>
                    <a:pt x="49" y="130"/>
                    <a:pt x="48" y="130"/>
                  </a:cubicBezTo>
                  <a:cubicBezTo>
                    <a:pt x="49" y="129"/>
                    <a:pt x="47" y="128"/>
                    <a:pt x="47" y="127"/>
                  </a:cubicBezTo>
                  <a:cubicBezTo>
                    <a:pt x="46" y="127"/>
                    <a:pt x="45" y="127"/>
                    <a:pt x="45" y="126"/>
                  </a:cubicBezTo>
                  <a:cubicBezTo>
                    <a:pt x="43" y="125"/>
                    <a:pt x="41" y="124"/>
                    <a:pt x="41" y="122"/>
                  </a:cubicBezTo>
                  <a:cubicBezTo>
                    <a:pt x="41" y="122"/>
                    <a:pt x="40" y="122"/>
                    <a:pt x="40" y="122"/>
                  </a:cubicBezTo>
                  <a:cubicBezTo>
                    <a:pt x="41" y="122"/>
                    <a:pt x="41" y="122"/>
                    <a:pt x="42" y="122"/>
                  </a:cubicBezTo>
                  <a:cubicBezTo>
                    <a:pt x="42" y="123"/>
                    <a:pt x="42" y="123"/>
                    <a:pt x="43" y="123"/>
                  </a:cubicBezTo>
                  <a:cubicBezTo>
                    <a:pt x="43" y="123"/>
                    <a:pt x="43" y="123"/>
                    <a:pt x="43" y="123"/>
                  </a:cubicBezTo>
                  <a:cubicBezTo>
                    <a:pt x="44" y="124"/>
                    <a:pt x="46" y="125"/>
                    <a:pt x="47" y="127"/>
                  </a:cubicBezTo>
                  <a:cubicBezTo>
                    <a:pt x="48" y="127"/>
                    <a:pt x="49" y="128"/>
                    <a:pt x="50" y="128"/>
                  </a:cubicBezTo>
                  <a:cubicBezTo>
                    <a:pt x="49" y="127"/>
                    <a:pt x="47" y="126"/>
                    <a:pt x="46" y="125"/>
                  </a:cubicBezTo>
                  <a:cubicBezTo>
                    <a:pt x="46" y="125"/>
                    <a:pt x="46" y="124"/>
                    <a:pt x="45" y="124"/>
                  </a:cubicBezTo>
                  <a:cubicBezTo>
                    <a:pt x="44" y="122"/>
                    <a:pt x="42" y="121"/>
                    <a:pt x="41" y="121"/>
                  </a:cubicBezTo>
                  <a:cubicBezTo>
                    <a:pt x="41" y="121"/>
                    <a:pt x="41" y="121"/>
                    <a:pt x="41" y="121"/>
                  </a:cubicBezTo>
                  <a:cubicBezTo>
                    <a:pt x="41" y="121"/>
                    <a:pt x="40" y="121"/>
                    <a:pt x="40" y="121"/>
                  </a:cubicBezTo>
                  <a:cubicBezTo>
                    <a:pt x="40" y="121"/>
                    <a:pt x="40" y="121"/>
                    <a:pt x="40" y="121"/>
                  </a:cubicBezTo>
                  <a:cubicBezTo>
                    <a:pt x="39" y="121"/>
                    <a:pt x="39" y="121"/>
                    <a:pt x="39" y="120"/>
                  </a:cubicBezTo>
                  <a:cubicBezTo>
                    <a:pt x="40" y="120"/>
                    <a:pt x="40" y="120"/>
                    <a:pt x="40" y="120"/>
                  </a:cubicBezTo>
                  <a:cubicBezTo>
                    <a:pt x="40" y="119"/>
                    <a:pt x="39" y="119"/>
                    <a:pt x="39" y="119"/>
                  </a:cubicBezTo>
                  <a:cubicBezTo>
                    <a:pt x="37" y="119"/>
                    <a:pt x="36" y="117"/>
                    <a:pt x="35" y="116"/>
                  </a:cubicBezTo>
                  <a:cubicBezTo>
                    <a:pt x="34" y="116"/>
                    <a:pt x="34" y="115"/>
                    <a:pt x="34" y="115"/>
                  </a:cubicBezTo>
                  <a:cubicBezTo>
                    <a:pt x="32" y="115"/>
                    <a:pt x="32" y="112"/>
                    <a:pt x="31" y="111"/>
                  </a:cubicBezTo>
                  <a:cubicBezTo>
                    <a:pt x="31" y="110"/>
                    <a:pt x="30" y="109"/>
                    <a:pt x="29" y="108"/>
                  </a:cubicBezTo>
                  <a:cubicBezTo>
                    <a:pt x="29" y="108"/>
                    <a:pt x="29" y="108"/>
                    <a:pt x="29" y="108"/>
                  </a:cubicBezTo>
                  <a:cubicBezTo>
                    <a:pt x="29" y="108"/>
                    <a:pt x="29" y="108"/>
                    <a:pt x="29" y="108"/>
                  </a:cubicBezTo>
                  <a:cubicBezTo>
                    <a:pt x="29" y="108"/>
                    <a:pt x="29" y="108"/>
                    <a:pt x="29" y="107"/>
                  </a:cubicBezTo>
                  <a:cubicBezTo>
                    <a:pt x="29" y="107"/>
                    <a:pt x="29" y="108"/>
                    <a:pt x="29" y="107"/>
                  </a:cubicBezTo>
                  <a:cubicBezTo>
                    <a:pt x="29" y="107"/>
                    <a:pt x="29" y="107"/>
                    <a:pt x="28" y="107"/>
                  </a:cubicBezTo>
                  <a:cubicBezTo>
                    <a:pt x="29" y="107"/>
                    <a:pt x="29" y="107"/>
                    <a:pt x="29" y="106"/>
                  </a:cubicBezTo>
                  <a:cubicBezTo>
                    <a:pt x="27" y="105"/>
                    <a:pt x="27" y="103"/>
                    <a:pt x="26" y="101"/>
                  </a:cubicBezTo>
                  <a:cubicBezTo>
                    <a:pt x="26" y="101"/>
                    <a:pt x="26" y="101"/>
                    <a:pt x="26" y="101"/>
                  </a:cubicBezTo>
                  <a:cubicBezTo>
                    <a:pt x="26" y="101"/>
                    <a:pt x="26" y="102"/>
                    <a:pt x="26" y="102"/>
                  </a:cubicBezTo>
                  <a:cubicBezTo>
                    <a:pt x="25" y="102"/>
                    <a:pt x="24" y="100"/>
                    <a:pt x="24" y="99"/>
                  </a:cubicBezTo>
                  <a:cubicBezTo>
                    <a:pt x="23" y="99"/>
                    <a:pt x="23" y="99"/>
                    <a:pt x="23" y="98"/>
                  </a:cubicBezTo>
                  <a:cubicBezTo>
                    <a:pt x="23" y="98"/>
                    <a:pt x="23" y="98"/>
                    <a:pt x="24" y="98"/>
                  </a:cubicBezTo>
                  <a:cubicBezTo>
                    <a:pt x="24" y="98"/>
                    <a:pt x="24" y="98"/>
                    <a:pt x="24" y="98"/>
                  </a:cubicBezTo>
                  <a:cubicBezTo>
                    <a:pt x="24" y="98"/>
                    <a:pt x="24" y="98"/>
                    <a:pt x="25" y="98"/>
                  </a:cubicBezTo>
                  <a:cubicBezTo>
                    <a:pt x="25" y="98"/>
                    <a:pt x="25" y="99"/>
                    <a:pt x="25" y="100"/>
                  </a:cubicBezTo>
                  <a:cubicBezTo>
                    <a:pt x="25" y="100"/>
                    <a:pt x="26" y="100"/>
                    <a:pt x="26" y="100"/>
                  </a:cubicBezTo>
                  <a:cubicBezTo>
                    <a:pt x="26" y="98"/>
                    <a:pt x="26" y="98"/>
                    <a:pt x="26" y="97"/>
                  </a:cubicBezTo>
                  <a:cubicBezTo>
                    <a:pt x="26" y="97"/>
                    <a:pt x="25" y="96"/>
                    <a:pt x="26" y="96"/>
                  </a:cubicBezTo>
                  <a:cubicBezTo>
                    <a:pt x="26" y="96"/>
                    <a:pt x="26" y="96"/>
                    <a:pt x="27" y="96"/>
                  </a:cubicBezTo>
                  <a:cubicBezTo>
                    <a:pt x="28" y="94"/>
                    <a:pt x="26" y="92"/>
                    <a:pt x="26" y="90"/>
                  </a:cubicBezTo>
                  <a:cubicBezTo>
                    <a:pt x="26" y="90"/>
                    <a:pt x="26" y="90"/>
                    <a:pt x="25" y="91"/>
                  </a:cubicBezTo>
                  <a:cubicBezTo>
                    <a:pt x="25" y="89"/>
                    <a:pt x="24" y="88"/>
                    <a:pt x="25" y="87"/>
                  </a:cubicBezTo>
                  <a:cubicBezTo>
                    <a:pt x="26" y="87"/>
                    <a:pt x="26" y="88"/>
                    <a:pt x="26" y="89"/>
                  </a:cubicBezTo>
                  <a:cubicBezTo>
                    <a:pt x="26" y="89"/>
                    <a:pt x="26" y="89"/>
                    <a:pt x="26" y="89"/>
                  </a:cubicBezTo>
                  <a:cubicBezTo>
                    <a:pt x="26" y="89"/>
                    <a:pt x="27" y="90"/>
                    <a:pt x="26" y="91"/>
                  </a:cubicBezTo>
                  <a:cubicBezTo>
                    <a:pt x="27" y="92"/>
                    <a:pt x="27" y="93"/>
                    <a:pt x="27" y="95"/>
                  </a:cubicBezTo>
                  <a:cubicBezTo>
                    <a:pt x="28" y="96"/>
                    <a:pt x="28" y="97"/>
                    <a:pt x="28" y="98"/>
                  </a:cubicBezTo>
                  <a:cubicBezTo>
                    <a:pt x="29" y="98"/>
                    <a:pt x="29" y="98"/>
                    <a:pt x="29" y="97"/>
                  </a:cubicBezTo>
                  <a:cubicBezTo>
                    <a:pt x="29" y="97"/>
                    <a:pt x="29" y="96"/>
                    <a:pt x="29" y="95"/>
                  </a:cubicBezTo>
                  <a:cubicBezTo>
                    <a:pt x="29" y="95"/>
                    <a:pt x="29" y="96"/>
                    <a:pt x="30" y="96"/>
                  </a:cubicBezTo>
                  <a:cubicBezTo>
                    <a:pt x="29" y="96"/>
                    <a:pt x="29" y="96"/>
                    <a:pt x="29" y="95"/>
                  </a:cubicBezTo>
                  <a:cubicBezTo>
                    <a:pt x="30" y="95"/>
                    <a:pt x="31" y="97"/>
                    <a:pt x="31" y="98"/>
                  </a:cubicBezTo>
                  <a:cubicBezTo>
                    <a:pt x="30" y="98"/>
                    <a:pt x="30" y="97"/>
                    <a:pt x="30" y="97"/>
                  </a:cubicBezTo>
                  <a:cubicBezTo>
                    <a:pt x="30" y="98"/>
                    <a:pt x="30" y="98"/>
                    <a:pt x="30" y="98"/>
                  </a:cubicBezTo>
                  <a:cubicBezTo>
                    <a:pt x="30" y="99"/>
                    <a:pt x="30" y="99"/>
                    <a:pt x="30" y="99"/>
                  </a:cubicBezTo>
                  <a:cubicBezTo>
                    <a:pt x="29" y="98"/>
                    <a:pt x="29" y="98"/>
                    <a:pt x="29" y="98"/>
                  </a:cubicBezTo>
                  <a:cubicBezTo>
                    <a:pt x="29" y="99"/>
                    <a:pt x="29" y="101"/>
                    <a:pt x="29" y="101"/>
                  </a:cubicBezTo>
                  <a:cubicBezTo>
                    <a:pt x="30" y="101"/>
                    <a:pt x="30" y="101"/>
                    <a:pt x="30" y="101"/>
                  </a:cubicBezTo>
                  <a:cubicBezTo>
                    <a:pt x="30" y="101"/>
                    <a:pt x="30" y="101"/>
                    <a:pt x="30" y="101"/>
                  </a:cubicBezTo>
                  <a:cubicBezTo>
                    <a:pt x="30" y="102"/>
                    <a:pt x="30" y="102"/>
                    <a:pt x="30" y="102"/>
                  </a:cubicBezTo>
                  <a:cubicBezTo>
                    <a:pt x="30" y="102"/>
                    <a:pt x="31" y="103"/>
                    <a:pt x="31" y="103"/>
                  </a:cubicBezTo>
                  <a:cubicBezTo>
                    <a:pt x="31" y="101"/>
                    <a:pt x="30" y="100"/>
                    <a:pt x="31" y="99"/>
                  </a:cubicBezTo>
                  <a:cubicBezTo>
                    <a:pt x="31" y="100"/>
                    <a:pt x="31" y="101"/>
                    <a:pt x="32" y="102"/>
                  </a:cubicBezTo>
                  <a:cubicBezTo>
                    <a:pt x="33" y="101"/>
                    <a:pt x="31" y="99"/>
                    <a:pt x="32" y="99"/>
                  </a:cubicBezTo>
                  <a:cubicBezTo>
                    <a:pt x="32" y="99"/>
                    <a:pt x="33" y="100"/>
                    <a:pt x="33" y="101"/>
                  </a:cubicBezTo>
                  <a:cubicBezTo>
                    <a:pt x="33" y="101"/>
                    <a:pt x="33" y="101"/>
                    <a:pt x="32" y="101"/>
                  </a:cubicBezTo>
                  <a:cubicBezTo>
                    <a:pt x="32" y="101"/>
                    <a:pt x="33" y="102"/>
                    <a:pt x="33" y="102"/>
                  </a:cubicBezTo>
                  <a:cubicBezTo>
                    <a:pt x="32" y="102"/>
                    <a:pt x="32" y="103"/>
                    <a:pt x="32" y="103"/>
                  </a:cubicBezTo>
                  <a:cubicBezTo>
                    <a:pt x="33" y="103"/>
                    <a:pt x="33" y="103"/>
                    <a:pt x="34" y="104"/>
                  </a:cubicBezTo>
                  <a:cubicBezTo>
                    <a:pt x="33" y="104"/>
                    <a:pt x="33" y="104"/>
                    <a:pt x="33" y="103"/>
                  </a:cubicBezTo>
                  <a:cubicBezTo>
                    <a:pt x="33" y="104"/>
                    <a:pt x="33" y="104"/>
                    <a:pt x="33" y="104"/>
                  </a:cubicBezTo>
                  <a:cubicBezTo>
                    <a:pt x="34" y="105"/>
                    <a:pt x="35" y="107"/>
                    <a:pt x="36" y="108"/>
                  </a:cubicBezTo>
                  <a:cubicBezTo>
                    <a:pt x="36" y="108"/>
                    <a:pt x="36" y="107"/>
                    <a:pt x="36" y="107"/>
                  </a:cubicBezTo>
                  <a:cubicBezTo>
                    <a:pt x="37" y="108"/>
                    <a:pt x="37" y="108"/>
                    <a:pt x="37" y="109"/>
                  </a:cubicBezTo>
                  <a:cubicBezTo>
                    <a:pt x="37" y="109"/>
                    <a:pt x="37" y="110"/>
                    <a:pt x="38" y="110"/>
                  </a:cubicBezTo>
                  <a:cubicBezTo>
                    <a:pt x="37" y="110"/>
                    <a:pt x="37" y="110"/>
                    <a:pt x="37" y="110"/>
                  </a:cubicBezTo>
                  <a:cubicBezTo>
                    <a:pt x="38" y="111"/>
                    <a:pt x="40" y="113"/>
                    <a:pt x="38" y="114"/>
                  </a:cubicBezTo>
                  <a:cubicBezTo>
                    <a:pt x="38" y="113"/>
                    <a:pt x="37" y="112"/>
                    <a:pt x="37" y="111"/>
                  </a:cubicBezTo>
                  <a:cubicBezTo>
                    <a:pt x="37" y="111"/>
                    <a:pt x="37" y="111"/>
                    <a:pt x="37" y="110"/>
                  </a:cubicBezTo>
                  <a:cubicBezTo>
                    <a:pt x="37" y="110"/>
                    <a:pt x="36" y="110"/>
                    <a:pt x="36" y="110"/>
                  </a:cubicBezTo>
                  <a:cubicBezTo>
                    <a:pt x="36" y="109"/>
                    <a:pt x="35" y="109"/>
                    <a:pt x="35" y="108"/>
                  </a:cubicBezTo>
                  <a:cubicBezTo>
                    <a:pt x="33" y="108"/>
                    <a:pt x="32" y="106"/>
                    <a:pt x="31" y="106"/>
                  </a:cubicBezTo>
                  <a:cubicBezTo>
                    <a:pt x="31" y="106"/>
                    <a:pt x="32" y="107"/>
                    <a:pt x="32" y="107"/>
                  </a:cubicBezTo>
                  <a:cubicBezTo>
                    <a:pt x="32" y="108"/>
                    <a:pt x="32" y="108"/>
                    <a:pt x="33" y="109"/>
                  </a:cubicBezTo>
                  <a:cubicBezTo>
                    <a:pt x="32" y="109"/>
                    <a:pt x="33" y="110"/>
                    <a:pt x="33" y="110"/>
                  </a:cubicBezTo>
                  <a:cubicBezTo>
                    <a:pt x="33" y="110"/>
                    <a:pt x="33" y="110"/>
                    <a:pt x="34" y="110"/>
                  </a:cubicBezTo>
                  <a:cubicBezTo>
                    <a:pt x="34" y="110"/>
                    <a:pt x="34" y="110"/>
                    <a:pt x="34" y="111"/>
                  </a:cubicBezTo>
                  <a:cubicBezTo>
                    <a:pt x="34" y="110"/>
                    <a:pt x="34" y="111"/>
                    <a:pt x="35" y="111"/>
                  </a:cubicBezTo>
                  <a:cubicBezTo>
                    <a:pt x="35" y="111"/>
                    <a:pt x="35" y="112"/>
                    <a:pt x="35" y="112"/>
                  </a:cubicBezTo>
                  <a:cubicBezTo>
                    <a:pt x="35" y="112"/>
                    <a:pt x="36" y="112"/>
                    <a:pt x="36" y="112"/>
                  </a:cubicBezTo>
                  <a:cubicBezTo>
                    <a:pt x="37" y="112"/>
                    <a:pt x="37" y="113"/>
                    <a:pt x="36" y="113"/>
                  </a:cubicBezTo>
                  <a:cubicBezTo>
                    <a:pt x="37" y="113"/>
                    <a:pt x="37" y="113"/>
                    <a:pt x="37" y="114"/>
                  </a:cubicBezTo>
                  <a:cubicBezTo>
                    <a:pt x="37" y="114"/>
                    <a:pt x="37" y="114"/>
                    <a:pt x="36" y="114"/>
                  </a:cubicBezTo>
                  <a:cubicBezTo>
                    <a:pt x="37" y="114"/>
                    <a:pt x="37" y="115"/>
                    <a:pt x="37" y="115"/>
                  </a:cubicBezTo>
                  <a:cubicBezTo>
                    <a:pt x="38" y="116"/>
                    <a:pt x="39" y="116"/>
                    <a:pt x="39" y="117"/>
                  </a:cubicBezTo>
                  <a:cubicBezTo>
                    <a:pt x="39" y="117"/>
                    <a:pt x="39" y="118"/>
                    <a:pt x="39" y="118"/>
                  </a:cubicBezTo>
                  <a:cubicBezTo>
                    <a:pt x="39" y="118"/>
                    <a:pt x="40" y="118"/>
                    <a:pt x="40" y="119"/>
                  </a:cubicBezTo>
                  <a:cubicBezTo>
                    <a:pt x="40" y="119"/>
                    <a:pt x="41" y="119"/>
                    <a:pt x="41" y="119"/>
                  </a:cubicBezTo>
                  <a:cubicBezTo>
                    <a:pt x="41" y="119"/>
                    <a:pt x="42" y="120"/>
                    <a:pt x="43" y="121"/>
                  </a:cubicBezTo>
                  <a:cubicBezTo>
                    <a:pt x="44" y="121"/>
                    <a:pt x="45" y="122"/>
                    <a:pt x="46" y="123"/>
                  </a:cubicBezTo>
                  <a:cubicBezTo>
                    <a:pt x="46" y="123"/>
                    <a:pt x="46" y="123"/>
                    <a:pt x="47" y="124"/>
                  </a:cubicBezTo>
                  <a:cubicBezTo>
                    <a:pt x="47" y="124"/>
                    <a:pt x="46" y="124"/>
                    <a:pt x="46" y="124"/>
                  </a:cubicBezTo>
                  <a:cubicBezTo>
                    <a:pt x="47" y="124"/>
                    <a:pt x="46" y="124"/>
                    <a:pt x="47" y="124"/>
                  </a:cubicBezTo>
                  <a:cubicBezTo>
                    <a:pt x="47" y="124"/>
                    <a:pt x="47" y="124"/>
                    <a:pt x="47" y="124"/>
                  </a:cubicBezTo>
                  <a:cubicBezTo>
                    <a:pt x="47" y="125"/>
                    <a:pt x="47" y="124"/>
                    <a:pt x="47" y="124"/>
                  </a:cubicBezTo>
                  <a:cubicBezTo>
                    <a:pt x="47" y="124"/>
                    <a:pt x="47" y="125"/>
                    <a:pt x="47" y="125"/>
                  </a:cubicBezTo>
                  <a:cubicBezTo>
                    <a:pt x="47" y="125"/>
                    <a:pt x="48" y="125"/>
                    <a:pt x="48" y="125"/>
                  </a:cubicBezTo>
                  <a:cubicBezTo>
                    <a:pt x="48" y="124"/>
                    <a:pt x="47" y="124"/>
                    <a:pt x="47" y="123"/>
                  </a:cubicBezTo>
                  <a:cubicBezTo>
                    <a:pt x="48" y="123"/>
                    <a:pt x="48" y="125"/>
                    <a:pt x="50" y="125"/>
                  </a:cubicBezTo>
                  <a:cubicBezTo>
                    <a:pt x="50" y="124"/>
                    <a:pt x="49" y="124"/>
                    <a:pt x="49" y="123"/>
                  </a:cubicBezTo>
                  <a:cubicBezTo>
                    <a:pt x="48" y="122"/>
                    <a:pt x="46" y="122"/>
                    <a:pt x="45" y="121"/>
                  </a:cubicBezTo>
                  <a:cubicBezTo>
                    <a:pt x="44" y="120"/>
                    <a:pt x="42" y="119"/>
                    <a:pt x="43" y="117"/>
                  </a:cubicBezTo>
                  <a:cubicBezTo>
                    <a:pt x="44" y="118"/>
                    <a:pt x="44" y="119"/>
                    <a:pt x="45" y="119"/>
                  </a:cubicBezTo>
                  <a:cubicBezTo>
                    <a:pt x="45" y="120"/>
                    <a:pt x="45" y="120"/>
                    <a:pt x="45" y="120"/>
                  </a:cubicBezTo>
                  <a:cubicBezTo>
                    <a:pt x="47" y="120"/>
                    <a:pt x="47" y="122"/>
                    <a:pt x="49" y="122"/>
                  </a:cubicBezTo>
                  <a:cubicBezTo>
                    <a:pt x="50" y="123"/>
                    <a:pt x="52" y="123"/>
                    <a:pt x="52" y="125"/>
                  </a:cubicBezTo>
                  <a:cubicBezTo>
                    <a:pt x="54" y="125"/>
                    <a:pt x="55" y="126"/>
                    <a:pt x="57" y="126"/>
                  </a:cubicBezTo>
                  <a:cubicBezTo>
                    <a:pt x="57" y="126"/>
                    <a:pt x="57" y="126"/>
                    <a:pt x="57" y="126"/>
                  </a:cubicBezTo>
                  <a:cubicBezTo>
                    <a:pt x="59" y="127"/>
                    <a:pt x="61" y="127"/>
                    <a:pt x="62" y="128"/>
                  </a:cubicBezTo>
                  <a:cubicBezTo>
                    <a:pt x="61" y="129"/>
                    <a:pt x="59" y="127"/>
                    <a:pt x="59" y="128"/>
                  </a:cubicBezTo>
                  <a:cubicBezTo>
                    <a:pt x="59" y="128"/>
                    <a:pt x="59" y="128"/>
                    <a:pt x="59" y="128"/>
                  </a:cubicBezTo>
                  <a:cubicBezTo>
                    <a:pt x="59" y="129"/>
                    <a:pt x="57" y="128"/>
                    <a:pt x="57" y="129"/>
                  </a:cubicBezTo>
                  <a:cubicBezTo>
                    <a:pt x="57" y="129"/>
                    <a:pt x="58" y="129"/>
                    <a:pt x="58" y="129"/>
                  </a:cubicBezTo>
                  <a:cubicBezTo>
                    <a:pt x="58" y="129"/>
                    <a:pt x="58" y="130"/>
                    <a:pt x="58" y="129"/>
                  </a:cubicBezTo>
                  <a:cubicBezTo>
                    <a:pt x="58" y="130"/>
                    <a:pt x="59" y="130"/>
                    <a:pt x="59" y="130"/>
                  </a:cubicBezTo>
                  <a:cubicBezTo>
                    <a:pt x="59" y="130"/>
                    <a:pt x="59" y="130"/>
                    <a:pt x="59" y="129"/>
                  </a:cubicBezTo>
                  <a:cubicBezTo>
                    <a:pt x="60" y="130"/>
                    <a:pt x="60" y="130"/>
                    <a:pt x="61" y="130"/>
                  </a:cubicBezTo>
                  <a:cubicBezTo>
                    <a:pt x="62" y="131"/>
                    <a:pt x="65" y="131"/>
                    <a:pt x="66" y="130"/>
                  </a:cubicBezTo>
                  <a:cubicBezTo>
                    <a:pt x="66" y="128"/>
                    <a:pt x="63" y="129"/>
                    <a:pt x="62" y="128"/>
                  </a:cubicBezTo>
                  <a:cubicBezTo>
                    <a:pt x="63" y="128"/>
                    <a:pt x="64" y="128"/>
                    <a:pt x="66" y="128"/>
                  </a:cubicBezTo>
                  <a:cubicBezTo>
                    <a:pt x="66" y="127"/>
                    <a:pt x="67" y="128"/>
                    <a:pt x="68" y="128"/>
                  </a:cubicBezTo>
                  <a:cubicBezTo>
                    <a:pt x="68" y="129"/>
                    <a:pt x="68" y="129"/>
                    <a:pt x="68" y="129"/>
                  </a:cubicBezTo>
                  <a:cubicBezTo>
                    <a:pt x="68" y="129"/>
                    <a:pt x="69" y="129"/>
                    <a:pt x="69" y="129"/>
                  </a:cubicBezTo>
                  <a:cubicBezTo>
                    <a:pt x="69" y="129"/>
                    <a:pt x="69" y="129"/>
                    <a:pt x="69" y="129"/>
                  </a:cubicBezTo>
                  <a:cubicBezTo>
                    <a:pt x="69" y="130"/>
                    <a:pt x="70" y="130"/>
                    <a:pt x="70" y="130"/>
                  </a:cubicBezTo>
                  <a:cubicBezTo>
                    <a:pt x="70" y="130"/>
                    <a:pt x="70" y="130"/>
                    <a:pt x="70" y="130"/>
                  </a:cubicBezTo>
                  <a:cubicBezTo>
                    <a:pt x="70" y="130"/>
                    <a:pt x="71" y="130"/>
                    <a:pt x="70" y="130"/>
                  </a:cubicBezTo>
                  <a:cubicBezTo>
                    <a:pt x="70" y="130"/>
                    <a:pt x="70" y="130"/>
                    <a:pt x="69" y="130"/>
                  </a:cubicBezTo>
                  <a:cubicBezTo>
                    <a:pt x="69" y="130"/>
                    <a:pt x="68" y="130"/>
                    <a:pt x="68" y="130"/>
                  </a:cubicBezTo>
                  <a:cubicBezTo>
                    <a:pt x="68" y="130"/>
                    <a:pt x="68" y="130"/>
                    <a:pt x="69" y="131"/>
                  </a:cubicBezTo>
                  <a:cubicBezTo>
                    <a:pt x="69" y="130"/>
                    <a:pt x="70" y="131"/>
                    <a:pt x="69" y="131"/>
                  </a:cubicBezTo>
                  <a:cubicBezTo>
                    <a:pt x="70" y="132"/>
                    <a:pt x="70" y="132"/>
                    <a:pt x="70" y="133"/>
                  </a:cubicBezTo>
                  <a:cubicBezTo>
                    <a:pt x="71" y="133"/>
                    <a:pt x="72" y="133"/>
                    <a:pt x="73" y="133"/>
                  </a:cubicBezTo>
                  <a:cubicBezTo>
                    <a:pt x="73" y="132"/>
                    <a:pt x="73" y="132"/>
                    <a:pt x="73" y="132"/>
                  </a:cubicBezTo>
                  <a:cubicBezTo>
                    <a:pt x="73" y="132"/>
                    <a:pt x="73" y="132"/>
                    <a:pt x="73" y="131"/>
                  </a:cubicBezTo>
                  <a:cubicBezTo>
                    <a:pt x="73" y="132"/>
                    <a:pt x="72" y="131"/>
                    <a:pt x="71" y="132"/>
                  </a:cubicBezTo>
                  <a:cubicBezTo>
                    <a:pt x="71" y="132"/>
                    <a:pt x="71" y="131"/>
                    <a:pt x="71" y="131"/>
                  </a:cubicBezTo>
                  <a:cubicBezTo>
                    <a:pt x="72" y="131"/>
                    <a:pt x="72" y="130"/>
                    <a:pt x="73" y="131"/>
                  </a:cubicBezTo>
                  <a:cubicBezTo>
                    <a:pt x="73" y="130"/>
                    <a:pt x="74" y="131"/>
                    <a:pt x="75" y="131"/>
                  </a:cubicBezTo>
                  <a:cubicBezTo>
                    <a:pt x="75" y="130"/>
                    <a:pt x="75" y="130"/>
                    <a:pt x="76" y="130"/>
                  </a:cubicBezTo>
                  <a:cubicBezTo>
                    <a:pt x="77" y="130"/>
                    <a:pt x="78" y="129"/>
                    <a:pt x="79" y="129"/>
                  </a:cubicBezTo>
                  <a:cubicBezTo>
                    <a:pt x="79" y="129"/>
                    <a:pt x="79" y="129"/>
                    <a:pt x="79" y="129"/>
                  </a:cubicBezTo>
                  <a:cubicBezTo>
                    <a:pt x="78" y="129"/>
                    <a:pt x="76" y="129"/>
                    <a:pt x="76" y="128"/>
                  </a:cubicBezTo>
                  <a:cubicBezTo>
                    <a:pt x="75" y="128"/>
                    <a:pt x="73" y="128"/>
                    <a:pt x="73" y="128"/>
                  </a:cubicBezTo>
                  <a:cubicBezTo>
                    <a:pt x="73" y="127"/>
                    <a:pt x="75" y="127"/>
                    <a:pt x="75" y="127"/>
                  </a:cubicBezTo>
                  <a:cubicBezTo>
                    <a:pt x="76" y="126"/>
                    <a:pt x="78" y="127"/>
                    <a:pt x="78" y="127"/>
                  </a:cubicBezTo>
                  <a:cubicBezTo>
                    <a:pt x="78" y="126"/>
                    <a:pt x="78" y="126"/>
                    <a:pt x="78" y="126"/>
                  </a:cubicBezTo>
                  <a:cubicBezTo>
                    <a:pt x="76" y="124"/>
                    <a:pt x="72" y="127"/>
                    <a:pt x="70" y="126"/>
                  </a:cubicBezTo>
                  <a:cubicBezTo>
                    <a:pt x="70" y="125"/>
                    <a:pt x="70" y="125"/>
                    <a:pt x="70" y="125"/>
                  </a:cubicBezTo>
                  <a:cubicBezTo>
                    <a:pt x="71" y="125"/>
                    <a:pt x="71" y="125"/>
                    <a:pt x="72" y="125"/>
                  </a:cubicBezTo>
                  <a:cubicBezTo>
                    <a:pt x="73" y="125"/>
                    <a:pt x="75" y="125"/>
                    <a:pt x="76" y="124"/>
                  </a:cubicBezTo>
                  <a:cubicBezTo>
                    <a:pt x="76" y="124"/>
                    <a:pt x="76" y="124"/>
                    <a:pt x="76" y="123"/>
                  </a:cubicBezTo>
                  <a:cubicBezTo>
                    <a:pt x="79" y="122"/>
                    <a:pt x="82" y="122"/>
                    <a:pt x="85" y="120"/>
                  </a:cubicBezTo>
                  <a:cubicBezTo>
                    <a:pt x="84" y="120"/>
                    <a:pt x="84" y="120"/>
                    <a:pt x="84" y="120"/>
                  </a:cubicBezTo>
                  <a:cubicBezTo>
                    <a:pt x="82" y="120"/>
                    <a:pt x="80" y="122"/>
                    <a:pt x="78" y="121"/>
                  </a:cubicBezTo>
                  <a:cubicBezTo>
                    <a:pt x="76" y="122"/>
                    <a:pt x="75" y="121"/>
                    <a:pt x="73" y="122"/>
                  </a:cubicBezTo>
                  <a:cubicBezTo>
                    <a:pt x="73" y="121"/>
                    <a:pt x="73" y="121"/>
                    <a:pt x="73" y="121"/>
                  </a:cubicBezTo>
                  <a:cubicBezTo>
                    <a:pt x="72" y="121"/>
                    <a:pt x="71" y="121"/>
                    <a:pt x="70" y="121"/>
                  </a:cubicBezTo>
                  <a:cubicBezTo>
                    <a:pt x="70" y="121"/>
                    <a:pt x="71" y="121"/>
                    <a:pt x="72" y="120"/>
                  </a:cubicBezTo>
                  <a:cubicBezTo>
                    <a:pt x="72" y="120"/>
                    <a:pt x="72" y="120"/>
                    <a:pt x="72" y="120"/>
                  </a:cubicBezTo>
                  <a:cubicBezTo>
                    <a:pt x="72" y="120"/>
                    <a:pt x="73" y="120"/>
                    <a:pt x="73" y="120"/>
                  </a:cubicBezTo>
                  <a:cubicBezTo>
                    <a:pt x="74" y="120"/>
                    <a:pt x="75" y="120"/>
                    <a:pt x="75" y="120"/>
                  </a:cubicBezTo>
                  <a:cubicBezTo>
                    <a:pt x="77" y="120"/>
                    <a:pt x="78" y="120"/>
                    <a:pt x="79" y="119"/>
                  </a:cubicBezTo>
                  <a:cubicBezTo>
                    <a:pt x="80" y="119"/>
                    <a:pt x="80" y="119"/>
                    <a:pt x="80" y="119"/>
                  </a:cubicBezTo>
                  <a:cubicBezTo>
                    <a:pt x="81" y="119"/>
                    <a:pt x="81" y="119"/>
                    <a:pt x="81" y="119"/>
                  </a:cubicBezTo>
                  <a:cubicBezTo>
                    <a:pt x="81" y="119"/>
                    <a:pt x="81" y="118"/>
                    <a:pt x="81" y="118"/>
                  </a:cubicBezTo>
                  <a:cubicBezTo>
                    <a:pt x="81" y="118"/>
                    <a:pt x="81" y="118"/>
                    <a:pt x="82" y="118"/>
                  </a:cubicBezTo>
                  <a:cubicBezTo>
                    <a:pt x="82" y="117"/>
                    <a:pt x="81" y="118"/>
                    <a:pt x="80" y="118"/>
                  </a:cubicBezTo>
                  <a:cubicBezTo>
                    <a:pt x="79" y="116"/>
                    <a:pt x="83" y="116"/>
                    <a:pt x="84" y="116"/>
                  </a:cubicBezTo>
                  <a:cubicBezTo>
                    <a:pt x="84" y="114"/>
                    <a:pt x="86" y="113"/>
                    <a:pt x="87" y="113"/>
                  </a:cubicBezTo>
                  <a:cubicBezTo>
                    <a:pt x="87" y="114"/>
                    <a:pt x="86" y="115"/>
                    <a:pt x="85" y="115"/>
                  </a:cubicBezTo>
                  <a:cubicBezTo>
                    <a:pt x="86" y="115"/>
                    <a:pt x="87" y="115"/>
                    <a:pt x="88" y="114"/>
                  </a:cubicBezTo>
                  <a:cubicBezTo>
                    <a:pt x="88" y="114"/>
                    <a:pt x="87" y="114"/>
                    <a:pt x="88" y="114"/>
                  </a:cubicBezTo>
                  <a:cubicBezTo>
                    <a:pt x="88" y="114"/>
                    <a:pt x="88" y="114"/>
                    <a:pt x="88" y="113"/>
                  </a:cubicBezTo>
                  <a:cubicBezTo>
                    <a:pt x="88" y="113"/>
                    <a:pt x="88" y="114"/>
                    <a:pt x="89" y="114"/>
                  </a:cubicBezTo>
                  <a:cubicBezTo>
                    <a:pt x="89" y="113"/>
                    <a:pt x="89" y="113"/>
                    <a:pt x="89" y="113"/>
                  </a:cubicBezTo>
                  <a:cubicBezTo>
                    <a:pt x="89" y="113"/>
                    <a:pt x="89" y="112"/>
                    <a:pt x="88" y="112"/>
                  </a:cubicBezTo>
                  <a:cubicBezTo>
                    <a:pt x="88" y="113"/>
                    <a:pt x="88" y="113"/>
                    <a:pt x="88" y="113"/>
                  </a:cubicBezTo>
                  <a:cubicBezTo>
                    <a:pt x="88" y="113"/>
                    <a:pt x="88" y="112"/>
                    <a:pt x="88" y="112"/>
                  </a:cubicBezTo>
                  <a:cubicBezTo>
                    <a:pt x="90" y="110"/>
                    <a:pt x="92" y="108"/>
                    <a:pt x="94" y="106"/>
                  </a:cubicBezTo>
                  <a:cubicBezTo>
                    <a:pt x="94" y="106"/>
                    <a:pt x="95" y="105"/>
                    <a:pt x="95" y="105"/>
                  </a:cubicBezTo>
                  <a:cubicBezTo>
                    <a:pt x="95" y="106"/>
                    <a:pt x="94" y="106"/>
                    <a:pt x="94" y="106"/>
                  </a:cubicBezTo>
                  <a:cubicBezTo>
                    <a:pt x="94" y="107"/>
                    <a:pt x="94" y="108"/>
                    <a:pt x="93" y="108"/>
                  </a:cubicBezTo>
                  <a:cubicBezTo>
                    <a:pt x="93" y="109"/>
                    <a:pt x="93" y="109"/>
                    <a:pt x="93" y="109"/>
                  </a:cubicBezTo>
                  <a:cubicBezTo>
                    <a:pt x="93" y="109"/>
                    <a:pt x="92" y="109"/>
                    <a:pt x="92" y="109"/>
                  </a:cubicBezTo>
                  <a:cubicBezTo>
                    <a:pt x="92" y="110"/>
                    <a:pt x="92" y="111"/>
                    <a:pt x="91" y="111"/>
                  </a:cubicBezTo>
                  <a:cubicBezTo>
                    <a:pt x="91" y="112"/>
                    <a:pt x="90" y="112"/>
                    <a:pt x="90" y="113"/>
                  </a:cubicBezTo>
                  <a:cubicBezTo>
                    <a:pt x="89" y="113"/>
                    <a:pt x="90" y="115"/>
                    <a:pt x="88" y="115"/>
                  </a:cubicBezTo>
                  <a:cubicBezTo>
                    <a:pt x="87" y="116"/>
                    <a:pt x="84" y="117"/>
                    <a:pt x="82" y="118"/>
                  </a:cubicBezTo>
                  <a:cubicBezTo>
                    <a:pt x="83" y="118"/>
                    <a:pt x="83" y="117"/>
                    <a:pt x="84" y="117"/>
                  </a:cubicBezTo>
                  <a:cubicBezTo>
                    <a:pt x="84" y="118"/>
                    <a:pt x="85" y="118"/>
                    <a:pt x="84" y="118"/>
                  </a:cubicBezTo>
                  <a:cubicBezTo>
                    <a:pt x="85" y="118"/>
                    <a:pt x="86" y="118"/>
                    <a:pt x="86" y="117"/>
                  </a:cubicBezTo>
                  <a:cubicBezTo>
                    <a:pt x="88" y="117"/>
                    <a:pt x="88" y="116"/>
                    <a:pt x="90" y="116"/>
                  </a:cubicBezTo>
                  <a:cubicBezTo>
                    <a:pt x="91" y="115"/>
                    <a:pt x="91" y="115"/>
                    <a:pt x="91" y="115"/>
                  </a:cubicBezTo>
                  <a:cubicBezTo>
                    <a:pt x="92" y="114"/>
                    <a:pt x="92" y="114"/>
                    <a:pt x="93" y="113"/>
                  </a:cubicBezTo>
                  <a:cubicBezTo>
                    <a:pt x="92" y="113"/>
                    <a:pt x="93" y="113"/>
                    <a:pt x="93" y="112"/>
                  </a:cubicBezTo>
                  <a:cubicBezTo>
                    <a:pt x="93" y="111"/>
                    <a:pt x="94" y="111"/>
                    <a:pt x="94" y="111"/>
                  </a:cubicBezTo>
                  <a:cubicBezTo>
                    <a:pt x="94" y="111"/>
                    <a:pt x="93" y="110"/>
                    <a:pt x="94" y="110"/>
                  </a:cubicBezTo>
                  <a:cubicBezTo>
                    <a:pt x="94" y="110"/>
                    <a:pt x="94" y="110"/>
                    <a:pt x="94" y="110"/>
                  </a:cubicBezTo>
                  <a:cubicBezTo>
                    <a:pt x="95" y="110"/>
                    <a:pt x="93" y="112"/>
                    <a:pt x="95" y="112"/>
                  </a:cubicBezTo>
                  <a:cubicBezTo>
                    <a:pt x="95" y="112"/>
                    <a:pt x="95" y="112"/>
                    <a:pt x="95" y="111"/>
                  </a:cubicBezTo>
                  <a:cubicBezTo>
                    <a:pt x="95" y="111"/>
                    <a:pt x="95" y="110"/>
                    <a:pt x="96" y="110"/>
                  </a:cubicBezTo>
                  <a:cubicBezTo>
                    <a:pt x="96" y="110"/>
                    <a:pt x="96" y="111"/>
                    <a:pt x="97" y="111"/>
                  </a:cubicBezTo>
                  <a:cubicBezTo>
                    <a:pt x="97" y="110"/>
                    <a:pt x="97" y="109"/>
                    <a:pt x="97" y="109"/>
                  </a:cubicBezTo>
                  <a:cubicBezTo>
                    <a:pt x="97" y="109"/>
                    <a:pt x="97" y="109"/>
                    <a:pt x="97" y="109"/>
                  </a:cubicBezTo>
                  <a:cubicBezTo>
                    <a:pt x="98" y="108"/>
                    <a:pt x="98" y="108"/>
                    <a:pt x="99" y="108"/>
                  </a:cubicBezTo>
                  <a:cubicBezTo>
                    <a:pt x="99" y="107"/>
                    <a:pt x="99" y="106"/>
                    <a:pt x="101" y="106"/>
                  </a:cubicBezTo>
                  <a:cubicBezTo>
                    <a:pt x="101" y="107"/>
                    <a:pt x="100" y="107"/>
                    <a:pt x="100" y="108"/>
                  </a:cubicBezTo>
                  <a:cubicBezTo>
                    <a:pt x="100" y="108"/>
                    <a:pt x="100" y="108"/>
                    <a:pt x="101" y="108"/>
                  </a:cubicBezTo>
                  <a:cubicBezTo>
                    <a:pt x="101" y="108"/>
                    <a:pt x="101" y="109"/>
                    <a:pt x="100" y="109"/>
                  </a:cubicBezTo>
                  <a:cubicBezTo>
                    <a:pt x="99" y="110"/>
                    <a:pt x="99" y="109"/>
                    <a:pt x="98" y="109"/>
                  </a:cubicBezTo>
                  <a:cubicBezTo>
                    <a:pt x="98" y="110"/>
                    <a:pt x="99" y="110"/>
                    <a:pt x="99" y="110"/>
                  </a:cubicBezTo>
                  <a:cubicBezTo>
                    <a:pt x="99" y="110"/>
                    <a:pt x="100" y="110"/>
                    <a:pt x="100" y="111"/>
                  </a:cubicBezTo>
                  <a:cubicBezTo>
                    <a:pt x="99" y="111"/>
                    <a:pt x="99" y="112"/>
                    <a:pt x="98" y="112"/>
                  </a:cubicBezTo>
                  <a:cubicBezTo>
                    <a:pt x="98" y="112"/>
                    <a:pt x="98" y="113"/>
                    <a:pt x="98" y="113"/>
                  </a:cubicBezTo>
                  <a:cubicBezTo>
                    <a:pt x="97" y="113"/>
                    <a:pt x="97" y="113"/>
                    <a:pt x="96" y="113"/>
                  </a:cubicBezTo>
                  <a:cubicBezTo>
                    <a:pt x="95" y="113"/>
                    <a:pt x="95" y="114"/>
                    <a:pt x="96" y="114"/>
                  </a:cubicBezTo>
                  <a:cubicBezTo>
                    <a:pt x="95" y="115"/>
                    <a:pt x="94" y="117"/>
                    <a:pt x="92" y="118"/>
                  </a:cubicBezTo>
                  <a:cubicBezTo>
                    <a:pt x="92" y="118"/>
                    <a:pt x="93" y="118"/>
                    <a:pt x="93" y="119"/>
                  </a:cubicBezTo>
                  <a:cubicBezTo>
                    <a:pt x="93" y="119"/>
                    <a:pt x="93" y="118"/>
                    <a:pt x="94" y="118"/>
                  </a:cubicBezTo>
                  <a:cubicBezTo>
                    <a:pt x="94" y="119"/>
                    <a:pt x="93" y="119"/>
                    <a:pt x="93" y="120"/>
                  </a:cubicBezTo>
                  <a:cubicBezTo>
                    <a:pt x="92" y="121"/>
                    <a:pt x="91" y="122"/>
                    <a:pt x="90" y="123"/>
                  </a:cubicBezTo>
                  <a:cubicBezTo>
                    <a:pt x="88" y="123"/>
                    <a:pt x="87" y="124"/>
                    <a:pt x="86" y="125"/>
                  </a:cubicBezTo>
                  <a:cubicBezTo>
                    <a:pt x="85" y="124"/>
                    <a:pt x="84" y="125"/>
                    <a:pt x="84" y="126"/>
                  </a:cubicBezTo>
                  <a:cubicBezTo>
                    <a:pt x="83" y="125"/>
                    <a:pt x="83" y="125"/>
                    <a:pt x="82" y="125"/>
                  </a:cubicBezTo>
                  <a:cubicBezTo>
                    <a:pt x="82" y="125"/>
                    <a:pt x="82" y="125"/>
                    <a:pt x="82" y="126"/>
                  </a:cubicBezTo>
                  <a:cubicBezTo>
                    <a:pt x="82" y="126"/>
                    <a:pt x="83" y="126"/>
                    <a:pt x="84" y="126"/>
                  </a:cubicBezTo>
                  <a:cubicBezTo>
                    <a:pt x="83" y="127"/>
                    <a:pt x="81" y="127"/>
                    <a:pt x="80" y="128"/>
                  </a:cubicBezTo>
                  <a:cubicBezTo>
                    <a:pt x="81" y="128"/>
                    <a:pt x="81" y="128"/>
                    <a:pt x="82" y="128"/>
                  </a:cubicBezTo>
                  <a:cubicBezTo>
                    <a:pt x="82" y="128"/>
                    <a:pt x="82" y="128"/>
                    <a:pt x="83" y="128"/>
                  </a:cubicBezTo>
                  <a:cubicBezTo>
                    <a:pt x="85" y="128"/>
                    <a:pt x="87" y="128"/>
                    <a:pt x="88" y="126"/>
                  </a:cubicBezTo>
                  <a:cubicBezTo>
                    <a:pt x="87" y="126"/>
                    <a:pt x="87" y="126"/>
                    <a:pt x="87" y="126"/>
                  </a:cubicBezTo>
                  <a:cubicBezTo>
                    <a:pt x="87" y="125"/>
                    <a:pt x="88" y="125"/>
                    <a:pt x="89" y="125"/>
                  </a:cubicBezTo>
                  <a:cubicBezTo>
                    <a:pt x="89" y="125"/>
                    <a:pt x="89" y="125"/>
                    <a:pt x="89" y="125"/>
                  </a:cubicBezTo>
                  <a:cubicBezTo>
                    <a:pt x="89" y="124"/>
                    <a:pt x="89" y="125"/>
                    <a:pt x="89" y="125"/>
                  </a:cubicBezTo>
                  <a:cubicBezTo>
                    <a:pt x="90" y="125"/>
                    <a:pt x="90" y="125"/>
                    <a:pt x="90" y="125"/>
                  </a:cubicBezTo>
                  <a:cubicBezTo>
                    <a:pt x="90" y="124"/>
                    <a:pt x="91" y="124"/>
                    <a:pt x="92" y="123"/>
                  </a:cubicBezTo>
                  <a:cubicBezTo>
                    <a:pt x="92" y="123"/>
                    <a:pt x="92" y="124"/>
                    <a:pt x="92" y="124"/>
                  </a:cubicBezTo>
                  <a:cubicBezTo>
                    <a:pt x="92" y="122"/>
                    <a:pt x="96" y="122"/>
                    <a:pt x="96" y="120"/>
                  </a:cubicBezTo>
                  <a:cubicBezTo>
                    <a:pt x="96" y="120"/>
                    <a:pt x="95" y="120"/>
                    <a:pt x="95" y="120"/>
                  </a:cubicBezTo>
                  <a:cubicBezTo>
                    <a:pt x="95" y="120"/>
                    <a:pt x="96" y="119"/>
                    <a:pt x="95" y="119"/>
                  </a:cubicBezTo>
                  <a:cubicBezTo>
                    <a:pt x="95" y="119"/>
                    <a:pt x="95" y="119"/>
                    <a:pt x="94" y="119"/>
                  </a:cubicBezTo>
                  <a:cubicBezTo>
                    <a:pt x="95" y="119"/>
                    <a:pt x="94" y="119"/>
                    <a:pt x="94" y="118"/>
                  </a:cubicBezTo>
                  <a:cubicBezTo>
                    <a:pt x="95" y="118"/>
                    <a:pt x="95" y="118"/>
                    <a:pt x="96" y="118"/>
                  </a:cubicBezTo>
                  <a:cubicBezTo>
                    <a:pt x="95" y="118"/>
                    <a:pt x="96" y="118"/>
                    <a:pt x="96" y="117"/>
                  </a:cubicBezTo>
                  <a:cubicBezTo>
                    <a:pt x="97" y="117"/>
                    <a:pt x="97" y="116"/>
                    <a:pt x="97" y="116"/>
                  </a:cubicBezTo>
                  <a:cubicBezTo>
                    <a:pt x="98" y="115"/>
                    <a:pt x="99" y="115"/>
                    <a:pt x="100" y="114"/>
                  </a:cubicBezTo>
                  <a:cubicBezTo>
                    <a:pt x="100" y="114"/>
                    <a:pt x="99" y="114"/>
                    <a:pt x="99" y="114"/>
                  </a:cubicBezTo>
                  <a:cubicBezTo>
                    <a:pt x="100" y="113"/>
                    <a:pt x="100" y="112"/>
                    <a:pt x="101" y="111"/>
                  </a:cubicBezTo>
                  <a:cubicBezTo>
                    <a:pt x="101" y="110"/>
                    <a:pt x="101" y="110"/>
                    <a:pt x="101" y="110"/>
                  </a:cubicBezTo>
                  <a:cubicBezTo>
                    <a:pt x="102" y="109"/>
                    <a:pt x="102" y="108"/>
                    <a:pt x="103" y="106"/>
                  </a:cubicBezTo>
                  <a:cubicBezTo>
                    <a:pt x="103" y="105"/>
                    <a:pt x="104" y="105"/>
                    <a:pt x="104" y="105"/>
                  </a:cubicBezTo>
                  <a:cubicBezTo>
                    <a:pt x="104" y="105"/>
                    <a:pt x="105" y="105"/>
                    <a:pt x="105" y="106"/>
                  </a:cubicBezTo>
                  <a:cubicBezTo>
                    <a:pt x="105" y="106"/>
                    <a:pt x="105" y="106"/>
                    <a:pt x="105" y="107"/>
                  </a:cubicBezTo>
                  <a:cubicBezTo>
                    <a:pt x="105" y="107"/>
                    <a:pt x="105" y="107"/>
                    <a:pt x="105" y="107"/>
                  </a:cubicBezTo>
                  <a:cubicBezTo>
                    <a:pt x="105" y="108"/>
                    <a:pt x="105" y="108"/>
                    <a:pt x="105" y="108"/>
                  </a:cubicBezTo>
                  <a:cubicBezTo>
                    <a:pt x="104" y="108"/>
                    <a:pt x="105" y="107"/>
                    <a:pt x="105" y="107"/>
                  </a:cubicBezTo>
                  <a:cubicBezTo>
                    <a:pt x="104" y="107"/>
                    <a:pt x="104" y="107"/>
                    <a:pt x="104" y="108"/>
                  </a:cubicBezTo>
                  <a:cubicBezTo>
                    <a:pt x="104" y="108"/>
                    <a:pt x="103" y="108"/>
                    <a:pt x="103" y="108"/>
                  </a:cubicBezTo>
                  <a:cubicBezTo>
                    <a:pt x="103" y="109"/>
                    <a:pt x="103" y="108"/>
                    <a:pt x="103" y="109"/>
                  </a:cubicBezTo>
                  <a:cubicBezTo>
                    <a:pt x="103" y="110"/>
                    <a:pt x="101" y="111"/>
                    <a:pt x="102" y="112"/>
                  </a:cubicBezTo>
                  <a:cubicBezTo>
                    <a:pt x="102" y="113"/>
                    <a:pt x="102" y="112"/>
                    <a:pt x="102" y="113"/>
                  </a:cubicBezTo>
                  <a:cubicBezTo>
                    <a:pt x="102" y="113"/>
                    <a:pt x="102" y="113"/>
                    <a:pt x="101" y="113"/>
                  </a:cubicBezTo>
                  <a:cubicBezTo>
                    <a:pt x="101" y="113"/>
                    <a:pt x="101" y="113"/>
                    <a:pt x="101" y="112"/>
                  </a:cubicBezTo>
                  <a:cubicBezTo>
                    <a:pt x="101" y="113"/>
                    <a:pt x="100" y="113"/>
                    <a:pt x="101" y="114"/>
                  </a:cubicBezTo>
                  <a:cubicBezTo>
                    <a:pt x="101" y="114"/>
                    <a:pt x="100" y="115"/>
                    <a:pt x="100" y="115"/>
                  </a:cubicBezTo>
                  <a:cubicBezTo>
                    <a:pt x="100" y="115"/>
                    <a:pt x="101" y="115"/>
                    <a:pt x="101" y="115"/>
                  </a:cubicBezTo>
                  <a:cubicBezTo>
                    <a:pt x="102" y="114"/>
                    <a:pt x="103" y="112"/>
                    <a:pt x="104" y="111"/>
                  </a:cubicBezTo>
                  <a:cubicBezTo>
                    <a:pt x="105" y="111"/>
                    <a:pt x="104" y="110"/>
                    <a:pt x="105" y="109"/>
                  </a:cubicBezTo>
                  <a:cubicBezTo>
                    <a:pt x="105" y="109"/>
                    <a:pt x="106" y="109"/>
                    <a:pt x="106" y="108"/>
                  </a:cubicBezTo>
                  <a:cubicBezTo>
                    <a:pt x="106" y="108"/>
                    <a:pt x="106" y="107"/>
                    <a:pt x="107" y="107"/>
                  </a:cubicBezTo>
                  <a:cubicBezTo>
                    <a:pt x="108" y="108"/>
                    <a:pt x="107" y="109"/>
                    <a:pt x="107" y="109"/>
                  </a:cubicBezTo>
                  <a:cubicBezTo>
                    <a:pt x="107" y="110"/>
                    <a:pt x="107" y="110"/>
                    <a:pt x="107" y="110"/>
                  </a:cubicBezTo>
                  <a:cubicBezTo>
                    <a:pt x="107" y="110"/>
                    <a:pt x="107" y="111"/>
                    <a:pt x="107" y="111"/>
                  </a:cubicBezTo>
                  <a:cubicBezTo>
                    <a:pt x="108" y="111"/>
                    <a:pt x="108" y="111"/>
                    <a:pt x="109" y="111"/>
                  </a:cubicBezTo>
                  <a:cubicBezTo>
                    <a:pt x="110" y="111"/>
                    <a:pt x="109" y="113"/>
                    <a:pt x="108" y="113"/>
                  </a:cubicBezTo>
                  <a:cubicBezTo>
                    <a:pt x="108" y="113"/>
                    <a:pt x="108" y="113"/>
                    <a:pt x="108" y="112"/>
                  </a:cubicBezTo>
                  <a:cubicBezTo>
                    <a:pt x="107" y="113"/>
                    <a:pt x="106" y="112"/>
                    <a:pt x="106" y="111"/>
                  </a:cubicBezTo>
                  <a:cubicBezTo>
                    <a:pt x="106" y="111"/>
                    <a:pt x="106" y="111"/>
                    <a:pt x="106" y="111"/>
                  </a:cubicBezTo>
                  <a:cubicBezTo>
                    <a:pt x="106" y="112"/>
                    <a:pt x="105" y="113"/>
                    <a:pt x="104" y="113"/>
                  </a:cubicBezTo>
                  <a:cubicBezTo>
                    <a:pt x="104" y="113"/>
                    <a:pt x="105" y="113"/>
                    <a:pt x="105" y="114"/>
                  </a:cubicBezTo>
                  <a:cubicBezTo>
                    <a:pt x="105" y="114"/>
                    <a:pt x="104" y="115"/>
                    <a:pt x="104" y="115"/>
                  </a:cubicBezTo>
                  <a:cubicBezTo>
                    <a:pt x="104" y="115"/>
                    <a:pt x="104" y="114"/>
                    <a:pt x="104" y="114"/>
                  </a:cubicBezTo>
                  <a:cubicBezTo>
                    <a:pt x="104" y="114"/>
                    <a:pt x="104" y="114"/>
                    <a:pt x="103" y="114"/>
                  </a:cubicBezTo>
                  <a:cubicBezTo>
                    <a:pt x="104" y="115"/>
                    <a:pt x="102" y="115"/>
                    <a:pt x="101" y="115"/>
                  </a:cubicBezTo>
                  <a:cubicBezTo>
                    <a:pt x="101" y="115"/>
                    <a:pt x="101" y="116"/>
                    <a:pt x="101" y="117"/>
                  </a:cubicBezTo>
                  <a:cubicBezTo>
                    <a:pt x="102" y="116"/>
                    <a:pt x="102" y="116"/>
                    <a:pt x="102" y="116"/>
                  </a:cubicBezTo>
                  <a:cubicBezTo>
                    <a:pt x="102" y="117"/>
                    <a:pt x="103" y="117"/>
                    <a:pt x="103" y="117"/>
                  </a:cubicBezTo>
                  <a:cubicBezTo>
                    <a:pt x="104" y="116"/>
                    <a:pt x="105" y="116"/>
                    <a:pt x="105" y="115"/>
                  </a:cubicBezTo>
                  <a:cubicBezTo>
                    <a:pt x="106" y="115"/>
                    <a:pt x="106" y="115"/>
                    <a:pt x="106" y="115"/>
                  </a:cubicBezTo>
                  <a:cubicBezTo>
                    <a:pt x="106" y="114"/>
                    <a:pt x="106" y="114"/>
                    <a:pt x="106" y="114"/>
                  </a:cubicBezTo>
                  <a:cubicBezTo>
                    <a:pt x="106" y="114"/>
                    <a:pt x="106" y="114"/>
                    <a:pt x="107" y="114"/>
                  </a:cubicBezTo>
                  <a:cubicBezTo>
                    <a:pt x="107" y="114"/>
                    <a:pt x="107" y="113"/>
                    <a:pt x="107" y="113"/>
                  </a:cubicBezTo>
                  <a:cubicBezTo>
                    <a:pt x="107" y="113"/>
                    <a:pt x="108" y="113"/>
                    <a:pt x="108" y="113"/>
                  </a:cubicBezTo>
                  <a:cubicBezTo>
                    <a:pt x="108" y="113"/>
                    <a:pt x="107" y="114"/>
                    <a:pt x="107" y="114"/>
                  </a:cubicBezTo>
                  <a:cubicBezTo>
                    <a:pt x="107" y="114"/>
                    <a:pt x="108" y="114"/>
                    <a:pt x="108" y="115"/>
                  </a:cubicBezTo>
                  <a:cubicBezTo>
                    <a:pt x="107" y="115"/>
                    <a:pt x="107" y="115"/>
                    <a:pt x="107" y="115"/>
                  </a:cubicBezTo>
                  <a:cubicBezTo>
                    <a:pt x="107" y="115"/>
                    <a:pt x="107" y="115"/>
                    <a:pt x="107" y="116"/>
                  </a:cubicBezTo>
                  <a:cubicBezTo>
                    <a:pt x="107" y="116"/>
                    <a:pt x="106" y="116"/>
                    <a:pt x="106" y="116"/>
                  </a:cubicBezTo>
                  <a:cubicBezTo>
                    <a:pt x="107" y="117"/>
                    <a:pt x="106" y="117"/>
                    <a:pt x="105" y="117"/>
                  </a:cubicBezTo>
                  <a:cubicBezTo>
                    <a:pt x="105" y="118"/>
                    <a:pt x="105" y="118"/>
                    <a:pt x="105" y="118"/>
                  </a:cubicBezTo>
                  <a:cubicBezTo>
                    <a:pt x="105" y="119"/>
                    <a:pt x="104" y="120"/>
                    <a:pt x="103" y="120"/>
                  </a:cubicBezTo>
                  <a:cubicBezTo>
                    <a:pt x="104" y="120"/>
                    <a:pt x="104" y="120"/>
                    <a:pt x="104" y="120"/>
                  </a:cubicBezTo>
                  <a:cubicBezTo>
                    <a:pt x="103" y="121"/>
                    <a:pt x="103" y="121"/>
                    <a:pt x="103" y="121"/>
                  </a:cubicBezTo>
                  <a:cubicBezTo>
                    <a:pt x="102" y="121"/>
                    <a:pt x="101" y="123"/>
                    <a:pt x="100" y="124"/>
                  </a:cubicBezTo>
                  <a:cubicBezTo>
                    <a:pt x="100" y="124"/>
                    <a:pt x="99" y="125"/>
                    <a:pt x="99" y="125"/>
                  </a:cubicBezTo>
                  <a:cubicBezTo>
                    <a:pt x="99" y="125"/>
                    <a:pt x="100" y="125"/>
                    <a:pt x="100" y="125"/>
                  </a:cubicBezTo>
                  <a:cubicBezTo>
                    <a:pt x="99" y="126"/>
                    <a:pt x="99" y="126"/>
                    <a:pt x="99" y="125"/>
                  </a:cubicBezTo>
                  <a:cubicBezTo>
                    <a:pt x="98" y="126"/>
                    <a:pt x="98" y="126"/>
                    <a:pt x="97" y="127"/>
                  </a:cubicBezTo>
                  <a:cubicBezTo>
                    <a:pt x="99" y="128"/>
                    <a:pt x="101" y="126"/>
                    <a:pt x="101" y="125"/>
                  </a:cubicBezTo>
                  <a:cubicBezTo>
                    <a:pt x="101" y="124"/>
                    <a:pt x="101" y="125"/>
                    <a:pt x="102" y="125"/>
                  </a:cubicBezTo>
                  <a:cubicBezTo>
                    <a:pt x="102" y="124"/>
                    <a:pt x="102" y="124"/>
                    <a:pt x="103" y="124"/>
                  </a:cubicBezTo>
                  <a:cubicBezTo>
                    <a:pt x="103" y="124"/>
                    <a:pt x="103" y="124"/>
                    <a:pt x="103" y="124"/>
                  </a:cubicBezTo>
                  <a:cubicBezTo>
                    <a:pt x="103" y="123"/>
                    <a:pt x="102" y="123"/>
                    <a:pt x="102" y="123"/>
                  </a:cubicBezTo>
                  <a:cubicBezTo>
                    <a:pt x="102" y="123"/>
                    <a:pt x="102" y="123"/>
                    <a:pt x="103" y="123"/>
                  </a:cubicBezTo>
                  <a:cubicBezTo>
                    <a:pt x="102" y="123"/>
                    <a:pt x="103" y="123"/>
                    <a:pt x="103" y="124"/>
                  </a:cubicBezTo>
                  <a:cubicBezTo>
                    <a:pt x="103" y="123"/>
                    <a:pt x="103" y="123"/>
                    <a:pt x="103" y="123"/>
                  </a:cubicBezTo>
                  <a:cubicBezTo>
                    <a:pt x="104" y="123"/>
                    <a:pt x="103" y="123"/>
                    <a:pt x="104" y="123"/>
                  </a:cubicBezTo>
                  <a:cubicBezTo>
                    <a:pt x="105" y="123"/>
                    <a:pt x="105" y="122"/>
                    <a:pt x="106" y="122"/>
                  </a:cubicBezTo>
                  <a:cubicBezTo>
                    <a:pt x="106" y="121"/>
                    <a:pt x="108" y="120"/>
                    <a:pt x="108" y="120"/>
                  </a:cubicBezTo>
                  <a:cubicBezTo>
                    <a:pt x="108" y="120"/>
                    <a:pt x="108" y="120"/>
                    <a:pt x="108" y="120"/>
                  </a:cubicBezTo>
                  <a:cubicBezTo>
                    <a:pt x="108" y="120"/>
                    <a:pt x="108" y="120"/>
                    <a:pt x="108" y="120"/>
                  </a:cubicBezTo>
                  <a:cubicBezTo>
                    <a:pt x="108" y="121"/>
                    <a:pt x="106" y="121"/>
                    <a:pt x="107" y="122"/>
                  </a:cubicBezTo>
                  <a:cubicBezTo>
                    <a:pt x="107" y="121"/>
                    <a:pt x="109" y="121"/>
                    <a:pt x="110" y="120"/>
                  </a:cubicBezTo>
                  <a:cubicBezTo>
                    <a:pt x="110" y="120"/>
                    <a:pt x="110" y="120"/>
                    <a:pt x="110" y="120"/>
                  </a:cubicBezTo>
                  <a:cubicBezTo>
                    <a:pt x="109" y="121"/>
                    <a:pt x="109" y="122"/>
                    <a:pt x="108" y="122"/>
                  </a:cubicBezTo>
                  <a:cubicBezTo>
                    <a:pt x="108" y="123"/>
                    <a:pt x="108" y="123"/>
                    <a:pt x="108" y="123"/>
                  </a:cubicBezTo>
                  <a:cubicBezTo>
                    <a:pt x="107" y="122"/>
                    <a:pt x="106" y="124"/>
                    <a:pt x="106" y="124"/>
                  </a:cubicBezTo>
                  <a:cubicBezTo>
                    <a:pt x="106" y="124"/>
                    <a:pt x="106" y="124"/>
                    <a:pt x="106" y="124"/>
                  </a:cubicBezTo>
                  <a:cubicBezTo>
                    <a:pt x="106" y="125"/>
                    <a:pt x="106" y="125"/>
                    <a:pt x="106" y="126"/>
                  </a:cubicBezTo>
                  <a:cubicBezTo>
                    <a:pt x="107" y="125"/>
                    <a:pt x="107" y="124"/>
                    <a:pt x="108" y="124"/>
                  </a:cubicBezTo>
                  <a:cubicBezTo>
                    <a:pt x="108" y="124"/>
                    <a:pt x="108" y="124"/>
                    <a:pt x="108" y="124"/>
                  </a:cubicBezTo>
                  <a:cubicBezTo>
                    <a:pt x="110" y="123"/>
                    <a:pt x="110" y="120"/>
                    <a:pt x="112" y="120"/>
                  </a:cubicBezTo>
                  <a:cubicBezTo>
                    <a:pt x="113" y="121"/>
                    <a:pt x="111" y="121"/>
                    <a:pt x="111" y="122"/>
                  </a:cubicBezTo>
                  <a:cubicBezTo>
                    <a:pt x="111" y="122"/>
                    <a:pt x="111" y="122"/>
                    <a:pt x="111" y="122"/>
                  </a:cubicBezTo>
                  <a:cubicBezTo>
                    <a:pt x="111" y="123"/>
                    <a:pt x="111" y="123"/>
                    <a:pt x="111" y="124"/>
                  </a:cubicBezTo>
                  <a:cubicBezTo>
                    <a:pt x="111" y="123"/>
                    <a:pt x="112" y="122"/>
                    <a:pt x="112" y="122"/>
                  </a:cubicBezTo>
                  <a:cubicBezTo>
                    <a:pt x="112" y="122"/>
                    <a:pt x="112" y="122"/>
                    <a:pt x="112" y="121"/>
                  </a:cubicBezTo>
                  <a:cubicBezTo>
                    <a:pt x="113" y="121"/>
                    <a:pt x="113" y="119"/>
                    <a:pt x="114" y="119"/>
                  </a:cubicBezTo>
                  <a:cubicBezTo>
                    <a:pt x="114" y="118"/>
                    <a:pt x="115" y="118"/>
                    <a:pt x="114" y="117"/>
                  </a:cubicBezTo>
                  <a:cubicBezTo>
                    <a:pt x="114" y="118"/>
                    <a:pt x="114" y="119"/>
                    <a:pt x="113" y="120"/>
                  </a:cubicBezTo>
                  <a:cubicBezTo>
                    <a:pt x="113" y="120"/>
                    <a:pt x="113" y="120"/>
                    <a:pt x="112" y="120"/>
                  </a:cubicBezTo>
                  <a:cubicBezTo>
                    <a:pt x="112" y="119"/>
                    <a:pt x="113" y="118"/>
                    <a:pt x="114" y="117"/>
                  </a:cubicBezTo>
                  <a:cubicBezTo>
                    <a:pt x="114" y="117"/>
                    <a:pt x="113" y="117"/>
                    <a:pt x="113" y="117"/>
                  </a:cubicBezTo>
                  <a:cubicBezTo>
                    <a:pt x="114" y="115"/>
                    <a:pt x="115" y="114"/>
                    <a:pt x="116" y="113"/>
                  </a:cubicBezTo>
                  <a:cubicBezTo>
                    <a:pt x="116" y="113"/>
                    <a:pt x="116" y="113"/>
                    <a:pt x="116" y="113"/>
                  </a:cubicBezTo>
                  <a:cubicBezTo>
                    <a:pt x="117" y="113"/>
                    <a:pt x="117" y="112"/>
                    <a:pt x="117" y="112"/>
                  </a:cubicBezTo>
                  <a:cubicBezTo>
                    <a:pt x="117" y="111"/>
                    <a:pt x="118" y="110"/>
                    <a:pt x="119" y="109"/>
                  </a:cubicBezTo>
                  <a:cubicBezTo>
                    <a:pt x="120" y="109"/>
                    <a:pt x="120" y="110"/>
                    <a:pt x="119" y="110"/>
                  </a:cubicBezTo>
                  <a:cubicBezTo>
                    <a:pt x="120" y="110"/>
                    <a:pt x="120" y="110"/>
                    <a:pt x="120" y="111"/>
                  </a:cubicBezTo>
                  <a:cubicBezTo>
                    <a:pt x="120" y="113"/>
                    <a:pt x="118" y="114"/>
                    <a:pt x="117" y="116"/>
                  </a:cubicBezTo>
                  <a:cubicBezTo>
                    <a:pt x="118" y="116"/>
                    <a:pt x="118" y="116"/>
                    <a:pt x="119" y="116"/>
                  </a:cubicBezTo>
                  <a:cubicBezTo>
                    <a:pt x="119" y="117"/>
                    <a:pt x="118" y="117"/>
                    <a:pt x="118" y="119"/>
                  </a:cubicBezTo>
                  <a:cubicBezTo>
                    <a:pt x="118" y="119"/>
                    <a:pt x="118" y="118"/>
                    <a:pt x="119" y="118"/>
                  </a:cubicBezTo>
                  <a:cubicBezTo>
                    <a:pt x="119" y="117"/>
                    <a:pt x="119" y="116"/>
                    <a:pt x="120" y="116"/>
                  </a:cubicBezTo>
                  <a:cubicBezTo>
                    <a:pt x="120" y="117"/>
                    <a:pt x="120" y="117"/>
                    <a:pt x="121" y="117"/>
                  </a:cubicBezTo>
                  <a:cubicBezTo>
                    <a:pt x="121" y="116"/>
                    <a:pt x="120" y="116"/>
                    <a:pt x="120" y="115"/>
                  </a:cubicBezTo>
                  <a:cubicBezTo>
                    <a:pt x="120" y="116"/>
                    <a:pt x="120" y="116"/>
                    <a:pt x="121" y="116"/>
                  </a:cubicBezTo>
                  <a:cubicBezTo>
                    <a:pt x="121" y="116"/>
                    <a:pt x="121" y="115"/>
                    <a:pt x="121" y="115"/>
                  </a:cubicBezTo>
                  <a:cubicBezTo>
                    <a:pt x="121" y="116"/>
                    <a:pt x="121" y="116"/>
                    <a:pt x="121" y="116"/>
                  </a:cubicBezTo>
                  <a:cubicBezTo>
                    <a:pt x="121" y="115"/>
                    <a:pt x="122" y="115"/>
                    <a:pt x="122" y="114"/>
                  </a:cubicBezTo>
                  <a:cubicBezTo>
                    <a:pt x="123" y="114"/>
                    <a:pt x="123" y="112"/>
                    <a:pt x="124" y="112"/>
                  </a:cubicBezTo>
                  <a:cubicBezTo>
                    <a:pt x="123" y="112"/>
                    <a:pt x="123" y="112"/>
                    <a:pt x="124" y="112"/>
                  </a:cubicBezTo>
                  <a:cubicBezTo>
                    <a:pt x="123" y="113"/>
                    <a:pt x="122" y="115"/>
                    <a:pt x="122" y="117"/>
                  </a:cubicBezTo>
                  <a:cubicBezTo>
                    <a:pt x="122" y="116"/>
                    <a:pt x="122" y="116"/>
                    <a:pt x="122" y="116"/>
                  </a:cubicBezTo>
                  <a:cubicBezTo>
                    <a:pt x="122" y="116"/>
                    <a:pt x="122" y="117"/>
                    <a:pt x="122" y="117"/>
                  </a:cubicBezTo>
                  <a:cubicBezTo>
                    <a:pt x="122" y="116"/>
                    <a:pt x="123" y="116"/>
                    <a:pt x="123" y="116"/>
                  </a:cubicBezTo>
                  <a:cubicBezTo>
                    <a:pt x="123" y="116"/>
                    <a:pt x="123" y="117"/>
                    <a:pt x="122" y="117"/>
                  </a:cubicBezTo>
                  <a:cubicBezTo>
                    <a:pt x="122" y="118"/>
                    <a:pt x="121" y="118"/>
                    <a:pt x="121" y="119"/>
                  </a:cubicBezTo>
                  <a:cubicBezTo>
                    <a:pt x="122" y="120"/>
                    <a:pt x="122" y="118"/>
                    <a:pt x="123" y="117"/>
                  </a:cubicBezTo>
                  <a:cubicBezTo>
                    <a:pt x="123" y="118"/>
                    <a:pt x="123" y="117"/>
                    <a:pt x="123" y="118"/>
                  </a:cubicBezTo>
                  <a:cubicBezTo>
                    <a:pt x="123" y="118"/>
                    <a:pt x="122" y="120"/>
                    <a:pt x="122" y="121"/>
                  </a:cubicBezTo>
                  <a:cubicBezTo>
                    <a:pt x="122" y="121"/>
                    <a:pt x="122" y="121"/>
                    <a:pt x="122" y="120"/>
                  </a:cubicBezTo>
                  <a:cubicBezTo>
                    <a:pt x="122" y="121"/>
                    <a:pt x="122" y="122"/>
                    <a:pt x="121" y="122"/>
                  </a:cubicBezTo>
                  <a:cubicBezTo>
                    <a:pt x="121" y="122"/>
                    <a:pt x="121" y="123"/>
                    <a:pt x="121" y="123"/>
                  </a:cubicBezTo>
                  <a:cubicBezTo>
                    <a:pt x="121" y="123"/>
                    <a:pt x="122" y="124"/>
                    <a:pt x="121" y="124"/>
                  </a:cubicBezTo>
                  <a:cubicBezTo>
                    <a:pt x="121" y="123"/>
                    <a:pt x="121" y="123"/>
                    <a:pt x="120" y="123"/>
                  </a:cubicBezTo>
                  <a:cubicBezTo>
                    <a:pt x="121" y="124"/>
                    <a:pt x="120" y="124"/>
                    <a:pt x="120" y="125"/>
                  </a:cubicBezTo>
                  <a:cubicBezTo>
                    <a:pt x="120" y="125"/>
                    <a:pt x="120" y="125"/>
                    <a:pt x="120" y="125"/>
                  </a:cubicBezTo>
                  <a:cubicBezTo>
                    <a:pt x="120" y="126"/>
                    <a:pt x="120" y="126"/>
                    <a:pt x="120" y="126"/>
                  </a:cubicBezTo>
                  <a:cubicBezTo>
                    <a:pt x="120" y="126"/>
                    <a:pt x="120" y="126"/>
                    <a:pt x="120" y="126"/>
                  </a:cubicBezTo>
                  <a:cubicBezTo>
                    <a:pt x="119" y="126"/>
                    <a:pt x="119" y="126"/>
                    <a:pt x="119" y="126"/>
                  </a:cubicBezTo>
                  <a:cubicBezTo>
                    <a:pt x="119" y="126"/>
                    <a:pt x="120" y="126"/>
                    <a:pt x="120" y="126"/>
                  </a:cubicBezTo>
                  <a:cubicBezTo>
                    <a:pt x="120" y="126"/>
                    <a:pt x="119" y="126"/>
                    <a:pt x="119" y="126"/>
                  </a:cubicBezTo>
                  <a:cubicBezTo>
                    <a:pt x="121" y="126"/>
                    <a:pt x="121" y="125"/>
                    <a:pt x="122" y="124"/>
                  </a:cubicBezTo>
                  <a:cubicBezTo>
                    <a:pt x="121" y="124"/>
                    <a:pt x="121" y="124"/>
                    <a:pt x="121" y="125"/>
                  </a:cubicBezTo>
                  <a:cubicBezTo>
                    <a:pt x="121" y="124"/>
                    <a:pt x="121" y="124"/>
                    <a:pt x="121" y="124"/>
                  </a:cubicBezTo>
                  <a:cubicBezTo>
                    <a:pt x="121" y="124"/>
                    <a:pt x="122" y="124"/>
                    <a:pt x="122" y="124"/>
                  </a:cubicBezTo>
                  <a:cubicBezTo>
                    <a:pt x="122" y="123"/>
                    <a:pt x="123" y="123"/>
                    <a:pt x="123" y="122"/>
                  </a:cubicBezTo>
                  <a:cubicBezTo>
                    <a:pt x="123" y="122"/>
                    <a:pt x="122" y="122"/>
                    <a:pt x="122" y="121"/>
                  </a:cubicBezTo>
                  <a:cubicBezTo>
                    <a:pt x="123" y="120"/>
                    <a:pt x="123" y="119"/>
                    <a:pt x="124" y="118"/>
                  </a:cubicBezTo>
                  <a:cubicBezTo>
                    <a:pt x="124" y="118"/>
                    <a:pt x="125" y="117"/>
                    <a:pt x="125" y="117"/>
                  </a:cubicBezTo>
                  <a:cubicBezTo>
                    <a:pt x="125" y="117"/>
                    <a:pt x="125" y="117"/>
                    <a:pt x="125" y="117"/>
                  </a:cubicBezTo>
                  <a:cubicBezTo>
                    <a:pt x="125" y="117"/>
                    <a:pt x="125" y="117"/>
                    <a:pt x="125" y="116"/>
                  </a:cubicBezTo>
                  <a:cubicBezTo>
                    <a:pt x="125" y="116"/>
                    <a:pt x="124" y="115"/>
                    <a:pt x="125" y="115"/>
                  </a:cubicBezTo>
                  <a:cubicBezTo>
                    <a:pt x="125" y="115"/>
                    <a:pt x="125" y="115"/>
                    <a:pt x="126" y="115"/>
                  </a:cubicBezTo>
                  <a:cubicBezTo>
                    <a:pt x="127" y="115"/>
                    <a:pt x="127" y="113"/>
                    <a:pt x="128" y="112"/>
                  </a:cubicBezTo>
                  <a:cubicBezTo>
                    <a:pt x="128" y="112"/>
                    <a:pt x="128" y="112"/>
                    <a:pt x="128" y="113"/>
                  </a:cubicBezTo>
                  <a:cubicBezTo>
                    <a:pt x="128" y="112"/>
                    <a:pt x="129" y="111"/>
                    <a:pt x="129" y="110"/>
                  </a:cubicBezTo>
                  <a:cubicBezTo>
                    <a:pt x="129" y="110"/>
                    <a:pt x="129" y="110"/>
                    <a:pt x="129" y="110"/>
                  </a:cubicBezTo>
                  <a:cubicBezTo>
                    <a:pt x="129" y="109"/>
                    <a:pt x="129" y="109"/>
                    <a:pt x="129" y="109"/>
                  </a:cubicBezTo>
                  <a:cubicBezTo>
                    <a:pt x="129" y="109"/>
                    <a:pt x="130" y="109"/>
                    <a:pt x="129" y="109"/>
                  </a:cubicBezTo>
                  <a:cubicBezTo>
                    <a:pt x="130" y="110"/>
                    <a:pt x="130" y="109"/>
                    <a:pt x="130" y="109"/>
                  </a:cubicBezTo>
                  <a:cubicBezTo>
                    <a:pt x="130" y="109"/>
                    <a:pt x="130" y="108"/>
                    <a:pt x="130" y="108"/>
                  </a:cubicBezTo>
                  <a:cubicBezTo>
                    <a:pt x="130" y="108"/>
                    <a:pt x="131" y="108"/>
                    <a:pt x="131" y="109"/>
                  </a:cubicBezTo>
                  <a:cubicBezTo>
                    <a:pt x="130" y="109"/>
                    <a:pt x="131" y="111"/>
                    <a:pt x="130" y="112"/>
                  </a:cubicBezTo>
                  <a:cubicBezTo>
                    <a:pt x="130" y="112"/>
                    <a:pt x="130" y="112"/>
                    <a:pt x="130" y="112"/>
                  </a:cubicBezTo>
                  <a:cubicBezTo>
                    <a:pt x="130" y="112"/>
                    <a:pt x="130" y="112"/>
                    <a:pt x="130" y="113"/>
                  </a:cubicBezTo>
                  <a:cubicBezTo>
                    <a:pt x="131" y="113"/>
                    <a:pt x="131" y="112"/>
                    <a:pt x="131" y="112"/>
                  </a:cubicBezTo>
                  <a:cubicBezTo>
                    <a:pt x="132" y="111"/>
                    <a:pt x="132" y="111"/>
                    <a:pt x="131" y="110"/>
                  </a:cubicBezTo>
                  <a:cubicBezTo>
                    <a:pt x="131" y="110"/>
                    <a:pt x="132" y="109"/>
                    <a:pt x="132" y="109"/>
                  </a:cubicBezTo>
                  <a:cubicBezTo>
                    <a:pt x="132" y="108"/>
                    <a:pt x="132" y="107"/>
                    <a:pt x="133" y="107"/>
                  </a:cubicBezTo>
                  <a:cubicBezTo>
                    <a:pt x="133" y="107"/>
                    <a:pt x="133" y="107"/>
                    <a:pt x="133" y="107"/>
                  </a:cubicBezTo>
                  <a:cubicBezTo>
                    <a:pt x="133" y="108"/>
                    <a:pt x="133" y="109"/>
                    <a:pt x="133" y="110"/>
                  </a:cubicBezTo>
                  <a:cubicBezTo>
                    <a:pt x="133" y="109"/>
                    <a:pt x="133" y="109"/>
                    <a:pt x="134" y="109"/>
                  </a:cubicBezTo>
                  <a:cubicBezTo>
                    <a:pt x="133" y="110"/>
                    <a:pt x="133" y="110"/>
                    <a:pt x="133" y="111"/>
                  </a:cubicBezTo>
                  <a:cubicBezTo>
                    <a:pt x="133" y="111"/>
                    <a:pt x="133" y="110"/>
                    <a:pt x="133" y="110"/>
                  </a:cubicBezTo>
                  <a:cubicBezTo>
                    <a:pt x="133" y="111"/>
                    <a:pt x="132" y="112"/>
                    <a:pt x="133" y="113"/>
                  </a:cubicBezTo>
                  <a:cubicBezTo>
                    <a:pt x="132" y="114"/>
                    <a:pt x="132" y="114"/>
                    <a:pt x="132" y="114"/>
                  </a:cubicBezTo>
                  <a:cubicBezTo>
                    <a:pt x="132" y="114"/>
                    <a:pt x="132" y="114"/>
                    <a:pt x="133" y="114"/>
                  </a:cubicBezTo>
                  <a:cubicBezTo>
                    <a:pt x="133" y="114"/>
                    <a:pt x="133" y="113"/>
                    <a:pt x="133" y="113"/>
                  </a:cubicBezTo>
                  <a:cubicBezTo>
                    <a:pt x="133" y="112"/>
                    <a:pt x="134" y="112"/>
                    <a:pt x="134" y="111"/>
                  </a:cubicBezTo>
                  <a:cubicBezTo>
                    <a:pt x="135" y="110"/>
                    <a:pt x="134" y="109"/>
                    <a:pt x="135" y="109"/>
                  </a:cubicBezTo>
                  <a:cubicBezTo>
                    <a:pt x="135" y="110"/>
                    <a:pt x="135" y="110"/>
                    <a:pt x="135" y="111"/>
                  </a:cubicBezTo>
                  <a:cubicBezTo>
                    <a:pt x="135" y="111"/>
                    <a:pt x="134" y="112"/>
                    <a:pt x="134" y="113"/>
                  </a:cubicBezTo>
                  <a:cubicBezTo>
                    <a:pt x="135" y="113"/>
                    <a:pt x="135" y="113"/>
                    <a:pt x="135" y="113"/>
                  </a:cubicBezTo>
                  <a:cubicBezTo>
                    <a:pt x="133" y="113"/>
                    <a:pt x="134" y="115"/>
                    <a:pt x="133" y="116"/>
                  </a:cubicBezTo>
                  <a:cubicBezTo>
                    <a:pt x="133" y="115"/>
                    <a:pt x="133" y="116"/>
                    <a:pt x="132" y="116"/>
                  </a:cubicBezTo>
                  <a:cubicBezTo>
                    <a:pt x="132" y="116"/>
                    <a:pt x="132" y="116"/>
                    <a:pt x="132" y="116"/>
                  </a:cubicBezTo>
                  <a:cubicBezTo>
                    <a:pt x="132" y="117"/>
                    <a:pt x="133" y="116"/>
                    <a:pt x="133" y="117"/>
                  </a:cubicBezTo>
                  <a:cubicBezTo>
                    <a:pt x="133" y="117"/>
                    <a:pt x="133" y="117"/>
                    <a:pt x="133" y="117"/>
                  </a:cubicBezTo>
                  <a:cubicBezTo>
                    <a:pt x="132" y="117"/>
                    <a:pt x="133" y="117"/>
                    <a:pt x="132" y="117"/>
                  </a:cubicBezTo>
                  <a:cubicBezTo>
                    <a:pt x="132" y="117"/>
                    <a:pt x="131" y="117"/>
                    <a:pt x="130" y="117"/>
                  </a:cubicBezTo>
                  <a:cubicBezTo>
                    <a:pt x="130" y="118"/>
                    <a:pt x="130" y="118"/>
                    <a:pt x="129" y="118"/>
                  </a:cubicBezTo>
                  <a:cubicBezTo>
                    <a:pt x="130" y="119"/>
                    <a:pt x="130" y="121"/>
                    <a:pt x="128" y="121"/>
                  </a:cubicBezTo>
                  <a:cubicBezTo>
                    <a:pt x="128" y="123"/>
                    <a:pt x="128" y="124"/>
                    <a:pt x="127" y="126"/>
                  </a:cubicBezTo>
                  <a:cubicBezTo>
                    <a:pt x="127" y="127"/>
                    <a:pt x="128" y="126"/>
                    <a:pt x="128" y="126"/>
                  </a:cubicBezTo>
                  <a:cubicBezTo>
                    <a:pt x="128" y="126"/>
                    <a:pt x="128" y="126"/>
                    <a:pt x="128" y="126"/>
                  </a:cubicBezTo>
                  <a:cubicBezTo>
                    <a:pt x="128" y="126"/>
                    <a:pt x="128" y="126"/>
                    <a:pt x="129" y="126"/>
                  </a:cubicBezTo>
                  <a:cubicBezTo>
                    <a:pt x="128" y="124"/>
                    <a:pt x="130" y="122"/>
                    <a:pt x="131" y="120"/>
                  </a:cubicBezTo>
                  <a:cubicBezTo>
                    <a:pt x="132" y="120"/>
                    <a:pt x="132" y="120"/>
                    <a:pt x="132" y="120"/>
                  </a:cubicBezTo>
                  <a:cubicBezTo>
                    <a:pt x="133" y="119"/>
                    <a:pt x="133" y="117"/>
                    <a:pt x="135" y="115"/>
                  </a:cubicBezTo>
                  <a:cubicBezTo>
                    <a:pt x="135" y="115"/>
                    <a:pt x="135" y="115"/>
                    <a:pt x="135" y="115"/>
                  </a:cubicBezTo>
                  <a:cubicBezTo>
                    <a:pt x="135" y="115"/>
                    <a:pt x="135" y="115"/>
                    <a:pt x="135" y="115"/>
                  </a:cubicBezTo>
                  <a:cubicBezTo>
                    <a:pt x="135" y="114"/>
                    <a:pt x="135" y="112"/>
                    <a:pt x="136" y="112"/>
                  </a:cubicBezTo>
                  <a:cubicBezTo>
                    <a:pt x="136" y="111"/>
                    <a:pt x="136" y="110"/>
                    <a:pt x="137" y="110"/>
                  </a:cubicBezTo>
                  <a:cubicBezTo>
                    <a:pt x="137" y="110"/>
                    <a:pt x="137" y="112"/>
                    <a:pt x="137" y="112"/>
                  </a:cubicBezTo>
                  <a:cubicBezTo>
                    <a:pt x="136" y="112"/>
                    <a:pt x="136" y="112"/>
                    <a:pt x="136" y="113"/>
                  </a:cubicBezTo>
                  <a:cubicBezTo>
                    <a:pt x="136" y="113"/>
                    <a:pt x="136" y="113"/>
                    <a:pt x="136" y="113"/>
                  </a:cubicBezTo>
                  <a:cubicBezTo>
                    <a:pt x="137" y="113"/>
                    <a:pt x="136" y="114"/>
                    <a:pt x="137" y="114"/>
                  </a:cubicBezTo>
                  <a:cubicBezTo>
                    <a:pt x="137" y="114"/>
                    <a:pt x="137" y="113"/>
                    <a:pt x="137" y="113"/>
                  </a:cubicBezTo>
                  <a:cubicBezTo>
                    <a:pt x="137" y="113"/>
                    <a:pt x="137" y="112"/>
                    <a:pt x="137" y="112"/>
                  </a:cubicBezTo>
                  <a:cubicBezTo>
                    <a:pt x="138" y="112"/>
                    <a:pt x="138" y="113"/>
                    <a:pt x="138" y="112"/>
                  </a:cubicBezTo>
                  <a:cubicBezTo>
                    <a:pt x="138" y="112"/>
                    <a:pt x="137" y="112"/>
                    <a:pt x="137" y="112"/>
                  </a:cubicBezTo>
                  <a:cubicBezTo>
                    <a:pt x="137" y="111"/>
                    <a:pt x="138" y="111"/>
                    <a:pt x="138" y="111"/>
                  </a:cubicBezTo>
                  <a:cubicBezTo>
                    <a:pt x="138" y="111"/>
                    <a:pt x="139" y="111"/>
                    <a:pt x="139" y="110"/>
                  </a:cubicBezTo>
                  <a:cubicBezTo>
                    <a:pt x="139" y="111"/>
                    <a:pt x="139" y="112"/>
                    <a:pt x="139" y="112"/>
                  </a:cubicBezTo>
                  <a:cubicBezTo>
                    <a:pt x="138" y="112"/>
                    <a:pt x="138" y="111"/>
                    <a:pt x="138" y="111"/>
                  </a:cubicBezTo>
                  <a:cubicBezTo>
                    <a:pt x="138" y="111"/>
                    <a:pt x="138" y="111"/>
                    <a:pt x="138" y="112"/>
                  </a:cubicBezTo>
                  <a:cubicBezTo>
                    <a:pt x="138" y="112"/>
                    <a:pt x="139" y="112"/>
                    <a:pt x="139" y="112"/>
                  </a:cubicBezTo>
                  <a:cubicBezTo>
                    <a:pt x="139" y="113"/>
                    <a:pt x="138" y="114"/>
                    <a:pt x="138" y="114"/>
                  </a:cubicBezTo>
                  <a:cubicBezTo>
                    <a:pt x="138" y="115"/>
                    <a:pt x="139" y="114"/>
                    <a:pt x="139" y="115"/>
                  </a:cubicBezTo>
                  <a:cubicBezTo>
                    <a:pt x="139" y="115"/>
                    <a:pt x="139" y="115"/>
                    <a:pt x="139" y="116"/>
                  </a:cubicBezTo>
                  <a:cubicBezTo>
                    <a:pt x="138" y="116"/>
                    <a:pt x="138" y="116"/>
                    <a:pt x="138" y="116"/>
                  </a:cubicBezTo>
                  <a:cubicBezTo>
                    <a:pt x="138" y="116"/>
                    <a:pt x="138" y="116"/>
                    <a:pt x="138" y="117"/>
                  </a:cubicBezTo>
                  <a:cubicBezTo>
                    <a:pt x="138" y="118"/>
                    <a:pt x="138" y="119"/>
                    <a:pt x="139" y="119"/>
                  </a:cubicBezTo>
                  <a:cubicBezTo>
                    <a:pt x="139" y="119"/>
                    <a:pt x="139" y="119"/>
                    <a:pt x="139" y="118"/>
                  </a:cubicBezTo>
                  <a:cubicBezTo>
                    <a:pt x="139" y="118"/>
                    <a:pt x="138" y="119"/>
                    <a:pt x="138" y="118"/>
                  </a:cubicBezTo>
                  <a:cubicBezTo>
                    <a:pt x="138" y="118"/>
                    <a:pt x="139" y="118"/>
                    <a:pt x="139" y="117"/>
                  </a:cubicBezTo>
                  <a:cubicBezTo>
                    <a:pt x="139" y="117"/>
                    <a:pt x="138" y="117"/>
                    <a:pt x="138" y="117"/>
                  </a:cubicBezTo>
                  <a:cubicBezTo>
                    <a:pt x="138" y="116"/>
                    <a:pt x="139" y="116"/>
                    <a:pt x="139" y="117"/>
                  </a:cubicBezTo>
                  <a:cubicBezTo>
                    <a:pt x="139" y="116"/>
                    <a:pt x="140" y="116"/>
                    <a:pt x="139" y="115"/>
                  </a:cubicBezTo>
                  <a:cubicBezTo>
                    <a:pt x="140" y="115"/>
                    <a:pt x="140" y="115"/>
                    <a:pt x="140" y="115"/>
                  </a:cubicBezTo>
                  <a:cubicBezTo>
                    <a:pt x="140" y="112"/>
                    <a:pt x="141" y="110"/>
                    <a:pt x="142" y="108"/>
                  </a:cubicBezTo>
                  <a:cubicBezTo>
                    <a:pt x="142" y="108"/>
                    <a:pt x="142" y="109"/>
                    <a:pt x="141" y="108"/>
                  </a:cubicBezTo>
                  <a:cubicBezTo>
                    <a:pt x="142" y="108"/>
                    <a:pt x="142" y="106"/>
                    <a:pt x="141" y="106"/>
                  </a:cubicBezTo>
                  <a:cubicBezTo>
                    <a:pt x="141" y="107"/>
                    <a:pt x="141" y="108"/>
                    <a:pt x="140" y="108"/>
                  </a:cubicBezTo>
                  <a:cubicBezTo>
                    <a:pt x="140" y="108"/>
                    <a:pt x="140" y="109"/>
                    <a:pt x="140" y="109"/>
                  </a:cubicBezTo>
                  <a:cubicBezTo>
                    <a:pt x="139" y="109"/>
                    <a:pt x="139" y="109"/>
                    <a:pt x="139" y="109"/>
                  </a:cubicBezTo>
                  <a:cubicBezTo>
                    <a:pt x="139" y="109"/>
                    <a:pt x="139" y="110"/>
                    <a:pt x="139" y="110"/>
                  </a:cubicBezTo>
                  <a:cubicBezTo>
                    <a:pt x="138" y="109"/>
                    <a:pt x="139" y="108"/>
                    <a:pt x="138" y="107"/>
                  </a:cubicBezTo>
                  <a:cubicBezTo>
                    <a:pt x="138" y="107"/>
                    <a:pt x="137" y="107"/>
                    <a:pt x="137" y="107"/>
                  </a:cubicBezTo>
                  <a:cubicBezTo>
                    <a:pt x="137" y="107"/>
                    <a:pt x="138" y="107"/>
                    <a:pt x="138" y="106"/>
                  </a:cubicBezTo>
                  <a:cubicBezTo>
                    <a:pt x="138" y="105"/>
                    <a:pt x="136" y="105"/>
                    <a:pt x="136" y="105"/>
                  </a:cubicBezTo>
                  <a:cubicBezTo>
                    <a:pt x="136" y="105"/>
                    <a:pt x="136" y="104"/>
                    <a:pt x="136" y="104"/>
                  </a:cubicBezTo>
                  <a:cubicBezTo>
                    <a:pt x="135" y="104"/>
                    <a:pt x="135" y="105"/>
                    <a:pt x="135" y="106"/>
                  </a:cubicBezTo>
                  <a:cubicBezTo>
                    <a:pt x="134" y="106"/>
                    <a:pt x="134" y="106"/>
                    <a:pt x="134" y="106"/>
                  </a:cubicBezTo>
                  <a:cubicBezTo>
                    <a:pt x="134" y="105"/>
                    <a:pt x="134" y="105"/>
                    <a:pt x="135" y="104"/>
                  </a:cubicBezTo>
                  <a:cubicBezTo>
                    <a:pt x="135" y="104"/>
                    <a:pt x="135" y="103"/>
                    <a:pt x="135" y="102"/>
                  </a:cubicBezTo>
                  <a:cubicBezTo>
                    <a:pt x="135" y="102"/>
                    <a:pt x="134" y="102"/>
                    <a:pt x="134" y="102"/>
                  </a:cubicBezTo>
                  <a:cubicBezTo>
                    <a:pt x="134" y="103"/>
                    <a:pt x="134" y="105"/>
                    <a:pt x="133" y="106"/>
                  </a:cubicBezTo>
                  <a:cubicBezTo>
                    <a:pt x="133" y="106"/>
                    <a:pt x="132" y="106"/>
                    <a:pt x="132" y="106"/>
                  </a:cubicBezTo>
                  <a:cubicBezTo>
                    <a:pt x="132" y="105"/>
                    <a:pt x="132" y="104"/>
                    <a:pt x="132" y="103"/>
                  </a:cubicBezTo>
                  <a:cubicBezTo>
                    <a:pt x="132" y="103"/>
                    <a:pt x="131" y="103"/>
                    <a:pt x="131" y="103"/>
                  </a:cubicBezTo>
                  <a:cubicBezTo>
                    <a:pt x="131" y="102"/>
                    <a:pt x="131" y="100"/>
                    <a:pt x="132" y="99"/>
                  </a:cubicBezTo>
                  <a:cubicBezTo>
                    <a:pt x="132" y="99"/>
                    <a:pt x="132" y="98"/>
                    <a:pt x="131" y="97"/>
                  </a:cubicBezTo>
                  <a:cubicBezTo>
                    <a:pt x="131" y="96"/>
                    <a:pt x="131" y="94"/>
                    <a:pt x="132" y="92"/>
                  </a:cubicBezTo>
                  <a:cubicBezTo>
                    <a:pt x="132" y="92"/>
                    <a:pt x="132" y="92"/>
                    <a:pt x="132" y="92"/>
                  </a:cubicBezTo>
                  <a:cubicBezTo>
                    <a:pt x="132" y="92"/>
                    <a:pt x="131" y="92"/>
                    <a:pt x="131" y="92"/>
                  </a:cubicBezTo>
                  <a:cubicBezTo>
                    <a:pt x="131" y="92"/>
                    <a:pt x="131" y="93"/>
                    <a:pt x="131" y="93"/>
                  </a:cubicBezTo>
                  <a:cubicBezTo>
                    <a:pt x="131" y="92"/>
                    <a:pt x="131" y="92"/>
                    <a:pt x="131" y="91"/>
                  </a:cubicBezTo>
                  <a:cubicBezTo>
                    <a:pt x="131" y="91"/>
                    <a:pt x="131" y="91"/>
                    <a:pt x="131" y="91"/>
                  </a:cubicBezTo>
                  <a:cubicBezTo>
                    <a:pt x="132" y="90"/>
                    <a:pt x="131" y="89"/>
                    <a:pt x="132" y="89"/>
                  </a:cubicBezTo>
                  <a:cubicBezTo>
                    <a:pt x="131" y="89"/>
                    <a:pt x="132" y="88"/>
                    <a:pt x="131" y="88"/>
                  </a:cubicBezTo>
                  <a:cubicBezTo>
                    <a:pt x="132" y="87"/>
                    <a:pt x="132" y="86"/>
                    <a:pt x="132" y="85"/>
                  </a:cubicBezTo>
                  <a:cubicBezTo>
                    <a:pt x="133" y="87"/>
                    <a:pt x="133" y="89"/>
                    <a:pt x="132" y="91"/>
                  </a:cubicBezTo>
                  <a:cubicBezTo>
                    <a:pt x="132" y="90"/>
                    <a:pt x="132" y="89"/>
                    <a:pt x="132" y="89"/>
                  </a:cubicBezTo>
                  <a:cubicBezTo>
                    <a:pt x="132" y="90"/>
                    <a:pt x="132" y="91"/>
                    <a:pt x="132" y="91"/>
                  </a:cubicBezTo>
                  <a:cubicBezTo>
                    <a:pt x="133" y="92"/>
                    <a:pt x="132" y="92"/>
                    <a:pt x="132" y="93"/>
                  </a:cubicBezTo>
                  <a:cubicBezTo>
                    <a:pt x="132" y="93"/>
                    <a:pt x="132" y="94"/>
                    <a:pt x="132" y="95"/>
                  </a:cubicBezTo>
                  <a:cubicBezTo>
                    <a:pt x="132" y="95"/>
                    <a:pt x="132" y="96"/>
                    <a:pt x="132" y="96"/>
                  </a:cubicBezTo>
                  <a:cubicBezTo>
                    <a:pt x="132" y="96"/>
                    <a:pt x="132" y="97"/>
                    <a:pt x="132" y="97"/>
                  </a:cubicBezTo>
                  <a:cubicBezTo>
                    <a:pt x="132" y="97"/>
                    <a:pt x="132" y="97"/>
                    <a:pt x="133" y="97"/>
                  </a:cubicBezTo>
                  <a:cubicBezTo>
                    <a:pt x="133" y="96"/>
                    <a:pt x="133" y="95"/>
                    <a:pt x="133" y="95"/>
                  </a:cubicBezTo>
                  <a:cubicBezTo>
                    <a:pt x="133" y="95"/>
                    <a:pt x="134" y="95"/>
                    <a:pt x="134" y="94"/>
                  </a:cubicBezTo>
                  <a:cubicBezTo>
                    <a:pt x="134" y="94"/>
                    <a:pt x="134" y="95"/>
                    <a:pt x="135" y="95"/>
                  </a:cubicBezTo>
                  <a:cubicBezTo>
                    <a:pt x="135" y="94"/>
                    <a:pt x="134" y="93"/>
                    <a:pt x="133" y="93"/>
                  </a:cubicBezTo>
                  <a:cubicBezTo>
                    <a:pt x="133" y="91"/>
                    <a:pt x="134" y="89"/>
                    <a:pt x="133" y="88"/>
                  </a:cubicBezTo>
                  <a:cubicBezTo>
                    <a:pt x="134" y="86"/>
                    <a:pt x="133" y="84"/>
                    <a:pt x="134" y="82"/>
                  </a:cubicBezTo>
                  <a:cubicBezTo>
                    <a:pt x="134" y="82"/>
                    <a:pt x="133" y="82"/>
                    <a:pt x="133" y="82"/>
                  </a:cubicBezTo>
                  <a:cubicBezTo>
                    <a:pt x="133" y="82"/>
                    <a:pt x="134" y="82"/>
                    <a:pt x="134" y="81"/>
                  </a:cubicBezTo>
                  <a:cubicBezTo>
                    <a:pt x="134" y="80"/>
                    <a:pt x="134" y="79"/>
                    <a:pt x="135" y="78"/>
                  </a:cubicBezTo>
                  <a:cubicBezTo>
                    <a:pt x="135" y="78"/>
                    <a:pt x="135" y="80"/>
                    <a:pt x="136" y="80"/>
                  </a:cubicBezTo>
                  <a:cubicBezTo>
                    <a:pt x="136" y="80"/>
                    <a:pt x="136" y="79"/>
                    <a:pt x="136" y="79"/>
                  </a:cubicBezTo>
                  <a:cubicBezTo>
                    <a:pt x="136" y="80"/>
                    <a:pt x="137" y="79"/>
                    <a:pt x="137" y="79"/>
                  </a:cubicBezTo>
                  <a:cubicBezTo>
                    <a:pt x="136" y="79"/>
                    <a:pt x="136" y="79"/>
                    <a:pt x="136" y="79"/>
                  </a:cubicBezTo>
                  <a:cubicBezTo>
                    <a:pt x="136" y="78"/>
                    <a:pt x="136" y="77"/>
                    <a:pt x="136" y="77"/>
                  </a:cubicBezTo>
                  <a:cubicBezTo>
                    <a:pt x="136" y="76"/>
                    <a:pt x="137" y="74"/>
                    <a:pt x="136" y="73"/>
                  </a:cubicBezTo>
                  <a:cubicBezTo>
                    <a:pt x="137" y="73"/>
                    <a:pt x="137" y="74"/>
                    <a:pt x="137" y="74"/>
                  </a:cubicBezTo>
                  <a:cubicBezTo>
                    <a:pt x="137" y="73"/>
                    <a:pt x="137" y="72"/>
                    <a:pt x="137" y="71"/>
                  </a:cubicBezTo>
                  <a:cubicBezTo>
                    <a:pt x="137" y="70"/>
                    <a:pt x="137" y="70"/>
                    <a:pt x="136" y="69"/>
                  </a:cubicBezTo>
                  <a:cubicBezTo>
                    <a:pt x="136" y="70"/>
                    <a:pt x="136" y="70"/>
                    <a:pt x="135" y="70"/>
                  </a:cubicBezTo>
                  <a:cubicBezTo>
                    <a:pt x="135" y="70"/>
                    <a:pt x="135" y="69"/>
                    <a:pt x="135" y="69"/>
                  </a:cubicBezTo>
                  <a:cubicBezTo>
                    <a:pt x="135" y="70"/>
                    <a:pt x="136" y="71"/>
                    <a:pt x="135" y="71"/>
                  </a:cubicBezTo>
                  <a:cubicBezTo>
                    <a:pt x="135" y="71"/>
                    <a:pt x="135" y="71"/>
                    <a:pt x="135" y="71"/>
                  </a:cubicBezTo>
                  <a:cubicBezTo>
                    <a:pt x="135" y="72"/>
                    <a:pt x="135" y="72"/>
                    <a:pt x="135" y="73"/>
                  </a:cubicBezTo>
                  <a:cubicBezTo>
                    <a:pt x="135" y="73"/>
                    <a:pt x="134" y="73"/>
                    <a:pt x="134" y="73"/>
                  </a:cubicBezTo>
                  <a:cubicBezTo>
                    <a:pt x="134" y="74"/>
                    <a:pt x="135" y="74"/>
                    <a:pt x="135" y="75"/>
                  </a:cubicBezTo>
                  <a:cubicBezTo>
                    <a:pt x="135" y="76"/>
                    <a:pt x="136" y="77"/>
                    <a:pt x="135" y="78"/>
                  </a:cubicBezTo>
                  <a:cubicBezTo>
                    <a:pt x="134" y="77"/>
                    <a:pt x="134" y="77"/>
                    <a:pt x="134" y="77"/>
                  </a:cubicBezTo>
                  <a:cubicBezTo>
                    <a:pt x="133" y="77"/>
                    <a:pt x="134" y="77"/>
                    <a:pt x="133" y="77"/>
                  </a:cubicBezTo>
                  <a:cubicBezTo>
                    <a:pt x="132" y="76"/>
                    <a:pt x="133" y="73"/>
                    <a:pt x="132" y="72"/>
                  </a:cubicBezTo>
                  <a:cubicBezTo>
                    <a:pt x="133" y="72"/>
                    <a:pt x="133" y="72"/>
                    <a:pt x="133" y="72"/>
                  </a:cubicBezTo>
                  <a:cubicBezTo>
                    <a:pt x="133" y="73"/>
                    <a:pt x="133" y="74"/>
                    <a:pt x="134" y="74"/>
                  </a:cubicBezTo>
                  <a:cubicBezTo>
                    <a:pt x="134" y="74"/>
                    <a:pt x="134" y="73"/>
                    <a:pt x="134" y="73"/>
                  </a:cubicBezTo>
                  <a:cubicBezTo>
                    <a:pt x="133" y="72"/>
                    <a:pt x="134" y="71"/>
                    <a:pt x="133" y="71"/>
                  </a:cubicBezTo>
                  <a:cubicBezTo>
                    <a:pt x="133" y="71"/>
                    <a:pt x="133" y="71"/>
                    <a:pt x="133" y="71"/>
                  </a:cubicBezTo>
                  <a:cubicBezTo>
                    <a:pt x="133" y="71"/>
                    <a:pt x="133" y="70"/>
                    <a:pt x="133" y="70"/>
                  </a:cubicBezTo>
                  <a:cubicBezTo>
                    <a:pt x="133" y="70"/>
                    <a:pt x="133" y="70"/>
                    <a:pt x="133" y="70"/>
                  </a:cubicBezTo>
                  <a:cubicBezTo>
                    <a:pt x="134" y="69"/>
                    <a:pt x="133" y="69"/>
                    <a:pt x="132" y="69"/>
                  </a:cubicBezTo>
                  <a:cubicBezTo>
                    <a:pt x="132" y="67"/>
                    <a:pt x="131" y="66"/>
                    <a:pt x="132" y="65"/>
                  </a:cubicBezTo>
                  <a:cubicBezTo>
                    <a:pt x="133" y="65"/>
                    <a:pt x="133" y="66"/>
                    <a:pt x="133" y="66"/>
                  </a:cubicBezTo>
                  <a:cubicBezTo>
                    <a:pt x="133" y="65"/>
                    <a:pt x="133" y="63"/>
                    <a:pt x="133" y="62"/>
                  </a:cubicBezTo>
                  <a:cubicBezTo>
                    <a:pt x="133" y="62"/>
                    <a:pt x="133" y="62"/>
                    <a:pt x="132" y="62"/>
                  </a:cubicBezTo>
                  <a:cubicBezTo>
                    <a:pt x="132" y="62"/>
                    <a:pt x="131" y="62"/>
                    <a:pt x="131" y="63"/>
                  </a:cubicBezTo>
                  <a:cubicBezTo>
                    <a:pt x="131" y="63"/>
                    <a:pt x="131" y="63"/>
                    <a:pt x="131" y="63"/>
                  </a:cubicBezTo>
                  <a:cubicBezTo>
                    <a:pt x="130" y="63"/>
                    <a:pt x="131" y="61"/>
                    <a:pt x="130" y="61"/>
                  </a:cubicBezTo>
                  <a:cubicBezTo>
                    <a:pt x="129" y="61"/>
                    <a:pt x="129" y="61"/>
                    <a:pt x="129" y="61"/>
                  </a:cubicBezTo>
                  <a:cubicBezTo>
                    <a:pt x="129" y="61"/>
                    <a:pt x="129" y="61"/>
                    <a:pt x="129" y="61"/>
                  </a:cubicBezTo>
                  <a:cubicBezTo>
                    <a:pt x="129" y="61"/>
                    <a:pt x="129" y="61"/>
                    <a:pt x="129" y="61"/>
                  </a:cubicBezTo>
                  <a:cubicBezTo>
                    <a:pt x="129" y="60"/>
                    <a:pt x="128" y="60"/>
                    <a:pt x="127" y="59"/>
                  </a:cubicBezTo>
                  <a:close/>
                  <a:moveTo>
                    <a:pt x="56" y="27"/>
                  </a:moveTo>
                  <a:cubicBezTo>
                    <a:pt x="55" y="27"/>
                    <a:pt x="55" y="27"/>
                    <a:pt x="55" y="27"/>
                  </a:cubicBezTo>
                  <a:cubicBezTo>
                    <a:pt x="55" y="26"/>
                    <a:pt x="56" y="27"/>
                    <a:pt x="55" y="26"/>
                  </a:cubicBezTo>
                  <a:cubicBezTo>
                    <a:pt x="55" y="26"/>
                    <a:pt x="56" y="26"/>
                    <a:pt x="56" y="26"/>
                  </a:cubicBezTo>
                  <a:cubicBezTo>
                    <a:pt x="55" y="26"/>
                    <a:pt x="56" y="26"/>
                    <a:pt x="56" y="27"/>
                  </a:cubicBezTo>
                  <a:close/>
                  <a:moveTo>
                    <a:pt x="61" y="25"/>
                  </a:moveTo>
                  <a:cubicBezTo>
                    <a:pt x="61" y="24"/>
                    <a:pt x="61" y="24"/>
                    <a:pt x="61" y="24"/>
                  </a:cubicBezTo>
                  <a:cubicBezTo>
                    <a:pt x="61" y="24"/>
                    <a:pt x="61" y="24"/>
                    <a:pt x="61" y="24"/>
                  </a:cubicBezTo>
                  <a:cubicBezTo>
                    <a:pt x="61" y="24"/>
                    <a:pt x="62" y="24"/>
                    <a:pt x="62" y="24"/>
                  </a:cubicBezTo>
                  <a:cubicBezTo>
                    <a:pt x="62" y="24"/>
                    <a:pt x="61" y="25"/>
                    <a:pt x="61" y="25"/>
                  </a:cubicBezTo>
                  <a:close/>
                  <a:moveTo>
                    <a:pt x="63" y="25"/>
                  </a:moveTo>
                  <a:cubicBezTo>
                    <a:pt x="63" y="25"/>
                    <a:pt x="63" y="24"/>
                    <a:pt x="64" y="25"/>
                  </a:cubicBezTo>
                  <a:cubicBezTo>
                    <a:pt x="64" y="25"/>
                    <a:pt x="63" y="25"/>
                    <a:pt x="63" y="25"/>
                  </a:cubicBezTo>
                  <a:close/>
                  <a:moveTo>
                    <a:pt x="68" y="25"/>
                  </a:moveTo>
                  <a:cubicBezTo>
                    <a:pt x="68" y="25"/>
                    <a:pt x="67" y="25"/>
                    <a:pt x="67" y="25"/>
                  </a:cubicBezTo>
                  <a:cubicBezTo>
                    <a:pt x="67" y="25"/>
                    <a:pt x="68" y="25"/>
                    <a:pt x="68" y="25"/>
                  </a:cubicBezTo>
                  <a:close/>
                  <a:moveTo>
                    <a:pt x="60" y="31"/>
                  </a:moveTo>
                  <a:cubicBezTo>
                    <a:pt x="59" y="31"/>
                    <a:pt x="59" y="31"/>
                    <a:pt x="59" y="31"/>
                  </a:cubicBezTo>
                  <a:cubicBezTo>
                    <a:pt x="59" y="31"/>
                    <a:pt x="59" y="31"/>
                    <a:pt x="59" y="30"/>
                  </a:cubicBezTo>
                  <a:cubicBezTo>
                    <a:pt x="59" y="30"/>
                    <a:pt x="60" y="30"/>
                    <a:pt x="60" y="31"/>
                  </a:cubicBezTo>
                  <a:close/>
                  <a:moveTo>
                    <a:pt x="60" y="30"/>
                  </a:moveTo>
                  <a:cubicBezTo>
                    <a:pt x="60" y="30"/>
                    <a:pt x="61" y="30"/>
                    <a:pt x="61" y="30"/>
                  </a:cubicBezTo>
                  <a:cubicBezTo>
                    <a:pt x="61" y="31"/>
                    <a:pt x="60" y="31"/>
                    <a:pt x="60" y="30"/>
                  </a:cubicBezTo>
                  <a:close/>
                  <a:moveTo>
                    <a:pt x="62" y="31"/>
                  </a:moveTo>
                  <a:cubicBezTo>
                    <a:pt x="62" y="31"/>
                    <a:pt x="61" y="31"/>
                    <a:pt x="61" y="31"/>
                  </a:cubicBezTo>
                  <a:cubicBezTo>
                    <a:pt x="61" y="31"/>
                    <a:pt x="62" y="31"/>
                    <a:pt x="62" y="31"/>
                  </a:cubicBezTo>
                  <a:close/>
                  <a:moveTo>
                    <a:pt x="62" y="32"/>
                  </a:moveTo>
                  <a:cubicBezTo>
                    <a:pt x="62" y="32"/>
                    <a:pt x="62" y="31"/>
                    <a:pt x="62" y="31"/>
                  </a:cubicBezTo>
                  <a:lnTo>
                    <a:pt x="62" y="32"/>
                  </a:lnTo>
                  <a:close/>
                  <a:moveTo>
                    <a:pt x="35" y="51"/>
                  </a:moveTo>
                  <a:cubicBezTo>
                    <a:pt x="35" y="51"/>
                    <a:pt x="35" y="51"/>
                    <a:pt x="36" y="51"/>
                  </a:cubicBezTo>
                  <a:cubicBezTo>
                    <a:pt x="36" y="52"/>
                    <a:pt x="35" y="52"/>
                    <a:pt x="35" y="52"/>
                  </a:cubicBezTo>
                  <a:cubicBezTo>
                    <a:pt x="35" y="52"/>
                    <a:pt x="35" y="52"/>
                    <a:pt x="34" y="52"/>
                  </a:cubicBezTo>
                  <a:cubicBezTo>
                    <a:pt x="35" y="51"/>
                    <a:pt x="35" y="51"/>
                    <a:pt x="35" y="51"/>
                  </a:cubicBezTo>
                  <a:close/>
                  <a:moveTo>
                    <a:pt x="29" y="54"/>
                  </a:moveTo>
                  <a:cubicBezTo>
                    <a:pt x="29" y="55"/>
                    <a:pt x="29" y="55"/>
                    <a:pt x="29" y="55"/>
                  </a:cubicBezTo>
                  <a:cubicBezTo>
                    <a:pt x="29" y="55"/>
                    <a:pt x="29" y="54"/>
                    <a:pt x="29" y="54"/>
                  </a:cubicBezTo>
                  <a:close/>
                  <a:moveTo>
                    <a:pt x="28" y="56"/>
                  </a:moveTo>
                  <a:cubicBezTo>
                    <a:pt x="28" y="56"/>
                    <a:pt x="28" y="56"/>
                    <a:pt x="28" y="57"/>
                  </a:cubicBezTo>
                  <a:cubicBezTo>
                    <a:pt x="28" y="57"/>
                    <a:pt x="28" y="56"/>
                    <a:pt x="28" y="56"/>
                  </a:cubicBezTo>
                  <a:close/>
                  <a:moveTo>
                    <a:pt x="21" y="91"/>
                  </a:moveTo>
                  <a:cubicBezTo>
                    <a:pt x="22" y="91"/>
                    <a:pt x="22" y="93"/>
                    <a:pt x="21" y="94"/>
                  </a:cubicBezTo>
                  <a:cubicBezTo>
                    <a:pt x="20" y="93"/>
                    <a:pt x="21" y="92"/>
                    <a:pt x="21" y="91"/>
                  </a:cubicBezTo>
                  <a:close/>
                  <a:moveTo>
                    <a:pt x="21" y="95"/>
                  </a:moveTo>
                  <a:cubicBezTo>
                    <a:pt x="21" y="95"/>
                    <a:pt x="21" y="95"/>
                    <a:pt x="21" y="94"/>
                  </a:cubicBezTo>
                  <a:cubicBezTo>
                    <a:pt x="22" y="94"/>
                    <a:pt x="22" y="94"/>
                    <a:pt x="22" y="94"/>
                  </a:cubicBezTo>
                  <a:cubicBezTo>
                    <a:pt x="22" y="95"/>
                    <a:pt x="21" y="95"/>
                    <a:pt x="21" y="95"/>
                  </a:cubicBezTo>
                  <a:close/>
                  <a:moveTo>
                    <a:pt x="23" y="70"/>
                  </a:moveTo>
                  <a:cubicBezTo>
                    <a:pt x="22" y="70"/>
                    <a:pt x="23" y="70"/>
                    <a:pt x="23" y="69"/>
                  </a:cubicBezTo>
                  <a:cubicBezTo>
                    <a:pt x="23" y="69"/>
                    <a:pt x="23" y="70"/>
                    <a:pt x="23" y="70"/>
                  </a:cubicBezTo>
                  <a:cubicBezTo>
                    <a:pt x="23" y="70"/>
                    <a:pt x="23" y="70"/>
                    <a:pt x="23" y="70"/>
                  </a:cubicBezTo>
                  <a:cubicBezTo>
                    <a:pt x="23" y="70"/>
                    <a:pt x="23" y="70"/>
                    <a:pt x="23" y="70"/>
                  </a:cubicBezTo>
                  <a:close/>
                  <a:moveTo>
                    <a:pt x="41" y="121"/>
                  </a:moveTo>
                  <a:cubicBezTo>
                    <a:pt x="41" y="121"/>
                    <a:pt x="41" y="121"/>
                    <a:pt x="41" y="121"/>
                  </a:cubicBezTo>
                  <a:cubicBezTo>
                    <a:pt x="41" y="122"/>
                    <a:pt x="41" y="122"/>
                    <a:pt x="41" y="122"/>
                  </a:cubicBezTo>
                  <a:cubicBezTo>
                    <a:pt x="41" y="122"/>
                    <a:pt x="41" y="121"/>
                    <a:pt x="41" y="121"/>
                  </a:cubicBezTo>
                  <a:close/>
                  <a:moveTo>
                    <a:pt x="24" y="68"/>
                  </a:moveTo>
                  <a:cubicBezTo>
                    <a:pt x="24" y="68"/>
                    <a:pt x="24" y="68"/>
                    <a:pt x="24" y="69"/>
                  </a:cubicBezTo>
                  <a:cubicBezTo>
                    <a:pt x="24" y="69"/>
                    <a:pt x="24" y="68"/>
                    <a:pt x="24" y="68"/>
                  </a:cubicBezTo>
                  <a:close/>
                  <a:moveTo>
                    <a:pt x="23" y="67"/>
                  </a:moveTo>
                  <a:cubicBezTo>
                    <a:pt x="23" y="67"/>
                    <a:pt x="23" y="67"/>
                    <a:pt x="23" y="67"/>
                  </a:cubicBezTo>
                  <a:cubicBezTo>
                    <a:pt x="23" y="67"/>
                    <a:pt x="23" y="66"/>
                    <a:pt x="23" y="67"/>
                  </a:cubicBezTo>
                  <a:close/>
                  <a:moveTo>
                    <a:pt x="23" y="70"/>
                  </a:moveTo>
                  <a:cubicBezTo>
                    <a:pt x="23" y="70"/>
                    <a:pt x="23" y="70"/>
                    <a:pt x="23" y="69"/>
                  </a:cubicBezTo>
                  <a:cubicBezTo>
                    <a:pt x="24" y="69"/>
                    <a:pt x="24" y="70"/>
                    <a:pt x="24" y="70"/>
                  </a:cubicBezTo>
                  <a:cubicBezTo>
                    <a:pt x="24" y="70"/>
                    <a:pt x="24" y="70"/>
                    <a:pt x="24" y="70"/>
                  </a:cubicBezTo>
                  <a:cubicBezTo>
                    <a:pt x="24" y="70"/>
                    <a:pt x="23" y="70"/>
                    <a:pt x="23" y="70"/>
                  </a:cubicBezTo>
                  <a:close/>
                  <a:moveTo>
                    <a:pt x="24" y="72"/>
                  </a:moveTo>
                  <a:cubicBezTo>
                    <a:pt x="24" y="72"/>
                    <a:pt x="24" y="72"/>
                    <a:pt x="24" y="73"/>
                  </a:cubicBezTo>
                  <a:cubicBezTo>
                    <a:pt x="23" y="72"/>
                    <a:pt x="24" y="72"/>
                    <a:pt x="24" y="72"/>
                  </a:cubicBezTo>
                  <a:close/>
                  <a:moveTo>
                    <a:pt x="24" y="82"/>
                  </a:moveTo>
                  <a:cubicBezTo>
                    <a:pt x="24" y="82"/>
                    <a:pt x="24" y="81"/>
                    <a:pt x="24" y="81"/>
                  </a:cubicBezTo>
                  <a:cubicBezTo>
                    <a:pt x="24" y="81"/>
                    <a:pt x="24" y="81"/>
                    <a:pt x="24" y="82"/>
                  </a:cubicBezTo>
                  <a:close/>
                  <a:moveTo>
                    <a:pt x="24" y="77"/>
                  </a:moveTo>
                  <a:cubicBezTo>
                    <a:pt x="24" y="78"/>
                    <a:pt x="24" y="78"/>
                    <a:pt x="25" y="78"/>
                  </a:cubicBezTo>
                  <a:cubicBezTo>
                    <a:pt x="24" y="78"/>
                    <a:pt x="24" y="78"/>
                    <a:pt x="24" y="78"/>
                  </a:cubicBezTo>
                  <a:cubicBezTo>
                    <a:pt x="24" y="77"/>
                    <a:pt x="24" y="77"/>
                    <a:pt x="24" y="76"/>
                  </a:cubicBezTo>
                  <a:cubicBezTo>
                    <a:pt x="24" y="76"/>
                    <a:pt x="24" y="77"/>
                    <a:pt x="25" y="77"/>
                  </a:cubicBezTo>
                  <a:cubicBezTo>
                    <a:pt x="25" y="77"/>
                    <a:pt x="25" y="77"/>
                    <a:pt x="24" y="77"/>
                  </a:cubicBezTo>
                  <a:close/>
                  <a:moveTo>
                    <a:pt x="103" y="110"/>
                  </a:moveTo>
                  <a:cubicBezTo>
                    <a:pt x="103" y="110"/>
                    <a:pt x="104" y="110"/>
                    <a:pt x="104" y="109"/>
                  </a:cubicBezTo>
                  <a:cubicBezTo>
                    <a:pt x="104" y="109"/>
                    <a:pt x="104" y="110"/>
                    <a:pt x="104" y="110"/>
                  </a:cubicBezTo>
                  <a:cubicBezTo>
                    <a:pt x="104" y="110"/>
                    <a:pt x="104" y="110"/>
                    <a:pt x="103" y="110"/>
                  </a:cubicBezTo>
                  <a:close/>
                  <a:moveTo>
                    <a:pt x="104" y="116"/>
                  </a:moveTo>
                  <a:cubicBezTo>
                    <a:pt x="103" y="116"/>
                    <a:pt x="103" y="115"/>
                    <a:pt x="104" y="115"/>
                  </a:cubicBezTo>
                  <a:cubicBezTo>
                    <a:pt x="104" y="115"/>
                    <a:pt x="104" y="115"/>
                    <a:pt x="104" y="115"/>
                  </a:cubicBezTo>
                  <a:cubicBezTo>
                    <a:pt x="104" y="115"/>
                    <a:pt x="104" y="115"/>
                    <a:pt x="104" y="116"/>
                  </a:cubicBezTo>
                  <a:close/>
                  <a:moveTo>
                    <a:pt x="109" y="114"/>
                  </a:moveTo>
                  <a:cubicBezTo>
                    <a:pt x="109" y="113"/>
                    <a:pt x="108" y="114"/>
                    <a:pt x="109" y="113"/>
                  </a:cubicBezTo>
                  <a:cubicBezTo>
                    <a:pt x="109" y="113"/>
                    <a:pt x="109" y="113"/>
                    <a:pt x="109" y="113"/>
                  </a:cubicBezTo>
                  <a:cubicBezTo>
                    <a:pt x="109" y="114"/>
                    <a:pt x="109" y="114"/>
                    <a:pt x="109" y="114"/>
                  </a:cubicBezTo>
                  <a:close/>
                  <a:moveTo>
                    <a:pt x="119" y="116"/>
                  </a:moveTo>
                  <a:cubicBezTo>
                    <a:pt x="119" y="116"/>
                    <a:pt x="119" y="115"/>
                    <a:pt x="119" y="115"/>
                  </a:cubicBezTo>
                  <a:cubicBezTo>
                    <a:pt x="120" y="115"/>
                    <a:pt x="119" y="116"/>
                    <a:pt x="119" y="116"/>
                  </a:cubicBezTo>
                  <a:close/>
                  <a:moveTo>
                    <a:pt x="128" y="126"/>
                  </a:moveTo>
                  <a:cubicBezTo>
                    <a:pt x="128" y="126"/>
                    <a:pt x="128" y="126"/>
                    <a:pt x="128" y="126"/>
                  </a:cubicBezTo>
                  <a:cubicBezTo>
                    <a:pt x="128" y="126"/>
                    <a:pt x="128" y="126"/>
                    <a:pt x="128" y="126"/>
                  </a:cubicBezTo>
                  <a:cubicBezTo>
                    <a:pt x="128" y="126"/>
                    <a:pt x="128" y="126"/>
                    <a:pt x="128" y="126"/>
                  </a:cubicBezTo>
                  <a:close/>
                  <a:moveTo>
                    <a:pt x="137" y="107"/>
                  </a:moveTo>
                  <a:cubicBezTo>
                    <a:pt x="138" y="107"/>
                    <a:pt x="137" y="108"/>
                    <a:pt x="138" y="108"/>
                  </a:cubicBezTo>
                  <a:cubicBezTo>
                    <a:pt x="137" y="108"/>
                    <a:pt x="137" y="108"/>
                    <a:pt x="137" y="107"/>
                  </a:cubicBezTo>
                  <a:close/>
                  <a:moveTo>
                    <a:pt x="133" y="84"/>
                  </a:moveTo>
                  <a:cubicBezTo>
                    <a:pt x="132" y="83"/>
                    <a:pt x="132" y="82"/>
                    <a:pt x="132" y="81"/>
                  </a:cubicBezTo>
                  <a:cubicBezTo>
                    <a:pt x="133" y="81"/>
                    <a:pt x="133" y="83"/>
                    <a:pt x="133" y="84"/>
                  </a:cubicBezTo>
                  <a:close/>
                  <a:moveTo>
                    <a:pt x="132" y="80"/>
                  </a:moveTo>
                  <a:cubicBezTo>
                    <a:pt x="133" y="80"/>
                    <a:pt x="133" y="80"/>
                    <a:pt x="133" y="80"/>
                  </a:cubicBezTo>
                  <a:cubicBezTo>
                    <a:pt x="133" y="80"/>
                    <a:pt x="133" y="80"/>
                    <a:pt x="133" y="80"/>
                  </a:cubicBezTo>
                  <a:cubicBezTo>
                    <a:pt x="132" y="80"/>
                    <a:pt x="132" y="80"/>
                    <a:pt x="132" y="80"/>
                  </a:cubicBezTo>
                  <a:close/>
                  <a:moveTo>
                    <a:pt x="132" y="77"/>
                  </a:moveTo>
                  <a:cubicBezTo>
                    <a:pt x="132" y="77"/>
                    <a:pt x="132" y="78"/>
                    <a:pt x="132" y="78"/>
                  </a:cubicBezTo>
                  <a:cubicBezTo>
                    <a:pt x="132" y="77"/>
                    <a:pt x="132" y="77"/>
                    <a:pt x="132" y="77"/>
                  </a:cubicBezTo>
                  <a:close/>
                  <a:moveTo>
                    <a:pt x="132" y="78"/>
                  </a:moveTo>
                  <a:cubicBezTo>
                    <a:pt x="132" y="79"/>
                    <a:pt x="132" y="81"/>
                    <a:pt x="132" y="79"/>
                  </a:cubicBezTo>
                  <a:cubicBezTo>
                    <a:pt x="132" y="79"/>
                    <a:pt x="132" y="79"/>
                    <a:pt x="132" y="78"/>
                  </a:cubicBezTo>
                  <a:close/>
                  <a:moveTo>
                    <a:pt x="127" y="61"/>
                  </a:moveTo>
                  <a:cubicBezTo>
                    <a:pt x="127" y="61"/>
                    <a:pt x="127" y="60"/>
                    <a:pt x="127" y="60"/>
                  </a:cubicBezTo>
                  <a:cubicBezTo>
                    <a:pt x="127" y="60"/>
                    <a:pt x="127" y="60"/>
                    <a:pt x="127" y="59"/>
                  </a:cubicBezTo>
                  <a:cubicBezTo>
                    <a:pt x="127" y="59"/>
                    <a:pt x="127" y="60"/>
                    <a:pt x="127" y="61"/>
                  </a:cubicBezTo>
                  <a:close/>
                  <a:moveTo>
                    <a:pt x="126" y="80"/>
                  </a:moveTo>
                  <a:cubicBezTo>
                    <a:pt x="126" y="80"/>
                    <a:pt x="127" y="81"/>
                    <a:pt x="126" y="82"/>
                  </a:cubicBezTo>
                  <a:cubicBezTo>
                    <a:pt x="126" y="81"/>
                    <a:pt x="126" y="80"/>
                    <a:pt x="126" y="80"/>
                  </a:cubicBezTo>
                  <a:close/>
                  <a:moveTo>
                    <a:pt x="124" y="72"/>
                  </a:moveTo>
                  <a:cubicBezTo>
                    <a:pt x="124" y="73"/>
                    <a:pt x="124" y="72"/>
                    <a:pt x="124" y="73"/>
                  </a:cubicBezTo>
                  <a:cubicBezTo>
                    <a:pt x="123" y="73"/>
                    <a:pt x="123" y="73"/>
                    <a:pt x="123" y="73"/>
                  </a:cubicBezTo>
                  <a:cubicBezTo>
                    <a:pt x="123" y="73"/>
                    <a:pt x="123" y="74"/>
                    <a:pt x="124" y="75"/>
                  </a:cubicBezTo>
                  <a:cubicBezTo>
                    <a:pt x="124" y="75"/>
                    <a:pt x="124" y="75"/>
                    <a:pt x="124" y="75"/>
                  </a:cubicBezTo>
                  <a:cubicBezTo>
                    <a:pt x="124" y="76"/>
                    <a:pt x="123" y="75"/>
                    <a:pt x="123" y="76"/>
                  </a:cubicBezTo>
                  <a:cubicBezTo>
                    <a:pt x="123" y="75"/>
                    <a:pt x="123" y="74"/>
                    <a:pt x="123" y="73"/>
                  </a:cubicBezTo>
                  <a:cubicBezTo>
                    <a:pt x="123" y="72"/>
                    <a:pt x="123" y="72"/>
                    <a:pt x="123" y="72"/>
                  </a:cubicBezTo>
                  <a:cubicBezTo>
                    <a:pt x="123" y="72"/>
                    <a:pt x="123" y="72"/>
                    <a:pt x="124" y="72"/>
                  </a:cubicBezTo>
                  <a:close/>
                  <a:moveTo>
                    <a:pt x="122" y="66"/>
                  </a:moveTo>
                  <a:cubicBezTo>
                    <a:pt x="123" y="66"/>
                    <a:pt x="123" y="66"/>
                    <a:pt x="123" y="66"/>
                  </a:cubicBezTo>
                  <a:cubicBezTo>
                    <a:pt x="123" y="67"/>
                    <a:pt x="122" y="67"/>
                    <a:pt x="122" y="66"/>
                  </a:cubicBezTo>
                  <a:close/>
                  <a:moveTo>
                    <a:pt x="122" y="71"/>
                  </a:moveTo>
                  <a:cubicBezTo>
                    <a:pt x="122" y="70"/>
                    <a:pt x="123" y="71"/>
                    <a:pt x="123" y="71"/>
                  </a:cubicBezTo>
                  <a:cubicBezTo>
                    <a:pt x="123" y="71"/>
                    <a:pt x="123" y="71"/>
                    <a:pt x="123" y="71"/>
                  </a:cubicBezTo>
                  <a:cubicBezTo>
                    <a:pt x="123" y="72"/>
                    <a:pt x="122" y="72"/>
                    <a:pt x="122" y="71"/>
                  </a:cubicBezTo>
                  <a:close/>
                  <a:moveTo>
                    <a:pt x="123" y="76"/>
                  </a:moveTo>
                  <a:cubicBezTo>
                    <a:pt x="123" y="76"/>
                    <a:pt x="123" y="77"/>
                    <a:pt x="123" y="77"/>
                  </a:cubicBezTo>
                  <a:cubicBezTo>
                    <a:pt x="123" y="78"/>
                    <a:pt x="123" y="80"/>
                    <a:pt x="123" y="81"/>
                  </a:cubicBezTo>
                  <a:cubicBezTo>
                    <a:pt x="123" y="81"/>
                    <a:pt x="123" y="81"/>
                    <a:pt x="123" y="82"/>
                  </a:cubicBezTo>
                  <a:cubicBezTo>
                    <a:pt x="122" y="80"/>
                    <a:pt x="122" y="77"/>
                    <a:pt x="123" y="76"/>
                  </a:cubicBezTo>
                  <a:close/>
                  <a:moveTo>
                    <a:pt x="122" y="95"/>
                  </a:moveTo>
                  <a:cubicBezTo>
                    <a:pt x="122" y="95"/>
                    <a:pt x="122" y="95"/>
                    <a:pt x="122" y="95"/>
                  </a:cubicBezTo>
                  <a:cubicBezTo>
                    <a:pt x="122" y="95"/>
                    <a:pt x="122" y="94"/>
                    <a:pt x="122" y="94"/>
                  </a:cubicBezTo>
                  <a:cubicBezTo>
                    <a:pt x="122" y="94"/>
                    <a:pt x="122" y="95"/>
                    <a:pt x="122" y="95"/>
                  </a:cubicBezTo>
                  <a:close/>
                  <a:moveTo>
                    <a:pt x="122" y="71"/>
                  </a:moveTo>
                  <a:cubicBezTo>
                    <a:pt x="122" y="71"/>
                    <a:pt x="122" y="71"/>
                    <a:pt x="122" y="71"/>
                  </a:cubicBezTo>
                  <a:cubicBezTo>
                    <a:pt x="121" y="71"/>
                    <a:pt x="121" y="71"/>
                    <a:pt x="121" y="70"/>
                  </a:cubicBezTo>
                  <a:cubicBezTo>
                    <a:pt x="121" y="70"/>
                    <a:pt x="121" y="71"/>
                    <a:pt x="122" y="70"/>
                  </a:cubicBezTo>
                  <a:cubicBezTo>
                    <a:pt x="122" y="71"/>
                    <a:pt x="122" y="71"/>
                    <a:pt x="122" y="71"/>
                  </a:cubicBezTo>
                  <a:close/>
                  <a:moveTo>
                    <a:pt x="120" y="61"/>
                  </a:moveTo>
                  <a:cubicBezTo>
                    <a:pt x="120" y="62"/>
                    <a:pt x="121" y="63"/>
                    <a:pt x="120" y="64"/>
                  </a:cubicBezTo>
                  <a:cubicBezTo>
                    <a:pt x="120" y="64"/>
                    <a:pt x="121" y="64"/>
                    <a:pt x="121" y="64"/>
                  </a:cubicBezTo>
                  <a:cubicBezTo>
                    <a:pt x="121" y="64"/>
                    <a:pt x="121" y="64"/>
                    <a:pt x="121" y="64"/>
                  </a:cubicBezTo>
                  <a:cubicBezTo>
                    <a:pt x="121" y="65"/>
                    <a:pt x="120" y="65"/>
                    <a:pt x="120" y="65"/>
                  </a:cubicBezTo>
                  <a:cubicBezTo>
                    <a:pt x="120" y="64"/>
                    <a:pt x="120" y="64"/>
                    <a:pt x="120" y="63"/>
                  </a:cubicBezTo>
                  <a:cubicBezTo>
                    <a:pt x="120" y="63"/>
                    <a:pt x="120" y="63"/>
                    <a:pt x="120" y="63"/>
                  </a:cubicBezTo>
                  <a:cubicBezTo>
                    <a:pt x="120" y="62"/>
                    <a:pt x="120" y="62"/>
                    <a:pt x="120" y="61"/>
                  </a:cubicBezTo>
                  <a:cubicBezTo>
                    <a:pt x="120" y="61"/>
                    <a:pt x="120" y="61"/>
                    <a:pt x="120" y="61"/>
                  </a:cubicBezTo>
                  <a:close/>
                  <a:moveTo>
                    <a:pt x="119" y="60"/>
                  </a:moveTo>
                  <a:cubicBezTo>
                    <a:pt x="120" y="60"/>
                    <a:pt x="120" y="60"/>
                    <a:pt x="120" y="60"/>
                  </a:cubicBezTo>
                  <a:cubicBezTo>
                    <a:pt x="120" y="60"/>
                    <a:pt x="120" y="61"/>
                    <a:pt x="120" y="61"/>
                  </a:cubicBezTo>
                  <a:cubicBezTo>
                    <a:pt x="120" y="60"/>
                    <a:pt x="119" y="60"/>
                    <a:pt x="119" y="60"/>
                  </a:cubicBezTo>
                  <a:close/>
                  <a:moveTo>
                    <a:pt x="119" y="64"/>
                  </a:moveTo>
                  <a:cubicBezTo>
                    <a:pt x="120" y="64"/>
                    <a:pt x="120" y="65"/>
                    <a:pt x="120" y="65"/>
                  </a:cubicBezTo>
                  <a:cubicBezTo>
                    <a:pt x="120" y="65"/>
                    <a:pt x="119" y="65"/>
                    <a:pt x="119" y="64"/>
                  </a:cubicBezTo>
                  <a:close/>
                  <a:moveTo>
                    <a:pt x="119" y="90"/>
                  </a:moveTo>
                  <a:cubicBezTo>
                    <a:pt x="119" y="90"/>
                    <a:pt x="120" y="88"/>
                    <a:pt x="119" y="88"/>
                  </a:cubicBezTo>
                  <a:cubicBezTo>
                    <a:pt x="119" y="87"/>
                    <a:pt x="119" y="85"/>
                    <a:pt x="119" y="84"/>
                  </a:cubicBezTo>
                  <a:cubicBezTo>
                    <a:pt x="119" y="85"/>
                    <a:pt x="119" y="85"/>
                    <a:pt x="119" y="85"/>
                  </a:cubicBezTo>
                  <a:cubicBezTo>
                    <a:pt x="120" y="85"/>
                    <a:pt x="120" y="85"/>
                    <a:pt x="120" y="85"/>
                  </a:cubicBezTo>
                  <a:cubicBezTo>
                    <a:pt x="120" y="84"/>
                    <a:pt x="120" y="84"/>
                    <a:pt x="120" y="84"/>
                  </a:cubicBezTo>
                  <a:cubicBezTo>
                    <a:pt x="119" y="84"/>
                    <a:pt x="120" y="84"/>
                    <a:pt x="119" y="84"/>
                  </a:cubicBezTo>
                  <a:cubicBezTo>
                    <a:pt x="119" y="84"/>
                    <a:pt x="119" y="83"/>
                    <a:pt x="120" y="83"/>
                  </a:cubicBezTo>
                  <a:cubicBezTo>
                    <a:pt x="119" y="82"/>
                    <a:pt x="120" y="80"/>
                    <a:pt x="119" y="79"/>
                  </a:cubicBezTo>
                  <a:cubicBezTo>
                    <a:pt x="119" y="79"/>
                    <a:pt x="120" y="79"/>
                    <a:pt x="120" y="79"/>
                  </a:cubicBezTo>
                  <a:cubicBezTo>
                    <a:pt x="120" y="79"/>
                    <a:pt x="119" y="78"/>
                    <a:pt x="120" y="78"/>
                  </a:cubicBezTo>
                  <a:cubicBezTo>
                    <a:pt x="119" y="77"/>
                    <a:pt x="120" y="75"/>
                    <a:pt x="119" y="73"/>
                  </a:cubicBezTo>
                  <a:cubicBezTo>
                    <a:pt x="119" y="73"/>
                    <a:pt x="119" y="72"/>
                    <a:pt x="120" y="72"/>
                  </a:cubicBezTo>
                  <a:cubicBezTo>
                    <a:pt x="120" y="72"/>
                    <a:pt x="120" y="72"/>
                    <a:pt x="120" y="72"/>
                  </a:cubicBezTo>
                  <a:cubicBezTo>
                    <a:pt x="120" y="71"/>
                    <a:pt x="119" y="70"/>
                    <a:pt x="120" y="70"/>
                  </a:cubicBezTo>
                  <a:cubicBezTo>
                    <a:pt x="120" y="69"/>
                    <a:pt x="119" y="68"/>
                    <a:pt x="119" y="67"/>
                  </a:cubicBezTo>
                  <a:cubicBezTo>
                    <a:pt x="119" y="67"/>
                    <a:pt x="119" y="66"/>
                    <a:pt x="118" y="66"/>
                  </a:cubicBezTo>
                  <a:cubicBezTo>
                    <a:pt x="119" y="65"/>
                    <a:pt x="119" y="65"/>
                    <a:pt x="119" y="64"/>
                  </a:cubicBezTo>
                  <a:cubicBezTo>
                    <a:pt x="119" y="64"/>
                    <a:pt x="119" y="66"/>
                    <a:pt x="120" y="66"/>
                  </a:cubicBezTo>
                  <a:cubicBezTo>
                    <a:pt x="120" y="66"/>
                    <a:pt x="120" y="65"/>
                    <a:pt x="120" y="65"/>
                  </a:cubicBezTo>
                  <a:cubicBezTo>
                    <a:pt x="121" y="65"/>
                    <a:pt x="121" y="66"/>
                    <a:pt x="121" y="66"/>
                  </a:cubicBezTo>
                  <a:cubicBezTo>
                    <a:pt x="121" y="66"/>
                    <a:pt x="121" y="66"/>
                    <a:pt x="121" y="67"/>
                  </a:cubicBezTo>
                  <a:cubicBezTo>
                    <a:pt x="122" y="68"/>
                    <a:pt x="122" y="68"/>
                    <a:pt x="122" y="70"/>
                  </a:cubicBezTo>
                  <a:cubicBezTo>
                    <a:pt x="122" y="70"/>
                    <a:pt x="121" y="69"/>
                    <a:pt x="121" y="69"/>
                  </a:cubicBezTo>
                  <a:cubicBezTo>
                    <a:pt x="121" y="69"/>
                    <a:pt x="121" y="69"/>
                    <a:pt x="121" y="69"/>
                  </a:cubicBezTo>
                  <a:cubicBezTo>
                    <a:pt x="121" y="70"/>
                    <a:pt x="121" y="70"/>
                    <a:pt x="120" y="71"/>
                  </a:cubicBezTo>
                  <a:cubicBezTo>
                    <a:pt x="121" y="72"/>
                    <a:pt x="122" y="73"/>
                    <a:pt x="121" y="75"/>
                  </a:cubicBezTo>
                  <a:cubicBezTo>
                    <a:pt x="121" y="75"/>
                    <a:pt x="121" y="74"/>
                    <a:pt x="121" y="74"/>
                  </a:cubicBezTo>
                  <a:cubicBezTo>
                    <a:pt x="121" y="77"/>
                    <a:pt x="121" y="80"/>
                    <a:pt x="121" y="82"/>
                  </a:cubicBezTo>
                  <a:cubicBezTo>
                    <a:pt x="121" y="82"/>
                    <a:pt x="121" y="82"/>
                    <a:pt x="120" y="82"/>
                  </a:cubicBezTo>
                  <a:cubicBezTo>
                    <a:pt x="121" y="83"/>
                    <a:pt x="120" y="84"/>
                    <a:pt x="120" y="85"/>
                  </a:cubicBezTo>
                  <a:cubicBezTo>
                    <a:pt x="120" y="86"/>
                    <a:pt x="121" y="86"/>
                    <a:pt x="121" y="87"/>
                  </a:cubicBezTo>
                  <a:cubicBezTo>
                    <a:pt x="121" y="87"/>
                    <a:pt x="121" y="87"/>
                    <a:pt x="121" y="87"/>
                  </a:cubicBezTo>
                  <a:cubicBezTo>
                    <a:pt x="121" y="87"/>
                    <a:pt x="121" y="88"/>
                    <a:pt x="121" y="88"/>
                  </a:cubicBezTo>
                  <a:cubicBezTo>
                    <a:pt x="121" y="88"/>
                    <a:pt x="121" y="88"/>
                    <a:pt x="121" y="89"/>
                  </a:cubicBezTo>
                  <a:cubicBezTo>
                    <a:pt x="121" y="89"/>
                    <a:pt x="121" y="88"/>
                    <a:pt x="121" y="88"/>
                  </a:cubicBezTo>
                  <a:cubicBezTo>
                    <a:pt x="120" y="88"/>
                    <a:pt x="120" y="88"/>
                    <a:pt x="120" y="89"/>
                  </a:cubicBezTo>
                  <a:cubicBezTo>
                    <a:pt x="122" y="89"/>
                    <a:pt x="120" y="91"/>
                    <a:pt x="120" y="92"/>
                  </a:cubicBezTo>
                  <a:cubicBezTo>
                    <a:pt x="120" y="92"/>
                    <a:pt x="120" y="92"/>
                    <a:pt x="120" y="92"/>
                  </a:cubicBezTo>
                  <a:cubicBezTo>
                    <a:pt x="120" y="92"/>
                    <a:pt x="120" y="92"/>
                    <a:pt x="120" y="93"/>
                  </a:cubicBezTo>
                  <a:cubicBezTo>
                    <a:pt x="120" y="93"/>
                    <a:pt x="120" y="93"/>
                    <a:pt x="120" y="93"/>
                  </a:cubicBezTo>
                  <a:cubicBezTo>
                    <a:pt x="120" y="93"/>
                    <a:pt x="120" y="93"/>
                    <a:pt x="120" y="93"/>
                  </a:cubicBezTo>
                  <a:cubicBezTo>
                    <a:pt x="120" y="94"/>
                    <a:pt x="120" y="94"/>
                    <a:pt x="119" y="95"/>
                  </a:cubicBezTo>
                  <a:cubicBezTo>
                    <a:pt x="119" y="95"/>
                    <a:pt x="119" y="95"/>
                    <a:pt x="119" y="95"/>
                  </a:cubicBezTo>
                  <a:cubicBezTo>
                    <a:pt x="119" y="94"/>
                    <a:pt x="118" y="94"/>
                    <a:pt x="118" y="93"/>
                  </a:cubicBezTo>
                  <a:cubicBezTo>
                    <a:pt x="119" y="93"/>
                    <a:pt x="118" y="91"/>
                    <a:pt x="119" y="90"/>
                  </a:cubicBezTo>
                  <a:close/>
                  <a:moveTo>
                    <a:pt x="120" y="94"/>
                  </a:moveTo>
                  <a:cubicBezTo>
                    <a:pt x="120" y="94"/>
                    <a:pt x="120" y="94"/>
                    <a:pt x="120" y="94"/>
                  </a:cubicBezTo>
                  <a:cubicBezTo>
                    <a:pt x="120" y="94"/>
                    <a:pt x="120" y="94"/>
                    <a:pt x="120" y="94"/>
                  </a:cubicBezTo>
                  <a:cubicBezTo>
                    <a:pt x="120" y="94"/>
                    <a:pt x="120" y="94"/>
                    <a:pt x="120" y="94"/>
                  </a:cubicBezTo>
                  <a:cubicBezTo>
                    <a:pt x="120" y="94"/>
                    <a:pt x="120" y="94"/>
                    <a:pt x="120" y="94"/>
                  </a:cubicBezTo>
                  <a:close/>
                  <a:moveTo>
                    <a:pt x="118" y="84"/>
                  </a:moveTo>
                  <a:cubicBezTo>
                    <a:pt x="118" y="84"/>
                    <a:pt x="118" y="84"/>
                    <a:pt x="118" y="84"/>
                  </a:cubicBezTo>
                  <a:cubicBezTo>
                    <a:pt x="118" y="84"/>
                    <a:pt x="118" y="84"/>
                    <a:pt x="118" y="84"/>
                  </a:cubicBezTo>
                  <a:cubicBezTo>
                    <a:pt x="118" y="85"/>
                    <a:pt x="118" y="85"/>
                    <a:pt x="118" y="85"/>
                  </a:cubicBezTo>
                  <a:cubicBezTo>
                    <a:pt x="118" y="85"/>
                    <a:pt x="118" y="85"/>
                    <a:pt x="118" y="84"/>
                  </a:cubicBezTo>
                  <a:cubicBezTo>
                    <a:pt x="117" y="84"/>
                    <a:pt x="118" y="83"/>
                    <a:pt x="118" y="82"/>
                  </a:cubicBezTo>
                  <a:cubicBezTo>
                    <a:pt x="118" y="82"/>
                    <a:pt x="118" y="82"/>
                    <a:pt x="118" y="82"/>
                  </a:cubicBezTo>
                  <a:cubicBezTo>
                    <a:pt x="118" y="82"/>
                    <a:pt x="118" y="83"/>
                    <a:pt x="118" y="84"/>
                  </a:cubicBezTo>
                  <a:cubicBezTo>
                    <a:pt x="118" y="84"/>
                    <a:pt x="118" y="84"/>
                    <a:pt x="118" y="84"/>
                  </a:cubicBezTo>
                  <a:cubicBezTo>
                    <a:pt x="118" y="84"/>
                    <a:pt x="118" y="84"/>
                    <a:pt x="118" y="84"/>
                  </a:cubicBezTo>
                  <a:close/>
                  <a:moveTo>
                    <a:pt x="118" y="75"/>
                  </a:moveTo>
                  <a:cubicBezTo>
                    <a:pt x="118" y="76"/>
                    <a:pt x="118" y="76"/>
                    <a:pt x="118" y="76"/>
                  </a:cubicBezTo>
                  <a:cubicBezTo>
                    <a:pt x="118" y="76"/>
                    <a:pt x="118" y="76"/>
                    <a:pt x="118" y="75"/>
                  </a:cubicBezTo>
                  <a:cubicBezTo>
                    <a:pt x="118" y="75"/>
                    <a:pt x="118" y="75"/>
                    <a:pt x="118" y="75"/>
                  </a:cubicBezTo>
                  <a:cubicBezTo>
                    <a:pt x="117" y="75"/>
                    <a:pt x="118" y="75"/>
                    <a:pt x="118" y="75"/>
                  </a:cubicBezTo>
                  <a:close/>
                  <a:moveTo>
                    <a:pt x="118" y="73"/>
                  </a:moveTo>
                  <a:cubicBezTo>
                    <a:pt x="118" y="73"/>
                    <a:pt x="118" y="73"/>
                    <a:pt x="118" y="74"/>
                  </a:cubicBezTo>
                  <a:cubicBezTo>
                    <a:pt x="117" y="73"/>
                    <a:pt x="117" y="73"/>
                    <a:pt x="118" y="73"/>
                  </a:cubicBezTo>
                  <a:close/>
                  <a:moveTo>
                    <a:pt x="118" y="79"/>
                  </a:moveTo>
                  <a:cubicBezTo>
                    <a:pt x="118" y="80"/>
                    <a:pt x="118" y="80"/>
                    <a:pt x="118" y="81"/>
                  </a:cubicBezTo>
                  <a:cubicBezTo>
                    <a:pt x="118" y="81"/>
                    <a:pt x="117" y="80"/>
                    <a:pt x="117" y="80"/>
                  </a:cubicBezTo>
                  <a:cubicBezTo>
                    <a:pt x="117" y="79"/>
                    <a:pt x="117" y="79"/>
                    <a:pt x="118" y="79"/>
                  </a:cubicBezTo>
                  <a:close/>
                  <a:moveTo>
                    <a:pt x="115" y="62"/>
                  </a:moveTo>
                  <a:cubicBezTo>
                    <a:pt x="116" y="62"/>
                    <a:pt x="116" y="63"/>
                    <a:pt x="116" y="63"/>
                  </a:cubicBezTo>
                  <a:cubicBezTo>
                    <a:pt x="116" y="63"/>
                    <a:pt x="117" y="63"/>
                    <a:pt x="117" y="63"/>
                  </a:cubicBezTo>
                  <a:cubicBezTo>
                    <a:pt x="116" y="63"/>
                    <a:pt x="115" y="63"/>
                    <a:pt x="115" y="62"/>
                  </a:cubicBezTo>
                  <a:close/>
                  <a:moveTo>
                    <a:pt x="115" y="99"/>
                  </a:moveTo>
                  <a:cubicBezTo>
                    <a:pt x="115" y="99"/>
                    <a:pt x="115" y="99"/>
                    <a:pt x="115" y="99"/>
                  </a:cubicBezTo>
                  <a:cubicBezTo>
                    <a:pt x="116" y="98"/>
                    <a:pt x="115" y="96"/>
                    <a:pt x="117" y="97"/>
                  </a:cubicBezTo>
                  <a:cubicBezTo>
                    <a:pt x="116" y="98"/>
                    <a:pt x="116" y="99"/>
                    <a:pt x="116" y="101"/>
                  </a:cubicBezTo>
                  <a:cubicBezTo>
                    <a:pt x="115" y="101"/>
                    <a:pt x="115" y="101"/>
                    <a:pt x="115" y="101"/>
                  </a:cubicBezTo>
                  <a:cubicBezTo>
                    <a:pt x="115" y="101"/>
                    <a:pt x="115" y="100"/>
                    <a:pt x="115" y="100"/>
                  </a:cubicBezTo>
                  <a:cubicBezTo>
                    <a:pt x="115" y="100"/>
                    <a:pt x="115" y="99"/>
                    <a:pt x="115" y="99"/>
                  </a:cubicBezTo>
                  <a:close/>
                  <a:moveTo>
                    <a:pt x="115" y="74"/>
                  </a:moveTo>
                  <a:cubicBezTo>
                    <a:pt x="115" y="74"/>
                    <a:pt x="115" y="73"/>
                    <a:pt x="115" y="73"/>
                  </a:cubicBezTo>
                  <a:cubicBezTo>
                    <a:pt x="115" y="73"/>
                    <a:pt x="115" y="73"/>
                    <a:pt x="115" y="73"/>
                  </a:cubicBezTo>
                  <a:cubicBezTo>
                    <a:pt x="115" y="73"/>
                    <a:pt x="115" y="74"/>
                    <a:pt x="115" y="74"/>
                  </a:cubicBezTo>
                  <a:close/>
                  <a:moveTo>
                    <a:pt x="115" y="74"/>
                  </a:moveTo>
                  <a:cubicBezTo>
                    <a:pt x="115" y="75"/>
                    <a:pt x="116" y="75"/>
                    <a:pt x="116" y="76"/>
                  </a:cubicBezTo>
                  <a:cubicBezTo>
                    <a:pt x="115" y="76"/>
                    <a:pt x="115" y="75"/>
                    <a:pt x="115" y="74"/>
                  </a:cubicBezTo>
                  <a:cubicBezTo>
                    <a:pt x="115" y="75"/>
                    <a:pt x="115" y="74"/>
                    <a:pt x="115" y="74"/>
                  </a:cubicBezTo>
                  <a:close/>
                  <a:moveTo>
                    <a:pt x="116" y="79"/>
                  </a:moveTo>
                  <a:cubicBezTo>
                    <a:pt x="115" y="79"/>
                    <a:pt x="115" y="78"/>
                    <a:pt x="115" y="77"/>
                  </a:cubicBezTo>
                  <a:cubicBezTo>
                    <a:pt x="116" y="78"/>
                    <a:pt x="116" y="79"/>
                    <a:pt x="116" y="79"/>
                  </a:cubicBezTo>
                  <a:close/>
                  <a:moveTo>
                    <a:pt x="115" y="66"/>
                  </a:moveTo>
                  <a:cubicBezTo>
                    <a:pt x="115" y="67"/>
                    <a:pt x="116" y="69"/>
                    <a:pt x="116" y="70"/>
                  </a:cubicBezTo>
                  <a:cubicBezTo>
                    <a:pt x="115" y="69"/>
                    <a:pt x="115" y="68"/>
                    <a:pt x="114" y="68"/>
                  </a:cubicBezTo>
                  <a:cubicBezTo>
                    <a:pt x="114" y="68"/>
                    <a:pt x="114" y="68"/>
                    <a:pt x="113" y="68"/>
                  </a:cubicBezTo>
                  <a:cubicBezTo>
                    <a:pt x="113" y="67"/>
                    <a:pt x="113" y="66"/>
                    <a:pt x="113" y="65"/>
                  </a:cubicBezTo>
                  <a:cubicBezTo>
                    <a:pt x="113" y="65"/>
                    <a:pt x="112" y="65"/>
                    <a:pt x="112" y="65"/>
                  </a:cubicBezTo>
                  <a:cubicBezTo>
                    <a:pt x="112" y="64"/>
                    <a:pt x="112" y="64"/>
                    <a:pt x="113" y="64"/>
                  </a:cubicBezTo>
                  <a:cubicBezTo>
                    <a:pt x="112" y="64"/>
                    <a:pt x="112" y="62"/>
                    <a:pt x="111" y="62"/>
                  </a:cubicBezTo>
                  <a:cubicBezTo>
                    <a:pt x="111" y="61"/>
                    <a:pt x="111" y="61"/>
                    <a:pt x="112" y="61"/>
                  </a:cubicBezTo>
                  <a:cubicBezTo>
                    <a:pt x="112" y="61"/>
                    <a:pt x="114" y="61"/>
                    <a:pt x="114" y="62"/>
                  </a:cubicBezTo>
                  <a:cubicBezTo>
                    <a:pt x="113" y="62"/>
                    <a:pt x="113" y="61"/>
                    <a:pt x="112" y="62"/>
                  </a:cubicBezTo>
                  <a:cubicBezTo>
                    <a:pt x="112" y="63"/>
                    <a:pt x="113" y="63"/>
                    <a:pt x="113" y="64"/>
                  </a:cubicBezTo>
                  <a:cubicBezTo>
                    <a:pt x="113" y="64"/>
                    <a:pt x="113" y="64"/>
                    <a:pt x="114" y="64"/>
                  </a:cubicBezTo>
                  <a:cubicBezTo>
                    <a:pt x="114" y="64"/>
                    <a:pt x="114" y="65"/>
                    <a:pt x="114" y="65"/>
                  </a:cubicBezTo>
                  <a:cubicBezTo>
                    <a:pt x="114" y="65"/>
                    <a:pt x="114" y="65"/>
                    <a:pt x="114" y="66"/>
                  </a:cubicBezTo>
                  <a:cubicBezTo>
                    <a:pt x="114" y="66"/>
                    <a:pt x="115" y="66"/>
                    <a:pt x="115" y="66"/>
                  </a:cubicBezTo>
                  <a:close/>
                  <a:moveTo>
                    <a:pt x="114" y="71"/>
                  </a:moveTo>
                  <a:cubicBezTo>
                    <a:pt x="114" y="71"/>
                    <a:pt x="114" y="72"/>
                    <a:pt x="114" y="72"/>
                  </a:cubicBezTo>
                  <a:cubicBezTo>
                    <a:pt x="114" y="72"/>
                    <a:pt x="114" y="72"/>
                    <a:pt x="114" y="71"/>
                  </a:cubicBezTo>
                  <a:close/>
                  <a:moveTo>
                    <a:pt x="113" y="69"/>
                  </a:moveTo>
                  <a:cubicBezTo>
                    <a:pt x="113" y="69"/>
                    <a:pt x="113" y="69"/>
                    <a:pt x="113" y="69"/>
                  </a:cubicBezTo>
                  <a:cubicBezTo>
                    <a:pt x="113" y="70"/>
                    <a:pt x="113" y="69"/>
                    <a:pt x="113" y="69"/>
                  </a:cubicBezTo>
                  <a:close/>
                  <a:moveTo>
                    <a:pt x="113" y="99"/>
                  </a:moveTo>
                  <a:cubicBezTo>
                    <a:pt x="113" y="100"/>
                    <a:pt x="113" y="101"/>
                    <a:pt x="112" y="101"/>
                  </a:cubicBezTo>
                  <a:cubicBezTo>
                    <a:pt x="112" y="101"/>
                    <a:pt x="113" y="100"/>
                    <a:pt x="113" y="99"/>
                  </a:cubicBezTo>
                  <a:close/>
                  <a:moveTo>
                    <a:pt x="112" y="89"/>
                  </a:moveTo>
                  <a:cubicBezTo>
                    <a:pt x="112" y="90"/>
                    <a:pt x="111" y="90"/>
                    <a:pt x="111" y="90"/>
                  </a:cubicBezTo>
                  <a:cubicBezTo>
                    <a:pt x="111" y="90"/>
                    <a:pt x="112" y="90"/>
                    <a:pt x="112" y="91"/>
                  </a:cubicBezTo>
                  <a:cubicBezTo>
                    <a:pt x="112" y="92"/>
                    <a:pt x="112" y="93"/>
                    <a:pt x="111" y="93"/>
                  </a:cubicBezTo>
                  <a:cubicBezTo>
                    <a:pt x="111" y="93"/>
                    <a:pt x="111" y="93"/>
                    <a:pt x="110" y="93"/>
                  </a:cubicBezTo>
                  <a:cubicBezTo>
                    <a:pt x="111" y="91"/>
                    <a:pt x="110" y="89"/>
                    <a:pt x="110" y="87"/>
                  </a:cubicBezTo>
                  <a:cubicBezTo>
                    <a:pt x="110" y="87"/>
                    <a:pt x="110" y="88"/>
                    <a:pt x="109" y="89"/>
                  </a:cubicBezTo>
                  <a:cubicBezTo>
                    <a:pt x="109" y="88"/>
                    <a:pt x="110" y="87"/>
                    <a:pt x="110" y="86"/>
                  </a:cubicBezTo>
                  <a:cubicBezTo>
                    <a:pt x="110" y="86"/>
                    <a:pt x="110" y="86"/>
                    <a:pt x="110" y="86"/>
                  </a:cubicBezTo>
                  <a:cubicBezTo>
                    <a:pt x="111" y="86"/>
                    <a:pt x="111" y="86"/>
                    <a:pt x="111" y="85"/>
                  </a:cubicBezTo>
                  <a:cubicBezTo>
                    <a:pt x="111" y="85"/>
                    <a:pt x="111" y="85"/>
                    <a:pt x="111" y="85"/>
                  </a:cubicBezTo>
                  <a:cubicBezTo>
                    <a:pt x="111" y="84"/>
                    <a:pt x="111" y="82"/>
                    <a:pt x="112" y="83"/>
                  </a:cubicBezTo>
                  <a:cubicBezTo>
                    <a:pt x="112" y="84"/>
                    <a:pt x="112" y="84"/>
                    <a:pt x="112" y="84"/>
                  </a:cubicBezTo>
                  <a:cubicBezTo>
                    <a:pt x="113" y="85"/>
                    <a:pt x="112" y="87"/>
                    <a:pt x="112" y="89"/>
                  </a:cubicBezTo>
                  <a:cubicBezTo>
                    <a:pt x="112" y="89"/>
                    <a:pt x="112" y="89"/>
                    <a:pt x="111" y="89"/>
                  </a:cubicBezTo>
                  <a:cubicBezTo>
                    <a:pt x="111" y="89"/>
                    <a:pt x="112" y="89"/>
                    <a:pt x="112" y="89"/>
                  </a:cubicBezTo>
                  <a:close/>
                  <a:moveTo>
                    <a:pt x="110" y="96"/>
                  </a:moveTo>
                  <a:cubicBezTo>
                    <a:pt x="110" y="96"/>
                    <a:pt x="111" y="96"/>
                    <a:pt x="111" y="96"/>
                  </a:cubicBezTo>
                  <a:cubicBezTo>
                    <a:pt x="111" y="97"/>
                    <a:pt x="111" y="97"/>
                    <a:pt x="110" y="97"/>
                  </a:cubicBezTo>
                  <a:cubicBezTo>
                    <a:pt x="110" y="97"/>
                    <a:pt x="110" y="97"/>
                    <a:pt x="110" y="96"/>
                  </a:cubicBezTo>
                  <a:close/>
                  <a:moveTo>
                    <a:pt x="111" y="98"/>
                  </a:moveTo>
                  <a:cubicBezTo>
                    <a:pt x="111" y="98"/>
                    <a:pt x="111" y="98"/>
                    <a:pt x="110" y="98"/>
                  </a:cubicBezTo>
                  <a:cubicBezTo>
                    <a:pt x="110" y="98"/>
                    <a:pt x="110" y="98"/>
                    <a:pt x="111" y="98"/>
                  </a:cubicBezTo>
                  <a:close/>
                  <a:moveTo>
                    <a:pt x="111" y="99"/>
                  </a:moveTo>
                  <a:cubicBezTo>
                    <a:pt x="111" y="99"/>
                    <a:pt x="111" y="99"/>
                    <a:pt x="111" y="99"/>
                  </a:cubicBezTo>
                  <a:cubicBezTo>
                    <a:pt x="111" y="99"/>
                    <a:pt x="111" y="100"/>
                    <a:pt x="111" y="100"/>
                  </a:cubicBezTo>
                  <a:cubicBezTo>
                    <a:pt x="111" y="99"/>
                    <a:pt x="111" y="99"/>
                    <a:pt x="111" y="99"/>
                  </a:cubicBezTo>
                  <a:close/>
                  <a:moveTo>
                    <a:pt x="105" y="94"/>
                  </a:moveTo>
                  <a:cubicBezTo>
                    <a:pt x="106" y="93"/>
                    <a:pt x="106" y="92"/>
                    <a:pt x="106" y="91"/>
                  </a:cubicBezTo>
                  <a:cubicBezTo>
                    <a:pt x="106" y="91"/>
                    <a:pt x="106" y="91"/>
                    <a:pt x="107" y="91"/>
                  </a:cubicBezTo>
                  <a:cubicBezTo>
                    <a:pt x="107" y="91"/>
                    <a:pt x="107" y="91"/>
                    <a:pt x="107" y="92"/>
                  </a:cubicBezTo>
                  <a:cubicBezTo>
                    <a:pt x="107" y="92"/>
                    <a:pt x="107" y="92"/>
                    <a:pt x="107" y="92"/>
                  </a:cubicBezTo>
                  <a:cubicBezTo>
                    <a:pt x="107" y="93"/>
                    <a:pt x="107" y="93"/>
                    <a:pt x="107" y="93"/>
                  </a:cubicBezTo>
                  <a:cubicBezTo>
                    <a:pt x="107" y="93"/>
                    <a:pt x="106" y="93"/>
                    <a:pt x="106" y="93"/>
                  </a:cubicBezTo>
                  <a:cubicBezTo>
                    <a:pt x="107" y="93"/>
                    <a:pt x="107" y="93"/>
                    <a:pt x="107" y="94"/>
                  </a:cubicBezTo>
                  <a:cubicBezTo>
                    <a:pt x="107" y="93"/>
                    <a:pt x="108" y="94"/>
                    <a:pt x="108" y="93"/>
                  </a:cubicBezTo>
                  <a:cubicBezTo>
                    <a:pt x="108" y="93"/>
                    <a:pt x="108" y="92"/>
                    <a:pt x="108" y="92"/>
                  </a:cubicBezTo>
                  <a:cubicBezTo>
                    <a:pt x="109" y="92"/>
                    <a:pt x="109" y="94"/>
                    <a:pt x="109" y="94"/>
                  </a:cubicBezTo>
                  <a:cubicBezTo>
                    <a:pt x="108" y="94"/>
                    <a:pt x="107" y="94"/>
                    <a:pt x="107" y="94"/>
                  </a:cubicBezTo>
                  <a:cubicBezTo>
                    <a:pt x="106" y="94"/>
                    <a:pt x="106" y="94"/>
                    <a:pt x="105" y="94"/>
                  </a:cubicBezTo>
                  <a:cubicBezTo>
                    <a:pt x="105" y="94"/>
                    <a:pt x="105" y="94"/>
                    <a:pt x="105" y="94"/>
                  </a:cubicBezTo>
                  <a:close/>
                  <a:moveTo>
                    <a:pt x="104" y="97"/>
                  </a:moveTo>
                  <a:cubicBezTo>
                    <a:pt x="105" y="97"/>
                    <a:pt x="105" y="97"/>
                    <a:pt x="105" y="96"/>
                  </a:cubicBezTo>
                  <a:cubicBezTo>
                    <a:pt x="106" y="97"/>
                    <a:pt x="105" y="98"/>
                    <a:pt x="104" y="98"/>
                  </a:cubicBezTo>
                  <a:cubicBezTo>
                    <a:pt x="104" y="98"/>
                    <a:pt x="104" y="97"/>
                    <a:pt x="104" y="97"/>
                  </a:cubicBezTo>
                  <a:close/>
                  <a:moveTo>
                    <a:pt x="104" y="94"/>
                  </a:moveTo>
                  <a:cubicBezTo>
                    <a:pt x="104" y="93"/>
                    <a:pt x="104" y="94"/>
                    <a:pt x="104" y="93"/>
                  </a:cubicBezTo>
                  <a:cubicBezTo>
                    <a:pt x="104" y="93"/>
                    <a:pt x="104" y="93"/>
                    <a:pt x="104" y="93"/>
                  </a:cubicBezTo>
                  <a:cubicBezTo>
                    <a:pt x="105" y="93"/>
                    <a:pt x="105" y="94"/>
                    <a:pt x="104" y="94"/>
                  </a:cubicBezTo>
                  <a:close/>
                  <a:moveTo>
                    <a:pt x="102" y="78"/>
                  </a:moveTo>
                  <a:cubicBezTo>
                    <a:pt x="102" y="78"/>
                    <a:pt x="103" y="78"/>
                    <a:pt x="103" y="78"/>
                  </a:cubicBezTo>
                  <a:cubicBezTo>
                    <a:pt x="103" y="78"/>
                    <a:pt x="103" y="78"/>
                    <a:pt x="103" y="77"/>
                  </a:cubicBezTo>
                  <a:cubicBezTo>
                    <a:pt x="103" y="77"/>
                    <a:pt x="103" y="77"/>
                    <a:pt x="103" y="77"/>
                  </a:cubicBezTo>
                  <a:cubicBezTo>
                    <a:pt x="103" y="78"/>
                    <a:pt x="104" y="79"/>
                    <a:pt x="103" y="79"/>
                  </a:cubicBezTo>
                  <a:cubicBezTo>
                    <a:pt x="103" y="80"/>
                    <a:pt x="103" y="80"/>
                    <a:pt x="103" y="80"/>
                  </a:cubicBezTo>
                  <a:cubicBezTo>
                    <a:pt x="103" y="81"/>
                    <a:pt x="103" y="81"/>
                    <a:pt x="103" y="82"/>
                  </a:cubicBezTo>
                  <a:cubicBezTo>
                    <a:pt x="102" y="82"/>
                    <a:pt x="102" y="82"/>
                    <a:pt x="102" y="82"/>
                  </a:cubicBezTo>
                  <a:cubicBezTo>
                    <a:pt x="102" y="80"/>
                    <a:pt x="103" y="79"/>
                    <a:pt x="102" y="78"/>
                  </a:cubicBezTo>
                  <a:close/>
                  <a:moveTo>
                    <a:pt x="102" y="64"/>
                  </a:moveTo>
                  <a:cubicBezTo>
                    <a:pt x="103" y="65"/>
                    <a:pt x="103" y="66"/>
                    <a:pt x="104" y="66"/>
                  </a:cubicBezTo>
                  <a:cubicBezTo>
                    <a:pt x="104" y="66"/>
                    <a:pt x="103" y="66"/>
                    <a:pt x="103" y="66"/>
                  </a:cubicBezTo>
                  <a:cubicBezTo>
                    <a:pt x="104" y="67"/>
                    <a:pt x="105" y="67"/>
                    <a:pt x="105" y="68"/>
                  </a:cubicBezTo>
                  <a:cubicBezTo>
                    <a:pt x="105" y="69"/>
                    <a:pt x="105" y="69"/>
                    <a:pt x="106" y="69"/>
                  </a:cubicBezTo>
                  <a:cubicBezTo>
                    <a:pt x="106" y="69"/>
                    <a:pt x="106" y="70"/>
                    <a:pt x="106" y="70"/>
                  </a:cubicBezTo>
                  <a:cubicBezTo>
                    <a:pt x="105" y="70"/>
                    <a:pt x="105" y="69"/>
                    <a:pt x="104" y="69"/>
                  </a:cubicBezTo>
                  <a:cubicBezTo>
                    <a:pt x="104" y="69"/>
                    <a:pt x="104" y="69"/>
                    <a:pt x="104" y="68"/>
                  </a:cubicBezTo>
                  <a:cubicBezTo>
                    <a:pt x="102" y="68"/>
                    <a:pt x="102" y="66"/>
                    <a:pt x="102" y="64"/>
                  </a:cubicBezTo>
                  <a:close/>
                  <a:moveTo>
                    <a:pt x="107" y="78"/>
                  </a:moveTo>
                  <a:cubicBezTo>
                    <a:pt x="106" y="78"/>
                    <a:pt x="106" y="78"/>
                    <a:pt x="106" y="78"/>
                  </a:cubicBezTo>
                  <a:cubicBezTo>
                    <a:pt x="107" y="78"/>
                    <a:pt x="107" y="78"/>
                    <a:pt x="107" y="78"/>
                  </a:cubicBezTo>
                  <a:cubicBezTo>
                    <a:pt x="107" y="78"/>
                    <a:pt x="106" y="78"/>
                    <a:pt x="107" y="78"/>
                  </a:cubicBezTo>
                  <a:close/>
                  <a:moveTo>
                    <a:pt x="107" y="78"/>
                  </a:moveTo>
                  <a:cubicBezTo>
                    <a:pt x="107" y="79"/>
                    <a:pt x="107" y="79"/>
                    <a:pt x="107" y="79"/>
                  </a:cubicBezTo>
                  <a:cubicBezTo>
                    <a:pt x="107" y="78"/>
                    <a:pt x="107" y="77"/>
                    <a:pt x="107" y="77"/>
                  </a:cubicBezTo>
                  <a:cubicBezTo>
                    <a:pt x="108" y="76"/>
                    <a:pt x="108" y="76"/>
                    <a:pt x="108" y="76"/>
                  </a:cubicBezTo>
                  <a:cubicBezTo>
                    <a:pt x="108" y="76"/>
                    <a:pt x="109" y="76"/>
                    <a:pt x="109" y="76"/>
                  </a:cubicBezTo>
                  <a:cubicBezTo>
                    <a:pt x="109" y="78"/>
                    <a:pt x="109" y="79"/>
                    <a:pt x="109" y="80"/>
                  </a:cubicBezTo>
                  <a:cubicBezTo>
                    <a:pt x="108" y="80"/>
                    <a:pt x="108" y="80"/>
                    <a:pt x="108" y="80"/>
                  </a:cubicBezTo>
                  <a:cubicBezTo>
                    <a:pt x="108" y="81"/>
                    <a:pt x="108" y="81"/>
                    <a:pt x="108" y="81"/>
                  </a:cubicBezTo>
                  <a:cubicBezTo>
                    <a:pt x="108" y="82"/>
                    <a:pt x="108" y="84"/>
                    <a:pt x="108" y="84"/>
                  </a:cubicBezTo>
                  <a:cubicBezTo>
                    <a:pt x="107" y="84"/>
                    <a:pt x="107" y="83"/>
                    <a:pt x="107" y="82"/>
                  </a:cubicBezTo>
                  <a:cubicBezTo>
                    <a:pt x="106" y="82"/>
                    <a:pt x="106" y="81"/>
                    <a:pt x="106" y="81"/>
                  </a:cubicBezTo>
                  <a:cubicBezTo>
                    <a:pt x="107" y="81"/>
                    <a:pt x="107" y="81"/>
                    <a:pt x="107" y="81"/>
                  </a:cubicBezTo>
                  <a:cubicBezTo>
                    <a:pt x="107" y="80"/>
                    <a:pt x="107" y="80"/>
                    <a:pt x="107" y="79"/>
                  </a:cubicBezTo>
                  <a:cubicBezTo>
                    <a:pt x="107" y="79"/>
                    <a:pt x="107" y="79"/>
                    <a:pt x="107" y="79"/>
                  </a:cubicBezTo>
                  <a:cubicBezTo>
                    <a:pt x="107" y="79"/>
                    <a:pt x="106" y="79"/>
                    <a:pt x="106" y="79"/>
                  </a:cubicBezTo>
                  <a:cubicBezTo>
                    <a:pt x="106" y="79"/>
                    <a:pt x="107" y="79"/>
                    <a:pt x="107" y="78"/>
                  </a:cubicBezTo>
                  <a:close/>
                  <a:moveTo>
                    <a:pt x="107" y="59"/>
                  </a:moveTo>
                  <a:cubicBezTo>
                    <a:pt x="107" y="59"/>
                    <a:pt x="107" y="59"/>
                    <a:pt x="107" y="59"/>
                  </a:cubicBezTo>
                  <a:cubicBezTo>
                    <a:pt x="107" y="59"/>
                    <a:pt x="107" y="59"/>
                    <a:pt x="107" y="59"/>
                  </a:cubicBezTo>
                  <a:close/>
                  <a:moveTo>
                    <a:pt x="108" y="62"/>
                  </a:moveTo>
                  <a:cubicBezTo>
                    <a:pt x="108" y="62"/>
                    <a:pt x="108" y="62"/>
                    <a:pt x="108" y="62"/>
                  </a:cubicBezTo>
                  <a:cubicBezTo>
                    <a:pt x="108" y="62"/>
                    <a:pt x="108" y="62"/>
                    <a:pt x="108" y="63"/>
                  </a:cubicBezTo>
                  <a:cubicBezTo>
                    <a:pt x="108" y="63"/>
                    <a:pt x="108" y="62"/>
                    <a:pt x="108" y="62"/>
                  </a:cubicBezTo>
                  <a:close/>
                  <a:moveTo>
                    <a:pt x="108" y="62"/>
                  </a:moveTo>
                  <a:cubicBezTo>
                    <a:pt x="108" y="62"/>
                    <a:pt x="109" y="62"/>
                    <a:pt x="109" y="62"/>
                  </a:cubicBezTo>
                  <a:cubicBezTo>
                    <a:pt x="108" y="63"/>
                    <a:pt x="108" y="62"/>
                    <a:pt x="108" y="62"/>
                  </a:cubicBezTo>
                  <a:cubicBezTo>
                    <a:pt x="108" y="62"/>
                    <a:pt x="108" y="62"/>
                    <a:pt x="108" y="62"/>
                  </a:cubicBezTo>
                  <a:close/>
                  <a:moveTo>
                    <a:pt x="109" y="79"/>
                  </a:moveTo>
                  <a:cubicBezTo>
                    <a:pt x="110" y="79"/>
                    <a:pt x="110" y="78"/>
                    <a:pt x="110" y="78"/>
                  </a:cubicBezTo>
                  <a:cubicBezTo>
                    <a:pt x="110" y="78"/>
                    <a:pt x="110" y="78"/>
                    <a:pt x="110" y="78"/>
                  </a:cubicBezTo>
                  <a:cubicBezTo>
                    <a:pt x="110" y="78"/>
                    <a:pt x="110" y="79"/>
                    <a:pt x="110" y="80"/>
                  </a:cubicBezTo>
                  <a:cubicBezTo>
                    <a:pt x="109" y="80"/>
                    <a:pt x="109" y="79"/>
                    <a:pt x="109" y="79"/>
                  </a:cubicBezTo>
                  <a:close/>
                  <a:moveTo>
                    <a:pt x="109" y="84"/>
                  </a:moveTo>
                  <a:cubicBezTo>
                    <a:pt x="109" y="84"/>
                    <a:pt x="109" y="83"/>
                    <a:pt x="109" y="82"/>
                  </a:cubicBezTo>
                  <a:cubicBezTo>
                    <a:pt x="110" y="82"/>
                    <a:pt x="109" y="83"/>
                    <a:pt x="109" y="84"/>
                  </a:cubicBezTo>
                  <a:close/>
                  <a:moveTo>
                    <a:pt x="110" y="62"/>
                  </a:moveTo>
                  <a:cubicBezTo>
                    <a:pt x="110" y="62"/>
                    <a:pt x="110" y="62"/>
                    <a:pt x="110" y="61"/>
                  </a:cubicBezTo>
                  <a:cubicBezTo>
                    <a:pt x="110" y="61"/>
                    <a:pt x="110" y="62"/>
                    <a:pt x="110" y="62"/>
                  </a:cubicBezTo>
                  <a:close/>
                  <a:moveTo>
                    <a:pt x="110" y="61"/>
                  </a:moveTo>
                  <a:cubicBezTo>
                    <a:pt x="110" y="61"/>
                    <a:pt x="110" y="60"/>
                    <a:pt x="110" y="61"/>
                  </a:cubicBezTo>
                  <a:cubicBezTo>
                    <a:pt x="110" y="61"/>
                    <a:pt x="109" y="60"/>
                    <a:pt x="109" y="60"/>
                  </a:cubicBezTo>
                  <a:cubicBezTo>
                    <a:pt x="110" y="60"/>
                    <a:pt x="110" y="60"/>
                    <a:pt x="110" y="61"/>
                  </a:cubicBezTo>
                  <a:close/>
                  <a:moveTo>
                    <a:pt x="109" y="59"/>
                  </a:moveTo>
                  <a:cubicBezTo>
                    <a:pt x="109" y="59"/>
                    <a:pt x="109" y="59"/>
                    <a:pt x="110" y="59"/>
                  </a:cubicBezTo>
                  <a:cubicBezTo>
                    <a:pt x="110" y="59"/>
                    <a:pt x="109" y="60"/>
                    <a:pt x="109" y="59"/>
                  </a:cubicBezTo>
                  <a:close/>
                  <a:moveTo>
                    <a:pt x="110" y="65"/>
                  </a:moveTo>
                  <a:cubicBezTo>
                    <a:pt x="109" y="64"/>
                    <a:pt x="109" y="63"/>
                    <a:pt x="109" y="63"/>
                  </a:cubicBezTo>
                  <a:cubicBezTo>
                    <a:pt x="109" y="63"/>
                    <a:pt x="109" y="64"/>
                    <a:pt x="110" y="65"/>
                  </a:cubicBezTo>
                  <a:close/>
                  <a:moveTo>
                    <a:pt x="109" y="74"/>
                  </a:moveTo>
                  <a:cubicBezTo>
                    <a:pt x="109" y="74"/>
                    <a:pt x="109" y="74"/>
                    <a:pt x="109" y="74"/>
                  </a:cubicBezTo>
                  <a:cubicBezTo>
                    <a:pt x="109" y="74"/>
                    <a:pt x="109" y="75"/>
                    <a:pt x="109" y="75"/>
                  </a:cubicBezTo>
                  <a:cubicBezTo>
                    <a:pt x="109" y="75"/>
                    <a:pt x="109" y="75"/>
                    <a:pt x="108" y="75"/>
                  </a:cubicBezTo>
                  <a:cubicBezTo>
                    <a:pt x="109" y="74"/>
                    <a:pt x="108" y="74"/>
                    <a:pt x="109" y="74"/>
                  </a:cubicBezTo>
                  <a:cubicBezTo>
                    <a:pt x="109" y="74"/>
                    <a:pt x="109" y="74"/>
                    <a:pt x="109" y="74"/>
                  </a:cubicBezTo>
                  <a:close/>
                  <a:moveTo>
                    <a:pt x="107" y="89"/>
                  </a:moveTo>
                  <a:cubicBezTo>
                    <a:pt x="106" y="89"/>
                    <a:pt x="105" y="87"/>
                    <a:pt x="106" y="86"/>
                  </a:cubicBezTo>
                  <a:cubicBezTo>
                    <a:pt x="106" y="85"/>
                    <a:pt x="106" y="85"/>
                    <a:pt x="106" y="85"/>
                  </a:cubicBezTo>
                  <a:cubicBezTo>
                    <a:pt x="107" y="85"/>
                    <a:pt x="107" y="87"/>
                    <a:pt x="107" y="88"/>
                  </a:cubicBezTo>
                  <a:cubicBezTo>
                    <a:pt x="107" y="88"/>
                    <a:pt x="107" y="87"/>
                    <a:pt x="107" y="87"/>
                  </a:cubicBezTo>
                  <a:cubicBezTo>
                    <a:pt x="108" y="87"/>
                    <a:pt x="108" y="87"/>
                    <a:pt x="108" y="87"/>
                  </a:cubicBezTo>
                  <a:cubicBezTo>
                    <a:pt x="108" y="87"/>
                    <a:pt x="108" y="87"/>
                    <a:pt x="108" y="88"/>
                  </a:cubicBezTo>
                  <a:cubicBezTo>
                    <a:pt x="108" y="88"/>
                    <a:pt x="108" y="88"/>
                    <a:pt x="107" y="88"/>
                  </a:cubicBezTo>
                  <a:cubicBezTo>
                    <a:pt x="107" y="88"/>
                    <a:pt x="107" y="88"/>
                    <a:pt x="107" y="89"/>
                  </a:cubicBezTo>
                  <a:close/>
                  <a:moveTo>
                    <a:pt x="106" y="71"/>
                  </a:moveTo>
                  <a:cubicBezTo>
                    <a:pt x="106" y="71"/>
                    <a:pt x="106" y="71"/>
                    <a:pt x="106" y="72"/>
                  </a:cubicBezTo>
                  <a:cubicBezTo>
                    <a:pt x="106" y="72"/>
                    <a:pt x="106" y="71"/>
                    <a:pt x="106" y="71"/>
                  </a:cubicBezTo>
                  <a:close/>
                  <a:moveTo>
                    <a:pt x="105" y="62"/>
                  </a:moveTo>
                  <a:cubicBezTo>
                    <a:pt x="105" y="61"/>
                    <a:pt x="105" y="60"/>
                    <a:pt x="105" y="59"/>
                  </a:cubicBezTo>
                  <a:cubicBezTo>
                    <a:pt x="105" y="60"/>
                    <a:pt x="106" y="61"/>
                    <a:pt x="106" y="62"/>
                  </a:cubicBezTo>
                  <a:cubicBezTo>
                    <a:pt x="106" y="62"/>
                    <a:pt x="106" y="62"/>
                    <a:pt x="105" y="62"/>
                  </a:cubicBezTo>
                  <a:close/>
                  <a:moveTo>
                    <a:pt x="106" y="66"/>
                  </a:moveTo>
                  <a:cubicBezTo>
                    <a:pt x="105" y="67"/>
                    <a:pt x="105" y="66"/>
                    <a:pt x="105" y="66"/>
                  </a:cubicBezTo>
                  <a:cubicBezTo>
                    <a:pt x="104" y="66"/>
                    <a:pt x="105" y="66"/>
                    <a:pt x="105" y="66"/>
                  </a:cubicBezTo>
                  <a:cubicBezTo>
                    <a:pt x="105" y="66"/>
                    <a:pt x="106" y="66"/>
                    <a:pt x="106" y="66"/>
                  </a:cubicBezTo>
                  <a:close/>
                  <a:moveTo>
                    <a:pt x="104" y="72"/>
                  </a:moveTo>
                  <a:cubicBezTo>
                    <a:pt x="104" y="72"/>
                    <a:pt x="105" y="72"/>
                    <a:pt x="105" y="72"/>
                  </a:cubicBezTo>
                  <a:cubicBezTo>
                    <a:pt x="105" y="72"/>
                    <a:pt x="106" y="72"/>
                    <a:pt x="106" y="73"/>
                  </a:cubicBezTo>
                  <a:cubicBezTo>
                    <a:pt x="105" y="73"/>
                    <a:pt x="105" y="73"/>
                    <a:pt x="104" y="72"/>
                  </a:cubicBezTo>
                  <a:cubicBezTo>
                    <a:pt x="104" y="73"/>
                    <a:pt x="104" y="73"/>
                    <a:pt x="104" y="73"/>
                  </a:cubicBezTo>
                  <a:cubicBezTo>
                    <a:pt x="104" y="73"/>
                    <a:pt x="103" y="72"/>
                    <a:pt x="104" y="72"/>
                  </a:cubicBezTo>
                  <a:close/>
                  <a:moveTo>
                    <a:pt x="105" y="79"/>
                  </a:moveTo>
                  <a:cubicBezTo>
                    <a:pt x="105" y="80"/>
                    <a:pt x="105" y="80"/>
                    <a:pt x="105" y="80"/>
                  </a:cubicBezTo>
                  <a:cubicBezTo>
                    <a:pt x="104" y="80"/>
                    <a:pt x="104" y="80"/>
                    <a:pt x="104" y="79"/>
                  </a:cubicBezTo>
                  <a:lnTo>
                    <a:pt x="105" y="79"/>
                  </a:lnTo>
                  <a:close/>
                  <a:moveTo>
                    <a:pt x="105" y="78"/>
                  </a:moveTo>
                  <a:cubicBezTo>
                    <a:pt x="105" y="78"/>
                    <a:pt x="105" y="78"/>
                    <a:pt x="105" y="78"/>
                  </a:cubicBezTo>
                  <a:cubicBezTo>
                    <a:pt x="105" y="78"/>
                    <a:pt x="105" y="78"/>
                    <a:pt x="105" y="78"/>
                  </a:cubicBezTo>
                  <a:close/>
                  <a:moveTo>
                    <a:pt x="105" y="81"/>
                  </a:moveTo>
                  <a:cubicBezTo>
                    <a:pt x="105" y="81"/>
                    <a:pt x="105" y="81"/>
                    <a:pt x="105" y="81"/>
                  </a:cubicBezTo>
                  <a:cubicBezTo>
                    <a:pt x="105" y="82"/>
                    <a:pt x="105" y="81"/>
                    <a:pt x="105" y="81"/>
                  </a:cubicBezTo>
                  <a:cubicBezTo>
                    <a:pt x="105" y="81"/>
                    <a:pt x="105" y="81"/>
                    <a:pt x="105" y="81"/>
                  </a:cubicBezTo>
                  <a:close/>
                  <a:moveTo>
                    <a:pt x="105" y="82"/>
                  </a:moveTo>
                  <a:cubicBezTo>
                    <a:pt x="105" y="82"/>
                    <a:pt x="105" y="82"/>
                    <a:pt x="105" y="82"/>
                  </a:cubicBezTo>
                  <a:cubicBezTo>
                    <a:pt x="105" y="82"/>
                    <a:pt x="106" y="82"/>
                    <a:pt x="105" y="83"/>
                  </a:cubicBezTo>
                  <a:cubicBezTo>
                    <a:pt x="105" y="83"/>
                    <a:pt x="105" y="83"/>
                    <a:pt x="105" y="83"/>
                  </a:cubicBezTo>
                  <a:cubicBezTo>
                    <a:pt x="105" y="83"/>
                    <a:pt x="105" y="82"/>
                    <a:pt x="105" y="82"/>
                  </a:cubicBezTo>
                  <a:close/>
                  <a:moveTo>
                    <a:pt x="104" y="88"/>
                  </a:moveTo>
                  <a:cubicBezTo>
                    <a:pt x="104" y="88"/>
                    <a:pt x="104" y="87"/>
                    <a:pt x="104" y="87"/>
                  </a:cubicBezTo>
                  <a:cubicBezTo>
                    <a:pt x="105" y="87"/>
                    <a:pt x="105" y="88"/>
                    <a:pt x="104" y="88"/>
                  </a:cubicBezTo>
                  <a:close/>
                  <a:moveTo>
                    <a:pt x="104" y="85"/>
                  </a:moveTo>
                  <a:cubicBezTo>
                    <a:pt x="105" y="85"/>
                    <a:pt x="105" y="85"/>
                    <a:pt x="105" y="84"/>
                  </a:cubicBezTo>
                  <a:cubicBezTo>
                    <a:pt x="105" y="84"/>
                    <a:pt x="105" y="85"/>
                    <a:pt x="106" y="85"/>
                  </a:cubicBezTo>
                  <a:cubicBezTo>
                    <a:pt x="105" y="86"/>
                    <a:pt x="105" y="86"/>
                    <a:pt x="104" y="85"/>
                  </a:cubicBezTo>
                  <a:close/>
                  <a:moveTo>
                    <a:pt x="109" y="89"/>
                  </a:moveTo>
                  <a:cubicBezTo>
                    <a:pt x="109" y="89"/>
                    <a:pt x="109" y="89"/>
                    <a:pt x="110" y="89"/>
                  </a:cubicBezTo>
                  <a:cubicBezTo>
                    <a:pt x="109" y="90"/>
                    <a:pt x="109" y="91"/>
                    <a:pt x="109" y="92"/>
                  </a:cubicBezTo>
                  <a:cubicBezTo>
                    <a:pt x="108" y="92"/>
                    <a:pt x="108" y="90"/>
                    <a:pt x="109" y="89"/>
                  </a:cubicBezTo>
                  <a:close/>
                  <a:moveTo>
                    <a:pt x="112" y="64"/>
                  </a:moveTo>
                  <a:cubicBezTo>
                    <a:pt x="111" y="64"/>
                    <a:pt x="111" y="64"/>
                    <a:pt x="111" y="64"/>
                  </a:cubicBezTo>
                  <a:cubicBezTo>
                    <a:pt x="111" y="64"/>
                    <a:pt x="111" y="64"/>
                    <a:pt x="111" y="64"/>
                  </a:cubicBezTo>
                  <a:cubicBezTo>
                    <a:pt x="111" y="64"/>
                    <a:pt x="111" y="64"/>
                    <a:pt x="112" y="64"/>
                  </a:cubicBezTo>
                  <a:close/>
                  <a:moveTo>
                    <a:pt x="112" y="68"/>
                  </a:moveTo>
                  <a:cubicBezTo>
                    <a:pt x="112" y="68"/>
                    <a:pt x="111" y="67"/>
                    <a:pt x="111" y="66"/>
                  </a:cubicBezTo>
                  <a:cubicBezTo>
                    <a:pt x="112" y="66"/>
                    <a:pt x="112" y="68"/>
                    <a:pt x="112" y="68"/>
                  </a:cubicBezTo>
                  <a:close/>
                  <a:moveTo>
                    <a:pt x="111" y="63"/>
                  </a:moveTo>
                  <a:cubicBezTo>
                    <a:pt x="111" y="63"/>
                    <a:pt x="110" y="63"/>
                    <a:pt x="111" y="62"/>
                  </a:cubicBezTo>
                  <a:cubicBezTo>
                    <a:pt x="111" y="62"/>
                    <a:pt x="111" y="63"/>
                    <a:pt x="111" y="63"/>
                  </a:cubicBezTo>
                  <a:close/>
                  <a:moveTo>
                    <a:pt x="113" y="58"/>
                  </a:moveTo>
                  <a:cubicBezTo>
                    <a:pt x="113" y="58"/>
                    <a:pt x="113" y="58"/>
                    <a:pt x="113" y="58"/>
                  </a:cubicBezTo>
                  <a:cubicBezTo>
                    <a:pt x="113" y="58"/>
                    <a:pt x="113" y="58"/>
                    <a:pt x="113" y="58"/>
                  </a:cubicBezTo>
                  <a:close/>
                  <a:moveTo>
                    <a:pt x="113" y="42"/>
                  </a:moveTo>
                  <a:cubicBezTo>
                    <a:pt x="113" y="42"/>
                    <a:pt x="113" y="41"/>
                    <a:pt x="112" y="41"/>
                  </a:cubicBezTo>
                  <a:cubicBezTo>
                    <a:pt x="113" y="41"/>
                    <a:pt x="113" y="41"/>
                    <a:pt x="113" y="42"/>
                  </a:cubicBezTo>
                  <a:close/>
                  <a:moveTo>
                    <a:pt x="113" y="54"/>
                  </a:moveTo>
                  <a:cubicBezTo>
                    <a:pt x="113" y="54"/>
                    <a:pt x="113" y="53"/>
                    <a:pt x="113" y="53"/>
                  </a:cubicBezTo>
                  <a:cubicBezTo>
                    <a:pt x="113" y="54"/>
                    <a:pt x="113" y="55"/>
                    <a:pt x="114" y="56"/>
                  </a:cubicBezTo>
                  <a:cubicBezTo>
                    <a:pt x="113" y="56"/>
                    <a:pt x="113" y="56"/>
                    <a:pt x="113" y="56"/>
                  </a:cubicBezTo>
                  <a:cubicBezTo>
                    <a:pt x="114" y="57"/>
                    <a:pt x="114" y="58"/>
                    <a:pt x="114" y="59"/>
                  </a:cubicBezTo>
                  <a:cubicBezTo>
                    <a:pt x="114" y="59"/>
                    <a:pt x="114" y="59"/>
                    <a:pt x="114" y="59"/>
                  </a:cubicBezTo>
                  <a:cubicBezTo>
                    <a:pt x="114" y="59"/>
                    <a:pt x="114" y="59"/>
                    <a:pt x="114" y="59"/>
                  </a:cubicBezTo>
                  <a:cubicBezTo>
                    <a:pt x="113" y="57"/>
                    <a:pt x="112" y="55"/>
                    <a:pt x="111" y="53"/>
                  </a:cubicBezTo>
                  <a:cubicBezTo>
                    <a:pt x="111" y="53"/>
                    <a:pt x="111" y="53"/>
                    <a:pt x="111" y="53"/>
                  </a:cubicBezTo>
                  <a:cubicBezTo>
                    <a:pt x="111" y="53"/>
                    <a:pt x="111" y="53"/>
                    <a:pt x="111" y="52"/>
                  </a:cubicBezTo>
                  <a:cubicBezTo>
                    <a:pt x="111" y="52"/>
                    <a:pt x="111" y="52"/>
                    <a:pt x="111" y="52"/>
                  </a:cubicBezTo>
                  <a:cubicBezTo>
                    <a:pt x="111" y="51"/>
                    <a:pt x="111" y="52"/>
                    <a:pt x="110" y="52"/>
                  </a:cubicBezTo>
                  <a:cubicBezTo>
                    <a:pt x="110" y="51"/>
                    <a:pt x="110" y="51"/>
                    <a:pt x="110" y="51"/>
                  </a:cubicBezTo>
                  <a:cubicBezTo>
                    <a:pt x="110" y="50"/>
                    <a:pt x="110" y="50"/>
                    <a:pt x="109" y="49"/>
                  </a:cubicBezTo>
                  <a:cubicBezTo>
                    <a:pt x="109" y="49"/>
                    <a:pt x="110" y="49"/>
                    <a:pt x="110" y="49"/>
                  </a:cubicBezTo>
                  <a:cubicBezTo>
                    <a:pt x="110" y="51"/>
                    <a:pt x="112" y="52"/>
                    <a:pt x="112" y="53"/>
                  </a:cubicBezTo>
                  <a:cubicBezTo>
                    <a:pt x="112" y="53"/>
                    <a:pt x="112" y="52"/>
                    <a:pt x="112" y="52"/>
                  </a:cubicBezTo>
                  <a:cubicBezTo>
                    <a:pt x="113" y="52"/>
                    <a:pt x="113" y="53"/>
                    <a:pt x="113" y="54"/>
                  </a:cubicBezTo>
                  <a:close/>
                  <a:moveTo>
                    <a:pt x="109" y="46"/>
                  </a:moveTo>
                  <a:cubicBezTo>
                    <a:pt x="111" y="46"/>
                    <a:pt x="111" y="47"/>
                    <a:pt x="111" y="48"/>
                  </a:cubicBezTo>
                  <a:cubicBezTo>
                    <a:pt x="110" y="48"/>
                    <a:pt x="109" y="47"/>
                    <a:pt x="109" y="46"/>
                  </a:cubicBezTo>
                  <a:close/>
                  <a:moveTo>
                    <a:pt x="112" y="49"/>
                  </a:moveTo>
                  <a:cubicBezTo>
                    <a:pt x="112" y="50"/>
                    <a:pt x="112" y="49"/>
                    <a:pt x="112" y="49"/>
                  </a:cubicBezTo>
                  <a:cubicBezTo>
                    <a:pt x="112" y="50"/>
                    <a:pt x="113" y="51"/>
                    <a:pt x="112" y="50"/>
                  </a:cubicBezTo>
                  <a:cubicBezTo>
                    <a:pt x="111" y="50"/>
                    <a:pt x="111" y="50"/>
                    <a:pt x="111" y="49"/>
                  </a:cubicBezTo>
                  <a:cubicBezTo>
                    <a:pt x="111" y="49"/>
                    <a:pt x="111" y="49"/>
                    <a:pt x="112" y="49"/>
                  </a:cubicBezTo>
                  <a:cubicBezTo>
                    <a:pt x="112" y="49"/>
                    <a:pt x="111" y="49"/>
                    <a:pt x="112" y="48"/>
                  </a:cubicBezTo>
                  <a:cubicBezTo>
                    <a:pt x="112" y="48"/>
                    <a:pt x="112" y="49"/>
                    <a:pt x="112" y="49"/>
                  </a:cubicBezTo>
                  <a:close/>
                  <a:moveTo>
                    <a:pt x="112" y="40"/>
                  </a:moveTo>
                  <a:cubicBezTo>
                    <a:pt x="111" y="39"/>
                    <a:pt x="111" y="39"/>
                    <a:pt x="110" y="38"/>
                  </a:cubicBezTo>
                  <a:cubicBezTo>
                    <a:pt x="111" y="38"/>
                    <a:pt x="112" y="39"/>
                    <a:pt x="112" y="40"/>
                  </a:cubicBezTo>
                  <a:close/>
                  <a:moveTo>
                    <a:pt x="106" y="36"/>
                  </a:moveTo>
                  <a:cubicBezTo>
                    <a:pt x="106" y="36"/>
                    <a:pt x="106" y="35"/>
                    <a:pt x="106" y="35"/>
                  </a:cubicBezTo>
                  <a:cubicBezTo>
                    <a:pt x="107" y="36"/>
                    <a:pt x="108" y="36"/>
                    <a:pt x="109" y="38"/>
                  </a:cubicBezTo>
                  <a:cubicBezTo>
                    <a:pt x="109" y="38"/>
                    <a:pt x="110" y="39"/>
                    <a:pt x="110" y="40"/>
                  </a:cubicBezTo>
                  <a:cubicBezTo>
                    <a:pt x="109" y="40"/>
                    <a:pt x="107" y="40"/>
                    <a:pt x="107" y="39"/>
                  </a:cubicBezTo>
                  <a:cubicBezTo>
                    <a:pt x="106" y="38"/>
                    <a:pt x="105" y="37"/>
                    <a:pt x="105" y="36"/>
                  </a:cubicBezTo>
                  <a:cubicBezTo>
                    <a:pt x="105" y="36"/>
                    <a:pt x="105" y="36"/>
                    <a:pt x="105" y="36"/>
                  </a:cubicBezTo>
                  <a:cubicBezTo>
                    <a:pt x="105" y="36"/>
                    <a:pt x="105" y="35"/>
                    <a:pt x="105" y="35"/>
                  </a:cubicBezTo>
                  <a:cubicBezTo>
                    <a:pt x="105" y="35"/>
                    <a:pt x="105" y="36"/>
                    <a:pt x="106" y="36"/>
                  </a:cubicBezTo>
                  <a:close/>
                  <a:moveTo>
                    <a:pt x="104" y="34"/>
                  </a:moveTo>
                  <a:cubicBezTo>
                    <a:pt x="104" y="34"/>
                    <a:pt x="105" y="34"/>
                    <a:pt x="105" y="34"/>
                  </a:cubicBezTo>
                  <a:cubicBezTo>
                    <a:pt x="105" y="34"/>
                    <a:pt x="105" y="34"/>
                    <a:pt x="105" y="35"/>
                  </a:cubicBezTo>
                  <a:cubicBezTo>
                    <a:pt x="104" y="34"/>
                    <a:pt x="104" y="35"/>
                    <a:pt x="104" y="34"/>
                  </a:cubicBezTo>
                  <a:cubicBezTo>
                    <a:pt x="104" y="34"/>
                    <a:pt x="104" y="34"/>
                    <a:pt x="104" y="34"/>
                  </a:cubicBezTo>
                  <a:close/>
                  <a:moveTo>
                    <a:pt x="102" y="61"/>
                  </a:moveTo>
                  <a:cubicBezTo>
                    <a:pt x="103" y="62"/>
                    <a:pt x="104" y="63"/>
                    <a:pt x="104" y="64"/>
                  </a:cubicBezTo>
                  <a:cubicBezTo>
                    <a:pt x="104" y="64"/>
                    <a:pt x="104" y="64"/>
                    <a:pt x="105" y="64"/>
                  </a:cubicBezTo>
                  <a:cubicBezTo>
                    <a:pt x="105" y="65"/>
                    <a:pt x="105" y="65"/>
                    <a:pt x="105" y="66"/>
                  </a:cubicBezTo>
                  <a:cubicBezTo>
                    <a:pt x="104" y="66"/>
                    <a:pt x="104" y="65"/>
                    <a:pt x="104" y="65"/>
                  </a:cubicBezTo>
                  <a:cubicBezTo>
                    <a:pt x="103" y="64"/>
                    <a:pt x="102" y="63"/>
                    <a:pt x="102" y="62"/>
                  </a:cubicBezTo>
                  <a:cubicBezTo>
                    <a:pt x="102" y="62"/>
                    <a:pt x="102" y="62"/>
                    <a:pt x="102" y="61"/>
                  </a:cubicBezTo>
                  <a:close/>
                  <a:moveTo>
                    <a:pt x="102" y="70"/>
                  </a:moveTo>
                  <a:cubicBezTo>
                    <a:pt x="102" y="70"/>
                    <a:pt x="102" y="70"/>
                    <a:pt x="102" y="70"/>
                  </a:cubicBezTo>
                  <a:cubicBezTo>
                    <a:pt x="102" y="71"/>
                    <a:pt x="102" y="71"/>
                    <a:pt x="102" y="71"/>
                  </a:cubicBezTo>
                  <a:cubicBezTo>
                    <a:pt x="102" y="72"/>
                    <a:pt x="102" y="72"/>
                    <a:pt x="102" y="72"/>
                  </a:cubicBezTo>
                  <a:cubicBezTo>
                    <a:pt x="102" y="71"/>
                    <a:pt x="101" y="71"/>
                    <a:pt x="102" y="71"/>
                  </a:cubicBezTo>
                  <a:cubicBezTo>
                    <a:pt x="101" y="71"/>
                    <a:pt x="101" y="70"/>
                    <a:pt x="101" y="70"/>
                  </a:cubicBezTo>
                  <a:cubicBezTo>
                    <a:pt x="101" y="70"/>
                    <a:pt x="100" y="70"/>
                    <a:pt x="101" y="69"/>
                  </a:cubicBezTo>
                  <a:cubicBezTo>
                    <a:pt x="101" y="69"/>
                    <a:pt x="101" y="69"/>
                    <a:pt x="101" y="70"/>
                  </a:cubicBezTo>
                  <a:cubicBezTo>
                    <a:pt x="101" y="70"/>
                    <a:pt x="101" y="70"/>
                    <a:pt x="102" y="70"/>
                  </a:cubicBezTo>
                  <a:close/>
                  <a:moveTo>
                    <a:pt x="99" y="67"/>
                  </a:moveTo>
                  <a:cubicBezTo>
                    <a:pt x="100" y="66"/>
                    <a:pt x="100" y="66"/>
                    <a:pt x="100" y="66"/>
                  </a:cubicBezTo>
                  <a:cubicBezTo>
                    <a:pt x="100" y="67"/>
                    <a:pt x="101" y="68"/>
                    <a:pt x="101" y="69"/>
                  </a:cubicBezTo>
                  <a:cubicBezTo>
                    <a:pt x="99" y="69"/>
                    <a:pt x="100" y="67"/>
                    <a:pt x="99" y="67"/>
                  </a:cubicBezTo>
                  <a:close/>
                  <a:moveTo>
                    <a:pt x="100" y="57"/>
                  </a:moveTo>
                  <a:cubicBezTo>
                    <a:pt x="100" y="57"/>
                    <a:pt x="100" y="58"/>
                    <a:pt x="100" y="58"/>
                  </a:cubicBezTo>
                  <a:cubicBezTo>
                    <a:pt x="101" y="59"/>
                    <a:pt x="102" y="59"/>
                    <a:pt x="102" y="60"/>
                  </a:cubicBezTo>
                  <a:cubicBezTo>
                    <a:pt x="102" y="60"/>
                    <a:pt x="101" y="60"/>
                    <a:pt x="101" y="59"/>
                  </a:cubicBezTo>
                  <a:cubicBezTo>
                    <a:pt x="101" y="59"/>
                    <a:pt x="101" y="60"/>
                    <a:pt x="101" y="60"/>
                  </a:cubicBezTo>
                  <a:cubicBezTo>
                    <a:pt x="100" y="59"/>
                    <a:pt x="100" y="58"/>
                    <a:pt x="99" y="57"/>
                  </a:cubicBezTo>
                  <a:cubicBezTo>
                    <a:pt x="99" y="56"/>
                    <a:pt x="100" y="57"/>
                    <a:pt x="100" y="57"/>
                  </a:cubicBezTo>
                  <a:close/>
                  <a:moveTo>
                    <a:pt x="98" y="69"/>
                  </a:moveTo>
                  <a:cubicBezTo>
                    <a:pt x="98" y="69"/>
                    <a:pt x="99" y="69"/>
                    <a:pt x="99" y="70"/>
                  </a:cubicBezTo>
                  <a:cubicBezTo>
                    <a:pt x="98" y="70"/>
                    <a:pt x="98" y="70"/>
                    <a:pt x="98" y="69"/>
                  </a:cubicBezTo>
                  <a:close/>
                  <a:moveTo>
                    <a:pt x="98" y="70"/>
                  </a:moveTo>
                  <a:cubicBezTo>
                    <a:pt x="99" y="71"/>
                    <a:pt x="100" y="71"/>
                    <a:pt x="101" y="71"/>
                  </a:cubicBezTo>
                  <a:cubicBezTo>
                    <a:pt x="101" y="71"/>
                    <a:pt x="101" y="72"/>
                    <a:pt x="101" y="72"/>
                  </a:cubicBezTo>
                  <a:cubicBezTo>
                    <a:pt x="101" y="72"/>
                    <a:pt x="100" y="72"/>
                    <a:pt x="100" y="72"/>
                  </a:cubicBezTo>
                  <a:cubicBezTo>
                    <a:pt x="100" y="72"/>
                    <a:pt x="100" y="73"/>
                    <a:pt x="100" y="73"/>
                  </a:cubicBezTo>
                  <a:cubicBezTo>
                    <a:pt x="100" y="73"/>
                    <a:pt x="100" y="73"/>
                    <a:pt x="100" y="73"/>
                  </a:cubicBezTo>
                  <a:cubicBezTo>
                    <a:pt x="99" y="73"/>
                    <a:pt x="100" y="73"/>
                    <a:pt x="100" y="73"/>
                  </a:cubicBezTo>
                  <a:cubicBezTo>
                    <a:pt x="100" y="73"/>
                    <a:pt x="100" y="73"/>
                    <a:pt x="101" y="73"/>
                  </a:cubicBezTo>
                  <a:cubicBezTo>
                    <a:pt x="101" y="74"/>
                    <a:pt x="101" y="74"/>
                    <a:pt x="101" y="75"/>
                  </a:cubicBezTo>
                  <a:cubicBezTo>
                    <a:pt x="101" y="75"/>
                    <a:pt x="101" y="75"/>
                    <a:pt x="102" y="75"/>
                  </a:cubicBezTo>
                  <a:cubicBezTo>
                    <a:pt x="102" y="75"/>
                    <a:pt x="102" y="76"/>
                    <a:pt x="102" y="76"/>
                  </a:cubicBezTo>
                  <a:cubicBezTo>
                    <a:pt x="102" y="76"/>
                    <a:pt x="101" y="76"/>
                    <a:pt x="101" y="76"/>
                  </a:cubicBezTo>
                  <a:cubicBezTo>
                    <a:pt x="101" y="76"/>
                    <a:pt x="102" y="77"/>
                    <a:pt x="102" y="78"/>
                  </a:cubicBezTo>
                  <a:cubicBezTo>
                    <a:pt x="101" y="78"/>
                    <a:pt x="100" y="77"/>
                    <a:pt x="100" y="75"/>
                  </a:cubicBezTo>
                  <a:cubicBezTo>
                    <a:pt x="99" y="75"/>
                    <a:pt x="99" y="74"/>
                    <a:pt x="99" y="74"/>
                  </a:cubicBezTo>
                  <a:cubicBezTo>
                    <a:pt x="99" y="73"/>
                    <a:pt x="99" y="73"/>
                    <a:pt x="99" y="72"/>
                  </a:cubicBezTo>
                  <a:cubicBezTo>
                    <a:pt x="99" y="72"/>
                    <a:pt x="99" y="72"/>
                    <a:pt x="99" y="72"/>
                  </a:cubicBezTo>
                  <a:cubicBezTo>
                    <a:pt x="99" y="72"/>
                    <a:pt x="98" y="72"/>
                    <a:pt x="98" y="72"/>
                  </a:cubicBezTo>
                  <a:cubicBezTo>
                    <a:pt x="98" y="72"/>
                    <a:pt x="98" y="71"/>
                    <a:pt x="98" y="71"/>
                  </a:cubicBezTo>
                  <a:cubicBezTo>
                    <a:pt x="98" y="71"/>
                    <a:pt x="98" y="70"/>
                    <a:pt x="98" y="70"/>
                  </a:cubicBezTo>
                  <a:close/>
                  <a:moveTo>
                    <a:pt x="101" y="80"/>
                  </a:moveTo>
                  <a:cubicBezTo>
                    <a:pt x="101" y="80"/>
                    <a:pt x="101" y="80"/>
                    <a:pt x="101" y="80"/>
                  </a:cubicBezTo>
                  <a:cubicBezTo>
                    <a:pt x="100" y="80"/>
                    <a:pt x="100" y="79"/>
                    <a:pt x="100" y="79"/>
                  </a:cubicBezTo>
                  <a:cubicBezTo>
                    <a:pt x="101" y="78"/>
                    <a:pt x="101" y="79"/>
                    <a:pt x="101" y="79"/>
                  </a:cubicBezTo>
                  <a:cubicBezTo>
                    <a:pt x="101" y="80"/>
                    <a:pt x="101" y="79"/>
                    <a:pt x="101" y="80"/>
                  </a:cubicBezTo>
                  <a:close/>
                  <a:moveTo>
                    <a:pt x="99" y="85"/>
                  </a:moveTo>
                  <a:cubicBezTo>
                    <a:pt x="99" y="84"/>
                    <a:pt x="100" y="84"/>
                    <a:pt x="100" y="84"/>
                  </a:cubicBezTo>
                  <a:cubicBezTo>
                    <a:pt x="100" y="85"/>
                    <a:pt x="99" y="85"/>
                    <a:pt x="99" y="85"/>
                  </a:cubicBezTo>
                  <a:cubicBezTo>
                    <a:pt x="99" y="86"/>
                    <a:pt x="99" y="86"/>
                    <a:pt x="99" y="87"/>
                  </a:cubicBezTo>
                  <a:cubicBezTo>
                    <a:pt x="98" y="87"/>
                    <a:pt x="98" y="87"/>
                    <a:pt x="98" y="87"/>
                  </a:cubicBezTo>
                  <a:cubicBezTo>
                    <a:pt x="98" y="86"/>
                    <a:pt x="99" y="85"/>
                    <a:pt x="99" y="85"/>
                  </a:cubicBezTo>
                  <a:close/>
                  <a:moveTo>
                    <a:pt x="98" y="92"/>
                  </a:moveTo>
                  <a:cubicBezTo>
                    <a:pt x="98" y="92"/>
                    <a:pt x="98" y="92"/>
                    <a:pt x="98" y="92"/>
                  </a:cubicBezTo>
                  <a:cubicBezTo>
                    <a:pt x="98" y="92"/>
                    <a:pt x="99" y="92"/>
                    <a:pt x="98" y="92"/>
                  </a:cubicBezTo>
                  <a:close/>
                  <a:moveTo>
                    <a:pt x="98" y="89"/>
                  </a:moveTo>
                  <a:cubicBezTo>
                    <a:pt x="98" y="89"/>
                    <a:pt x="98" y="89"/>
                    <a:pt x="98" y="89"/>
                  </a:cubicBezTo>
                  <a:cubicBezTo>
                    <a:pt x="98" y="89"/>
                    <a:pt x="98" y="89"/>
                    <a:pt x="98" y="89"/>
                  </a:cubicBezTo>
                  <a:cubicBezTo>
                    <a:pt x="98" y="89"/>
                    <a:pt x="98" y="89"/>
                    <a:pt x="98" y="89"/>
                  </a:cubicBezTo>
                  <a:close/>
                  <a:moveTo>
                    <a:pt x="97" y="93"/>
                  </a:moveTo>
                  <a:cubicBezTo>
                    <a:pt x="97" y="93"/>
                    <a:pt x="96" y="93"/>
                    <a:pt x="96" y="92"/>
                  </a:cubicBezTo>
                  <a:cubicBezTo>
                    <a:pt x="97" y="92"/>
                    <a:pt x="97" y="92"/>
                    <a:pt x="97" y="91"/>
                  </a:cubicBezTo>
                  <a:cubicBezTo>
                    <a:pt x="98" y="91"/>
                    <a:pt x="98" y="91"/>
                    <a:pt x="98" y="91"/>
                  </a:cubicBezTo>
                  <a:cubicBezTo>
                    <a:pt x="98" y="92"/>
                    <a:pt x="98" y="92"/>
                    <a:pt x="97" y="92"/>
                  </a:cubicBezTo>
                  <a:cubicBezTo>
                    <a:pt x="98" y="92"/>
                    <a:pt x="97" y="93"/>
                    <a:pt x="97" y="93"/>
                  </a:cubicBezTo>
                  <a:close/>
                  <a:moveTo>
                    <a:pt x="95" y="88"/>
                  </a:moveTo>
                  <a:cubicBezTo>
                    <a:pt x="95" y="87"/>
                    <a:pt x="95" y="86"/>
                    <a:pt x="95" y="86"/>
                  </a:cubicBezTo>
                  <a:cubicBezTo>
                    <a:pt x="95" y="85"/>
                    <a:pt x="95" y="85"/>
                    <a:pt x="95" y="85"/>
                  </a:cubicBezTo>
                  <a:cubicBezTo>
                    <a:pt x="96" y="84"/>
                    <a:pt x="97" y="85"/>
                    <a:pt x="96" y="86"/>
                  </a:cubicBezTo>
                  <a:cubicBezTo>
                    <a:pt x="96" y="86"/>
                    <a:pt x="96" y="86"/>
                    <a:pt x="96" y="86"/>
                  </a:cubicBezTo>
                  <a:cubicBezTo>
                    <a:pt x="96" y="87"/>
                    <a:pt x="96" y="87"/>
                    <a:pt x="95" y="88"/>
                  </a:cubicBezTo>
                  <a:close/>
                  <a:moveTo>
                    <a:pt x="95" y="95"/>
                  </a:moveTo>
                  <a:cubicBezTo>
                    <a:pt x="95" y="95"/>
                    <a:pt x="95" y="95"/>
                    <a:pt x="95" y="94"/>
                  </a:cubicBezTo>
                  <a:cubicBezTo>
                    <a:pt x="95" y="94"/>
                    <a:pt x="95" y="94"/>
                    <a:pt x="96" y="94"/>
                  </a:cubicBezTo>
                  <a:cubicBezTo>
                    <a:pt x="95" y="94"/>
                    <a:pt x="96" y="95"/>
                    <a:pt x="95" y="95"/>
                  </a:cubicBezTo>
                  <a:close/>
                  <a:moveTo>
                    <a:pt x="95" y="79"/>
                  </a:moveTo>
                  <a:cubicBezTo>
                    <a:pt x="94" y="79"/>
                    <a:pt x="94" y="78"/>
                    <a:pt x="94" y="78"/>
                  </a:cubicBezTo>
                  <a:cubicBezTo>
                    <a:pt x="94" y="78"/>
                    <a:pt x="94" y="78"/>
                    <a:pt x="94" y="78"/>
                  </a:cubicBezTo>
                  <a:cubicBezTo>
                    <a:pt x="95" y="78"/>
                    <a:pt x="95" y="78"/>
                    <a:pt x="95" y="78"/>
                  </a:cubicBezTo>
                  <a:cubicBezTo>
                    <a:pt x="95" y="79"/>
                    <a:pt x="96" y="80"/>
                    <a:pt x="95" y="80"/>
                  </a:cubicBezTo>
                  <a:cubicBezTo>
                    <a:pt x="95" y="80"/>
                    <a:pt x="95" y="79"/>
                    <a:pt x="95" y="78"/>
                  </a:cubicBezTo>
                  <a:cubicBezTo>
                    <a:pt x="95" y="78"/>
                    <a:pt x="95" y="79"/>
                    <a:pt x="95" y="79"/>
                  </a:cubicBezTo>
                  <a:close/>
                  <a:moveTo>
                    <a:pt x="91" y="59"/>
                  </a:moveTo>
                  <a:cubicBezTo>
                    <a:pt x="91" y="59"/>
                    <a:pt x="91" y="59"/>
                    <a:pt x="91" y="59"/>
                  </a:cubicBezTo>
                  <a:cubicBezTo>
                    <a:pt x="92" y="59"/>
                    <a:pt x="92" y="60"/>
                    <a:pt x="92" y="60"/>
                  </a:cubicBezTo>
                  <a:cubicBezTo>
                    <a:pt x="93" y="61"/>
                    <a:pt x="94" y="61"/>
                    <a:pt x="94" y="63"/>
                  </a:cubicBezTo>
                  <a:cubicBezTo>
                    <a:pt x="94" y="63"/>
                    <a:pt x="93" y="62"/>
                    <a:pt x="93" y="62"/>
                  </a:cubicBezTo>
                  <a:cubicBezTo>
                    <a:pt x="92" y="62"/>
                    <a:pt x="92" y="61"/>
                    <a:pt x="91" y="60"/>
                  </a:cubicBezTo>
                  <a:cubicBezTo>
                    <a:pt x="91" y="60"/>
                    <a:pt x="92" y="60"/>
                    <a:pt x="92" y="60"/>
                  </a:cubicBezTo>
                  <a:cubicBezTo>
                    <a:pt x="91" y="59"/>
                    <a:pt x="91" y="59"/>
                    <a:pt x="91" y="59"/>
                  </a:cubicBezTo>
                  <a:close/>
                  <a:moveTo>
                    <a:pt x="91" y="68"/>
                  </a:moveTo>
                  <a:cubicBezTo>
                    <a:pt x="91" y="68"/>
                    <a:pt x="91" y="68"/>
                    <a:pt x="91" y="68"/>
                  </a:cubicBezTo>
                  <a:cubicBezTo>
                    <a:pt x="91" y="68"/>
                    <a:pt x="91" y="68"/>
                    <a:pt x="91" y="68"/>
                  </a:cubicBezTo>
                  <a:close/>
                  <a:moveTo>
                    <a:pt x="94" y="59"/>
                  </a:moveTo>
                  <a:cubicBezTo>
                    <a:pt x="94" y="59"/>
                    <a:pt x="93" y="59"/>
                    <a:pt x="93" y="59"/>
                  </a:cubicBezTo>
                  <a:cubicBezTo>
                    <a:pt x="92" y="58"/>
                    <a:pt x="92" y="57"/>
                    <a:pt x="91" y="57"/>
                  </a:cubicBezTo>
                  <a:cubicBezTo>
                    <a:pt x="92" y="56"/>
                    <a:pt x="92" y="58"/>
                    <a:pt x="93" y="58"/>
                  </a:cubicBezTo>
                  <a:cubicBezTo>
                    <a:pt x="93" y="59"/>
                    <a:pt x="94" y="59"/>
                    <a:pt x="94" y="59"/>
                  </a:cubicBezTo>
                  <a:close/>
                  <a:moveTo>
                    <a:pt x="96" y="84"/>
                  </a:moveTo>
                  <a:cubicBezTo>
                    <a:pt x="96" y="84"/>
                    <a:pt x="97" y="84"/>
                    <a:pt x="97" y="84"/>
                  </a:cubicBezTo>
                  <a:cubicBezTo>
                    <a:pt x="97" y="84"/>
                    <a:pt x="97" y="84"/>
                    <a:pt x="97" y="84"/>
                  </a:cubicBezTo>
                  <a:cubicBezTo>
                    <a:pt x="97" y="84"/>
                    <a:pt x="96" y="84"/>
                    <a:pt x="96" y="84"/>
                  </a:cubicBezTo>
                  <a:close/>
                  <a:moveTo>
                    <a:pt x="97" y="86"/>
                  </a:moveTo>
                  <a:cubicBezTo>
                    <a:pt x="97" y="86"/>
                    <a:pt x="97" y="86"/>
                    <a:pt x="97" y="86"/>
                  </a:cubicBezTo>
                  <a:cubicBezTo>
                    <a:pt x="97" y="87"/>
                    <a:pt x="97" y="86"/>
                    <a:pt x="97" y="86"/>
                  </a:cubicBezTo>
                  <a:cubicBezTo>
                    <a:pt x="97" y="86"/>
                    <a:pt x="97" y="86"/>
                    <a:pt x="97" y="86"/>
                  </a:cubicBezTo>
                  <a:close/>
                  <a:moveTo>
                    <a:pt x="96" y="63"/>
                  </a:moveTo>
                  <a:cubicBezTo>
                    <a:pt x="96" y="63"/>
                    <a:pt x="96" y="63"/>
                    <a:pt x="96" y="63"/>
                  </a:cubicBezTo>
                  <a:cubicBezTo>
                    <a:pt x="96" y="63"/>
                    <a:pt x="96" y="63"/>
                    <a:pt x="96" y="63"/>
                  </a:cubicBezTo>
                  <a:cubicBezTo>
                    <a:pt x="96" y="64"/>
                    <a:pt x="96" y="63"/>
                    <a:pt x="96" y="63"/>
                  </a:cubicBezTo>
                  <a:close/>
                  <a:moveTo>
                    <a:pt x="94" y="55"/>
                  </a:moveTo>
                  <a:cubicBezTo>
                    <a:pt x="94" y="55"/>
                    <a:pt x="95" y="55"/>
                    <a:pt x="94" y="55"/>
                  </a:cubicBezTo>
                  <a:cubicBezTo>
                    <a:pt x="94" y="55"/>
                    <a:pt x="95" y="55"/>
                    <a:pt x="94" y="55"/>
                  </a:cubicBezTo>
                  <a:cubicBezTo>
                    <a:pt x="94" y="55"/>
                    <a:pt x="94" y="54"/>
                    <a:pt x="94" y="54"/>
                  </a:cubicBezTo>
                  <a:cubicBezTo>
                    <a:pt x="94" y="54"/>
                    <a:pt x="94" y="54"/>
                    <a:pt x="94" y="53"/>
                  </a:cubicBezTo>
                  <a:cubicBezTo>
                    <a:pt x="95" y="54"/>
                    <a:pt x="96" y="55"/>
                    <a:pt x="96" y="56"/>
                  </a:cubicBezTo>
                  <a:cubicBezTo>
                    <a:pt x="95" y="56"/>
                    <a:pt x="95" y="56"/>
                    <a:pt x="94" y="55"/>
                  </a:cubicBezTo>
                  <a:close/>
                  <a:moveTo>
                    <a:pt x="92" y="86"/>
                  </a:moveTo>
                  <a:cubicBezTo>
                    <a:pt x="93" y="86"/>
                    <a:pt x="93" y="87"/>
                    <a:pt x="93" y="87"/>
                  </a:cubicBezTo>
                  <a:cubicBezTo>
                    <a:pt x="93" y="87"/>
                    <a:pt x="93" y="87"/>
                    <a:pt x="92" y="87"/>
                  </a:cubicBezTo>
                  <a:lnTo>
                    <a:pt x="92" y="86"/>
                  </a:lnTo>
                  <a:close/>
                  <a:moveTo>
                    <a:pt x="93" y="71"/>
                  </a:moveTo>
                  <a:cubicBezTo>
                    <a:pt x="93" y="71"/>
                    <a:pt x="93" y="71"/>
                    <a:pt x="93" y="71"/>
                  </a:cubicBezTo>
                  <a:cubicBezTo>
                    <a:pt x="93" y="72"/>
                    <a:pt x="94" y="73"/>
                    <a:pt x="94" y="74"/>
                  </a:cubicBezTo>
                  <a:cubicBezTo>
                    <a:pt x="95" y="73"/>
                    <a:pt x="95" y="75"/>
                    <a:pt x="95" y="76"/>
                  </a:cubicBezTo>
                  <a:cubicBezTo>
                    <a:pt x="95" y="76"/>
                    <a:pt x="95" y="77"/>
                    <a:pt x="95" y="77"/>
                  </a:cubicBezTo>
                  <a:cubicBezTo>
                    <a:pt x="95" y="78"/>
                    <a:pt x="94" y="78"/>
                    <a:pt x="94" y="78"/>
                  </a:cubicBezTo>
                  <a:cubicBezTo>
                    <a:pt x="94" y="76"/>
                    <a:pt x="92" y="74"/>
                    <a:pt x="93" y="71"/>
                  </a:cubicBezTo>
                  <a:close/>
                  <a:moveTo>
                    <a:pt x="95" y="102"/>
                  </a:moveTo>
                  <a:cubicBezTo>
                    <a:pt x="95" y="102"/>
                    <a:pt x="95" y="102"/>
                    <a:pt x="95" y="102"/>
                  </a:cubicBezTo>
                  <a:cubicBezTo>
                    <a:pt x="95" y="102"/>
                    <a:pt x="95" y="102"/>
                    <a:pt x="95" y="102"/>
                  </a:cubicBezTo>
                  <a:cubicBezTo>
                    <a:pt x="95" y="102"/>
                    <a:pt x="95" y="102"/>
                    <a:pt x="95" y="102"/>
                  </a:cubicBezTo>
                  <a:cubicBezTo>
                    <a:pt x="95" y="102"/>
                    <a:pt x="95" y="102"/>
                    <a:pt x="95" y="102"/>
                  </a:cubicBezTo>
                  <a:close/>
                  <a:moveTo>
                    <a:pt x="98" y="69"/>
                  </a:moveTo>
                  <a:cubicBezTo>
                    <a:pt x="97" y="69"/>
                    <a:pt x="97" y="68"/>
                    <a:pt x="97" y="67"/>
                  </a:cubicBezTo>
                  <a:cubicBezTo>
                    <a:pt x="97" y="66"/>
                    <a:pt x="97" y="67"/>
                    <a:pt x="97" y="67"/>
                  </a:cubicBezTo>
                  <a:cubicBezTo>
                    <a:pt x="97" y="67"/>
                    <a:pt x="98" y="68"/>
                    <a:pt x="98" y="69"/>
                  </a:cubicBezTo>
                  <a:close/>
                  <a:moveTo>
                    <a:pt x="95" y="46"/>
                  </a:moveTo>
                  <a:cubicBezTo>
                    <a:pt x="94" y="46"/>
                    <a:pt x="94" y="46"/>
                    <a:pt x="93" y="46"/>
                  </a:cubicBezTo>
                  <a:cubicBezTo>
                    <a:pt x="94" y="45"/>
                    <a:pt x="95" y="46"/>
                    <a:pt x="95" y="46"/>
                  </a:cubicBezTo>
                  <a:close/>
                  <a:moveTo>
                    <a:pt x="94" y="45"/>
                  </a:moveTo>
                  <a:cubicBezTo>
                    <a:pt x="93" y="45"/>
                    <a:pt x="93" y="45"/>
                    <a:pt x="93" y="45"/>
                  </a:cubicBezTo>
                  <a:cubicBezTo>
                    <a:pt x="93" y="44"/>
                    <a:pt x="94" y="45"/>
                    <a:pt x="94" y="45"/>
                  </a:cubicBezTo>
                  <a:close/>
                  <a:moveTo>
                    <a:pt x="93" y="48"/>
                  </a:moveTo>
                  <a:cubicBezTo>
                    <a:pt x="93" y="48"/>
                    <a:pt x="93" y="49"/>
                    <a:pt x="94" y="49"/>
                  </a:cubicBezTo>
                  <a:cubicBezTo>
                    <a:pt x="94" y="49"/>
                    <a:pt x="94" y="48"/>
                    <a:pt x="95" y="49"/>
                  </a:cubicBezTo>
                  <a:cubicBezTo>
                    <a:pt x="95" y="49"/>
                    <a:pt x="95" y="50"/>
                    <a:pt x="95" y="50"/>
                  </a:cubicBezTo>
                  <a:cubicBezTo>
                    <a:pt x="96" y="50"/>
                    <a:pt x="97" y="51"/>
                    <a:pt x="97" y="52"/>
                  </a:cubicBezTo>
                  <a:cubicBezTo>
                    <a:pt x="96" y="52"/>
                    <a:pt x="95" y="51"/>
                    <a:pt x="95" y="51"/>
                  </a:cubicBezTo>
                  <a:cubicBezTo>
                    <a:pt x="93" y="50"/>
                    <a:pt x="93" y="49"/>
                    <a:pt x="91" y="48"/>
                  </a:cubicBezTo>
                  <a:cubicBezTo>
                    <a:pt x="91" y="47"/>
                    <a:pt x="91" y="47"/>
                    <a:pt x="91" y="47"/>
                  </a:cubicBezTo>
                  <a:cubicBezTo>
                    <a:pt x="92" y="47"/>
                    <a:pt x="93" y="48"/>
                    <a:pt x="93" y="48"/>
                  </a:cubicBezTo>
                  <a:close/>
                  <a:moveTo>
                    <a:pt x="89" y="29"/>
                  </a:moveTo>
                  <a:cubicBezTo>
                    <a:pt x="89" y="29"/>
                    <a:pt x="89" y="28"/>
                    <a:pt x="89" y="29"/>
                  </a:cubicBezTo>
                  <a:cubicBezTo>
                    <a:pt x="88" y="29"/>
                    <a:pt x="89" y="28"/>
                    <a:pt x="88" y="28"/>
                  </a:cubicBezTo>
                  <a:cubicBezTo>
                    <a:pt x="89" y="28"/>
                    <a:pt x="89" y="28"/>
                    <a:pt x="89" y="29"/>
                  </a:cubicBezTo>
                  <a:close/>
                  <a:moveTo>
                    <a:pt x="85" y="27"/>
                  </a:moveTo>
                  <a:cubicBezTo>
                    <a:pt x="86" y="27"/>
                    <a:pt x="86" y="27"/>
                    <a:pt x="86" y="27"/>
                  </a:cubicBezTo>
                  <a:cubicBezTo>
                    <a:pt x="86" y="28"/>
                    <a:pt x="86" y="28"/>
                    <a:pt x="86" y="28"/>
                  </a:cubicBezTo>
                  <a:cubicBezTo>
                    <a:pt x="85" y="27"/>
                    <a:pt x="85" y="28"/>
                    <a:pt x="84" y="27"/>
                  </a:cubicBezTo>
                  <a:cubicBezTo>
                    <a:pt x="84" y="27"/>
                    <a:pt x="85" y="27"/>
                    <a:pt x="85" y="27"/>
                  </a:cubicBezTo>
                  <a:close/>
                  <a:moveTo>
                    <a:pt x="79" y="38"/>
                  </a:moveTo>
                  <a:cubicBezTo>
                    <a:pt x="79" y="38"/>
                    <a:pt x="79" y="38"/>
                    <a:pt x="80" y="38"/>
                  </a:cubicBezTo>
                  <a:cubicBezTo>
                    <a:pt x="80" y="38"/>
                    <a:pt x="79" y="38"/>
                    <a:pt x="79" y="38"/>
                  </a:cubicBezTo>
                  <a:close/>
                  <a:moveTo>
                    <a:pt x="79" y="28"/>
                  </a:moveTo>
                  <a:cubicBezTo>
                    <a:pt x="78" y="27"/>
                    <a:pt x="77" y="28"/>
                    <a:pt x="75" y="27"/>
                  </a:cubicBezTo>
                  <a:cubicBezTo>
                    <a:pt x="74" y="27"/>
                    <a:pt x="74" y="26"/>
                    <a:pt x="73" y="27"/>
                  </a:cubicBezTo>
                  <a:cubicBezTo>
                    <a:pt x="73" y="26"/>
                    <a:pt x="72" y="26"/>
                    <a:pt x="72" y="26"/>
                  </a:cubicBezTo>
                  <a:cubicBezTo>
                    <a:pt x="72" y="26"/>
                    <a:pt x="71" y="26"/>
                    <a:pt x="71" y="26"/>
                  </a:cubicBezTo>
                  <a:cubicBezTo>
                    <a:pt x="75" y="26"/>
                    <a:pt x="77" y="26"/>
                    <a:pt x="80" y="27"/>
                  </a:cubicBezTo>
                  <a:cubicBezTo>
                    <a:pt x="80" y="27"/>
                    <a:pt x="80" y="26"/>
                    <a:pt x="80" y="27"/>
                  </a:cubicBezTo>
                  <a:cubicBezTo>
                    <a:pt x="82" y="27"/>
                    <a:pt x="83" y="28"/>
                    <a:pt x="84" y="28"/>
                  </a:cubicBezTo>
                  <a:cubicBezTo>
                    <a:pt x="85" y="28"/>
                    <a:pt x="85" y="28"/>
                    <a:pt x="86" y="28"/>
                  </a:cubicBezTo>
                  <a:cubicBezTo>
                    <a:pt x="87" y="28"/>
                    <a:pt x="87" y="29"/>
                    <a:pt x="87" y="29"/>
                  </a:cubicBezTo>
                  <a:cubicBezTo>
                    <a:pt x="88" y="29"/>
                    <a:pt x="88" y="29"/>
                    <a:pt x="88" y="29"/>
                  </a:cubicBezTo>
                  <a:cubicBezTo>
                    <a:pt x="89" y="29"/>
                    <a:pt x="89" y="30"/>
                    <a:pt x="89" y="30"/>
                  </a:cubicBezTo>
                  <a:cubicBezTo>
                    <a:pt x="89" y="31"/>
                    <a:pt x="88" y="31"/>
                    <a:pt x="88" y="32"/>
                  </a:cubicBezTo>
                  <a:cubicBezTo>
                    <a:pt x="87" y="32"/>
                    <a:pt x="86" y="31"/>
                    <a:pt x="86" y="31"/>
                  </a:cubicBezTo>
                  <a:cubicBezTo>
                    <a:pt x="86" y="31"/>
                    <a:pt x="86" y="31"/>
                    <a:pt x="86" y="31"/>
                  </a:cubicBezTo>
                  <a:cubicBezTo>
                    <a:pt x="85" y="31"/>
                    <a:pt x="85" y="30"/>
                    <a:pt x="84" y="30"/>
                  </a:cubicBezTo>
                  <a:cubicBezTo>
                    <a:pt x="83" y="29"/>
                    <a:pt x="81" y="28"/>
                    <a:pt x="79" y="28"/>
                  </a:cubicBezTo>
                  <a:close/>
                  <a:moveTo>
                    <a:pt x="88" y="38"/>
                  </a:moveTo>
                  <a:cubicBezTo>
                    <a:pt x="87" y="38"/>
                    <a:pt x="87" y="38"/>
                    <a:pt x="87" y="37"/>
                  </a:cubicBezTo>
                  <a:cubicBezTo>
                    <a:pt x="87" y="37"/>
                    <a:pt x="87" y="37"/>
                    <a:pt x="88" y="38"/>
                  </a:cubicBezTo>
                  <a:close/>
                  <a:moveTo>
                    <a:pt x="84" y="40"/>
                  </a:moveTo>
                  <a:cubicBezTo>
                    <a:pt x="85" y="40"/>
                    <a:pt x="86" y="41"/>
                    <a:pt x="87" y="41"/>
                  </a:cubicBezTo>
                  <a:cubicBezTo>
                    <a:pt x="87" y="41"/>
                    <a:pt x="87" y="41"/>
                    <a:pt x="88" y="41"/>
                  </a:cubicBezTo>
                  <a:cubicBezTo>
                    <a:pt x="89" y="43"/>
                    <a:pt x="91" y="43"/>
                    <a:pt x="93" y="45"/>
                  </a:cubicBezTo>
                  <a:cubicBezTo>
                    <a:pt x="92" y="45"/>
                    <a:pt x="92" y="44"/>
                    <a:pt x="92" y="44"/>
                  </a:cubicBezTo>
                  <a:cubicBezTo>
                    <a:pt x="91" y="44"/>
                    <a:pt x="91" y="44"/>
                    <a:pt x="90" y="44"/>
                  </a:cubicBezTo>
                  <a:cubicBezTo>
                    <a:pt x="89" y="44"/>
                    <a:pt x="89" y="43"/>
                    <a:pt x="89" y="43"/>
                  </a:cubicBezTo>
                  <a:cubicBezTo>
                    <a:pt x="89" y="43"/>
                    <a:pt x="88" y="43"/>
                    <a:pt x="88" y="43"/>
                  </a:cubicBezTo>
                  <a:cubicBezTo>
                    <a:pt x="88" y="43"/>
                    <a:pt x="87" y="43"/>
                    <a:pt x="87" y="42"/>
                  </a:cubicBezTo>
                  <a:cubicBezTo>
                    <a:pt x="86" y="42"/>
                    <a:pt x="85" y="42"/>
                    <a:pt x="84" y="40"/>
                  </a:cubicBezTo>
                  <a:close/>
                  <a:moveTo>
                    <a:pt x="90" y="48"/>
                  </a:moveTo>
                  <a:cubicBezTo>
                    <a:pt x="90" y="48"/>
                    <a:pt x="90" y="48"/>
                    <a:pt x="90" y="48"/>
                  </a:cubicBezTo>
                  <a:cubicBezTo>
                    <a:pt x="90" y="48"/>
                    <a:pt x="90" y="48"/>
                    <a:pt x="91" y="48"/>
                  </a:cubicBezTo>
                  <a:cubicBezTo>
                    <a:pt x="91" y="49"/>
                    <a:pt x="90" y="48"/>
                    <a:pt x="90" y="48"/>
                  </a:cubicBezTo>
                  <a:close/>
                  <a:moveTo>
                    <a:pt x="89" y="47"/>
                  </a:moveTo>
                  <a:cubicBezTo>
                    <a:pt x="89" y="47"/>
                    <a:pt x="89" y="47"/>
                    <a:pt x="89" y="48"/>
                  </a:cubicBezTo>
                  <a:cubicBezTo>
                    <a:pt x="88" y="47"/>
                    <a:pt x="88" y="47"/>
                    <a:pt x="87" y="46"/>
                  </a:cubicBezTo>
                  <a:cubicBezTo>
                    <a:pt x="87" y="46"/>
                    <a:pt x="87" y="46"/>
                    <a:pt x="87" y="46"/>
                  </a:cubicBezTo>
                  <a:cubicBezTo>
                    <a:pt x="88" y="46"/>
                    <a:pt x="88" y="47"/>
                    <a:pt x="89" y="47"/>
                  </a:cubicBezTo>
                  <a:close/>
                  <a:moveTo>
                    <a:pt x="82" y="48"/>
                  </a:moveTo>
                  <a:cubicBezTo>
                    <a:pt x="83" y="49"/>
                    <a:pt x="83" y="49"/>
                    <a:pt x="83" y="49"/>
                  </a:cubicBezTo>
                  <a:cubicBezTo>
                    <a:pt x="83" y="49"/>
                    <a:pt x="82" y="49"/>
                    <a:pt x="83" y="49"/>
                  </a:cubicBezTo>
                  <a:cubicBezTo>
                    <a:pt x="83" y="49"/>
                    <a:pt x="83" y="49"/>
                    <a:pt x="83" y="49"/>
                  </a:cubicBezTo>
                  <a:cubicBezTo>
                    <a:pt x="83" y="49"/>
                    <a:pt x="82" y="49"/>
                    <a:pt x="82" y="49"/>
                  </a:cubicBezTo>
                  <a:cubicBezTo>
                    <a:pt x="82" y="49"/>
                    <a:pt x="82" y="49"/>
                    <a:pt x="82" y="48"/>
                  </a:cubicBezTo>
                  <a:close/>
                  <a:moveTo>
                    <a:pt x="81" y="50"/>
                  </a:moveTo>
                  <a:cubicBezTo>
                    <a:pt x="82" y="50"/>
                    <a:pt x="82" y="50"/>
                    <a:pt x="82" y="50"/>
                  </a:cubicBezTo>
                  <a:cubicBezTo>
                    <a:pt x="82" y="50"/>
                    <a:pt x="83" y="50"/>
                    <a:pt x="83" y="50"/>
                  </a:cubicBezTo>
                  <a:cubicBezTo>
                    <a:pt x="83" y="50"/>
                    <a:pt x="83" y="50"/>
                    <a:pt x="83" y="50"/>
                  </a:cubicBezTo>
                  <a:cubicBezTo>
                    <a:pt x="86" y="49"/>
                    <a:pt x="86" y="52"/>
                    <a:pt x="88" y="53"/>
                  </a:cubicBezTo>
                  <a:cubicBezTo>
                    <a:pt x="88" y="52"/>
                    <a:pt x="86" y="51"/>
                    <a:pt x="87" y="50"/>
                  </a:cubicBezTo>
                  <a:cubicBezTo>
                    <a:pt x="88" y="51"/>
                    <a:pt x="88" y="52"/>
                    <a:pt x="89" y="52"/>
                  </a:cubicBezTo>
                  <a:cubicBezTo>
                    <a:pt x="89" y="52"/>
                    <a:pt x="89" y="52"/>
                    <a:pt x="90" y="52"/>
                  </a:cubicBezTo>
                  <a:cubicBezTo>
                    <a:pt x="90" y="52"/>
                    <a:pt x="90" y="52"/>
                    <a:pt x="90" y="53"/>
                  </a:cubicBezTo>
                  <a:cubicBezTo>
                    <a:pt x="91" y="53"/>
                    <a:pt x="92" y="54"/>
                    <a:pt x="92" y="55"/>
                  </a:cubicBezTo>
                  <a:cubicBezTo>
                    <a:pt x="91" y="55"/>
                    <a:pt x="91" y="54"/>
                    <a:pt x="90" y="54"/>
                  </a:cubicBezTo>
                  <a:cubicBezTo>
                    <a:pt x="90" y="55"/>
                    <a:pt x="91" y="55"/>
                    <a:pt x="91" y="56"/>
                  </a:cubicBezTo>
                  <a:cubicBezTo>
                    <a:pt x="90" y="55"/>
                    <a:pt x="89" y="55"/>
                    <a:pt x="88" y="54"/>
                  </a:cubicBezTo>
                  <a:cubicBezTo>
                    <a:pt x="86" y="53"/>
                    <a:pt x="84" y="52"/>
                    <a:pt x="83" y="51"/>
                  </a:cubicBezTo>
                  <a:cubicBezTo>
                    <a:pt x="82" y="51"/>
                    <a:pt x="81" y="50"/>
                    <a:pt x="80" y="50"/>
                  </a:cubicBezTo>
                  <a:cubicBezTo>
                    <a:pt x="80" y="49"/>
                    <a:pt x="81" y="49"/>
                    <a:pt x="81" y="50"/>
                  </a:cubicBezTo>
                  <a:close/>
                  <a:moveTo>
                    <a:pt x="89" y="90"/>
                  </a:moveTo>
                  <a:cubicBezTo>
                    <a:pt x="89" y="90"/>
                    <a:pt x="89" y="90"/>
                    <a:pt x="89" y="90"/>
                  </a:cubicBezTo>
                  <a:cubicBezTo>
                    <a:pt x="89" y="91"/>
                    <a:pt x="89" y="91"/>
                    <a:pt x="89" y="91"/>
                  </a:cubicBezTo>
                  <a:cubicBezTo>
                    <a:pt x="89" y="92"/>
                    <a:pt x="88" y="93"/>
                    <a:pt x="87" y="92"/>
                  </a:cubicBezTo>
                  <a:cubicBezTo>
                    <a:pt x="87" y="92"/>
                    <a:pt x="87" y="92"/>
                    <a:pt x="87" y="92"/>
                  </a:cubicBezTo>
                  <a:cubicBezTo>
                    <a:pt x="87" y="93"/>
                    <a:pt x="86" y="94"/>
                    <a:pt x="86" y="94"/>
                  </a:cubicBezTo>
                  <a:cubicBezTo>
                    <a:pt x="86" y="94"/>
                    <a:pt x="85" y="94"/>
                    <a:pt x="85" y="93"/>
                  </a:cubicBezTo>
                  <a:cubicBezTo>
                    <a:pt x="86" y="92"/>
                    <a:pt x="85" y="88"/>
                    <a:pt x="88" y="88"/>
                  </a:cubicBezTo>
                  <a:cubicBezTo>
                    <a:pt x="88" y="88"/>
                    <a:pt x="88" y="89"/>
                    <a:pt x="88" y="89"/>
                  </a:cubicBezTo>
                  <a:cubicBezTo>
                    <a:pt x="88" y="89"/>
                    <a:pt x="88" y="89"/>
                    <a:pt x="88" y="88"/>
                  </a:cubicBezTo>
                  <a:cubicBezTo>
                    <a:pt x="88" y="88"/>
                    <a:pt x="88" y="88"/>
                    <a:pt x="88" y="88"/>
                  </a:cubicBezTo>
                  <a:cubicBezTo>
                    <a:pt x="89" y="89"/>
                    <a:pt x="88" y="89"/>
                    <a:pt x="88" y="90"/>
                  </a:cubicBezTo>
                  <a:cubicBezTo>
                    <a:pt x="88" y="90"/>
                    <a:pt x="89" y="90"/>
                    <a:pt x="89" y="90"/>
                  </a:cubicBezTo>
                  <a:cubicBezTo>
                    <a:pt x="89" y="90"/>
                    <a:pt x="89" y="90"/>
                    <a:pt x="89" y="90"/>
                  </a:cubicBezTo>
                  <a:close/>
                  <a:moveTo>
                    <a:pt x="87" y="94"/>
                  </a:moveTo>
                  <a:cubicBezTo>
                    <a:pt x="87" y="95"/>
                    <a:pt x="87" y="95"/>
                    <a:pt x="86" y="95"/>
                  </a:cubicBezTo>
                  <a:cubicBezTo>
                    <a:pt x="86" y="94"/>
                    <a:pt x="87" y="93"/>
                    <a:pt x="87" y="94"/>
                  </a:cubicBezTo>
                  <a:close/>
                  <a:moveTo>
                    <a:pt x="85" y="98"/>
                  </a:moveTo>
                  <a:cubicBezTo>
                    <a:pt x="85" y="97"/>
                    <a:pt x="86" y="97"/>
                    <a:pt x="86" y="97"/>
                  </a:cubicBezTo>
                  <a:cubicBezTo>
                    <a:pt x="86" y="97"/>
                    <a:pt x="86" y="98"/>
                    <a:pt x="85" y="98"/>
                  </a:cubicBezTo>
                  <a:close/>
                  <a:moveTo>
                    <a:pt x="87" y="102"/>
                  </a:moveTo>
                  <a:cubicBezTo>
                    <a:pt x="87" y="101"/>
                    <a:pt x="88" y="102"/>
                    <a:pt x="88" y="102"/>
                  </a:cubicBezTo>
                  <a:cubicBezTo>
                    <a:pt x="88" y="102"/>
                    <a:pt x="88" y="102"/>
                    <a:pt x="89" y="102"/>
                  </a:cubicBezTo>
                  <a:cubicBezTo>
                    <a:pt x="88" y="102"/>
                    <a:pt x="88" y="102"/>
                    <a:pt x="88" y="102"/>
                  </a:cubicBezTo>
                  <a:cubicBezTo>
                    <a:pt x="88" y="104"/>
                    <a:pt x="86" y="104"/>
                    <a:pt x="86" y="106"/>
                  </a:cubicBezTo>
                  <a:cubicBezTo>
                    <a:pt x="83" y="105"/>
                    <a:pt x="82" y="108"/>
                    <a:pt x="79" y="108"/>
                  </a:cubicBezTo>
                  <a:cubicBezTo>
                    <a:pt x="78" y="107"/>
                    <a:pt x="76" y="108"/>
                    <a:pt x="76" y="108"/>
                  </a:cubicBezTo>
                  <a:cubicBezTo>
                    <a:pt x="77" y="108"/>
                    <a:pt x="76" y="107"/>
                    <a:pt x="78" y="107"/>
                  </a:cubicBezTo>
                  <a:cubicBezTo>
                    <a:pt x="79" y="106"/>
                    <a:pt x="81" y="106"/>
                    <a:pt x="81" y="104"/>
                  </a:cubicBezTo>
                  <a:cubicBezTo>
                    <a:pt x="81" y="104"/>
                    <a:pt x="82" y="104"/>
                    <a:pt x="82" y="104"/>
                  </a:cubicBezTo>
                  <a:cubicBezTo>
                    <a:pt x="82" y="104"/>
                    <a:pt x="82" y="104"/>
                    <a:pt x="82" y="104"/>
                  </a:cubicBezTo>
                  <a:cubicBezTo>
                    <a:pt x="83" y="104"/>
                    <a:pt x="83" y="104"/>
                    <a:pt x="84" y="104"/>
                  </a:cubicBezTo>
                  <a:cubicBezTo>
                    <a:pt x="84" y="104"/>
                    <a:pt x="83" y="104"/>
                    <a:pt x="84" y="105"/>
                  </a:cubicBezTo>
                  <a:cubicBezTo>
                    <a:pt x="85" y="105"/>
                    <a:pt x="85" y="104"/>
                    <a:pt x="86" y="103"/>
                  </a:cubicBezTo>
                  <a:cubicBezTo>
                    <a:pt x="87" y="103"/>
                    <a:pt x="87" y="102"/>
                    <a:pt x="87" y="102"/>
                  </a:cubicBezTo>
                  <a:close/>
                  <a:moveTo>
                    <a:pt x="87" y="102"/>
                  </a:moveTo>
                  <a:cubicBezTo>
                    <a:pt x="87" y="102"/>
                    <a:pt x="87" y="102"/>
                    <a:pt x="87" y="102"/>
                  </a:cubicBezTo>
                  <a:cubicBezTo>
                    <a:pt x="87" y="101"/>
                    <a:pt x="87" y="101"/>
                    <a:pt x="87" y="102"/>
                  </a:cubicBezTo>
                  <a:close/>
                  <a:moveTo>
                    <a:pt x="88" y="100"/>
                  </a:moveTo>
                  <a:cubicBezTo>
                    <a:pt x="88" y="100"/>
                    <a:pt x="88" y="101"/>
                    <a:pt x="88" y="101"/>
                  </a:cubicBezTo>
                  <a:cubicBezTo>
                    <a:pt x="88" y="101"/>
                    <a:pt x="88" y="100"/>
                    <a:pt x="88" y="100"/>
                  </a:cubicBezTo>
                  <a:close/>
                  <a:moveTo>
                    <a:pt x="72" y="101"/>
                  </a:moveTo>
                  <a:cubicBezTo>
                    <a:pt x="71" y="102"/>
                    <a:pt x="70" y="102"/>
                    <a:pt x="69" y="102"/>
                  </a:cubicBezTo>
                  <a:cubicBezTo>
                    <a:pt x="69" y="102"/>
                    <a:pt x="69" y="102"/>
                    <a:pt x="70" y="102"/>
                  </a:cubicBezTo>
                  <a:cubicBezTo>
                    <a:pt x="70" y="102"/>
                    <a:pt x="70" y="102"/>
                    <a:pt x="71" y="102"/>
                  </a:cubicBezTo>
                  <a:cubicBezTo>
                    <a:pt x="71" y="103"/>
                    <a:pt x="70" y="103"/>
                    <a:pt x="70" y="103"/>
                  </a:cubicBezTo>
                  <a:cubicBezTo>
                    <a:pt x="72" y="104"/>
                    <a:pt x="73" y="102"/>
                    <a:pt x="75" y="103"/>
                  </a:cubicBezTo>
                  <a:cubicBezTo>
                    <a:pt x="74" y="104"/>
                    <a:pt x="73" y="103"/>
                    <a:pt x="71" y="103"/>
                  </a:cubicBezTo>
                  <a:cubicBezTo>
                    <a:pt x="71" y="104"/>
                    <a:pt x="70" y="104"/>
                    <a:pt x="69" y="104"/>
                  </a:cubicBezTo>
                  <a:cubicBezTo>
                    <a:pt x="70" y="105"/>
                    <a:pt x="70" y="104"/>
                    <a:pt x="71" y="105"/>
                  </a:cubicBezTo>
                  <a:cubicBezTo>
                    <a:pt x="71" y="106"/>
                    <a:pt x="69" y="105"/>
                    <a:pt x="69" y="105"/>
                  </a:cubicBezTo>
                  <a:cubicBezTo>
                    <a:pt x="69" y="105"/>
                    <a:pt x="70" y="106"/>
                    <a:pt x="70" y="106"/>
                  </a:cubicBezTo>
                  <a:cubicBezTo>
                    <a:pt x="70" y="106"/>
                    <a:pt x="70" y="106"/>
                    <a:pt x="69" y="106"/>
                  </a:cubicBezTo>
                  <a:cubicBezTo>
                    <a:pt x="69" y="106"/>
                    <a:pt x="69" y="106"/>
                    <a:pt x="69" y="106"/>
                  </a:cubicBezTo>
                  <a:cubicBezTo>
                    <a:pt x="69" y="106"/>
                    <a:pt x="69" y="106"/>
                    <a:pt x="68" y="106"/>
                  </a:cubicBezTo>
                  <a:cubicBezTo>
                    <a:pt x="67" y="106"/>
                    <a:pt x="67" y="106"/>
                    <a:pt x="67" y="106"/>
                  </a:cubicBezTo>
                  <a:cubicBezTo>
                    <a:pt x="64" y="107"/>
                    <a:pt x="60" y="106"/>
                    <a:pt x="59" y="104"/>
                  </a:cubicBezTo>
                  <a:cubicBezTo>
                    <a:pt x="59" y="104"/>
                    <a:pt x="59" y="104"/>
                    <a:pt x="59" y="104"/>
                  </a:cubicBezTo>
                  <a:cubicBezTo>
                    <a:pt x="59" y="103"/>
                    <a:pt x="59" y="103"/>
                    <a:pt x="58" y="103"/>
                  </a:cubicBezTo>
                  <a:cubicBezTo>
                    <a:pt x="58" y="103"/>
                    <a:pt x="58" y="102"/>
                    <a:pt x="57" y="102"/>
                  </a:cubicBezTo>
                  <a:cubicBezTo>
                    <a:pt x="56" y="102"/>
                    <a:pt x="56" y="102"/>
                    <a:pt x="56" y="102"/>
                  </a:cubicBezTo>
                  <a:cubicBezTo>
                    <a:pt x="54" y="100"/>
                    <a:pt x="52" y="98"/>
                    <a:pt x="49" y="98"/>
                  </a:cubicBezTo>
                  <a:cubicBezTo>
                    <a:pt x="49" y="97"/>
                    <a:pt x="49" y="97"/>
                    <a:pt x="48" y="96"/>
                  </a:cubicBezTo>
                  <a:cubicBezTo>
                    <a:pt x="49" y="95"/>
                    <a:pt x="47" y="93"/>
                    <a:pt x="47" y="91"/>
                  </a:cubicBezTo>
                  <a:cubicBezTo>
                    <a:pt x="47" y="90"/>
                    <a:pt x="48" y="89"/>
                    <a:pt x="47" y="88"/>
                  </a:cubicBezTo>
                  <a:cubicBezTo>
                    <a:pt x="47" y="85"/>
                    <a:pt x="46" y="83"/>
                    <a:pt x="47" y="82"/>
                  </a:cubicBezTo>
                  <a:cubicBezTo>
                    <a:pt x="47" y="82"/>
                    <a:pt x="47" y="82"/>
                    <a:pt x="47" y="81"/>
                  </a:cubicBezTo>
                  <a:cubicBezTo>
                    <a:pt x="47" y="81"/>
                    <a:pt x="48" y="80"/>
                    <a:pt x="47" y="80"/>
                  </a:cubicBezTo>
                  <a:cubicBezTo>
                    <a:pt x="47" y="80"/>
                    <a:pt x="46" y="80"/>
                    <a:pt x="46" y="81"/>
                  </a:cubicBezTo>
                  <a:cubicBezTo>
                    <a:pt x="46" y="81"/>
                    <a:pt x="46" y="81"/>
                    <a:pt x="46" y="81"/>
                  </a:cubicBezTo>
                  <a:cubicBezTo>
                    <a:pt x="46" y="81"/>
                    <a:pt x="46" y="82"/>
                    <a:pt x="45" y="82"/>
                  </a:cubicBezTo>
                  <a:cubicBezTo>
                    <a:pt x="45" y="82"/>
                    <a:pt x="45" y="81"/>
                    <a:pt x="45" y="81"/>
                  </a:cubicBezTo>
                  <a:cubicBezTo>
                    <a:pt x="45" y="81"/>
                    <a:pt x="45" y="81"/>
                    <a:pt x="45" y="81"/>
                  </a:cubicBezTo>
                  <a:cubicBezTo>
                    <a:pt x="45" y="81"/>
                    <a:pt x="45" y="80"/>
                    <a:pt x="45" y="80"/>
                  </a:cubicBezTo>
                  <a:cubicBezTo>
                    <a:pt x="45" y="80"/>
                    <a:pt x="44" y="80"/>
                    <a:pt x="44" y="80"/>
                  </a:cubicBezTo>
                  <a:cubicBezTo>
                    <a:pt x="44" y="81"/>
                    <a:pt x="43" y="82"/>
                    <a:pt x="44" y="82"/>
                  </a:cubicBezTo>
                  <a:cubicBezTo>
                    <a:pt x="45" y="82"/>
                    <a:pt x="45" y="82"/>
                    <a:pt x="45" y="82"/>
                  </a:cubicBezTo>
                  <a:cubicBezTo>
                    <a:pt x="46" y="82"/>
                    <a:pt x="45" y="83"/>
                    <a:pt x="45" y="84"/>
                  </a:cubicBezTo>
                  <a:cubicBezTo>
                    <a:pt x="44" y="84"/>
                    <a:pt x="45" y="85"/>
                    <a:pt x="44" y="85"/>
                  </a:cubicBezTo>
                  <a:cubicBezTo>
                    <a:pt x="44" y="85"/>
                    <a:pt x="44" y="85"/>
                    <a:pt x="43" y="85"/>
                  </a:cubicBezTo>
                  <a:cubicBezTo>
                    <a:pt x="43" y="85"/>
                    <a:pt x="44" y="85"/>
                    <a:pt x="43" y="86"/>
                  </a:cubicBezTo>
                  <a:cubicBezTo>
                    <a:pt x="43" y="84"/>
                    <a:pt x="44" y="83"/>
                    <a:pt x="42" y="82"/>
                  </a:cubicBezTo>
                  <a:cubicBezTo>
                    <a:pt x="42" y="82"/>
                    <a:pt x="42" y="82"/>
                    <a:pt x="42" y="81"/>
                  </a:cubicBezTo>
                  <a:cubicBezTo>
                    <a:pt x="42" y="81"/>
                    <a:pt x="42" y="81"/>
                    <a:pt x="42" y="81"/>
                  </a:cubicBezTo>
                  <a:cubicBezTo>
                    <a:pt x="42" y="81"/>
                    <a:pt x="42" y="81"/>
                    <a:pt x="42" y="81"/>
                  </a:cubicBezTo>
                  <a:cubicBezTo>
                    <a:pt x="42" y="81"/>
                    <a:pt x="42" y="81"/>
                    <a:pt x="41" y="81"/>
                  </a:cubicBezTo>
                  <a:cubicBezTo>
                    <a:pt x="42" y="81"/>
                    <a:pt x="42" y="80"/>
                    <a:pt x="42" y="80"/>
                  </a:cubicBezTo>
                  <a:cubicBezTo>
                    <a:pt x="42" y="80"/>
                    <a:pt x="41" y="80"/>
                    <a:pt x="41" y="80"/>
                  </a:cubicBezTo>
                  <a:cubicBezTo>
                    <a:pt x="41" y="79"/>
                    <a:pt x="41" y="79"/>
                    <a:pt x="41" y="79"/>
                  </a:cubicBezTo>
                  <a:cubicBezTo>
                    <a:pt x="43" y="81"/>
                    <a:pt x="44" y="78"/>
                    <a:pt x="45" y="77"/>
                  </a:cubicBezTo>
                  <a:cubicBezTo>
                    <a:pt x="45" y="77"/>
                    <a:pt x="45" y="77"/>
                    <a:pt x="46" y="77"/>
                  </a:cubicBezTo>
                  <a:cubicBezTo>
                    <a:pt x="46" y="76"/>
                    <a:pt x="46" y="75"/>
                    <a:pt x="46" y="75"/>
                  </a:cubicBezTo>
                  <a:cubicBezTo>
                    <a:pt x="47" y="75"/>
                    <a:pt x="46" y="75"/>
                    <a:pt x="46" y="76"/>
                  </a:cubicBezTo>
                  <a:cubicBezTo>
                    <a:pt x="47" y="76"/>
                    <a:pt x="48" y="75"/>
                    <a:pt x="49" y="75"/>
                  </a:cubicBezTo>
                  <a:cubicBezTo>
                    <a:pt x="49" y="75"/>
                    <a:pt x="49" y="74"/>
                    <a:pt x="50" y="74"/>
                  </a:cubicBezTo>
                  <a:cubicBezTo>
                    <a:pt x="50" y="76"/>
                    <a:pt x="49" y="76"/>
                    <a:pt x="49" y="77"/>
                  </a:cubicBezTo>
                  <a:cubicBezTo>
                    <a:pt x="49" y="77"/>
                    <a:pt x="49" y="77"/>
                    <a:pt x="49" y="77"/>
                  </a:cubicBezTo>
                  <a:cubicBezTo>
                    <a:pt x="49" y="77"/>
                    <a:pt x="49" y="78"/>
                    <a:pt x="50" y="78"/>
                  </a:cubicBezTo>
                  <a:cubicBezTo>
                    <a:pt x="50" y="78"/>
                    <a:pt x="49" y="78"/>
                    <a:pt x="49" y="79"/>
                  </a:cubicBezTo>
                  <a:cubicBezTo>
                    <a:pt x="49" y="79"/>
                    <a:pt x="50" y="79"/>
                    <a:pt x="50" y="79"/>
                  </a:cubicBezTo>
                  <a:cubicBezTo>
                    <a:pt x="49" y="81"/>
                    <a:pt x="50" y="82"/>
                    <a:pt x="50" y="83"/>
                  </a:cubicBezTo>
                  <a:cubicBezTo>
                    <a:pt x="49" y="83"/>
                    <a:pt x="49" y="83"/>
                    <a:pt x="49" y="82"/>
                  </a:cubicBezTo>
                  <a:cubicBezTo>
                    <a:pt x="48" y="82"/>
                    <a:pt x="49" y="83"/>
                    <a:pt x="49" y="83"/>
                  </a:cubicBezTo>
                  <a:cubicBezTo>
                    <a:pt x="49" y="85"/>
                    <a:pt x="49" y="85"/>
                    <a:pt x="49" y="87"/>
                  </a:cubicBezTo>
                  <a:cubicBezTo>
                    <a:pt x="49" y="87"/>
                    <a:pt x="49" y="86"/>
                    <a:pt x="50" y="86"/>
                  </a:cubicBezTo>
                  <a:cubicBezTo>
                    <a:pt x="50" y="87"/>
                    <a:pt x="50" y="87"/>
                    <a:pt x="50" y="88"/>
                  </a:cubicBezTo>
                  <a:cubicBezTo>
                    <a:pt x="50" y="88"/>
                    <a:pt x="50" y="87"/>
                    <a:pt x="49" y="87"/>
                  </a:cubicBezTo>
                  <a:cubicBezTo>
                    <a:pt x="49" y="88"/>
                    <a:pt x="49" y="88"/>
                    <a:pt x="49" y="88"/>
                  </a:cubicBezTo>
                  <a:cubicBezTo>
                    <a:pt x="49" y="89"/>
                    <a:pt x="51" y="90"/>
                    <a:pt x="50" y="91"/>
                  </a:cubicBezTo>
                  <a:cubicBezTo>
                    <a:pt x="50" y="91"/>
                    <a:pt x="50" y="92"/>
                    <a:pt x="50" y="92"/>
                  </a:cubicBezTo>
                  <a:cubicBezTo>
                    <a:pt x="50" y="92"/>
                    <a:pt x="50" y="92"/>
                    <a:pt x="50" y="92"/>
                  </a:cubicBezTo>
                  <a:cubicBezTo>
                    <a:pt x="50" y="93"/>
                    <a:pt x="51" y="94"/>
                    <a:pt x="52" y="94"/>
                  </a:cubicBezTo>
                  <a:cubicBezTo>
                    <a:pt x="52" y="95"/>
                    <a:pt x="53" y="96"/>
                    <a:pt x="54" y="96"/>
                  </a:cubicBezTo>
                  <a:cubicBezTo>
                    <a:pt x="54" y="97"/>
                    <a:pt x="55" y="97"/>
                    <a:pt x="56" y="98"/>
                  </a:cubicBezTo>
                  <a:cubicBezTo>
                    <a:pt x="56" y="98"/>
                    <a:pt x="56" y="98"/>
                    <a:pt x="56" y="98"/>
                  </a:cubicBezTo>
                  <a:cubicBezTo>
                    <a:pt x="56" y="99"/>
                    <a:pt x="57" y="100"/>
                    <a:pt x="57" y="99"/>
                  </a:cubicBezTo>
                  <a:cubicBezTo>
                    <a:pt x="57" y="99"/>
                    <a:pt x="57" y="99"/>
                    <a:pt x="57" y="100"/>
                  </a:cubicBezTo>
                  <a:cubicBezTo>
                    <a:pt x="57" y="100"/>
                    <a:pt x="58" y="101"/>
                    <a:pt x="59" y="101"/>
                  </a:cubicBezTo>
                  <a:cubicBezTo>
                    <a:pt x="60" y="102"/>
                    <a:pt x="62" y="102"/>
                    <a:pt x="63" y="103"/>
                  </a:cubicBezTo>
                  <a:cubicBezTo>
                    <a:pt x="63" y="103"/>
                    <a:pt x="64" y="102"/>
                    <a:pt x="64" y="102"/>
                  </a:cubicBezTo>
                  <a:cubicBezTo>
                    <a:pt x="64" y="101"/>
                    <a:pt x="61" y="101"/>
                    <a:pt x="61" y="100"/>
                  </a:cubicBezTo>
                  <a:cubicBezTo>
                    <a:pt x="62" y="100"/>
                    <a:pt x="62" y="100"/>
                    <a:pt x="62" y="100"/>
                  </a:cubicBezTo>
                  <a:cubicBezTo>
                    <a:pt x="62" y="99"/>
                    <a:pt x="59" y="100"/>
                    <a:pt x="59" y="98"/>
                  </a:cubicBezTo>
                  <a:cubicBezTo>
                    <a:pt x="59" y="99"/>
                    <a:pt x="58" y="98"/>
                    <a:pt x="58" y="98"/>
                  </a:cubicBezTo>
                  <a:cubicBezTo>
                    <a:pt x="57" y="97"/>
                    <a:pt x="58" y="97"/>
                    <a:pt x="58" y="96"/>
                  </a:cubicBezTo>
                  <a:cubicBezTo>
                    <a:pt x="59" y="96"/>
                    <a:pt x="61" y="97"/>
                    <a:pt x="62" y="98"/>
                  </a:cubicBezTo>
                  <a:cubicBezTo>
                    <a:pt x="63" y="97"/>
                    <a:pt x="64" y="98"/>
                    <a:pt x="64" y="99"/>
                  </a:cubicBezTo>
                  <a:cubicBezTo>
                    <a:pt x="65" y="99"/>
                    <a:pt x="64" y="98"/>
                    <a:pt x="65" y="98"/>
                  </a:cubicBezTo>
                  <a:cubicBezTo>
                    <a:pt x="65" y="98"/>
                    <a:pt x="66" y="99"/>
                    <a:pt x="67" y="98"/>
                  </a:cubicBezTo>
                  <a:cubicBezTo>
                    <a:pt x="66" y="97"/>
                    <a:pt x="65" y="97"/>
                    <a:pt x="64" y="97"/>
                  </a:cubicBezTo>
                  <a:cubicBezTo>
                    <a:pt x="64" y="96"/>
                    <a:pt x="65" y="97"/>
                    <a:pt x="65" y="97"/>
                  </a:cubicBezTo>
                  <a:cubicBezTo>
                    <a:pt x="65" y="96"/>
                    <a:pt x="64" y="97"/>
                    <a:pt x="64" y="96"/>
                  </a:cubicBezTo>
                  <a:cubicBezTo>
                    <a:pt x="64" y="96"/>
                    <a:pt x="64" y="97"/>
                    <a:pt x="64" y="97"/>
                  </a:cubicBezTo>
                  <a:cubicBezTo>
                    <a:pt x="63" y="97"/>
                    <a:pt x="61" y="97"/>
                    <a:pt x="61" y="96"/>
                  </a:cubicBezTo>
                  <a:cubicBezTo>
                    <a:pt x="61" y="95"/>
                    <a:pt x="61" y="95"/>
                    <a:pt x="61" y="95"/>
                  </a:cubicBezTo>
                  <a:cubicBezTo>
                    <a:pt x="61" y="94"/>
                    <a:pt x="60" y="95"/>
                    <a:pt x="59" y="95"/>
                  </a:cubicBezTo>
                  <a:cubicBezTo>
                    <a:pt x="59" y="94"/>
                    <a:pt x="60" y="93"/>
                    <a:pt x="59" y="92"/>
                  </a:cubicBezTo>
                  <a:cubicBezTo>
                    <a:pt x="59" y="91"/>
                    <a:pt x="58" y="90"/>
                    <a:pt x="58" y="90"/>
                  </a:cubicBezTo>
                  <a:cubicBezTo>
                    <a:pt x="58" y="89"/>
                    <a:pt x="58" y="88"/>
                    <a:pt x="57" y="87"/>
                  </a:cubicBezTo>
                  <a:cubicBezTo>
                    <a:pt x="57" y="87"/>
                    <a:pt x="57" y="86"/>
                    <a:pt x="57" y="86"/>
                  </a:cubicBezTo>
                  <a:cubicBezTo>
                    <a:pt x="57" y="86"/>
                    <a:pt x="57" y="86"/>
                    <a:pt x="58" y="86"/>
                  </a:cubicBezTo>
                  <a:cubicBezTo>
                    <a:pt x="58" y="84"/>
                    <a:pt x="58" y="81"/>
                    <a:pt x="60" y="81"/>
                  </a:cubicBezTo>
                  <a:cubicBezTo>
                    <a:pt x="61" y="81"/>
                    <a:pt x="61" y="82"/>
                    <a:pt x="61" y="82"/>
                  </a:cubicBezTo>
                  <a:cubicBezTo>
                    <a:pt x="61" y="82"/>
                    <a:pt x="60" y="83"/>
                    <a:pt x="60" y="83"/>
                  </a:cubicBezTo>
                  <a:cubicBezTo>
                    <a:pt x="60" y="84"/>
                    <a:pt x="61" y="83"/>
                    <a:pt x="62" y="83"/>
                  </a:cubicBezTo>
                  <a:cubicBezTo>
                    <a:pt x="62" y="84"/>
                    <a:pt x="61" y="86"/>
                    <a:pt x="61" y="86"/>
                  </a:cubicBezTo>
                  <a:cubicBezTo>
                    <a:pt x="60" y="86"/>
                    <a:pt x="60" y="86"/>
                    <a:pt x="59" y="85"/>
                  </a:cubicBezTo>
                  <a:cubicBezTo>
                    <a:pt x="59" y="85"/>
                    <a:pt x="59" y="86"/>
                    <a:pt x="58" y="85"/>
                  </a:cubicBezTo>
                  <a:cubicBezTo>
                    <a:pt x="58" y="86"/>
                    <a:pt x="59" y="86"/>
                    <a:pt x="60" y="86"/>
                  </a:cubicBezTo>
                  <a:cubicBezTo>
                    <a:pt x="60" y="87"/>
                    <a:pt x="59" y="87"/>
                    <a:pt x="59" y="87"/>
                  </a:cubicBezTo>
                  <a:cubicBezTo>
                    <a:pt x="59" y="87"/>
                    <a:pt x="59" y="88"/>
                    <a:pt x="60" y="88"/>
                  </a:cubicBezTo>
                  <a:cubicBezTo>
                    <a:pt x="60" y="88"/>
                    <a:pt x="60" y="88"/>
                    <a:pt x="59" y="88"/>
                  </a:cubicBezTo>
                  <a:cubicBezTo>
                    <a:pt x="60" y="88"/>
                    <a:pt x="61" y="89"/>
                    <a:pt x="61" y="89"/>
                  </a:cubicBezTo>
                  <a:cubicBezTo>
                    <a:pt x="62" y="90"/>
                    <a:pt x="63" y="90"/>
                    <a:pt x="63" y="91"/>
                  </a:cubicBezTo>
                  <a:cubicBezTo>
                    <a:pt x="63" y="91"/>
                    <a:pt x="64" y="92"/>
                    <a:pt x="64" y="93"/>
                  </a:cubicBezTo>
                  <a:cubicBezTo>
                    <a:pt x="64" y="93"/>
                    <a:pt x="64" y="93"/>
                    <a:pt x="64" y="93"/>
                  </a:cubicBezTo>
                  <a:cubicBezTo>
                    <a:pt x="65" y="92"/>
                    <a:pt x="64" y="89"/>
                    <a:pt x="66" y="91"/>
                  </a:cubicBezTo>
                  <a:cubicBezTo>
                    <a:pt x="66" y="91"/>
                    <a:pt x="66" y="91"/>
                    <a:pt x="66" y="92"/>
                  </a:cubicBezTo>
                  <a:cubicBezTo>
                    <a:pt x="66" y="92"/>
                    <a:pt x="67" y="92"/>
                    <a:pt x="68" y="92"/>
                  </a:cubicBezTo>
                  <a:cubicBezTo>
                    <a:pt x="68" y="92"/>
                    <a:pt x="68" y="92"/>
                    <a:pt x="68" y="91"/>
                  </a:cubicBezTo>
                  <a:cubicBezTo>
                    <a:pt x="68" y="91"/>
                    <a:pt x="69" y="91"/>
                    <a:pt x="70" y="90"/>
                  </a:cubicBezTo>
                  <a:cubicBezTo>
                    <a:pt x="71" y="90"/>
                    <a:pt x="72" y="88"/>
                    <a:pt x="72" y="90"/>
                  </a:cubicBezTo>
                  <a:cubicBezTo>
                    <a:pt x="72" y="91"/>
                    <a:pt x="69" y="92"/>
                    <a:pt x="69" y="92"/>
                  </a:cubicBezTo>
                  <a:cubicBezTo>
                    <a:pt x="68" y="92"/>
                    <a:pt x="68" y="92"/>
                    <a:pt x="68" y="92"/>
                  </a:cubicBezTo>
                  <a:cubicBezTo>
                    <a:pt x="68" y="93"/>
                    <a:pt x="68" y="93"/>
                    <a:pt x="68" y="94"/>
                  </a:cubicBezTo>
                  <a:cubicBezTo>
                    <a:pt x="70" y="93"/>
                    <a:pt x="72" y="92"/>
                    <a:pt x="73" y="91"/>
                  </a:cubicBezTo>
                  <a:cubicBezTo>
                    <a:pt x="73" y="89"/>
                    <a:pt x="73" y="88"/>
                    <a:pt x="74" y="87"/>
                  </a:cubicBezTo>
                  <a:cubicBezTo>
                    <a:pt x="73" y="87"/>
                    <a:pt x="73" y="88"/>
                    <a:pt x="72" y="89"/>
                  </a:cubicBezTo>
                  <a:cubicBezTo>
                    <a:pt x="72" y="88"/>
                    <a:pt x="72" y="88"/>
                    <a:pt x="72" y="87"/>
                  </a:cubicBezTo>
                  <a:cubicBezTo>
                    <a:pt x="72" y="87"/>
                    <a:pt x="71" y="87"/>
                    <a:pt x="71" y="86"/>
                  </a:cubicBezTo>
                  <a:cubicBezTo>
                    <a:pt x="71" y="87"/>
                    <a:pt x="71" y="87"/>
                    <a:pt x="71" y="87"/>
                  </a:cubicBezTo>
                  <a:cubicBezTo>
                    <a:pt x="70" y="87"/>
                    <a:pt x="70" y="87"/>
                    <a:pt x="70" y="88"/>
                  </a:cubicBezTo>
                  <a:cubicBezTo>
                    <a:pt x="70" y="88"/>
                    <a:pt x="70" y="88"/>
                    <a:pt x="70" y="88"/>
                  </a:cubicBezTo>
                  <a:cubicBezTo>
                    <a:pt x="70" y="90"/>
                    <a:pt x="67" y="89"/>
                    <a:pt x="66" y="89"/>
                  </a:cubicBezTo>
                  <a:cubicBezTo>
                    <a:pt x="65" y="89"/>
                    <a:pt x="66" y="89"/>
                    <a:pt x="66" y="89"/>
                  </a:cubicBezTo>
                  <a:cubicBezTo>
                    <a:pt x="64" y="89"/>
                    <a:pt x="63" y="89"/>
                    <a:pt x="62" y="89"/>
                  </a:cubicBezTo>
                  <a:cubicBezTo>
                    <a:pt x="62" y="88"/>
                    <a:pt x="62" y="88"/>
                    <a:pt x="62" y="88"/>
                  </a:cubicBezTo>
                  <a:cubicBezTo>
                    <a:pt x="62" y="88"/>
                    <a:pt x="63" y="88"/>
                    <a:pt x="63" y="88"/>
                  </a:cubicBezTo>
                  <a:cubicBezTo>
                    <a:pt x="63" y="88"/>
                    <a:pt x="62" y="88"/>
                    <a:pt x="62" y="88"/>
                  </a:cubicBezTo>
                  <a:cubicBezTo>
                    <a:pt x="62" y="88"/>
                    <a:pt x="62" y="88"/>
                    <a:pt x="62" y="88"/>
                  </a:cubicBezTo>
                  <a:cubicBezTo>
                    <a:pt x="62" y="87"/>
                    <a:pt x="63" y="87"/>
                    <a:pt x="64" y="86"/>
                  </a:cubicBezTo>
                  <a:cubicBezTo>
                    <a:pt x="64" y="86"/>
                    <a:pt x="64" y="86"/>
                    <a:pt x="65" y="86"/>
                  </a:cubicBezTo>
                  <a:cubicBezTo>
                    <a:pt x="65" y="87"/>
                    <a:pt x="65" y="88"/>
                    <a:pt x="65" y="88"/>
                  </a:cubicBezTo>
                  <a:cubicBezTo>
                    <a:pt x="66" y="88"/>
                    <a:pt x="66" y="87"/>
                    <a:pt x="66" y="86"/>
                  </a:cubicBezTo>
                  <a:cubicBezTo>
                    <a:pt x="67" y="86"/>
                    <a:pt x="67" y="85"/>
                    <a:pt x="68" y="84"/>
                  </a:cubicBezTo>
                  <a:cubicBezTo>
                    <a:pt x="69" y="85"/>
                    <a:pt x="69" y="84"/>
                    <a:pt x="70" y="84"/>
                  </a:cubicBezTo>
                  <a:cubicBezTo>
                    <a:pt x="70" y="84"/>
                    <a:pt x="69" y="83"/>
                    <a:pt x="69" y="83"/>
                  </a:cubicBezTo>
                  <a:cubicBezTo>
                    <a:pt x="68" y="83"/>
                    <a:pt x="68" y="86"/>
                    <a:pt x="66" y="86"/>
                  </a:cubicBezTo>
                  <a:cubicBezTo>
                    <a:pt x="66" y="85"/>
                    <a:pt x="66" y="85"/>
                    <a:pt x="66" y="85"/>
                  </a:cubicBezTo>
                  <a:cubicBezTo>
                    <a:pt x="66" y="85"/>
                    <a:pt x="65" y="85"/>
                    <a:pt x="65" y="85"/>
                  </a:cubicBezTo>
                  <a:cubicBezTo>
                    <a:pt x="64" y="85"/>
                    <a:pt x="65" y="83"/>
                    <a:pt x="66" y="83"/>
                  </a:cubicBezTo>
                  <a:cubicBezTo>
                    <a:pt x="66" y="83"/>
                    <a:pt x="66" y="82"/>
                    <a:pt x="66" y="81"/>
                  </a:cubicBezTo>
                  <a:cubicBezTo>
                    <a:pt x="66" y="81"/>
                    <a:pt x="66" y="81"/>
                    <a:pt x="65" y="81"/>
                  </a:cubicBezTo>
                  <a:cubicBezTo>
                    <a:pt x="66" y="81"/>
                    <a:pt x="66" y="81"/>
                    <a:pt x="66" y="81"/>
                  </a:cubicBezTo>
                  <a:cubicBezTo>
                    <a:pt x="66" y="80"/>
                    <a:pt x="67" y="80"/>
                    <a:pt x="67" y="79"/>
                  </a:cubicBezTo>
                  <a:cubicBezTo>
                    <a:pt x="66" y="79"/>
                    <a:pt x="66" y="79"/>
                    <a:pt x="65" y="79"/>
                  </a:cubicBezTo>
                  <a:cubicBezTo>
                    <a:pt x="65" y="79"/>
                    <a:pt x="65" y="80"/>
                    <a:pt x="65" y="80"/>
                  </a:cubicBezTo>
                  <a:cubicBezTo>
                    <a:pt x="65" y="80"/>
                    <a:pt x="64" y="81"/>
                    <a:pt x="63" y="80"/>
                  </a:cubicBezTo>
                  <a:cubicBezTo>
                    <a:pt x="63" y="81"/>
                    <a:pt x="63" y="81"/>
                    <a:pt x="63" y="82"/>
                  </a:cubicBezTo>
                  <a:cubicBezTo>
                    <a:pt x="63" y="82"/>
                    <a:pt x="63" y="81"/>
                    <a:pt x="64" y="81"/>
                  </a:cubicBezTo>
                  <a:cubicBezTo>
                    <a:pt x="64" y="81"/>
                    <a:pt x="64" y="82"/>
                    <a:pt x="64" y="82"/>
                  </a:cubicBezTo>
                  <a:cubicBezTo>
                    <a:pt x="62" y="82"/>
                    <a:pt x="60" y="81"/>
                    <a:pt x="60" y="78"/>
                  </a:cubicBezTo>
                  <a:cubicBezTo>
                    <a:pt x="60" y="78"/>
                    <a:pt x="60" y="77"/>
                    <a:pt x="59" y="77"/>
                  </a:cubicBezTo>
                  <a:cubicBezTo>
                    <a:pt x="60" y="76"/>
                    <a:pt x="60" y="76"/>
                    <a:pt x="61" y="76"/>
                  </a:cubicBezTo>
                  <a:cubicBezTo>
                    <a:pt x="60" y="76"/>
                    <a:pt x="61" y="76"/>
                    <a:pt x="61" y="75"/>
                  </a:cubicBezTo>
                  <a:cubicBezTo>
                    <a:pt x="61" y="75"/>
                    <a:pt x="62" y="75"/>
                    <a:pt x="62" y="75"/>
                  </a:cubicBezTo>
                  <a:cubicBezTo>
                    <a:pt x="62" y="75"/>
                    <a:pt x="62" y="74"/>
                    <a:pt x="63" y="74"/>
                  </a:cubicBezTo>
                  <a:cubicBezTo>
                    <a:pt x="63" y="74"/>
                    <a:pt x="63" y="74"/>
                    <a:pt x="63" y="75"/>
                  </a:cubicBezTo>
                  <a:cubicBezTo>
                    <a:pt x="63" y="76"/>
                    <a:pt x="64" y="75"/>
                    <a:pt x="65" y="75"/>
                  </a:cubicBezTo>
                  <a:cubicBezTo>
                    <a:pt x="65" y="75"/>
                    <a:pt x="65" y="75"/>
                    <a:pt x="65" y="76"/>
                  </a:cubicBezTo>
                  <a:cubicBezTo>
                    <a:pt x="65" y="75"/>
                    <a:pt x="66" y="75"/>
                    <a:pt x="67" y="75"/>
                  </a:cubicBezTo>
                  <a:cubicBezTo>
                    <a:pt x="67" y="75"/>
                    <a:pt x="67" y="74"/>
                    <a:pt x="67" y="74"/>
                  </a:cubicBezTo>
                  <a:cubicBezTo>
                    <a:pt x="68" y="74"/>
                    <a:pt x="68" y="74"/>
                    <a:pt x="68" y="74"/>
                  </a:cubicBezTo>
                  <a:cubicBezTo>
                    <a:pt x="68" y="74"/>
                    <a:pt x="68" y="74"/>
                    <a:pt x="68" y="75"/>
                  </a:cubicBezTo>
                  <a:cubicBezTo>
                    <a:pt x="69" y="74"/>
                    <a:pt x="69" y="74"/>
                    <a:pt x="69" y="74"/>
                  </a:cubicBezTo>
                  <a:cubicBezTo>
                    <a:pt x="69" y="74"/>
                    <a:pt x="69" y="74"/>
                    <a:pt x="69" y="73"/>
                  </a:cubicBezTo>
                  <a:cubicBezTo>
                    <a:pt x="69" y="73"/>
                    <a:pt x="69" y="73"/>
                    <a:pt x="69" y="73"/>
                  </a:cubicBezTo>
                  <a:cubicBezTo>
                    <a:pt x="69" y="72"/>
                    <a:pt x="69" y="72"/>
                    <a:pt x="69" y="72"/>
                  </a:cubicBezTo>
                  <a:cubicBezTo>
                    <a:pt x="68" y="73"/>
                    <a:pt x="68" y="73"/>
                    <a:pt x="67" y="72"/>
                  </a:cubicBezTo>
                  <a:cubicBezTo>
                    <a:pt x="67" y="72"/>
                    <a:pt x="67" y="72"/>
                    <a:pt x="67" y="72"/>
                  </a:cubicBezTo>
                  <a:cubicBezTo>
                    <a:pt x="66" y="71"/>
                    <a:pt x="64" y="72"/>
                    <a:pt x="63" y="72"/>
                  </a:cubicBezTo>
                  <a:cubicBezTo>
                    <a:pt x="63" y="71"/>
                    <a:pt x="63" y="71"/>
                    <a:pt x="63" y="71"/>
                  </a:cubicBezTo>
                  <a:cubicBezTo>
                    <a:pt x="63" y="71"/>
                    <a:pt x="64" y="71"/>
                    <a:pt x="64" y="71"/>
                  </a:cubicBezTo>
                  <a:cubicBezTo>
                    <a:pt x="64" y="71"/>
                    <a:pt x="64" y="70"/>
                    <a:pt x="64" y="70"/>
                  </a:cubicBezTo>
                  <a:cubicBezTo>
                    <a:pt x="63" y="70"/>
                    <a:pt x="63" y="70"/>
                    <a:pt x="62" y="71"/>
                  </a:cubicBezTo>
                  <a:cubicBezTo>
                    <a:pt x="62" y="70"/>
                    <a:pt x="62" y="69"/>
                    <a:pt x="63" y="69"/>
                  </a:cubicBezTo>
                  <a:cubicBezTo>
                    <a:pt x="63" y="69"/>
                    <a:pt x="61" y="69"/>
                    <a:pt x="60" y="69"/>
                  </a:cubicBezTo>
                  <a:cubicBezTo>
                    <a:pt x="60" y="70"/>
                    <a:pt x="60" y="70"/>
                    <a:pt x="60" y="70"/>
                  </a:cubicBezTo>
                  <a:cubicBezTo>
                    <a:pt x="60" y="70"/>
                    <a:pt x="60" y="70"/>
                    <a:pt x="59" y="70"/>
                  </a:cubicBezTo>
                  <a:cubicBezTo>
                    <a:pt x="60" y="71"/>
                    <a:pt x="59" y="72"/>
                    <a:pt x="58" y="72"/>
                  </a:cubicBezTo>
                  <a:cubicBezTo>
                    <a:pt x="58" y="73"/>
                    <a:pt x="59" y="72"/>
                    <a:pt x="59" y="73"/>
                  </a:cubicBezTo>
                  <a:cubicBezTo>
                    <a:pt x="59" y="73"/>
                    <a:pt x="59" y="74"/>
                    <a:pt x="59" y="74"/>
                  </a:cubicBezTo>
                  <a:cubicBezTo>
                    <a:pt x="58" y="74"/>
                    <a:pt x="58" y="74"/>
                    <a:pt x="58" y="74"/>
                  </a:cubicBezTo>
                  <a:cubicBezTo>
                    <a:pt x="58" y="75"/>
                    <a:pt x="58" y="75"/>
                    <a:pt x="57" y="75"/>
                  </a:cubicBezTo>
                  <a:cubicBezTo>
                    <a:pt x="56" y="75"/>
                    <a:pt x="56" y="74"/>
                    <a:pt x="56" y="73"/>
                  </a:cubicBezTo>
                  <a:cubicBezTo>
                    <a:pt x="56" y="72"/>
                    <a:pt x="57" y="72"/>
                    <a:pt x="57" y="71"/>
                  </a:cubicBezTo>
                  <a:cubicBezTo>
                    <a:pt x="58" y="71"/>
                    <a:pt x="58" y="71"/>
                    <a:pt x="58" y="71"/>
                  </a:cubicBezTo>
                  <a:cubicBezTo>
                    <a:pt x="58" y="71"/>
                    <a:pt x="58" y="71"/>
                    <a:pt x="57" y="71"/>
                  </a:cubicBezTo>
                  <a:cubicBezTo>
                    <a:pt x="57" y="71"/>
                    <a:pt x="57" y="70"/>
                    <a:pt x="57" y="70"/>
                  </a:cubicBezTo>
                  <a:cubicBezTo>
                    <a:pt x="58" y="70"/>
                    <a:pt x="58" y="69"/>
                    <a:pt x="59" y="69"/>
                  </a:cubicBezTo>
                  <a:cubicBezTo>
                    <a:pt x="58" y="67"/>
                    <a:pt x="60" y="66"/>
                    <a:pt x="61" y="66"/>
                  </a:cubicBezTo>
                  <a:cubicBezTo>
                    <a:pt x="61" y="66"/>
                    <a:pt x="61" y="66"/>
                    <a:pt x="61" y="66"/>
                  </a:cubicBezTo>
                  <a:cubicBezTo>
                    <a:pt x="64" y="66"/>
                    <a:pt x="65" y="65"/>
                    <a:pt x="68" y="65"/>
                  </a:cubicBezTo>
                  <a:cubicBezTo>
                    <a:pt x="68" y="65"/>
                    <a:pt x="68" y="65"/>
                    <a:pt x="69" y="65"/>
                  </a:cubicBezTo>
                  <a:cubicBezTo>
                    <a:pt x="69" y="65"/>
                    <a:pt x="69" y="65"/>
                    <a:pt x="69" y="66"/>
                  </a:cubicBezTo>
                  <a:cubicBezTo>
                    <a:pt x="70" y="65"/>
                    <a:pt x="70" y="67"/>
                    <a:pt x="69" y="67"/>
                  </a:cubicBezTo>
                  <a:cubicBezTo>
                    <a:pt x="70" y="68"/>
                    <a:pt x="71" y="68"/>
                    <a:pt x="72" y="69"/>
                  </a:cubicBezTo>
                  <a:cubicBezTo>
                    <a:pt x="71" y="69"/>
                    <a:pt x="71" y="70"/>
                    <a:pt x="71" y="69"/>
                  </a:cubicBezTo>
                  <a:cubicBezTo>
                    <a:pt x="71" y="70"/>
                    <a:pt x="72" y="70"/>
                    <a:pt x="72" y="69"/>
                  </a:cubicBezTo>
                  <a:cubicBezTo>
                    <a:pt x="71" y="69"/>
                    <a:pt x="72" y="68"/>
                    <a:pt x="73" y="68"/>
                  </a:cubicBezTo>
                  <a:cubicBezTo>
                    <a:pt x="73" y="69"/>
                    <a:pt x="73" y="69"/>
                    <a:pt x="73" y="70"/>
                  </a:cubicBezTo>
                  <a:cubicBezTo>
                    <a:pt x="73" y="70"/>
                    <a:pt x="74" y="70"/>
                    <a:pt x="74" y="70"/>
                  </a:cubicBezTo>
                  <a:cubicBezTo>
                    <a:pt x="74" y="70"/>
                    <a:pt x="74" y="70"/>
                    <a:pt x="74" y="71"/>
                  </a:cubicBezTo>
                  <a:cubicBezTo>
                    <a:pt x="75" y="70"/>
                    <a:pt x="76" y="71"/>
                    <a:pt x="76" y="72"/>
                  </a:cubicBezTo>
                  <a:cubicBezTo>
                    <a:pt x="76" y="72"/>
                    <a:pt x="76" y="71"/>
                    <a:pt x="76" y="71"/>
                  </a:cubicBezTo>
                  <a:cubicBezTo>
                    <a:pt x="78" y="71"/>
                    <a:pt x="79" y="72"/>
                    <a:pt x="79" y="74"/>
                  </a:cubicBezTo>
                  <a:cubicBezTo>
                    <a:pt x="79" y="74"/>
                    <a:pt x="79" y="74"/>
                    <a:pt x="80" y="74"/>
                  </a:cubicBezTo>
                  <a:cubicBezTo>
                    <a:pt x="80" y="74"/>
                    <a:pt x="80" y="75"/>
                    <a:pt x="80" y="75"/>
                  </a:cubicBezTo>
                  <a:cubicBezTo>
                    <a:pt x="81" y="75"/>
                    <a:pt x="81" y="76"/>
                    <a:pt x="82" y="76"/>
                  </a:cubicBezTo>
                  <a:cubicBezTo>
                    <a:pt x="82" y="76"/>
                    <a:pt x="81" y="76"/>
                    <a:pt x="81" y="77"/>
                  </a:cubicBezTo>
                  <a:cubicBezTo>
                    <a:pt x="81" y="77"/>
                    <a:pt x="80" y="76"/>
                    <a:pt x="80" y="76"/>
                  </a:cubicBezTo>
                  <a:cubicBezTo>
                    <a:pt x="80" y="75"/>
                    <a:pt x="79" y="74"/>
                    <a:pt x="78" y="75"/>
                  </a:cubicBezTo>
                  <a:cubicBezTo>
                    <a:pt x="79" y="75"/>
                    <a:pt x="80" y="78"/>
                    <a:pt x="78" y="77"/>
                  </a:cubicBezTo>
                  <a:cubicBezTo>
                    <a:pt x="78" y="77"/>
                    <a:pt x="78" y="78"/>
                    <a:pt x="77" y="78"/>
                  </a:cubicBezTo>
                  <a:cubicBezTo>
                    <a:pt x="77" y="78"/>
                    <a:pt x="77" y="78"/>
                    <a:pt x="77" y="79"/>
                  </a:cubicBezTo>
                  <a:cubicBezTo>
                    <a:pt x="78" y="79"/>
                    <a:pt x="78" y="78"/>
                    <a:pt x="78" y="78"/>
                  </a:cubicBezTo>
                  <a:cubicBezTo>
                    <a:pt x="78" y="79"/>
                    <a:pt x="78" y="80"/>
                    <a:pt x="78" y="80"/>
                  </a:cubicBezTo>
                  <a:cubicBezTo>
                    <a:pt x="77" y="80"/>
                    <a:pt x="75" y="80"/>
                    <a:pt x="75" y="79"/>
                  </a:cubicBezTo>
                  <a:cubicBezTo>
                    <a:pt x="75" y="79"/>
                    <a:pt x="75" y="79"/>
                    <a:pt x="74" y="79"/>
                  </a:cubicBezTo>
                  <a:cubicBezTo>
                    <a:pt x="74" y="80"/>
                    <a:pt x="73" y="81"/>
                    <a:pt x="73" y="81"/>
                  </a:cubicBezTo>
                  <a:cubicBezTo>
                    <a:pt x="73" y="81"/>
                    <a:pt x="73" y="81"/>
                    <a:pt x="73" y="82"/>
                  </a:cubicBezTo>
                  <a:cubicBezTo>
                    <a:pt x="74" y="82"/>
                    <a:pt x="74" y="81"/>
                    <a:pt x="74" y="81"/>
                  </a:cubicBezTo>
                  <a:cubicBezTo>
                    <a:pt x="74" y="80"/>
                    <a:pt x="76" y="81"/>
                    <a:pt x="75" y="82"/>
                  </a:cubicBezTo>
                  <a:cubicBezTo>
                    <a:pt x="75" y="82"/>
                    <a:pt x="75" y="81"/>
                    <a:pt x="76" y="82"/>
                  </a:cubicBezTo>
                  <a:cubicBezTo>
                    <a:pt x="76" y="82"/>
                    <a:pt x="76" y="82"/>
                    <a:pt x="76" y="82"/>
                  </a:cubicBezTo>
                  <a:cubicBezTo>
                    <a:pt x="76" y="82"/>
                    <a:pt x="77" y="81"/>
                    <a:pt x="77" y="82"/>
                  </a:cubicBezTo>
                  <a:cubicBezTo>
                    <a:pt x="77" y="83"/>
                    <a:pt x="76" y="83"/>
                    <a:pt x="75" y="84"/>
                  </a:cubicBezTo>
                  <a:cubicBezTo>
                    <a:pt x="75" y="84"/>
                    <a:pt x="74" y="83"/>
                    <a:pt x="74" y="83"/>
                  </a:cubicBezTo>
                  <a:cubicBezTo>
                    <a:pt x="73" y="83"/>
                    <a:pt x="73" y="83"/>
                    <a:pt x="72" y="83"/>
                  </a:cubicBezTo>
                  <a:cubicBezTo>
                    <a:pt x="71" y="83"/>
                    <a:pt x="71" y="82"/>
                    <a:pt x="70" y="83"/>
                  </a:cubicBezTo>
                  <a:cubicBezTo>
                    <a:pt x="71" y="83"/>
                    <a:pt x="73" y="84"/>
                    <a:pt x="72" y="85"/>
                  </a:cubicBezTo>
                  <a:cubicBezTo>
                    <a:pt x="73" y="85"/>
                    <a:pt x="72" y="85"/>
                    <a:pt x="72" y="84"/>
                  </a:cubicBezTo>
                  <a:cubicBezTo>
                    <a:pt x="73" y="83"/>
                    <a:pt x="74" y="84"/>
                    <a:pt x="74" y="84"/>
                  </a:cubicBezTo>
                  <a:cubicBezTo>
                    <a:pt x="74" y="85"/>
                    <a:pt x="73" y="85"/>
                    <a:pt x="73" y="85"/>
                  </a:cubicBezTo>
                  <a:cubicBezTo>
                    <a:pt x="73" y="86"/>
                    <a:pt x="73" y="86"/>
                    <a:pt x="73" y="86"/>
                  </a:cubicBezTo>
                  <a:cubicBezTo>
                    <a:pt x="73" y="86"/>
                    <a:pt x="74" y="86"/>
                    <a:pt x="74" y="86"/>
                  </a:cubicBezTo>
                  <a:cubicBezTo>
                    <a:pt x="74" y="86"/>
                    <a:pt x="75" y="86"/>
                    <a:pt x="77" y="85"/>
                  </a:cubicBezTo>
                  <a:cubicBezTo>
                    <a:pt x="77" y="86"/>
                    <a:pt x="76" y="86"/>
                    <a:pt x="76" y="86"/>
                  </a:cubicBezTo>
                  <a:cubicBezTo>
                    <a:pt x="76" y="86"/>
                    <a:pt x="77" y="86"/>
                    <a:pt x="77" y="87"/>
                  </a:cubicBezTo>
                  <a:cubicBezTo>
                    <a:pt x="77" y="87"/>
                    <a:pt x="76" y="88"/>
                    <a:pt x="76" y="88"/>
                  </a:cubicBezTo>
                  <a:cubicBezTo>
                    <a:pt x="76" y="88"/>
                    <a:pt x="76" y="88"/>
                    <a:pt x="76" y="89"/>
                  </a:cubicBezTo>
                  <a:cubicBezTo>
                    <a:pt x="75" y="89"/>
                    <a:pt x="75" y="89"/>
                    <a:pt x="75" y="89"/>
                  </a:cubicBezTo>
                  <a:cubicBezTo>
                    <a:pt x="75" y="89"/>
                    <a:pt x="75" y="89"/>
                    <a:pt x="75" y="89"/>
                  </a:cubicBezTo>
                  <a:cubicBezTo>
                    <a:pt x="75" y="90"/>
                    <a:pt x="75" y="90"/>
                    <a:pt x="75" y="91"/>
                  </a:cubicBezTo>
                  <a:cubicBezTo>
                    <a:pt x="74" y="90"/>
                    <a:pt x="74" y="91"/>
                    <a:pt x="74" y="91"/>
                  </a:cubicBezTo>
                  <a:cubicBezTo>
                    <a:pt x="74" y="91"/>
                    <a:pt x="74" y="91"/>
                    <a:pt x="74" y="91"/>
                  </a:cubicBezTo>
                  <a:cubicBezTo>
                    <a:pt x="74" y="92"/>
                    <a:pt x="74" y="92"/>
                    <a:pt x="74" y="92"/>
                  </a:cubicBezTo>
                  <a:cubicBezTo>
                    <a:pt x="74" y="93"/>
                    <a:pt x="74" y="92"/>
                    <a:pt x="75" y="92"/>
                  </a:cubicBezTo>
                  <a:cubicBezTo>
                    <a:pt x="75" y="92"/>
                    <a:pt x="75" y="93"/>
                    <a:pt x="75" y="93"/>
                  </a:cubicBezTo>
                  <a:cubicBezTo>
                    <a:pt x="75" y="93"/>
                    <a:pt x="75" y="93"/>
                    <a:pt x="75" y="93"/>
                  </a:cubicBezTo>
                  <a:cubicBezTo>
                    <a:pt x="75" y="94"/>
                    <a:pt x="74" y="94"/>
                    <a:pt x="73" y="95"/>
                  </a:cubicBezTo>
                  <a:cubicBezTo>
                    <a:pt x="73" y="95"/>
                    <a:pt x="72" y="95"/>
                    <a:pt x="72" y="96"/>
                  </a:cubicBezTo>
                  <a:cubicBezTo>
                    <a:pt x="71" y="96"/>
                    <a:pt x="70" y="95"/>
                    <a:pt x="69" y="96"/>
                  </a:cubicBezTo>
                  <a:cubicBezTo>
                    <a:pt x="69" y="96"/>
                    <a:pt x="68" y="96"/>
                    <a:pt x="68" y="97"/>
                  </a:cubicBezTo>
                  <a:cubicBezTo>
                    <a:pt x="68" y="96"/>
                    <a:pt x="68" y="96"/>
                    <a:pt x="67" y="95"/>
                  </a:cubicBezTo>
                  <a:cubicBezTo>
                    <a:pt x="69" y="95"/>
                    <a:pt x="70" y="95"/>
                    <a:pt x="70" y="95"/>
                  </a:cubicBezTo>
                  <a:cubicBezTo>
                    <a:pt x="70" y="95"/>
                    <a:pt x="70" y="94"/>
                    <a:pt x="70" y="94"/>
                  </a:cubicBezTo>
                  <a:cubicBezTo>
                    <a:pt x="69" y="94"/>
                    <a:pt x="67" y="94"/>
                    <a:pt x="66" y="94"/>
                  </a:cubicBezTo>
                  <a:cubicBezTo>
                    <a:pt x="65" y="94"/>
                    <a:pt x="65" y="94"/>
                    <a:pt x="65" y="95"/>
                  </a:cubicBezTo>
                  <a:cubicBezTo>
                    <a:pt x="64" y="95"/>
                    <a:pt x="64" y="96"/>
                    <a:pt x="64" y="96"/>
                  </a:cubicBezTo>
                  <a:cubicBezTo>
                    <a:pt x="65" y="96"/>
                    <a:pt x="66" y="97"/>
                    <a:pt x="67" y="97"/>
                  </a:cubicBezTo>
                  <a:cubicBezTo>
                    <a:pt x="67" y="97"/>
                    <a:pt x="66" y="97"/>
                    <a:pt x="67" y="97"/>
                  </a:cubicBezTo>
                  <a:cubicBezTo>
                    <a:pt x="67" y="97"/>
                    <a:pt x="68" y="98"/>
                    <a:pt x="68" y="98"/>
                  </a:cubicBezTo>
                  <a:cubicBezTo>
                    <a:pt x="68" y="98"/>
                    <a:pt x="67" y="99"/>
                    <a:pt x="67" y="99"/>
                  </a:cubicBezTo>
                  <a:cubicBezTo>
                    <a:pt x="68" y="99"/>
                    <a:pt x="69" y="99"/>
                    <a:pt x="70" y="98"/>
                  </a:cubicBezTo>
                  <a:cubicBezTo>
                    <a:pt x="70" y="98"/>
                    <a:pt x="71" y="99"/>
                    <a:pt x="71" y="98"/>
                  </a:cubicBezTo>
                  <a:cubicBezTo>
                    <a:pt x="71" y="97"/>
                    <a:pt x="69" y="98"/>
                    <a:pt x="68" y="97"/>
                  </a:cubicBezTo>
                  <a:cubicBezTo>
                    <a:pt x="68" y="97"/>
                    <a:pt x="68" y="97"/>
                    <a:pt x="68" y="97"/>
                  </a:cubicBezTo>
                  <a:cubicBezTo>
                    <a:pt x="69" y="97"/>
                    <a:pt x="70" y="97"/>
                    <a:pt x="72" y="97"/>
                  </a:cubicBezTo>
                  <a:cubicBezTo>
                    <a:pt x="73" y="96"/>
                    <a:pt x="75" y="96"/>
                    <a:pt x="76" y="95"/>
                  </a:cubicBezTo>
                  <a:cubicBezTo>
                    <a:pt x="76" y="94"/>
                    <a:pt x="76" y="94"/>
                    <a:pt x="76" y="93"/>
                  </a:cubicBezTo>
                  <a:cubicBezTo>
                    <a:pt x="76" y="93"/>
                    <a:pt x="76" y="92"/>
                    <a:pt x="76" y="92"/>
                  </a:cubicBezTo>
                  <a:cubicBezTo>
                    <a:pt x="77" y="91"/>
                    <a:pt x="76" y="91"/>
                    <a:pt x="76" y="91"/>
                  </a:cubicBezTo>
                  <a:cubicBezTo>
                    <a:pt x="77" y="90"/>
                    <a:pt x="78" y="90"/>
                    <a:pt x="78" y="88"/>
                  </a:cubicBezTo>
                  <a:cubicBezTo>
                    <a:pt x="78" y="88"/>
                    <a:pt x="78" y="88"/>
                    <a:pt x="78" y="88"/>
                  </a:cubicBezTo>
                  <a:cubicBezTo>
                    <a:pt x="78" y="87"/>
                    <a:pt x="78" y="87"/>
                    <a:pt x="78" y="86"/>
                  </a:cubicBezTo>
                  <a:cubicBezTo>
                    <a:pt x="78" y="86"/>
                    <a:pt x="79" y="86"/>
                    <a:pt x="79" y="86"/>
                  </a:cubicBezTo>
                  <a:cubicBezTo>
                    <a:pt x="79" y="85"/>
                    <a:pt x="79" y="85"/>
                    <a:pt x="79" y="85"/>
                  </a:cubicBezTo>
                  <a:cubicBezTo>
                    <a:pt x="79" y="86"/>
                    <a:pt x="80" y="85"/>
                    <a:pt x="80" y="86"/>
                  </a:cubicBezTo>
                  <a:cubicBezTo>
                    <a:pt x="79" y="86"/>
                    <a:pt x="80" y="87"/>
                    <a:pt x="79" y="87"/>
                  </a:cubicBezTo>
                  <a:cubicBezTo>
                    <a:pt x="79" y="88"/>
                    <a:pt x="79" y="87"/>
                    <a:pt x="80" y="87"/>
                  </a:cubicBezTo>
                  <a:cubicBezTo>
                    <a:pt x="80" y="88"/>
                    <a:pt x="80" y="88"/>
                    <a:pt x="79" y="89"/>
                  </a:cubicBezTo>
                  <a:cubicBezTo>
                    <a:pt x="80" y="89"/>
                    <a:pt x="80" y="92"/>
                    <a:pt x="79" y="91"/>
                  </a:cubicBezTo>
                  <a:cubicBezTo>
                    <a:pt x="79" y="91"/>
                    <a:pt x="79" y="92"/>
                    <a:pt x="79" y="92"/>
                  </a:cubicBezTo>
                  <a:cubicBezTo>
                    <a:pt x="79" y="92"/>
                    <a:pt x="79" y="93"/>
                    <a:pt x="78" y="93"/>
                  </a:cubicBezTo>
                  <a:cubicBezTo>
                    <a:pt x="78" y="95"/>
                    <a:pt x="78" y="96"/>
                    <a:pt x="76" y="96"/>
                  </a:cubicBezTo>
                  <a:cubicBezTo>
                    <a:pt x="76" y="96"/>
                    <a:pt x="76" y="96"/>
                    <a:pt x="76" y="96"/>
                  </a:cubicBezTo>
                  <a:cubicBezTo>
                    <a:pt x="76" y="97"/>
                    <a:pt x="75" y="96"/>
                    <a:pt x="75" y="97"/>
                  </a:cubicBezTo>
                  <a:cubicBezTo>
                    <a:pt x="75" y="97"/>
                    <a:pt x="75" y="97"/>
                    <a:pt x="76" y="97"/>
                  </a:cubicBezTo>
                  <a:cubicBezTo>
                    <a:pt x="76" y="97"/>
                    <a:pt x="75" y="97"/>
                    <a:pt x="75" y="98"/>
                  </a:cubicBezTo>
                  <a:cubicBezTo>
                    <a:pt x="75" y="98"/>
                    <a:pt x="74" y="98"/>
                    <a:pt x="74" y="99"/>
                  </a:cubicBezTo>
                  <a:cubicBezTo>
                    <a:pt x="75" y="98"/>
                    <a:pt x="75" y="99"/>
                    <a:pt x="76" y="98"/>
                  </a:cubicBezTo>
                  <a:cubicBezTo>
                    <a:pt x="76" y="98"/>
                    <a:pt x="75" y="98"/>
                    <a:pt x="75" y="98"/>
                  </a:cubicBezTo>
                  <a:cubicBezTo>
                    <a:pt x="77" y="97"/>
                    <a:pt x="78" y="96"/>
                    <a:pt x="79" y="95"/>
                  </a:cubicBezTo>
                  <a:cubicBezTo>
                    <a:pt x="79" y="95"/>
                    <a:pt x="79" y="95"/>
                    <a:pt x="79" y="95"/>
                  </a:cubicBezTo>
                  <a:cubicBezTo>
                    <a:pt x="79" y="94"/>
                    <a:pt x="80" y="92"/>
                    <a:pt x="81" y="92"/>
                  </a:cubicBezTo>
                  <a:cubicBezTo>
                    <a:pt x="81" y="92"/>
                    <a:pt x="82" y="91"/>
                    <a:pt x="82" y="91"/>
                  </a:cubicBezTo>
                  <a:cubicBezTo>
                    <a:pt x="82" y="91"/>
                    <a:pt x="83" y="91"/>
                    <a:pt x="83" y="91"/>
                  </a:cubicBezTo>
                  <a:cubicBezTo>
                    <a:pt x="83" y="91"/>
                    <a:pt x="83" y="92"/>
                    <a:pt x="83" y="92"/>
                  </a:cubicBezTo>
                  <a:cubicBezTo>
                    <a:pt x="83" y="92"/>
                    <a:pt x="83" y="92"/>
                    <a:pt x="82" y="93"/>
                  </a:cubicBezTo>
                  <a:cubicBezTo>
                    <a:pt x="82" y="93"/>
                    <a:pt x="83" y="93"/>
                    <a:pt x="83" y="93"/>
                  </a:cubicBezTo>
                  <a:cubicBezTo>
                    <a:pt x="82" y="94"/>
                    <a:pt x="82" y="93"/>
                    <a:pt x="81" y="94"/>
                  </a:cubicBezTo>
                  <a:cubicBezTo>
                    <a:pt x="81" y="94"/>
                    <a:pt x="82" y="94"/>
                    <a:pt x="81" y="94"/>
                  </a:cubicBezTo>
                  <a:cubicBezTo>
                    <a:pt x="81" y="95"/>
                    <a:pt x="81" y="95"/>
                    <a:pt x="81" y="95"/>
                  </a:cubicBezTo>
                  <a:cubicBezTo>
                    <a:pt x="81" y="96"/>
                    <a:pt x="80" y="97"/>
                    <a:pt x="79" y="98"/>
                  </a:cubicBezTo>
                  <a:cubicBezTo>
                    <a:pt x="80" y="98"/>
                    <a:pt x="80" y="98"/>
                    <a:pt x="81" y="98"/>
                  </a:cubicBezTo>
                  <a:cubicBezTo>
                    <a:pt x="81" y="98"/>
                    <a:pt x="81" y="98"/>
                    <a:pt x="81" y="99"/>
                  </a:cubicBezTo>
                  <a:cubicBezTo>
                    <a:pt x="81" y="99"/>
                    <a:pt x="82" y="99"/>
                    <a:pt x="82" y="99"/>
                  </a:cubicBezTo>
                  <a:cubicBezTo>
                    <a:pt x="82" y="100"/>
                    <a:pt x="80" y="100"/>
                    <a:pt x="81" y="99"/>
                  </a:cubicBezTo>
                  <a:cubicBezTo>
                    <a:pt x="80" y="99"/>
                    <a:pt x="80" y="99"/>
                    <a:pt x="80" y="100"/>
                  </a:cubicBezTo>
                  <a:cubicBezTo>
                    <a:pt x="80" y="101"/>
                    <a:pt x="79" y="101"/>
                    <a:pt x="79" y="101"/>
                  </a:cubicBezTo>
                  <a:cubicBezTo>
                    <a:pt x="79" y="101"/>
                    <a:pt x="80" y="101"/>
                    <a:pt x="79" y="102"/>
                  </a:cubicBezTo>
                  <a:cubicBezTo>
                    <a:pt x="79" y="102"/>
                    <a:pt x="79" y="102"/>
                    <a:pt x="79" y="102"/>
                  </a:cubicBezTo>
                  <a:cubicBezTo>
                    <a:pt x="79" y="101"/>
                    <a:pt x="79" y="101"/>
                    <a:pt x="79" y="101"/>
                  </a:cubicBezTo>
                  <a:cubicBezTo>
                    <a:pt x="79" y="101"/>
                    <a:pt x="79" y="101"/>
                    <a:pt x="79" y="101"/>
                  </a:cubicBezTo>
                  <a:cubicBezTo>
                    <a:pt x="79" y="101"/>
                    <a:pt x="79" y="102"/>
                    <a:pt x="79" y="102"/>
                  </a:cubicBezTo>
                  <a:cubicBezTo>
                    <a:pt x="79" y="102"/>
                    <a:pt x="78" y="102"/>
                    <a:pt x="78" y="102"/>
                  </a:cubicBezTo>
                  <a:cubicBezTo>
                    <a:pt x="77" y="102"/>
                    <a:pt x="77" y="102"/>
                    <a:pt x="77" y="102"/>
                  </a:cubicBezTo>
                  <a:cubicBezTo>
                    <a:pt x="77" y="100"/>
                    <a:pt x="79" y="101"/>
                    <a:pt x="80" y="100"/>
                  </a:cubicBezTo>
                  <a:cubicBezTo>
                    <a:pt x="79" y="100"/>
                    <a:pt x="78" y="100"/>
                    <a:pt x="78" y="100"/>
                  </a:cubicBezTo>
                  <a:cubicBezTo>
                    <a:pt x="77" y="100"/>
                    <a:pt x="77" y="100"/>
                    <a:pt x="77" y="100"/>
                  </a:cubicBezTo>
                  <a:cubicBezTo>
                    <a:pt x="76" y="100"/>
                    <a:pt x="75" y="100"/>
                    <a:pt x="74" y="101"/>
                  </a:cubicBezTo>
                  <a:cubicBezTo>
                    <a:pt x="74" y="101"/>
                    <a:pt x="73" y="101"/>
                    <a:pt x="74" y="101"/>
                  </a:cubicBezTo>
                  <a:cubicBezTo>
                    <a:pt x="73" y="101"/>
                    <a:pt x="72" y="101"/>
                    <a:pt x="72" y="101"/>
                  </a:cubicBezTo>
                  <a:cubicBezTo>
                    <a:pt x="72" y="101"/>
                    <a:pt x="72" y="101"/>
                    <a:pt x="72" y="101"/>
                  </a:cubicBezTo>
                  <a:close/>
                  <a:moveTo>
                    <a:pt x="75" y="108"/>
                  </a:moveTo>
                  <a:cubicBezTo>
                    <a:pt x="75" y="108"/>
                    <a:pt x="74" y="108"/>
                    <a:pt x="74" y="108"/>
                  </a:cubicBezTo>
                  <a:cubicBezTo>
                    <a:pt x="74" y="108"/>
                    <a:pt x="74" y="108"/>
                    <a:pt x="75" y="108"/>
                  </a:cubicBezTo>
                  <a:close/>
                  <a:moveTo>
                    <a:pt x="67" y="108"/>
                  </a:moveTo>
                  <a:cubicBezTo>
                    <a:pt x="67" y="109"/>
                    <a:pt x="64" y="109"/>
                    <a:pt x="63" y="108"/>
                  </a:cubicBezTo>
                  <a:cubicBezTo>
                    <a:pt x="64" y="108"/>
                    <a:pt x="64" y="107"/>
                    <a:pt x="64" y="107"/>
                  </a:cubicBezTo>
                  <a:cubicBezTo>
                    <a:pt x="65" y="107"/>
                    <a:pt x="65" y="108"/>
                    <a:pt x="66" y="108"/>
                  </a:cubicBezTo>
                  <a:cubicBezTo>
                    <a:pt x="66" y="108"/>
                    <a:pt x="67" y="108"/>
                    <a:pt x="67" y="108"/>
                  </a:cubicBezTo>
                  <a:close/>
                  <a:moveTo>
                    <a:pt x="62" y="108"/>
                  </a:moveTo>
                  <a:cubicBezTo>
                    <a:pt x="61" y="108"/>
                    <a:pt x="60" y="108"/>
                    <a:pt x="60" y="107"/>
                  </a:cubicBezTo>
                  <a:cubicBezTo>
                    <a:pt x="61" y="107"/>
                    <a:pt x="62" y="107"/>
                    <a:pt x="62" y="108"/>
                  </a:cubicBezTo>
                  <a:close/>
                  <a:moveTo>
                    <a:pt x="54" y="106"/>
                  </a:moveTo>
                  <a:cubicBezTo>
                    <a:pt x="54" y="106"/>
                    <a:pt x="53" y="106"/>
                    <a:pt x="53" y="105"/>
                  </a:cubicBezTo>
                  <a:cubicBezTo>
                    <a:pt x="53" y="105"/>
                    <a:pt x="53" y="105"/>
                    <a:pt x="53" y="105"/>
                  </a:cubicBezTo>
                  <a:cubicBezTo>
                    <a:pt x="53" y="105"/>
                    <a:pt x="53" y="104"/>
                    <a:pt x="52" y="104"/>
                  </a:cubicBezTo>
                  <a:cubicBezTo>
                    <a:pt x="53" y="104"/>
                    <a:pt x="53" y="104"/>
                    <a:pt x="53" y="104"/>
                  </a:cubicBezTo>
                  <a:cubicBezTo>
                    <a:pt x="52" y="103"/>
                    <a:pt x="52" y="103"/>
                    <a:pt x="52" y="103"/>
                  </a:cubicBezTo>
                  <a:cubicBezTo>
                    <a:pt x="52" y="102"/>
                    <a:pt x="53" y="102"/>
                    <a:pt x="52" y="102"/>
                  </a:cubicBezTo>
                  <a:cubicBezTo>
                    <a:pt x="53" y="102"/>
                    <a:pt x="53" y="102"/>
                    <a:pt x="54" y="102"/>
                  </a:cubicBezTo>
                  <a:cubicBezTo>
                    <a:pt x="54" y="103"/>
                    <a:pt x="55" y="103"/>
                    <a:pt x="54" y="103"/>
                  </a:cubicBezTo>
                  <a:cubicBezTo>
                    <a:pt x="55" y="103"/>
                    <a:pt x="54" y="103"/>
                    <a:pt x="54" y="103"/>
                  </a:cubicBezTo>
                  <a:cubicBezTo>
                    <a:pt x="54" y="103"/>
                    <a:pt x="54" y="104"/>
                    <a:pt x="54" y="104"/>
                  </a:cubicBezTo>
                  <a:cubicBezTo>
                    <a:pt x="55" y="104"/>
                    <a:pt x="56" y="104"/>
                    <a:pt x="56" y="105"/>
                  </a:cubicBezTo>
                  <a:cubicBezTo>
                    <a:pt x="56" y="106"/>
                    <a:pt x="56" y="106"/>
                    <a:pt x="55" y="106"/>
                  </a:cubicBezTo>
                  <a:cubicBezTo>
                    <a:pt x="55" y="105"/>
                    <a:pt x="55" y="105"/>
                    <a:pt x="54" y="104"/>
                  </a:cubicBezTo>
                  <a:cubicBezTo>
                    <a:pt x="54" y="105"/>
                    <a:pt x="54" y="105"/>
                    <a:pt x="54" y="106"/>
                  </a:cubicBezTo>
                  <a:close/>
                  <a:moveTo>
                    <a:pt x="56" y="103"/>
                  </a:moveTo>
                  <a:cubicBezTo>
                    <a:pt x="56" y="103"/>
                    <a:pt x="56" y="103"/>
                    <a:pt x="57" y="104"/>
                  </a:cubicBezTo>
                  <a:cubicBezTo>
                    <a:pt x="56" y="104"/>
                    <a:pt x="56" y="104"/>
                    <a:pt x="56" y="103"/>
                  </a:cubicBezTo>
                  <a:close/>
                  <a:moveTo>
                    <a:pt x="49" y="102"/>
                  </a:moveTo>
                  <a:cubicBezTo>
                    <a:pt x="50" y="102"/>
                    <a:pt x="51" y="103"/>
                    <a:pt x="52" y="104"/>
                  </a:cubicBezTo>
                  <a:cubicBezTo>
                    <a:pt x="51" y="104"/>
                    <a:pt x="51" y="104"/>
                    <a:pt x="51" y="104"/>
                  </a:cubicBezTo>
                  <a:cubicBezTo>
                    <a:pt x="50" y="103"/>
                    <a:pt x="49" y="103"/>
                    <a:pt x="49" y="103"/>
                  </a:cubicBezTo>
                  <a:cubicBezTo>
                    <a:pt x="49" y="102"/>
                    <a:pt x="49" y="102"/>
                    <a:pt x="49" y="102"/>
                  </a:cubicBezTo>
                  <a:close/>
                  <a:moveTo>
                    <a:pt x="50" y="101"/>
                  </a:moveTo>
                  <a:cubicBezTo>
                    <a:pt x="50" y="100"/>
                    <a:pt x="50" y="101"/>
                    <a:pt x="50" y="101"/>
                  </a:cubicBezTo>
                  <a:cubicBezTo>
                    <a:pt x="49" y="101"/>
                    <a:pt x="50" y="101"/>
                    <a:pt x="50" y="101"/>
                  </a:cubicBezTo>
                  <a:close/>
                  <a:moveTo>
                    <a:pt x="49" y="99"/>
                  </a:moveTo>
                  <a:cubicBezTo>
                    <a:pt x="50" y="99"/>
                    <a:pt x="50" y="100"/>
                    <a:pt x="50" y="100"/>
                  </a:cubicBezTo>
                  <a:cubicBezTo>
                    <a:pt x="49" y="100"/>
                    <a:pt x="49" y="99"/>
                    <a:pt x="49" y="99"/>
                  </a:cubicBezTo>
                  <a:close/>
                  <a:moveTo>
                    <a:pt x="51" y="101"/>
                  </a:moveTo>
                  <a:cubicBezTo>
                    <a:pt x="52" y="101"/>
                    <a:pt x="52" y="101"/>
                    <a:pt x="52" y="101"/>
                  </a:cubicBezTo>
                  <a:cubicBezTo>
                    <a:pt x="51" y="101"/>
                    <a:pt x="51" y="101"/>
                    <a:pt x="51" y="101"/>
                  </a:cubicBezTo>
                  <a:close/>
                  <a:moveTo>
                    <a:pt x="48" y="103"/>
                  </a:moveTo>
                  <a:cubicBezTo>
                    <a:pt x="47" y="103"/>
                    <a:pt x="46" y="103"/>
                    <a:pt x="46" y="102"/>
                  </a:cubicBezTo>
                  <a:cubicBezTo>
                    <a:pt x="47" y="102"/>
                    <a:pt x="47" y="101"/>
                    <a:pt x="47" y="102"/>
                  </a:cubicBezTo>
                  <a:cubicBezTo>
                    <a:pt x="47" y="101"/>
                    <a:pt x="47" y="101"/>
                    <a:pt x="47" y="101"/>
                  </a:cubicBezTo>
                  <a:cubicBezTo>
                    <a:pt x="45" y="101"/>
                    <a:pt x="45" y="100"/>
                    <a:pt x="45" y="98"/>
                  </a:cubicBezTo>
                  <a:cubicBezTo>
                    <a:pt x="45" y="98"/>
                    <a:pt x="45" y="98"/>
                    <a:pt x="45" y="98"/>
                  </a:cubicBezTo>
                  <a:cubicBezTo>
                    <a:pt x="45" y="97"/>
                    <a:pt x="45" y="97"/>
                    <a:pt x="45" y="97"/>
                  </a:cubicBezTo>
                  <a:cubicBezTo>
                    <a:pt x="45" y="97"/>
                    <a:pt x="45" y="97"/>
                    <a:pt x="45" y="96"/>
                  </a:cubicBezTo>
                  <a:cubicBezTo>
                    <a:pt x="45" y="96"/>
                    <a:pt x="45" y="97"/>
                    <a:pt x="45" y="97"/>
                  </a:cubicBezTo>
                  <a:cubicBezTo>
                    <a:pt x="45" y="96"/>
                    <a:pt x="44" y="95"/>
                    <a:pt x="44" y="95"/>
                  </a:cubicBezTo>
                  <a:cubicBezTo>
                    <a:pt x="46" y="95"/>
                    <a:pt x="46" y="96"/>
                    <a:pt x="47" y="98"/>
                  </a:cubicBezTo>
                  <a:cubicBezTo>
                    <a:pt x="46" y="98"/>
                    <a:pt x="46" y="97"/>
                    <a:pt x="45" y="98"/>
                  </a:cubicBezTo>
                  <a:cubicBezTo>
                    <a:pt x="46" y="99"/>
                    <a:pt x="46" y="100"/>
                    <a:pt x="47" y="100"/>
                  </a:cubicBezTo>
                  <a:cubicBezTo>
                    <a:pt x="47" y="101"/>
                    <a:pt x="47" y="102"/>
                    <a:pt x="48" y="102"/>
                  </a:cubicBezTo>
                  <a:cubicBezTo>
                    <a:pt x="48" y="102"/>
                    <a:pt x="48" y="102"/>
                    <a:pt x="47" y="102"/>
                  </a:cubicBezTo>
                  <a:cubicBezTo>
                    <a:pt x="47" y="103"/>
                    <a:pt x="48" y="103"/>
                    <a:pt x="48" y="103"/>
                  </a:cubicBezTo>
                  <a:close/>
                  <a:moveTo>
                    <a:pt x="44" y="98"/>
                  </a:moveTo>
                  <a:cubicBezTo>
                    <a:pt x="44" y="98"/>
                    <a:pt x="44" y="99"/>
                    <a:pt x="44" y="99"/>
                  </a:cubicBezTo>
                  <a:cubicBezTo>
                    <a:pt x="44" y="99"/>
                    <a:pt x="44" y="99"/>
                    <a:pt x="44" y="98"/>
                  </a:cubicBezTo>
                  <a:cubicBezTo>
                    <a:pt x="44" y="98"/>
                    <a:pt x="44" y="98"/>
                    <a:pt x="44" y="98"/>
                  </a:cubicBezTo>
                  <a:close/>
                  <a:moveTo>
                    <a:pt x="48" y="103"/>
                  </a:moveTo>
                  <a:cubicBezTo>
                    <a:pt x="48" y="103"/>
                    <a:pt x="49" y="104"/>
                    <a:pt x="48" y="105"/>
                  </a:cubicBezTo>
                  <a:cubicBezTo>
                    <a:pt x="48" y="104"/>
                    <a:pt x="48" y="104"/>
                    <a:pt x="48" y="103"/>
                  </a:cubicBezTo>
                  <a:close/>
                  <a:moveTo>
                    <a:pt x="43" y="97"/>
                  </a:moveTo>
                  <a:cubicBezTo>
                    <a:pt x="43" y="97"/>
                    <a:pt x="43" y="98"/>
                    <a:pt x="43" y="98"/>
                  </a:cubicBezTo>
                  <a:cubicBezTo>
                    <a:pt x="43" y="98"/>
                    <a:pt x="42" y="98"/>
                    <a:pt x="43" y="97"/>
                  </a:cubicBezTo>
                  <a:cubicBezTo>
                    <a:pt x="41" y="97"/>
                    <a:pt x="41" y="95"/>
                    <a:pt x="41" y="94"/>
                  </a:cubicBezTo>
                  <a:cubicBezTo>
                    <a:pt x="41" y="94"/>
                    <a:pt x="41" y="94"/>
                    <a:pt x="41" y="94"/>
                  </a:cubicBezTo>
                  <a:cubicBezTo>
                    <a:pt x="41" y="94"/>
                    <a:pt x="41" y="94"/>
                    <a:pt x="41" y="93"/>
                  </a:cubicBezTo>
                  <a:cubicBezTo>
                    <a:pt x="41" y="93"/>
                    <a:pt x="41" y="94"/>
                    <a:pt x="41" y="93"/>
                  </a:cubicBezTo>
                  <a:cubicBezTo>
                    <a:pt x="40" y="93"/>
                    <a:pt x="41" y="94"/>
                    <a:pt x="40" y="94"/>
                  </a:cubicBezTo>
                  <a:cubicBezTo>
                    <a:pt x="39" y="94"/>
                    <a:pt x="40" y="92"/>
                    <a:pt x="39" y="92"/>
                  </a:cubicBezTo>
                  <a:cubicBezTo>
                    <a:pt x="39" y="91"/>
                    <a:pt x="38" y="91"/>
                    <a:pt x="38" y="90"/>
                  </a:cubicBezTo>
                  <a:cubicBezTo>
                    <a:pt x="39" y="90"/>
                    <a:pt x="39" y="89"/>
                    <a:pt x="39" y="89"/>
                  </a:cubicBezTo>
                  <a:cubicBezTo>
                    <a:pt x="39" y="88"/>
                    <a:pt x="39" y="86"/>
                    <a:pt x="39" y="85"/>
                  </a:cubicBezTo>
                  <a:cubicBezTo>
                    <a:pt x="39" y="85"/>
                    <a:pt x="39" y="86"/>
                    <a:pt x="39" y="86"/>
                  </a:cubicBezTo>
                  <a:cubicBezTo>
                    <a:pt x="40" y="85"/>
                    <a:pt x="40" y="85"/>
                    <a:pt x="39" y="84"/>
                  </a:cubicBezTo>
                  <a:cubicBezTo>
                    <a:pt x="39" y="84"/>
                    <a:pt x="39" y="85"/>
                    <a:pt x="38" y="85"/>
                  </a:cubicBezTo>
                  <a:cubicBezTo>
                    <a:pt x="38" y="84"/>
                    <a:pt x="38" y="84"/>
                    <a:pt x="38" y="84"/>
                  </a:cubicBezTo>
                  <a:cubicBezTo>
                    <a:pt x="38" y="85"/>
                    <a:pt x="39" y="86"/>
                    <a:pt x="38" y="86"/>
                  </a:cubicBezTo>
                  <a:cubicBezTo>
                    <a:pt x="37" y="85"/>
                    <a:pt x="38" y="82"/>
                    <a:pt x="38" y="81"/>
                  </a:cubicBezTo>
                  <a:cubicBezTo>
                    <a:pt x="39" y="81"/>
                    <a:pt x="38" y="81"/>
                    <a:pt x="39" y="81"/>
                  </a:cubicBezTo>
                  <a:cubicBezTo>
                    <a:pt x="39" y="81"/>
                    <a:pt x="39" y="80"/>
                    <a:pt x="39" y="80"/>
                  </a:cubicBezTo>
                  <a:cubicBezTo>
                    <a:pt x="39" y="80"/>
                    <a:pt x="38" y="80"/>
                    <a:pt x="39" y="80"/>
                  </a:cubicBezTo>
                  <a:cubicBezTo>
                    <a:pt x="38" y="80"/>
                    <a:pt x="38" y="80"/>
                    <a:pt x="38" y="81"/>
                  </a:cubicBezTo>
                  <a:cubicBezTo>
                    <a:pt x="37" y="81"/>
                    <a:pt x="38" y="83"/>
                    <a:pt x="37" y="83"/>
                  </a:cubicBezTo>
                  <a:cubicBezTo>
                    <a:pt x="36" y="84"/>
                    <a:pt x="36" y="84"/>
                    <a:pt x="36" y="85"/>
                  </a:cubicBezTo>
                  <a:cubicBezTo>
                    <a:pt x="36" y="85"/>
                    <a:pt x="36" y="85"/>
                    <a:pt x="36" y="86"/>
                  </a:cubicBezTo>
                  <a:cubicBezTo>
                    <a:pt x="36" y="86"/>
                    <a:pt x="36" y="87"/>
                    <a:pt x="37" y="87"/>
                  </a:cubicBezTo>
                  <a:cubicBezTo>
                    <a:pt x="37" y="87"/>
                    <a:pt x="37" y="87"/>
                    <a:pt x="37" y="86"/>
                  </a:cubicBezTo>
                  <a:cubicBezTo>
                    <a:pt x="38" y="87"/>
                    <a:pt x="38" y="88"/>
                    <a:pt x="38" y="89"/>
                  </a:cubicBezTo>
                  <a:cubicBezTo>
                    <a:pt x="37" y="89"/>
                    <a:pt x="37" y="88"/>
                    <a:pt x="37" y="88"/>
                  </a:cubicBezTo>
                  <a:cubicBezTo>
                    <a:pt x="37" y="88"/>
                    <a:pt x="37" y="88"/>
                    <a:pt x="37" y="88"/>
                  </a:cubicBezTo>
                  <a:cubicBezTo>
                    <a:pt x="36" y="88"/>
                    <a:pt x="37" y="89"/>
                    <a:pt x="37" y="90"/>
                  </a:cubicBezTo>
                  <a:cubicBezTo>
                    <a:pt x="37" y="90"/>
                    <a:pt x="37" y="90"/>
                    <a:pt x="37" y="90"/>
                  </a:cubicBezTo>
                  <a:cubicBezTo>
                    <a:pt x="37" y="92"/>
                    <a:pt x="37" y="93"/>
                    <a:pt x="37" y="94"/>
                  </a:cubicBezTo>
                  <a:cubicBezTo>
                    <a:pt x="36" y="94"/>
                    <a:pt x="36" y="93"/>
                    <a:pt x="35" y="93"/>
                  </a:cubicBezTo>
                  <a:cubicBezTo>
                    <a:pt x="36" y="90"/>
                    <a:pt x="36" y="88"/>
                    <a:pt x="35" y="86"/>
                  </a:cubicBezTo>
                  <a:cubicBezTo>
                    <a:pt x="36" y="83"/>
                    <a:pt x="36" y="78"/>
                    <a:pt x="38" y="75"/>
                  </a:cubicBezTo>
                  <a:cubicBezTo>
                    <a:pt x="39" y="75"/>
                    <a:pt x="39" y="74"/>
                    <a:pt x="40" y="73"/>
                  </a:cubicBezTo>
                  <a:cubicBezTo>
                    <a:pt x="41" y="74"/>
                    <a:pt x="40" y="76"/>
                    <a:pt x="40" y="76"/>
                  </a:cubicBezTo>
                  <a:cubicBezTo>
                    <a:pt x="40" y="76"/>
                    <a:pt x="41" y="77"/>
                    <a:pt x="40" y="78"/>
                  </a:cubicBezTo>
                  <a:cubicBezTo>
                    <a:pt x="40" y="78"/>
                    <a:pt x="40" y="78"/>
                    <a:pt x="40" y="78"/>
                  </a:cubicBezTo>
                  <a:cubicBezTo>
                    <a:pt x="40" y="79"/>
                    <a:pt x="39" y="80"/>
                    <a:pt x="39" y="80"/>
                  </a:cubicBezTo>
                  <a:cubicBezTo>
                    <a:pt x="39" y="81"/>
                    <a:pt x="40" y="81"/>
                    <a:pt x="40" y="80"/>
                  </a:cubicBezTo>
                  <a:cubicBezTo>
                    <a:pt x="40" y="81"/>
                    <a:pt x="40" y="81"/>
                    <a:pt x="41" y="82"/>
                  </a:cubicBezTo>
                  <a:cubicBezTo>
                    <a:pt x="40" y="82"/>
                    <a:pt x="40" y="83"/>
                    <a:pt x="40" y="83"/>
                  </a:cubicBezTo>
                  <a:cubicBezTo>
                    <a:pt x="40" y="83"/>
                    <a:pt x="40" y="83"/>
                    <a:pt x="41" y="83"/>
                  </a:cubicBezTo>
                  <a:cubicBezTo>
                    <a:pt x="40" y="83"/>
                    <a:pt x="41" y="84"/>
                    <a:pt x="41" y="85"/>
                  </a:cubicBezTo>
                  <a:cubicBezTo>
                    <a:pt x="41" y="85"/>
                    <a:pt x="40" y="85"/>
                    <a:pt x="40" y="85"/>
                  </a:cubicBezTo>
                  <a:cubicBezTo>
                    <a:pt x="40" y="86"/>
                    <a:pt x="40" y="86"/>
                    <a:pt x="40" y="87"/>
                  </a:cubicBezTo>
                  <a:cubicBezTo>
                    <a:pt x="41" y="87"/>
                    <a:pt x="41" y="87"/>
                    <a:pt x="41" y="87"/>
                  </a:cubicBezTo>
                  <a:cubicBezTo>
                    <a:pt x="41" y="88"/>
                    <a:pt x="42" y="88"/>
                    <a:pt x="41" y="88"/>
                  </a:cubicBezTo>
                  <a:cubicBezTo>
                    <a:pt x="42" y="88"/>
                    <a:pt x="42" y="87"/>
                    <a:pt x="43" y="88"/>
                  </a:cubicBezTo>
                  <a:cubicBezTo>
                    <a:pt x="42" y="88"/>
                    <a:pt x="43" y="89"/>
                    <a:pt x="43" y="89"/>
                  </a:cubicBezTo>
                  <a:cubicBezTo>
                    <a:pt x="43" y="89"/>
                    <a:pt x="42" y="89"/>
                    <a:pt x="42" y="88"/>
                  </a:cubicBezTo>
                  <a:cubicBezTo>
                    <a:pt x="42" y="88"/>
                    <a:pt x="42" y="88"/>
                    <a:pt x="42" y="88"/>
                  </a:cubicBezTo>
                  <a:cubicBezTo>
                    <a:pt x="42" y="89"/>
                    <a:pt x="42" y="90"/>
                    <a:pt x="42" y="90"/>
                  </a:cubicBezTo>
                  <a:cubicBezTo>
                    <a:pt x="42" y="91"/>
                    <a:pt x="42" y="91"/>
                    <a:pt x="42" y="91"/>
                  </a:cubicBezTo>
                  <a:cubicBezTo>
                    <a:pt x="42" y="91"/>
                    <a:pt x="42" y="91"/>
                    <a:pt x="43" y="91"/>
                  </a:cubicBezTo>
                  <a:cubicBezTo>
                    <a:pt x="43" y="91"/>
                    <a:pt x="43" y="92"/>
                    <a:pt x="43" y="92"/>
                  </a:cubicBezTo>
                  <a:cubicBezTo>
                    <a:pt x="43" y="93"/>
                    <a:pt x="43" y="93"/>
                    <a:pt x="43" y="94"/>
                  </a:cubicBezTo>
                  <a:cubicBezTo>
                    <a:pt x="43" y="94"/>
                    <a:pt x="43" y="94"/>
                    <a:pt x="43" y="94"/>
                  </a:cubicBezTo>
                  <a:cubicBezTo>
                    <a:pt x="43" y="95"/>
                    <a:pt x="43" y="95"/>
                    <a:pt x="43" y="95"/>
                  </a:cubicBezTo>
                  <a:cubicBezTo>
                    <a:pt x="43" y="96"/>
                    <a:pt x="43" y="96"/>
                    <a:pt x="42" y="96"/>
                  </a:cubicBezTo>
                  <a:cubicBezTo>
                    <a:pt x="43" y="96"/>
                    <a:pt x="43" y="97"/>
                    <a:pt x="43" y="97"/>
                  </a:cubicBezTo>
                  <a:close/>
                  <a:moveTo>
                    <a:pt x="38" y="68"/>
                  </a:moveTo>
                  <a:cubicBezTo>
                    <a:pt x="38" y="67"/>
                    <a:pt x="39" y="67"/>
                    <a:pt x="39" y="66"/>
                  </a:cubicBezTo>
                  <a:cubicBezTo>
                    <a:pt x="39" y="66"/>
                    <a:pt x="39" y="66"/>
                    <a:pt x="40" y="66"/>
                  </a:cubicBezTo>
                  <a:cubicBezTo>
                    <a:pt x="40" y="67"/>
                    <a:pt x="39" y="68"/>
                    <a:pt x="38" y="68"/>
                  </a:cubicBezTo>
                  <a:close/>
                  <a:moveTo>
                    <a:pt x="43" y="68"/>
                  </a:moveTo>
                  <a:cubicBezTo>
                    <a:pt x="43" y="67"/>
                    <a:pt x="43" y="67"/>
                    <a:pt x="43" y="67"/>
                  </a:cubicBezTo>
                  <a:cubicBezTo>
                    <a:pt x="43" y="66"/>
                    <a:pt x="43" y="66"/>
                    <a:pt x="44" y="66"/>
                  </a:cubicBezTo>
                  <a:cubicBezTo>
                    <a:pt x="44" y="66"/>
                    <a:pt x="44" y="66"/>
                    <a:pt x="45" y="66"/>
                  </a:cubicBezTo>
                  <a:cubicBezTo>
                    <a:pt x="45" y="66"/>
                    <a:pt x="45" y="66"/>
                    <a:pt x="46" y="66"/>
                  </a:cubicBezTo>
                  <a:cubicBezTo>
                    <a:pt x="46" y="65"/>
                    <a:pt x="47" y="63"/>
                    <a:pt x="48" y="63"/>
                  </a:cubicBezTo>
                  <a:cubicBezTo>
                    <a:pt x="48" y="62"/>
                    <a:pt x="48" y="62"/>
                    <a:pt x="48" y="62"/>
                  </a:cubicBezTo>
                  <a:cubicBezTo>
                    <a:pt x="49" y="62"/>
                    <a:pt x="50" y="62"/>
                    <a:pt x="50" y="63"/>
                  </a:cubicBezTo>
                  <a:cubicBezTo>
                    <a:pt x="50" y="63"/>
                    <a:pt x="48" y="63"/>
                    <a:pt x="49" y="64"/>
                  </a:cubicBezTo>
                  <a:cubicBezTo>
                    <a:pt x="48" y="64"/>
                    <a:pt x="48" y="65"/>
                    <a:pt x="47" y="65"/>
                  </a:cubicBezTo>
                  <a:cubicBezTo>
                    <a:pt x="47" y="65"/>
                    <a:pt x="48" y="65"/>
                    <a:pt x="48" y="66"/>
                  </a:cubicBezTo>
                  <a:cubicBezTo>
                    <a:pt x="48" y="67"/>
                    <a:pt x="47" y="68"/>
                    <a:pt x="46" y="69"/>
                  </a:cubicBezTo>
                  <a:cubicBezTo>
                    <a:pt x="46" y="69"/>
                    <a:pt x="46" y="69"/>
                    <a:pt x="46" y="69"/>
                  </a:cubicBezTo>
                  <a:cubicBezTo>
                    <a:pt x="45" y="70"/>
                    <a:pt x="45" y="72"/>
                    <a:pt x="43" y="74"/>
                  </a:cubicBezTo>
                  <a:cubicBezTo>
                    <a:pt x="43" y="74"/>
                    <a:pt x="43" y="73"/>
                    <a:pt x="43" y="73"/>
                  </a:cubicBezTo>
                  <a:cubicBezTo>
                    <a:pt x="43" y="74"/>
                    <a:pt x="43" y="75"/>
                    <a:pt x="42" y="75"/>
                  </a:cubicBezTo>
                  <a:cubicBezTo>
                    <a:pt x="42" y="75"/>
                    <a:pt x="42" y="75"/>
                    <a:pt x="42" y="75"/>
                  </a:cubicBezTo>
                  <a:cubicBezTo>
                    <a:pt x="41" y="75"/>
                    <a:pt x="41" y="75"/>
                    <a:pt x="41" y="75"/>
                  </a:cubicBezTo>
                  <a:cubicBezTo>
                    <a:pt x="41" y="76"/>
                    <a:pt x="41" y="76"/>
                    <a:pt x="41" y="76"/>
                  </a:cubicBezTo>
                  <a:cubicBezTo>
                    <a:pt x="41" y="76"/>
                    <a:pt x="41" y="76"/>
                    <a:pt x="41" y="76"/>
                  </a:cubicBezTo>
                  <a:cubicBezTo>
                    <a:pt x="41" y="75"/>
                    <a:pt x="41" y="75"/>
                    <a:pt x="41" y="74"/>
                  </a:cubicBezTo>
                  <a:cubicBezTo>
                    <a:pt x="41" y="74"/>
                    <a:pt x="41" y="73"/>
                    <a:pt x="40" y="73"/>
                  </a:cubicBezTo>
                  <a:cubicBezTo>
                    <a:pt x="41" y="72"/>
                    <a:pt x="41" y="71"/>
                    <a:pt x="42" y="70"/>
                  </a:cubicBezTo>
                  <a:cubicBezTo>
                    <a:pt x="41" y="69"/>
                    <a:pt x="42" y="68"/>
                    <a:pt x="43" y="68"/>
                  </a:cubicBezTo>
                  <a:close/>
                  <a:moveTo>
                    <a:pt x="48" y="55"/>
                  </a:moveTo>
                  <a:cubicBezTo>
                    <a:pt x="47" y="55"/>
                    <a:pt x="47" y="55"/>
                    <a:pt x="47" y="55"/>
                  </a:cubicBezTo>
                  <a:cubicBezTo>
                    <a:pt x="47" y="55"/>
                    <a:pt x="47" y="55"/>
                    <a:pt x="47" y="54"/>
                  </a:cubicBezTo>
                  <a:cubicBezTo>
                    <a:pt x="48" y="54"/>
                    <a:pt x="48" y="55"/>
                    <a:pt x="48" y="55"/>
                  </a:cubicBezTo>
                  <a:close/>
                  <a:moveTo>
                    <a:pt x="49" y="53"/>
                  </a:moveTo>
                  <a:cubicBezTo>
                    <a:pt x="48" y="53"/>
                    <a:pt x="48" y="53"/>
                    <a:pt x="47" y="53"/>
                  </a:cubicBezTo>
                  <a:cubicBezTo>
                    <a:pt x="47" y="52"/>
                    <a:pt x="49" y="51"/>
                    <a:pt x="49" y="53"/>
                  </a:cubicBezTo>
                  <a:close/>
                  <a:moveTo>
                    <a:pt x="49" y="55"/>
                  </a:moveTo>
                  <a:cubicBezTo>
                    <a:pt x="50" y="55"/>
                    <a:pt x="50" y="54"/>
                    <a:pt x="50" y="54"/>
                  </a:cubicBezTo>
                  <a:cubicBezTo>
                    <a:pt x="50" y="53"/>
                    <a:pt x="50" y="53"/>
                    <a:pt x="50" y="53"/>
                  </a:cubicBezTo>
                  <a:cubicBezTo>
                    <a:pt x="52" y="52"/>
                    <a:pt x="54" y="51"/>
                    <a:pt x="56" y="50"/>
                  </a:cubicBezTo>
                  <a:cubicBezTo>
                    <a:pt x="56" y="51"/>
                    <a:pt x="55" y="50"/>
                    <a:pt x="55" y="51"/>
                  </a:cubicBezTo>
                  <a:cubicBezTo>
                    <a:pt x="56" y="51"/>
                    <a:pt x="56" y="51"/>
                    <a:pt x="57" y="50"/>
                  </a:cubicBezTo>
                  <a:cubicBezTo>
                    <a:pt x="57" y="50"/>
                    <a:pt x="57" y="50"/>
                    <a:pt x="58" y="50"/>
                  </a:cubicBezTo>
                  <a:cubicBezTo>
                    <a:pt x="59" y="50"/>
                    <a:pt x="59" y="51"/>
                    <a:pt x="60" y="50"/>
                  </a:cubicBezTo>
                  <a:cubicBezTo>
                    <a:pt x="59" y="52"/>
                    <a:pt x="56" y="52"/>
                    <a:pt x="54" y="53"/>
                  </a:cubicBezTo>
                  <a:cubicBezTo>
                    <a:pt x="54" y="53"/>
                    <a:pt x="54" y="53"/>
                    <a:pt x="54" y="54"/>
                  </a:cubicBezTo>
                  <a:cubicBezTo>
                    <a:pt x="53" y="54"/>
                    <a:pt x="53" y="55"/>
                    <a:pt x="52" y="55"/>
                  </a:cubicBezTo>
                  <a:cubicBezTo>
                    <a:pt x="52" y="55"/>
                    <a:pt x="52" y="55"/>
                    <a:pt x="52" y="55"/>
                  </a:cubicBezTo>
                  <a:cubicBezTo>
                    <a:pt x="52" y="55"/>
                    <a:pt x="52" y="56"/>
                    <a:pt x="51" y="56"/>
                  </a:cubicBezTo>
                  <a:cubicBezTo>
                    <a:pt x="51" y="56"/>
                    <a:pt x="51" y="55"/>
                    <a:pt x="50" y="55"/>
                  </a:cubicBezTo>
                  <a:cubicBezTo>
                    <a:pt x="50" y="56"/>
                    <a:pt x="50" y="56"/>
                    <a:pt x="50" y="56"/>
                  </a:cubicBezTo>
                  <a:cubicBezTo>
                    <a:pt x="49" y="56"/>
                    <a:pt x="49" y="57"/>
                    <a:pt x="48" y="57"/>
                  </a:cubicBezTo>
                  <a:cubicBezTo>
                    <a:pt x="49" y="57"/>
                    <a:pt x="49" y="57"/>
                    <a:pt x="49" y="57"/>
                  </a:cubicBezTo>
                  <a:cubicBezTo>
                    <a:pt x="49" y="58"/>
                    <a:pt x="48" y="58"/>
                    <a:pt x="48" y="59"/>
                  </a:cubicBezTo>
                  <a:cubicBezTo>
                    <a:pt x="48" y="60"/>
                    <a:pt x="48" y="60"/>
                    <a:pt x="48" y="60"/>
                  </a:cubicBezTo>
                  <a:cubicBezTo>
                    <a:pt x="49" y="60"/>
                    <a:pt x="49" y="60"/>
                    <a:pt x="49" y="60"/>
                  </a:cubicBezTo>
                  <a:cubicBezTo>
                    <a:pt x="49" y="60"/>
                    <a:pt x="49" y="59"/>
                    <a:pt x="49" y="59"/>
                  </a:cubicBezTo>
                  <a:cubicBezTo>
                    <a:pt x="50" y="59"/>
                    <a:pt x="50" y="59"/>
                    <a:pt x="50" y="58"/>
                  </a:cubicBezTo>
                  <a:cubicBezTo>
                    <a:pt x="51" y="58"/>
                    <a:pt x="50" y="57"/>
                    <a:pt x="51" y="57"/>
                  </a:cubicBezTo>
                  <a:cubicBezTo>
                    <a:pt x="52" y="57"/>
                    <a:pt x="52" y="57"/>
                    <a:pt x="53" y="57"/>
                  </a:cubicBezTo>
                  <a:cubicBezTo>
                    <a:pt x="53" y="57"/>
                    <a:pt x="53" y="58"/>
                    <a:pt x="52" y="58"/>
                  </a:cubicBezTo>
                  <a:cubicBezTo>
                    <a:pt x="51" y="59"/>
                    <a:pt x="50" y="59"/>
                    <a:pt x="49" y="59"/>
                  </a:cubicBezTo>
                  <a:cubicBezTo>
                    <a:pt x="49" y="60"/>
                    <a:pt x="49" y="60"/>
                    <a:pt x="49" y="60"/>
                  </a:cubicBezTo>
                  <a:cubicBezTo>
                    <a:pt x="49" y="60"/>
                    <a:pt x="50" y="60"/>
                    <a:pt x="49" y="61"/>
                  </a:cubicBezTo>
                  <a:cubicBezTo>
                    <a:pt x="49" y="61"/>
                    <a:pt x="49" y="61"/>
                    <a:pt x="49" y="61"/>
                  </a:cubicBezTo>
                  <a:cubicBezTo>
                    <a:pt x="49" y="61"/>
                    <a:pt x="49" y="60"/>
                    <a:pt x="48" y="60"/>
                  </a:cubicBezTo>
                  <a:cubicBezTo>
                    <a:pt x="48" y="60"/>
                    <a:pt x="48" y="61"/>
                    <a:pt x="48" y="61"/>
                  </a:cubicBezTo>
                  <a:cubicBezTo>
                    <a:pt x="48" y="61"/>
                    <a:pt x="48" y="62"/>
                    <a:pt x="48" y="62"/>
                  </a:cubicBezTo>
                  <a:cubicBezTo>
                    <a:pt x="48" y="61"/>
                    <a:pt x="48" y="61"/>
                    <a:pt x="48" y="61"/>
                  </a:cubicBezTo>
                  <a:cubicBezTo>
                    <a:pt x="47" y="61"/>
                    <a:pt x="47" y="62"/>
                    <a:pt x="46" y="63"/>
                  </a:cubicBezTo>
                  <a:cubicBezTo>
                    <a:pt x="45" y="63"/>
                    <a:pt x="45" y="64"/>
                    <a:pt x="44" y="64"/>
                  </a:cubicBezTo>
                  <a:cubicBezTo>
                    <a:pt x="44" y="63"/>
                    <a:pt x="45" y="62"/>
                    <a:pt x="45" y="61"/>
                  </a:cubicBezTo>
                  <a:cubicBezTo>
                    <a:pt x="45" y="61"/>
                    <a:pt x="45" y="61"/>
                    <a:pt x="45" y="61"/>
                  </a:cubicBezTo>
                  <a:cubicBezTo>
                    <a:pt x="46" y="59"/>
                    <a:pt x="48" y="57"/>
                    <a:pt x="49" y="55"/>
                  </a:cubicBezTo>
                  <a:close/>
                  <a:moveTo>
                    <a:pt x="58" y="48"/>
                  </a:moveTo>
                  <a:cubicBezTo>
                    <a:pt x="58" y="48"/>
                    <a:pt x="58" y="48"/>
                    <a:pt x="58" y="47"/>
                  </a:cubicBezTo>
                  <a:cubicBezTo>
                    <a:pt x="58" y="47"/>
                    <a:pt x="58" y="47"/>
                    <a:pt x="58" y="47"/>
                  </a:cubicBezTo>
                  <a:cubicBezTo>
                    <a:pt x="58" y="48"/>
                    <a:pt x="58" y="48"/>
                    <a:pt x="58" y="48"/>
                  </a:cubicBezTo>
                  <a:close/>
                  <a:moveTo>
                    <a:pt x="62" y="54"/>
                  </a:moveTo>
                  <a:cubicBezTo>
                    <a:pt x="61" y="55"/>
                    <a:pt x="60" y="55"/>
                    <a:pt x="59" y="55"/>
                  </a:cubicBezTo>
                  <a:cubicBezTo>
                    <a:pt x="58" y="55"/>
                    <a:pt x="58" y="56"/>
                    <a:pt x="58" y="55"/>
                  </a:cubicBezTo>
                  <a:cubicBezTo>
                    <a:pt x="58" y="55"/>
                    <a:pt x="58" y="55"/>
                    <a:pt x="58" y="55"/>
                  </a:cubicBezTo>
                  <a:cubicBezTo>
                    <a:pt x="59" y="54"/>
                    <a:pt x="60" y="54"/>
                    <a:pt x="62" y="54"/>
                  </a:cubicBezTo>
                  <a:close/>
                  <a:moveTo>
                    <a:pt x="59" y="53"/>
                  </a:moveTo>
                  <a:cubicBezTo>
                    <a:pt x="59" y="53"/>
                    <a:pt x="60" y="53"/>
                    <a:pt x="60" y="53"/>
                  </a:cubicBezTo>
                  <a:cubicBezTo>
                    <a:pt x="60" y="53"/>
                    <a:pt x="59" y="53"/>
                    <a:pt x="59" y="53"/>
                  </a:cubicBezTo>
                  <a:cubicBezTo>
                    <a:pt x="59" y="53"/>
                    <a:pt x="59" y="53"/>
                    <a:pt x="59" y="53"/>
                  </a:cubicBezTo>
                  <a:close/>
                  <a:moveTo>
                    <a:pt x="57" y="55"/>
                  </a:moveTo>
                  <a:cubicBezTo>
                    <a:pt x="56" y="54"/>
                    <a:pt x="57" y="55"/>
                    <a:pt x="56" y="55"/>
                  </a:cubicBezTo>
                  <a:cubicBezTo>
                    <a:pt x="56" y="54"/>
                    <a:pt x="56" y="54"/>
                    <a:pt x="57" y="54"/>
                  </a:cubicBezTo>
                  <a:cubicBezTo>
                    <a:pt x="57" y="54"/>
                    <a:pt x="57" y="54"/>
                    <a:pt x="57" y="55"/>
                  </a:cubicBezTo>
                  <a:close/>
                  <a:moveTo>
                    <a:pt x="57" y="64"/>
                  </a:moveTo>
                  <a:cubicBezTo>
                    <a:pt x="58" y="63"/>
                    <a:pt x="60" y="62"/>
                    <a:pt x="61" y="63"/>
                  </a:cubicBezTo>
                  <a:cubicBezTo>
                    <a:pt x="61" y="63"/>
                    <a:pt x="60" y="63"/>
                    <a:pt x="60" y="64"/>
                  </a:cubicBezTo>
                  <a:cubicBezTo>
                    <a:pt x="60" y="64"/>
                    <a:pt x="61" y="64"/>
                    <a:pt x="61" y="64"/>
                  </a:cubicBezTo>
                  <a:cubicBezTo>
                    <a:pt x="61" y="64"/>
                    <a:pt x="62" y="64"/>
                    <a:pt x="63" y="64"/>
                  </a:cubicBezTo>
                  <a:cubicBezTo>
                    <a:pt x="63" y="63"/>
                    <a:pt x="63" y="63"/>
                    <a:pt x="63" y="63"/>
                  </a:cubicBezTo>
                  <a:cubicBezTo>
                    <a:pt x="63" y="63"/>
                    <a:pt x="63" y="63"/>
                    <a:pt x="63" y="63"/>
                  </a:cubicBezTo>
                  <a:cubicBezTo>
                    <a:pt x="64" y="63"/>
                    <a:pt x="64" y="64"/>
                    <a:pt x="65" y="64"/>
                  </a:cubicBezTo>
                  <a:cubicBezTo>
                    <a:pt x="65" y="64"/>
                    <a:pt x="65" y="65"/>
                    <a:pt x="65" y="65"/>
                  </a:cubicBezTo>
                  <a:cubicBezTo>
                    <a:pt x="63" y="65"/>
                    <a:pt x="61" y="66"/>
                    <a:pt x="59" y="66"/>
                  </a:cubicBezTo>
                  <a:cubicBezTo>
                    <a:pt x="59" y="66"/>
                    <a:pt x="59" y="66"/>
                    <a:pt x="59" y="66"/>
                  </a:cubicBezTo>
                  <a:cubicBezTo>
                    <a:pt x="59" y="66"/>
                    <a:pt x="59" y="66"/>
                    <a:pt x="59" y="66"/>
                  </a:cubicBezTo>
                  <a:cubicBezTo>
                    <a:pt x="58" y="66"/>
                    <a:pt x="58" y="66"/>
                    <a:pt x="57" y="66"/>
                  </a:cubicBezTo>
                  <a:cubicBezTo>
                    <a:pt x="57" y="67"/>
                    <a:pt x="57" y="67"/>
                    <a:pt x="57" y="67"/>
                  </a:cubicBezTo>
                  <a:cubicBezTo>
                    <a:pt x="57" y="67"/>
                    <a:pt x="58" y="67"/>
                    <a:pt x="58" y="67"/>
                  </a:cubicBezTo>
                  <a:cubicBezTo>
                    <a:pt x="57" y="68"/>
                    <a:pt x="57" y="69"/>
                    <a:pt x="56" y="69"/>
                  </a:cubicBezTo>
                  <a:cubicBezTo>
                    <a:pt x="56" y="69"/>
                    <a:pt x="56" y="69"/>
                    <a:pt x="56" y="68"/>
                  </a:cubicBezTo>
                  <a:cubicBezTo>
                    <a:pt x="56" y="68"/>
                    <a:pt x="55" y="68"/>
                    <a:pt x="55" y="69"/>
                  </a:cubicBezTo>
                  <a:cubicBezTo>
                    <a:pt x="56" y="70"/>
                    <a:pt x="55" y="70"/>
                    <a:pt x="54" y="71"/>
                  </a:cubicBezTo>
                  <a:cubicBezTo>
                    <a:pt x="54" y="71"/>
                    <a:pt x="54" y="71"/>
                    <a:pt x="54" y="71"/>
                  </a:cubicBezTo>
                  <a:cubicBezTo>
                    <a:pt x="54" y="71"/>
                    <a:pt x="55" y="69"/>
                    <a:pt x="54" y="69"/>
                  </a:cubicBezTo>
                  <a:cubicBezTo>
                    <a:pt x="54" y="69"/>
                    <a:pt x="54" y="69"/>
                    <a:pt x="54" y="69"/>
                  </a:cubicBezTo>
                  <a:cubicBezTo>
                    <a:pt x="53" y="68"/>
                    <a:pt x="54" y="67"/>
                    <a:pt x="54" y="66"/>
                  </a:cubicBezTo>
                  <a:cubicBezTo>
                    <a:pt x="54" y="66"/>
                    <a:pt x="54" y="66"/>
                    <a:pt x="53" y="66"/>
                  </a:cubicBezTo>
                  <a:cubicBezTo>
                    <a:pt x="53" y="66"/>
                    <a:pt x="54" y="65"/>
                    <a:pt x="55" y="66"/>
                  </a:cubicBezTo>
                  <a:cubicBezTo>
                    <a:pt x="55" y="65"/>
                    <a:pt x="55" y="65"/>
                    <a:pt x="55" y="65"/>
                  </a:cubicBezTo>
                  <a:cubicBezTo>
                    <a:pt x="56" y="65"/>
                    <a:pt x="56" y="64"/>
                    <a:pt x="57" y="64"/>
                  </a:cubicBezTo>
                  <a:close/>
                  <a:moveTo>
                    <a:pt x="55" y="63"/>
                  </a:moveTo>
                  <a:cubicBezTo>
                    <a:pt x="56" y="63"/>
                    <a:pt x="59" y="60"/>
                    <a:pt x="60" y="62"/>
                  </a:cubicBezTo>
                  <a:cubicBezTo>
                    <a:pt x="59" y="62"/>
                    <a:pt x="59" y="62"/>
                    <a:pt x="58" y="62"/>
                  </a:cubicBezTo>
                  <a:cubicBezTo>
                    <a:pt x="57" y="62"/>
                    <a:pt x="57" y="64"/>
                    <a:pt x="55" y="63"/>
                  </a:cubicBezTo>
                  <a:close/>
                  <a:moveTo>
                    <a:pt x="64" y="60"/>
                  </a:moveTo>
                  <a:cubicBezTo>
                    <a:pt x="64" y="60"/>
                    <a:pt x="64" y="60"/>
                    <a:pt x="63" y="60"/>
                  </a:cubicBezTo>
                  <a:cubicBezTo>
                    <a:pt x="65" y="60"/>
                    <a:pt x="66" y="59"/>
                    <a:pt x="67" y="60"/>
                  </a:cubicBezTo>
                  <a:cubicBezTo>
                    <a:pt x="66" y="60"/>
                    <a:pt x="65" y="60"/>
                    <a:pt x="64" y="60"/>
                  </a:cubicBezTo>
                  <a:close/>
                  <a:moveTo>
                    <a:pt x="69" y="63"/>
                  </a:moveTo>
                  <a:cubicBezTo>
                    <a:pt x="68" y="64"/>
                    <a:pt x="68" y="63"/>
                    <a:pt x="67" y="63"/>
                  </a:cubicBezTo>
                  <a:cubicBezTo>
                    <a:pt x="67" y="63"/>
                    <a:pt x="68" y="63"/>
                    <a:pt x="69" y="63"/>
                  </a:cubicBezTo>
                  <a:close/>
                  <a:moveTo>
                    <a:pt x="67" y="62"/>
                  </a:moveTo>
                  <a:cubicBezTo>
                    <a:pt x="66" y="62"/>
                    <a:pt x="66" y="62"/>
                    <a:pt x="65" y="62"/>
                  </a:cubicBezTo>
                  <a:cubicBezTo>
                    <a:pt x="65" y="62"/>
                    <a:pt x="66" y="62"/>
                    <a:pt x="67" y="62"/>
                  </a:cubicBezTo>
                  <a:close/>
                  <a:moveTo>
                    <a:pt x="58" y="77"/>
                  </a:moveTo>
                  <a:cubicBezTo>
                    <a:pt x="58" y="77"/>
                    <a:pt x="58" y="76"/>
                    <a:pt x="59" y="77"/>
                  </a:cubicBezTo>
                  <a:cubicBezTo>
                    <a:pt x="58" y="78"/>
                    <a:pt x="58" y="79"/>
                    <a:pt x="59" y="79"/>
                  </a:cubicBezTo>
                  <a:cubicBezTo>
                    <a:pt x="59" y="80"/>
                    <a:pt x="58" y="80"/>
                    <a:pt x="58" y="80"/>
                  </a:cubicBezTo>
                  <a:cubicBezTo>
                    <a:pt x="57" y="80"/>
                    <a:pt x="58" y="81"/>
                    <a:pt x="57" y="82"/>
                  </a:cubicBezTo>
                  <a:cubicBezTo>
                    <a:pt x="57" y="82"/>
                    <a:pt x="57" y="83"/>
                    <a:pt x="57" y="83"/>
                  </a:cubicBezTo>
                  <a:cubicBezTo>
                    <a:pt x="56" y="83"/>
                    <a:pt x="56" y="83"/>
                    <a:pt x="55" y="82"/>
                  </a:cubicBezTo>
                  <a:cubicBezTo>
                    <a:pt x="55" y="82"/>
                    <a:pt x="56" y="82"/>
                    <a:pt x="56" y="81"/>
                  </a:cubicBezTo>
                  <a:cubicBezTo>
                    <a:pt x="57" y="80"/>
                    <a:pt x="57" y="79"/>
                    <a:pt x="58" y="78"/>
                  </a:cubicBezTo>
                  <a:cubicBezTo>
                    <a:pt x="58" y="77"/>
                    <a:pt x="58" y="77"/>
                    <a:pt x="58" y="77"/>
                  </a:cubicBezTo>
                  <a:close/>
                  <a:moveTo>
                    <a:pt x="58" y="95"/>
                  </a:moveTo>
                  <a:cubicBezTo>
                    <a:pt x="57" y="94"/>
                    <a:pt x="56" y="94"/>
                    <a:pt x="56" y="93"/>
                  </a:cubicBezTo>
                  <a:cubicBezTo>
                    <a:pt x="57" y="93"/>
                    <a:pt x="58" y="93"/>
                    <a:pt x="58" y="95"/>
                  </a:cubicBezTo>
                  <a:close/>
                  <a:moveTo>
                    <a:pt x="58" y="92"/>
                  </a:moveTo>
                  <a:cubicBezTo>
                    <a:pt x="59" y="92"/>
                    <a:pt x="59" y="93"/>
                    <a:pt x="58" y="93"/>
                  </a:cubicBezTo>
                  <a:cubicBezTo>
                    <a:pt x="58" y="93"/>
                    <a:pt x="58" y="93"/>
                    <a:pt x="58" y="93"/>
                  </a:cubicBezTo>
                  <a:cubicBezTo>
                    <a:pt x="58" y="93"/>
                    <a:pt x="58" y="92"/>
                    <a:pt x="58" y="92"/>
                  </a:cubicBezTo>
                  <a:close/>
                  <a:moveTo>
                    <a:pt x="57" y="99"/>
                  </a:moveTo>
                  <a:cubicBezTo>
                    <a:pt x="57" y="99"/>
                    <a:pt x="57" y="99"/>
                    <a:pt x="57" y="98"/>
                  </a:cubicBezTo>
                  <a:cubicBezTo>
                    <a:pt x="58" y="99"/>
                    <a:pt x="58" y="99"/>
                    <a:pt x="58" y="99"/>
                  </a:cubicBezTo>
                  <a:cubicBezTo>
                    <a:pt x="58" y="99"/>
                    <a:pt x="58" y="99"/>
                    <a:pt x="57" y="99"/>
                  </a:cubicBezTo>
                  <a:close/>
                  <a:moveTo>
                    <a:pt x="58" y="100"/>
                  </a:moveTo>
                  <a:cubicBezTo>
                    <a:pt x="58" y="100"/>
                    <a:pt x="58" y="100"/>
                    <a:pt x="58" y="100"/>
                  </a:cubicBezTo>
                  <a:cubicBezTo>
                    <a:pt x="58" y="100"/>
                    <a:pt x="58" y="100"/>
                    <a:pt x="58" y="100"/>
                  </a:cubicBezTo>
                  <a:close/>
                  <a:moveTo>
                    <a:pt x="49" y="71"/>
                  </a:moveTo>
                  <a:cubicBezTo>
                    <a:pt x="49" y="71"/>
                    <a:pt x="49" y="71"/>
                    <a:pt x="49" y="71"/>
                  </a:cubicBezTo>
                  <a:cubicBezTo>
                    <a:pt x="48" y="71"/>
                    <a:pt x="48" y="71"/>
                    <a:pt x="48" y="71"/>
                  </a:cubicBezTo>
                  <a:cubicBezTo>
                    <a:pt x="48" y="71"/>
                    <a:pt x="48" y="71"/>
                    <a:pt x="48" y="71"/>
                  </a:cubicBezTo>
                  <a:cubicBezTo>
                    <a:pt x="48" y="70"/>
                    <a:pt x="48" y="70"/>
                    <a:pt x="48" y="70"/>
                  </a:cubicBezTo>
                  <a:cubicBezTo>
                    <a:pt x="49" y="70"/>
                    <a:pt x="49" y="71"/>
                    <a:pt x="49" y="71"/>
                  </a:cubicBezTo>
                  <a:cubicBezTo>
                    <a:pt x="50" y="70"/>
                    <a:pt x="51" y="69"/>
                    <a:pt x="52" y="68"/>
                  </a:cubicBezTo>
                  <a:cubicBezTo>
                    <a:pt x="52" y="68"/>
                    <a:pt x="52" y="68"/>
                    <a:pt x="52" y="68"/>
                  </a:cubicBezTo>
                  <a:cubicBezTo>
                    <a:pt x="52" y="68"/>
                    <a:pt x="52" y="68"/>
                    <a:pt x="52" y="68"/>
                  </a:cubicBezTo>
                  <a:cubicBezTo>
                    <a:pt x="52" y="68"/>
                    <a:pt x="52" y="68"/>
                    <a:pt x="51" y="68"/>
                  </a:cubicBezTo>
                  <a:cubicBezTo>
                    <a:pt x="51" y="68"/>
                    <a:pt x="51" y="68"/>
                    <a:pt x="50" y="68"/>
                  </a:cubicBezTo>
                  <a:cubicBezTo>
                    <a:pt x="50" y="67"/>
                    <a:pt x="52" y="67"/>
                    <a:pt x="52" y="66"/>
                  </a:cubicBezTo>
                  <a:cubicBezTo>
                    <a:pt x="53" y="66"/>
                    <a:pt x="53" y="66"/>
                    <a:pt x="54" y="67"/>
                  </a:cubicBezTo>
                  <a:cubicBezTo>
                    <a:pt x="54" y="68"/>
                    <a:pt x="53" y="68"/>
                    <a:pt x="53" y="69"/>
                  </a:cubicBezTo>
                  <a:cubicBezTo>
                    <a:pt x="53" y="70"/>
                    <a:pt x="52" y="70"/>
                    <a:pt x="51" y="71"/>
                  </a:cubicBezTo>
                  <a:cubicBezTo>
                    <a:pt x="51" y="72"/>
                    <a:pt x="52" y="71"/>
                    <a:pt x="52" y="71"/>
                  </a:cubicBezTo>
                  <a:cubicBezTo>
                    <a:pt x="52" y="72"/>
                    <a:pt x="52" y="72"/>
                    <a:pt x="51" y="72"/>
                  </a:cubicBezTo>
                  <a:cubicBezTo>
                    <a:pt x="51" y="72"/>
                    <a:pt x="51" y="72"/>
                    <a:pt x="51" y="72"/>
                  </a:cubicBezTo>
                  <a:cubicBezTo>
                    <a:pt x="51" y="72"/>
                    <a:pt x="50" y="72"/>
                    <a:pt x="50" y="73"/>
                  </a:cubicBezTo>
                  <a:cubicBezTo>
                    <a:pt x="50" y="73"/>
                    <a:pt x="50" y="73"/>
                    <a:pt x="49" y="73"/>
                  </a:cubicBezTo>
                  <a:cubicBezTo>
                    <a:pt x="49" y="72"/>
                    <a:pt x="50" y="72"/>
                    <a:pt x="50" y="72"/>
                  </a:cubicBezTo>
                  <a:cubicBezTo>
                    <a:pt x="50" y="72"/>
                    <a:pt x="49" y="71"/>
                    <a:pt x="49" y="71"/>
                  </a:cubicBezTo>
                  <a:close/>
                  <a:moveTo>
                    <a:pt x="47" y="74"/>
                  </a:moveTo>
                  <a:cubicBezTo>
                    <a:pt x="47" y="74"/>
                    <a:pt x="47" y="74"/>
                    <a:pt x="47" y="74"/>
                  </a:cubicBezTo>
                  <a:cubicBezTo>
                    <a:pt x="47" y="74"/>
                    <a:pt x="47" y="74"/>
                    <a:pt x="47" y="74"/>
                  </a:cubicBezTo>
                  <a:cubicBezTo>
                    <a:pt x="46" y="74"/>
                    <a:pt x="47" y="74"/>
                    <a:pt x="47" y="74"/>
                  </a:cubicBezTo>
                  <a:close/>
                  <a:moveTo>
                    <a:pt x="47" y="74"/>
                  </a:moveTo>
                  <a:cubicBezTo>
                    <a:pt x="46" y="73"/>
                    <a:pt x="46" y="73"/>
                    <a:pt x="46" y="73"/>
                  </a:cubicBezTo>
                  <a:cubicBezTo>
                    <a:pt x="47" y="73"/>
                    <a:pt x="46" y="73"/>
                    <a:pt x="47" y="73"/>
                  </a:cubicBezTo>
                  <a:cubicBezTo>
                    <a:pt x="47" y="73"/>
                    <a:pt x="47" y="72"/>
                    <a:pt x="47" y="72"/>
                  </a:cubicBezTo>
                  <a:cubicBezTo>
                    <a:pt x="48" y="72"/>
                    <a:pt x="48" y="72"/>
                    <a:pt x="48" y="72"/>
                  </a:cubicBezTo>
                  <a:cubicBezTo>
                    <a:pt x="48" y="72"/>
                    <a:pt x="48" y="73"/>
                    <a:pt x="48" y="73"/>
                  </a:cubicBezTo>
                  <a:cubicBezTo>
                    <a:pt x="47" y="73"/>
                    <a:pt x="47" y="73"/>
                    <a:pt x="47" y="74"/>
                  </a:cubicBezTo>
                  <a:close/>
                  <a:moveTo>
                    <a:pt x="49" y="69"/>
                  </a:moveTo>
                  <a:cubicBezTo>
                    <a:pt x="49" y="69"/>
                    <a:pt x="49" y="70"/>
                    <a:pt x="49" y="70"/>
                  </a:cubicBezTo>
                  <a:cubicBezTo>
                    <a:pt x="49" y="69"/>
                    <a:pt x="49" y="69"/>
                    <a:pt x="49" y="69"/>
                  </a:cubicBezTo>
                  <a:close/>
                  <a:moveTo>
                    <a:pt x="49" y="69"/>
                  </a:moveTo>
                  <a:cubicBezTo>
                    <a:pt x="49" y="69"/>
                    <a:pt x="49" y="69"/>
                    <a:pt x="49" y="69"/>
                  </a:cubicBezTo>
                  <a:cubicBezTo>
                    <a:pt x="49" y="69"/>
                    <a:pt x="50" y="69"/>
                    <a:pt x="50" y="69"/>
                  </a:cubicBezTo>
                  <a:cubicBezTo>
                    <a:pt x="50" y="69"/>
                    <a:pt x="50" y="69"/>
                    <a:pt x="49" y="69"/>
                  </a:cubicBezTo>
                  <a:close/>
                  <a:moveTo>
                    <a:pt x="53" y="63"/>
                  </a:moveTo>
                  <a:cubicBezTo>
                    <a:pt x="52" y="63"/>
                    <a:pt x="52" y="63"/>
                    <a:pt x="52" y="63"/>
                  </a:cubicBezTo>
                  <a:cubicBezTo>
                    <a:pt x="52" y="63"/>
                    <a:pt x="53" y="63"/>
                    <a:pt x="53" y="63"/>
                  </a:cubicBezTo>
                  <a:close/>
                  <a:moveTo>
                    <a:pt x="53" y="62"/>
                  </a:moveTo>
                  <a:cubicBezTo>
                    <a:pt x="53" y="62"/>
                    <a:pt x="53" y="62"/>
                    <a:pt x="53" y="62"/>
                  </a:cubicBezTo>
                  <a:cubicBezTo>
                    <a:pt x="53" y="62"/>
                    <a:pt x="53" y="63"/>
                    <a:pt x="53" y="63"/>
                  </a:cubicBezTo>
                  <a:cubicBezTo>
                    <a:pt x="53" y="62"/>
                    <a:pt x="53" y="62"/>
                    <a:pt x="53" y="62"/>
                  </a:cubicBezTo>
                  <a:close/>
                  <a:moveTo>
                    <a:pt x="55" y="77"/>
                  </a:moveTo>
                  <a:cubicBezTo>
                    <a:pt x="55" y="77"/>
                    <a:pt x="55" y="78"/>
                    <a:pt x="54" y="78"/>
                  </a:cubicBezTo>
                  <a:cubicBezTo>
                    <a:pt x="54" y="78"/>
                    <a:pt x="53" y="79"/>
                    <a:pt x="53" y="80"/>
                  </a:cubicBezTo>
                  <a:cubicBezTo>
                    <a:pt x="53" y="80"/>
                    <a:pt x="53" y="80"/>
                    <a:pt x="54" y="80"/>
                  </a:cubicBezTo>
                  <a:cubicBezTo>
                    <a:pt x="54" y="81"/>
                    <a:pt x="54" y="81"/>
                    <a:pt x="53" y="81"/>
                  </a:cubicBezTo>
                  <a:cubicBezTo>
                    <a:pt x="53" y="81"/>
                    <a:pt x="53" y="80"/>
                    <a:pt x="53" y="79"/>
                  </a:cubicBezTo>
                  <a:cubicBezTo>
                    <a:pt x="53" y="78"/>
                    <a:pt x="53" y="78"/>
                    <a:pt x="53" y="78"/>
                  </a:cubicBezTo>
                  <a:cubicBezTo>
                    <a:pt x="53" y="77"/>
                    <a:pt x="55" y="77"/>
                    <a:pt x="55" y="75"/>
                  </a:cubicBezTo>
                  <a:cubicBezTo>
                    <a:pt x="55" y="75"/>
                    <a:pt x="56" y="75"/>
                    <a:pt x="56" y="75"/>
                  </a:cubicBezTo>
                  <a:cubicBezTo>
                    <a:pt x="56" y="76"/>
                    <a:pt x="56" y="76"/>
                    <a:pt x="55" y="76"/>
                  </a:cubicBezTo>
                  <a:cubicBezTo>
                    <a:pt x="55" y="77"/>
                    <a:pt x="55" y="77"/>
                    <a:pt x="55" y="77"/>
                  </a:cubicBezTo>
                  <a:close/>
                  <a:moveTo>
                    <a:pt x="54" y="86"/>
                  </a:moveTo>
                  <a:cubicBezTo>
                    <a:pt x="54" y="85"/>
                    <a:pt x="54" y="84"/>
                    <a:pt x="55" y="84"/>
                  </a:cubicBezTo>
                  <a:cubicBezTo>
                    <a:pt x="55" y="85"/>
                    <a:pt x="56" y="86"/>
                    <a:pt x="56" y="88"/>
                  </a:cubicBezTo>
                  <a:cubicBezTo>
                    <a:pt x="55" y="87"/>
                    <a:pt x="55" y="87"/>
                    <a:pt x="54" y="86"/>
                  </a:cubicBezTo>
                  <a:cubicBezTo>
                    <a:pt x="54" y="86"/>
                    <a:pt x="53" y="87"/>
                    <a:pt x="53" y="87"/>
                  </a:cubicBezTo>
                  <a:cubicBezTo>
                    <a:pt x="53" y="87"/>
                    <a:pt x="53" y="87"/>
                    <a:pt x="53" y="87"/>
                  </a:cubicBezTo>
                  <a:cubicBezTo>
                    <a:pt x="53" y="86"/>
                    <a:pt x="53" y="86"/>
                    <a:pt x="54" y="86"/>
                  </a:cubicBezTo>
                  <a:close/>
                  <a:moveTo>
                    <a:pt x="53" y="82"/>
                  </a:moveTo>
                  <a:cubicBezTo>
                    <a:pt x="53" y="82"/>
                    <a:pt x="53" y="83"/>
                    <a:pt x="53" y="83"/>
                  </a:cubicBezTo>
                  <a:cubicBezTo>
                    <a:pt x="53" y="83"/>
                    <a:pt x="53" y="83"/>
                    <a:pt x="53" y="82"/>
                  </a:cubicBezTo>
                  <a:close/>
                  <a:moveTo>
                    <a:pt x="51" y="82"/>
                  </a:moveTo>
                  <a:cubicBezTo>
                    <a:pt x="51" y="81"/>
                    <a:pt x="51" y="81"/>
                    <a:pt x="51" y="81"/>
                  </a:cubicBezTo>
                  <a:cubicBezTo>
                    <a:pt x="52" y="81"/>
                    <a:pt x="52" y="81"/>
                    <a:pt x="52" y="81"/>
                  </a:cubicBezTo>
                  <a:cubicBezTo>
                    <a:pt x="52" y="81"/>
                    <a:pt x="51" y="81"/>
                    <a:pt x="51" y="82"/>
                  </a:cubicBezTo>
                  <a:close/>
                  <a:moveTo>
                    <a:pt x="52" y="84"/>
                  </a:moveTo>
                  <a:cubicBezTo>
                    <a:pt x="52" y="84"/>
                    <a:pt x="52" y="85"/>
                    <a:pt x="52" y="85"/>
                  </a:cubicBezTo>
                  <a:cubicBezTo>
                    <a:pt x="52" y="85"/>
                    <a:pt x="52" y="84"/>
                    <a:pt x="52" y="84"/>
                  </a:cubicBezTo>
                  <a:close/>
                  <a:moveTo>
                    <a:pt x="52" y="90"/>
                  </a:moveTo>
                  <a:cubicBezTo>
                    <a:pt x="52" y="89"/>
                    <a:pt x="52" y="89"/>
                    <a:pt x="52" y="89"/>
                  </a:cubicBezTo>
                  <a:cubicBezTo>
                    <a:pt x="52" y="89"/>
                    <a:pt x="52" y="89"/>
                    <a:pt x="53" y="89"/>
                  </a:cubicBezTo>
                  <a:cubicBezTo>
                    <a:pt x="53" y="90"/>
                    <a:pt x="53" y="90"/>
                    <a:pt x="53" y="91"/>
                  </a:cubicBezTo>
                  <a:cubicBezTo>
                    <a:pt x="52" y="91"/>
                    <a:pt x="52" y="90"/>
                    <a:pt x="52" y="90"/>
                  </a:cubicBezTo>
                  <a:cubicBezTo>
                    <a:pt x="52" y="90"/>
                    <a:pt x="52" y="90"/>
                    <a:pt x="52" y="91"/>
                  </a:cubicBezTo>
                  <a:cubicBezTo>
                    <a:pt x="52" y="91"/>
                    <a:pt x="51" y="90"/>
                    <a:pt x="51" y="90"/>
                  </a:cubicBezTo>
                  <a:cubicBezTo>
                    <a:pt x="52" y="90"/>
                    <a:pt x="52" y="90"/>
                    <a:pt x="52" y="90"/>
                  </a:cubicBezTo>
                  <a:close/>
                  <a:moveTo>
                    <a:pt x="52" y="81"/>
                  </a:moveTo>
                  <a:cubicBezTo>
                    <a:pt x="53" y="81"/>
                    <a:pt x="52" y="82"/>
                    <a:pt x="53" y="83"/>
                  </a:cubicBezTo>
                  <a:cubicBezTo>
                    <a:pt x="53" y="83"/>
                    <a:pt x="52" y="83"/>
                    <a:pt x="52" y="83"/>
                  </a:cubicBezTo>
                  <a:cubicBezTo>
                    <a:pt x="52" y="82"/>
                    <a:pt x="53" y="82"/>
                    <a:pt x="52" y="81"/>
                  </a:cubicBezTo>
                  <a:close/>
                  <a:moveTo>
                    <a:pt x="51" y="73"/>
                  </a:moveTo>
                  <a:cubicBezTo>
                    <a:pt x="51" y="73"/>
                    <a:pt x="51" y="73"/>
                    <a:pt x="50" y="74"/>
                  </a:cubicBezTo>
                  <a:cubicBezTo>
                    <a:pt x="50" y="74"/>
                    <a:pt x="50" y="74"/>
                    <a:pt x="50" y="74"/>
                  </a:cubicBezTo>
                  <a:cubicBezTo>
                    <a:pt x="50" y="73"/>
                    <a:pt x="51" y="73"/>
                    <a:pt x="51" y="73"/>
                  </a:cubicBezTo>
                  <a:close/>
                  <a:moveTo>
                    <a:pt x="51" y="77"/>
                  </a:moveTo>
                  <a:cubicBezTo>
                    <a:pt x="51" y="77"/>
                    <a:pt x="51" y="78"/>
                    <a:pt x="51" y="78"/>
                  </a:cubicBezTo>
                  <a:cubicBezTo>
                    <a:pt x="50" y="78"/>
                    <a:pt x="50" y="77"/>
                    <a:pt x="50" y="78"/>
                  </a:cubicBezTo>
                  <a:cubicBezTo>
                    <a:pt x="50" y="77"/>
                    <a:pt x="50" y="77"/>
                    <a:pt x="51" y="77"/>
                  </a:cubicBezTo>
                  <a:close/>
                  <a:moveTo>
                    <a:pt x="51" y="92"/>
                  </a:moveTo>
                  <a:cubicBezTo>
                    <a:pt x="52" y="92"/>
                    <a:pt x="52" y="91"/>
                    <a:pt x="52" y="91"/>
                  </a:cubicBezTo>
                  <a:cubicBezTo>
                    <a:pt x="52" y="91"/>
                    <a:pt x="52" y="91"/>
                    <a:pt x="52" y="91"/>
                  </a:cubicBezTo>
                  <a:cubicBezTo>
                    <a:pt x="52" y="91"/>
                    <a:pt x="53" y="91"/>
                    <a:pt x="53" y="92"/>
                  </a:cubicBezTo>
                  <a:cubicBezTo>
                    <a:pt x="53" y="92"/>
                    <a:pt x="53" y="92"/>
                    <a:pt x="53" y="92"/>
                  </a:cubicBezTo>
                  <a:cubicBezTo>
                    <a:pt x="53" y="93"/>
                    <a:pt x="53" y="93"/>
                    <a:pt x="54" y="93"/>
                  </a:cubicBezTo>
                  <a:cubicBezTo>
                    <a:pt x="54" y="93"/>
                    <a:pt x="53" y="93"/>
                    <a:pt x="53" y="94"/>
                  </a:cubicBezTo>
                  <a:cubicBezTo>
                    <a:pt x="53" y="94"/>
                    <a:pt x="53" y="94"/>
                    <a:pt x="53" y="94"/>
                  </a:cubicBezTo>
                  <a:cubicBezTo>
                    <a:pt x="54" y="94"/>
                    <a:pt x="54" y="94"/>
                    <a:pt x="54" y="94"/>
                  </a:cubicBezTo>
                  <a:cubicBezTo>
                    <a:pt x="54" y="94"/>
                    <a:pt x="56" y="94"/>
                    <a:pt x="55" y="96"/>
                  </a:cubicBezTo>
                  <a:cubicBezTo>
                    <a:pt x="54" y="95"/>
                    <a:pt x="50" y="94"/>
                    <a:pt x="51" y="92"/>
                  </a:cubicBezTo>
                  <a:close/>
                  <a:moveTo>
                    <a:pt x="55" y="92"/>
                  </a:moveTo>
                  <a:cubicBezTo>
                    <a:pt x="55" y="93"/>
                    <a:pt x="55" y="92"/>
                    <a:pt x="55" y="92"/>
                  </a:cubicBezTo>
                  <a:cubicBezTo>
                    <a:pt x="55" y="92"/>
                    <a:pt x="55" y="92"/>
                    <a:pt x="55" y="92"/>
                  </a:cubicBezTo>
                  <a:cubicBezTo>
                    <a:pt x="55" y="92"/>
                    <a:pt x="55" y="92"/>
                    <a:pt x="55" y="92"/>
                  </a:cubicBezTo>
                  <a:close/>
                  <a:moveTo>
                    <a:pt x="55" y="91"/>
                  </a:moveTo>
                  <a:cubicBezTo>
                    <a:pt x="54" y="92"/>
                    <a:pt x="54" y="92"/>
                    <a:pt x="54" y="91"/>
                  </a:cubicBezTo>
                  <a:cubicBezTo>
                    <a:pt x="55" y="91"/>
                    <a:pt x="55" y="91"/>
                    <a:pt x="55" y="91"/>
                  </a:cubicBezTo>
                  <a:close/>
                  <a:moveTo>
                    <a:pt x="55" y="93"/>
                  </a:moveTo>
                  <a:cubicBezTo>
                    <a:pt x="54" y="93"/>
                    <a:pt x="54" y="93"/>
                    <a:pt x="54" y="93"/>
                  </a:cubicBezTo>
                  <a:cubicBezTo>
                    <a:pt x="54" y="93"/>
                    <a:pt x="55" y="93"/>
                    <a:pt x="55" y="93"/>
                  </a:cubicBezTo>
                  <a:close/>
                  <a:moveTo>
                    <a:pt x="55" y="91"/>
                  </a:moveTo>
                  <a:cubicBezTo>
                    <a:pt x="54" y="90"/>
                    <a:pt x="54" y="89"/>
                    <a:pt x="53" y="89"/>
                  </a:cubicBezTo>
                  <a:cubicBezTo>
                    <a:pt x="53" y="89"/>
                    <a:pt x="53" y="89"/>
                    <a:pt x="53" y="89"/>
                  </a:cubicBezTo>
                  <a:cubicBezTo>
                    <a:pt x="53" y="88"/>
                    <a:pt x="53" y="88"/>
                    <a:pt x="52" y="88"/>
                  </a:cubicBezTo>
                  <a:cubicBezTo>
                    <a:pt x="52" y="87"/>
                    <a:pt x="53" y="87"/>
                    <a:pt x="53" y="87"/>
                  </a:cubicBezTo>
                  <a:cubicBezTo>
                    <a:pt x="53" y="87"/>
                    <a:pt x="53" y="88"/>
                    <a:pt x="53" y="88"/>
                  </a:cubicBezTo>
                  <a:cubicBezTo>
                    <a:pt x="54" y="88"/>
                    <a:pt x="54" y="87"/>
                    <a:pt x="54" y="87"/>
                  </a:cubicBezTo>
                  <a:cubicBezTo>
                    <a:pt x="54" y="87"/>
                    <a:pt x="55" y="88"/>
                    <a:pt x="55" y="88"/>
                  </a:cubicBezTo>
                  <a:cubicBezTo>
                    <a:pt x="55" y="89"/>
                    <a:pt x="55" y="89"/>
                    <a:pt x="55" y="89"/>
                  </a:cubicBezTo>
                  <a:cubicBezTo>
                    <a:pt x="55" y="90"/>
                    <a:pt x="56" y="90"/>
                    <a:pt x="56" y="90"/>
                  </a:cubicBezTo>
                  <a:cubicBezTo>
                    <a:pt x="56" y="91"/>
                    <a:pt x="56" y="91"/>
                    <a:pt x="55" y="91"/>
                  </a:cubicBezTo>
                  <a:close/>
                  <a:moveTo>
                    <a:pt x="58" y="92"/>
                  </a:moveTo>
                  <a:cubicBezTo>
                    <a:pt x="57" y="92"/>
                    <a:pt x="57" y="92"/>
                    <a:pt x="56" y="92"/>
                  </a:cubicBezTo>
                  <a:cubicBezTo>
                    <a:pt x="56" y="90"/>
                    <a:pt x="58" y="91"/>
                    <a:pt x="58" y="92"/>
                  </a:cubicBezTo>
                  <a:close/>
                  <a:moveTo>
                    <a:pt x="56" y="71"/>
                  </a:moveTo>
                  <a:cubicBezTo>
                    <a:pt x="56" y="72"/>
                    <a:pt x="56" y="72"/>
                    <a:pt x="56" y="72"/>
                  </a:cubicBezTo>
                  <a:cubicBezTo>
                    <a:pt x="56" y="71"/>
                    <a:pt x="56" y="71"/>
                    <a:pt x="56" y="71"/>
                  </a:cubicBezTo>
                  <a:close/>
                  <a:moveTo>
                    <a:pt x="54" y="65"/>
                  </a:moveTo>
                  <a:cubicBezTo>
                    <a:pt x="54" y="64"/>
                    <a:pt x="54" y="64"/>
                    <a:pt x="54" y="64"/>
                  </a:cubicBezTo>
                  <a:cubicBezTo>
                    <a:pt x="54" y="64"/>
                    <a:pt x="54" y="65"/>
                    <a:pt x="54" y="65"/>
                  </a:cubicBezTo>
                  <a:close/>
                  <a:moveTo>
                    <a:pt x="54" y="64"/>
                  </a:moveTo>
                  <a:cubicBezTo>
                    <a:pt x="54" y="64"/>
                    <a:pt x="54" y="64"/>
                    <a:pt x="54" y="64"/>
                  </a:cubicBezTo>
                  <a:cubicBezTo>
                    <a:pt x="55" y="64"/>
                    <a:pt x="55" y="64"/>
                    <a:pt x="55" y="64"/>
                  </a:cubicBezTo>
                  <a:cubicBezTo>
                    <a:pt x="55" y="64"/>
                    <a:pt x="55" y="64"/>
                    <a:pt x="54" y="64"/>
                  </a:cubicBezTo>
                  <a:close/>
                  <a:moveTo>
                    <a:pt x="44" y="56"/>
                  </a:moveTo>
                  <a:cubicBezTo>
                    <a:pt x="44" y="56"/>
                    <a:pt x="43" y="56"/>
                    <a:pt x="43" y="55"/>
                  </a:cubicBezTo>
                  <a:cubicBezTo>
                    <a:pt x="44" y="55"/>
                    <a:pt x="44" y="55"/>
                    <a:pt x="44" y="55"/>
                  </a:cubicBezTo>
                  <a:cubicBezTo>
                    <a:pt x="44" y="56"/>
                    <a:pt x="44" y="56"/>
                    <a:pt x="44" y="56"/>
                  </a:cubicBezTo>
                  <a:close/>
                  <a:moveTo>
                    <a:pt x="42" y="78"/>
                  </a:moveTo>
                  <a:cubicBezTo>
                    <a:pt x="42" y="78"/>
                    <a:pt x="42" y="78"/>
                    <a:pt x="41" y="79"/>
                  </a:cubicBezTo>
                  <a:cubicBezTo>
                    <a:pt x="41" y="79"/>
                    <a:pt x="41" y="78"/>
                    <a:pt x="41" y="78"/>
                  </a:cubicBezTo>
                  <a:cubicBezTo>
                    <a:pt x="41" y="78"/>
                    <a:pt x="41" y="77"/>
                    <a:pt x="42" y="78"/>
                  </a:cubicBezTo>
                  <a:close/>
                  <a:moveTo>
                    <a:pt x="40" y="79"/>
                  </a:moveTo>
                  <a:cubicBezTo>
                    <a:pt x="41" y="79"/>
                    <a:pt x="41" y="80"/>
                    <a:pt x="41" y="80"/>
                  </a:cubicBezTo>
                  <a:cubicBezTo>
                    <a:pt x="40" y="80"/>
                    <a:pt x="40" y="80"/>
                    <a:pt x="40" y="79"/>
                  </a:cubicBezTo>
                  <a:close/>
                  <a:moveTo>
                    <a:pt x="41" y="86"/>
                  </a:moveTo>
                  <a:cubicBezTo>
                    <a:pt x="42" y="86"/>
                    <a:pt x="42" y="86"/>
                    <a:pt x="42" y="87"/>
                  </a:cubicBezTo>
                  <a:cubicBezTo>
                    <a:pt x="41" y="87"/>
                    <a:pt x="41" y="86"/>
                    <a:pt x="41" y="86"/>
                  </a:cubicBezTo>
                  <a:close/>
                  <a:moveTo>
                    <a:pt x="42" y="85"/>
                  </a:moveTo>
                  <a:cubicBezTo>
                    <a:pt x="42" y="84"/>
                    <a:pt x="42" y="83"/>
                    <a:pt x="43" y="84"/>
                  </a:cubicBezTo>
                  <a:cubicBezTo>
                    <a:pt x="43" y="84"/>
                    <a:pt x="43" y="85"/>
                    <a:pt x="42" y="85"/>
                  </a:cubicBezTo>
                  <a:close/>
                  <a:moveTo>
                    <a:pt x="62" y="88"/>
                  </a:moveTo>
                  <a:cubicBezTo>
                    <a:pt x="61" y="88"/>
                    <a:pt x="61" y="88"/>
                    <a:pt x="61" y="88"/>
                  </a:cubicBezTo>
                  <a:cubicBezTo>
                    <a:pt x="61" y="88"/>
                    <a:pt x="62" y="88"/>
                    <a:pt x="62" y="88"/>
                  </a:cubicBezTo>
                  <a:cubicBezTo>
                    <a:pt x="62" y="88"/>
                    <a:pt x="61" y="88"/>
                    <a:pt x="62" y="88"/>
                  </a:cubicBezTo>
                  <a:close/>
                  <a:moveTo>
                    <a:pt x="59" y="72"/>
                  </a:moveTo>
                  <a:cubicBezTo>
                    <a:pt x="60" y="72"/>
                    <a:pt x="61" y="72"/>
                    <a:pt x="62" y="72"/>
                  </a:cubicBezTo>
                  <a:cubicBezTo>
                    <a:pt x="62" y="73"/>
                    <a:pt x="61" y="74"/>
                    <a:pt x="59" y="74"/>
                  </a:cubicBezTo>
                  <a:cubicBezTo>
                    <a:pt x="59" y="73"/>
                    <a:pt x="59" y="73"/>
                    <a:pt x="59" y="72"/>
                  </a:cubicBezTo>
                  <a:close/>
                  <a:moveTo>
                    <a:pt x="66" y="74"/>
                  </a:moveTo>
                  <a:cubicBezTo>
                    <a:pt x="66" y="74"/>
                    <a:pt x="66" y="74"/>
                    <a:pt x="66" y="74"/>
                  </a:cubicBezTo>
                  <a:cubicBezTo>
                    <a:pt x="66" y="74"/>
                    <a:pt x="66" y="75"/>
                    <a:pt x="66" y="75"/>
                  </a:cubicBezTo>
                  <a:cubicBezTo>
                    <a:pt x="66" y="75"/>
                    <a:pt x="66" y="75"/>
                    <a:pt x="66" y="75"/>
                  </a:cubicBezTo>
                  <a:cubicBezTo>
                    <a:pt x="66" y="75"/>
                    <a:pt x="66" y="74"/>
                    <a:pt x="66" y="74"/>
                  </a:cubicBezTo>
                  <a:close/>
                  <a:moveTo>
                    <a:pt x="69" y="62"/>
                  </a:moveTo>
                  <a:cubicBezTo>
                    <a:pt x="70" y="62"/>
                    <a:pt x="71" y="63"/>
                    <a:pt x="71" y="63"/>
                  </a:cubicBezTo>
                  <a:cubicBezTo>
                    <a:pt x="71" y="63"/>
                    <a:pt x="70" y="62"/>
                    <a:pt x="69" y="62"/>
                  </a:cubicBezTo>
                  <a:close/>
                  <a:moveTo>
                    <a:pt x="71" y="66"/>
                  </a:moveTo>
                  <a:cubicBezTo>
                    <a:pt x="71" y="66"/>
                    <a:pt x="71" y="66"/>
                    <a:pt x="70" y="66"/>
                  </a:cubicBezTo>
                  <a:cubicBezTo>
                    <a:pt x="70" y="66"/>
                    <a:pt x="70" y="66"/>
                    <a:pt x="70" y="66"/>
                  </a:cubicBezTo>
                  <a:cubicBezTo>
                    <a:pt x="71" y="65"/>
                    <a:pt x="71" y="66"/>
                    <a:pt x="71" y="66"/>
                  </a:cubicBezTo>
                  <a:close/>
                  <a:moveTo>
                    <a:pt x="72" y="66"/>
                  </a:moveTo>
                  <a:cubicBezTo>
                    <a:pt x="72" y="66"/>
                    <a:pt x="72" y="66"/>
                    <a:pt x="72" y="67"/>
                  </a:cubicBezTo>
                  <a:cubicBezTo>
                    <a:pt x="72" y="67"/>
                    <a:pt x="72" y="66"/>
                    <a:pt x="72" y="66"/>
                  </a:cubicBezTo>
                  <a:close/>
                  <a:moveTo>
                    <a:pt x="75" y="63"/>
                  </a:moveTo>
                  <a:cubicBezTo>
                    <a:pt x="75" y="63"/>
                    <a:pt x="76" y="63"/>
                    <a:pt x="76" y="64"/>
                  </a:cubicBezTo>
                  <a:cubicBezTo>
                    <a:pt x="75" y="64"/>
                    <a:pt x="75" y="63"/>
                    <a:pt x="75" y="63"/>
                  </a:cubicBezTo>
                  <a:close/>
                  <a:moveTo>
                    <a:pt x="76" y="67"/>
                  </a:moveTo>
                  <a:cubicBezTo>
                    <a:pt x="76" y="67"/>
                    <a:pt x="76" y="67"/>
                    <a:pt x="76" y="66"/>
                  </a:cubicBezTo>
                  <a:cubicBezTo>
                    <a:pt x="76" y="66"/>
                    <a:pt x="76" y="67"/>
                    <a:pt x="76" y="67"/>
                  </a:cubicBezTo>
                  <a:close/>
                  <a:moveTo>
                    <a:pt x="75" y="68"/>
                  </a:moveTo>
                  <a:cubicBezTo>
                    <a:pt x="75" y="69"/>
                    <a:pt x="76" y="68"/>
                    <a:pt x="76" y="69"/>
                  </a:cubicBezTo>
                  <a:cubicBezTo>
                    <a:pt x="76" y="68"/>
                    <a:pt x="76" y="68"/>
                    <a:pt x="76" y="68"/>
                  </a:cubicBezTo>
                  <a:cubicBezTo>
                    <a:pt x="77" y="68"/>
                    <a:pt x="77" y="69"/>
                    <a:pt x="78" y="68"/>
                  </a:cubicBezTo>
                  <a:cubicBezTo>
                    <a:pt x="78" y="68"/>
                    <a:pt x="78" y="68"/>
                    <a:pt x="78" y="68"/>
                  </a:cubicBezTo>
                  <a:cubicBezTo>
                    <a:pt x="78" y="69"/>
                    <a:pt x="78" y="69"/>
                    <a:pt x="79" y="69"/>
                  </a:cubicBezTo>
                  <a:cubicBezTo>
                    <a:pt x="79" y="69"/>
                    <a:pt x="78" y="69"/>
                    <a:pt x="79" y="69"/>
                  </a:cubicBezTo>
                  <a:cubicBezTo>
                    <a:pt x="79" y="69"/>
                    <a:pt x="79" y="69"/>
                    <a:pt x="79" y="70"/>
                  </a:cubicBezTo>
                  <a:cubicBezTo>
                    <a:pt x="79" y="70"/>
                    <a:pt x="77" y="70"/>
                    <a:pt x="77" y="69"/>
                  </a:cubicBezTo>
                  <a:cubicBezTo>
                    <a:pt x="77" y="69"/>
                    <a:pt x="77" y="70"/>
                    <a:pt x="77" y="70"/>
                  </a:cubicBezTo>
                  <a:cubicBezTo>
                    <a:pt x="77" y="70"/>
                    <a:pt x="77" y="70"/>
                    <a:pt x="77" y="70"/>
                  </a:cubicBezTo>
                  <a:cubicBezTo>
                    <a:pt x="77" y="71"/>
                    <a:pt x="76" y="70"/>
                    <a:pt x="76" y="70"/>
                  </a:cubicBezTo>
                  <a:cubicBezTo>
                    <a:pt x="76" y="70"/>
                    <a:pt x="76" y="70"/>
                    <a:pt x="76" y="70"/>
                  </a:cubicBezTo>
                  <a:cubicBezTo>
                    <a:pt x="75" y="69"/>
                    <a:pt x="75" y="69"/>
                    <a:pt x="75" y="69"/>
                  </a:cubicBezTo>
                  <a:cubicBezTo>
                    <a:pt x="75" y="69"/>
                    <a:pt x="75" y="68"/>
                    <a:pt x="75" y="68"/>
                  </a:cubicBezTo>
                  <a:cubicBezTo>
                    <a:pt x="75" y="68"/>
                    <a:pt x="74" y="68"/>
                    <a:pt x="74" y="67"/>
                  </a:cubicBezTo>
                  <a:cubicBezTo>
                    <a:pt x="75" y="67"/>
                    <a:pt x="75" y="68"/>
                    <a:pt x="75" y="68"/>
                  </a:cubicBezTo>
                  <a:close/>
                  <a:moveTo>
                    <a:pt x="77" y="63"/>
                  </a:moveTo>
                  <a:cubicBezTo>
                    <a:pt x="77" y="64"/>
                    <a:pt x="77" y="64"/>
                    <a:pt x="77" y="64"/>
                  </a:cubicBezTo>
                  <a:cubicBezTo>
                    <a:pt x="77" y="64"/>
                    <a:pt x="77" y="64"/>
                    <a:pt x="77" y="63"/>
                  </a:cubicBezTo>
                  <a:close/>
                  <a:moveTo>
                    <a:pt x="74" y="69"/>
                  </a:moveTo>
                  <a:cubicBezTo>
                    <a:pt x="74" y="69"/>
                    <a:pt x="74" y="69"/>
                    <a:pt x="74" y="69"/>
                  </a:cubicBezTo>
                  <a:cubicBezTo>
                    <a:pt x="74" y="68"/>
                    <a:pt x="74" y="68"/>
                    <a:pt x="74" y="69"/>
                  </a:cubicBezTo>
                  <a:close/>
                  <a:moveTo>
                    <a:pt x="73" y="63"/>
                  </a:moveTo>
                  <a:cubicBezTo>
                    <a:pt x="74" y="63"/>
                    <a:pt x="75" y="63"/>
                    <a:pt x="75" y="64"/>
                  </a:cubicBezTo>
                  <a:cubicBezTo>
                    <a:pt x="74" y="64"/>
                    <a:pt x="73" y="64"/>
                    <a:pt x="73" y="63"/>
                  </a:cubicBezTo>
                  <a:close/>
                  <a:moveTo>
                    <a:pt x="74" y="67"/>
                  </a:moveTo>
                  <a:cubicBezTo>
                    <a:pt x="73" y="67"/>
                    <a:pt x="73" y="67"/>
                    <a:pt x="73" y="66"/>
                  </a:cubicBezTo>
                  <a:cubicBezTo>
                    <a:pt x="74" y="66"/>
                    <a:pt x="74" y="67"/>
                    <a:pt x="74" y="67"/>
                  </a:cubicBezTo>
                  <a:close/>
                  <a:moveTo>
                    <a:pt x="73" y="63"/>
                  </a:moveTo>
                  <a:cubicBezTo>
                    <a:pt x="73" y="63"/>
                    <a:pt x="73" y="63"/>
                    <a:pt x="73" y="62"/>
                  </a:cubicBezTo>
                  <a:cubicBezTo>
                    <a:pt x="73" y="62"/>
                    <a:pt x="73" y="62"/>
                    <a:pt x="73" y="62"/>
                  </a:cubicBezTo>
                  <a:cubicBezTo>
                    <a:pt x="73" y="63"/>
                    <a:pt x="73" y="63"/>
                    <a:pt x="73" y="63"/>
                  </a:cubicBezTo>
                  <a:close/>
                  <a:moveTo>
                    <a:pt x="81" y="62"/>
                  </a:moveTo>
                  <a:cubicBezTo>
                    <a:pt x="81" y="62"/>
                    <a:pt x="81" y="63"/>
                    <a:pt x="82" y="63"/>
                  </a:cubicBezTo>
                  <a:cubicBezTo>
                    <a:pt x="81" y="63"/>
                    <a:pt x="81" y="63"/>
                    <a:pt x="81" y="62"/>
                  </a:cubicBezTo>
                  <a:close/>
                  <a:moveTo>
                    <a:pt x="82" y="68"/>
                  </a:moveTo>
                  <a:cubicBezTo>
                    <a:pt x="81" y="68"/>
                    <a:pt x="81" y="68"/>
                    <a:pt x="81" y="67"/>
                  </a:cubicBezTo>
                  <a:cubicBezTo>
                    <a:pt x="81" y="67"/>
                    <a:pt x="82" y="68"/>
                    <a:pt x="82" y="68"/>
                  </a:cubicBezTo>
                  <a:close/>
                  <a:moveTo>
                    <a:pt x="82" y="71"/>
                  </a:moveTo>
                  <a:cubicBezTo>
                    <a:pt x="82" y="71"/>
                    <a:pt x="82" y="71"/>
                    <a:pt x="82" y="72"/>
                  </a:cubicBezTo>
                  <a:cubicBezTo>
                    <a:pt x="82" y="72"/>
                    <a:pt x="82" y="72"/>
                    <a:pt x="82" y="72"/>
                  </a:cubicBezTo>
                  <a:cubicBezTo>
                    <a:pt x="81" y="72"/>
                    <a:pt x="81" y="71"/>
                    <a:pt x="81" y="71"/>
                  </a:cubicBezTo>
                  <a:cubicBezTo>
                    <a:pt x="81" y="71"/>
                    <a:pt x="81" y="72"/>
                    <a:pt x="81" y="72"/>
                  </a:cubicBezTo>
                  <a:cubicBezTo>
                    <a:pt x="81" y="71"/>
                    <a:pt x="81" y="71"/>
                    <a:pt x="81" y="71"/>
                  </a:cubicBezTo>
                  <a:cubicBezTo>
                    <a:pt x="81" y="71"/>
                    <a:pt x="81" y="71"/>
                    <a:pt x="82" y="71"/>
                  </a:cubicBezTo>
                  <a:close/>
                  <a:moveTo>
                    <a:pt x="84" y="73"/>
                  </a:moveTo>
                  <a:cubicBezTo>
                    <a:pt x="84" y="73"/>
                    <a:pt x="85" y="74"/>
                    <a:pt x="85" y="74"/>
                  </a:cubicBezTo>
                  <a:cubicBezTo>
                    <a:pt x="84" y="74"/>
                    <a:pt x="84" y="74"/>
                    <a:pt x="84" y="73"/>
                  </a:cubicBezTo>
                  <a:close/>
                  <a:moveTo>
                    <a:pt x="84" y="61"/>
                  </a:moveTo>
                  <a:cubicBezTo>
                    <a:pt x="85" y="61"/>
                    <a:pt x="86" y="61"/>
                    <a:pt x="85" y="62"/>
                  </a:cubicBezTo>
                  <a:cubicBezTo>
                    <a:pt x="85" y="61"/>
                    <a:pt x="84" y="61"/>
                    <a:pt x="84" y="61"/>
                  </a:cubicBezTo>
                  <a:close/>
                  <a:moveTo>
                    <a:pt x="82" y="62"/>
                  </a:moveTo>
                  <a:cubicBezTo>
                    <a:pt x="83" y="62"/>
                    <a:pt x="84" y="63"/>
                    <a:pt x="84" y="64"/>
                  </a:cubicBezTo>
                  <a:cubicBezTo>
                    <a:pt x="83" y="64"/>
                    <a:pt x="82" y="63"/>
                    <a:pt x="82" y="62"/>
                  </a:cubicBezTo>
                  <a:close/>
                  <a:moveTo>
                    <a:pt x="82" y="72"/>
                  </a:moveTo>
                  <a:cubicBezTo>
                    <a:pt x="82" y="72"/>
                    <a:pt x="82" y="72"/>
                    <a:pt x="82" y="72"/>
                  </a:cubicBezTo>
                  <a:cubicBezTo>
                    <a:pt x="82" y="72"/>
                    <a:pt x="83" y="72"/>
                    <a:pt x="83" y="73"/>
                  </a:cubicBezTo>
                  <a:cubicBezTo>
                    <a:pt x="82" y="73"/>
                    <a:pt x="82" y="72"/>
                    <a:pt x="82" y="72"/>
                  </a:cubicBezTo>
                  <a:cubicBezTo>
                    <a:pt x="82" y="72"/>
                    <a:pt x="82" y="72"/>
                    <a:pt x="82" y="72"/>
                  </a:cubicBezTo>
                  <a:close/>
                  <a:moveTo>
                    <a:pt x="81" y="73"/>
                  </a:moveTo>
                  <a:cubicBezTo>
                    <a:pt x="81" y="74"/>
                    <a:pt x="83" y="74"/>
                    <a:pt x="83" y="75"/>
                  </a:cubicBezTo>
                  <a:cubicBezTo>
                    <a:pt x="84" y="75"/>
                    <a:pt x="84" y="77"/>
                    <a:pt x="84" y="78"/>
                  </a:cubicBezTo>
                  <a:cubicBezTo>
                    <a:pt x="85" y="77"/>
                    <a:pt x="85" y="77"/>
                    <a:pt x="85" y="78"/>
                  </a:cubicBezTo>
                  <a:cubicBezTo>
                    <a:pt x="85" y="78"/>
                    <a:pt x="85" y="78"/>
                    <a:pt x="85" y="78"/>
                  </a:cubicBezTo>
                  <a:cubicBezTo>
                    <a:pt x="85" y="78"/>
                    <a:pt x="85" y="78"/>
                    <a:pt x="85" y="78"/>
                  </a:cubicBezTo>
                  <a:cubicBezTo>
                    <a:pt x="84" y="78"/>
                    <a:pt x="84" y="79"/>
                    <a:pt x="85" y="79"/>
                  </a:cubicBezTo>
                  <a:cubicBezTo>
                    <a:pt x="85" y="79"/>
                    <a:pt x="85" y="79"/>
                    <a:pt x="86" y="79"/>
                  </a:cubicBezTo>
                  <a:cubicBezTo>
                    <a:pt x="86" y="80"/>
                    <a:pt x="85" y="80"/>
                    <a:pt x="85" y="80"/>
                  </a:cubicBezTo>
                  <a:cubicBezTo>
                    <a:pt x="85" y="81"/>
                    <a:pt x="85" y="81"/>
                    <a:pt x="85" y="81"/>
                  </a:cubicBezTo>
                  <a:cubicBezTo>
                    <a:pt x="85" y="81"/>
                    <a:pt x="85" y="81"/>
                    <a:pt x="85" y="81"/>
                  </a:cubicBezTo>
                  <a:cubicBezTo>
                    <a:pt x="85" y="81"/>
                    <a:pt x="85" y="81"/>
                    <a:pt x="85" y="81"/>
                  </a:cubicBezTo>
                  <a:cubicBezTo>
                    <a:pt x="85" y="81"/>
                    <a:pt x="85" y="81"/>
                    <a:pt x="85" y="80"/>
                  </a:cubicBezTo>
                  <a:cubicBezTo>
                    <a:pt x="85" y="80"/>
                    <a:pt x="85" y="80"/>
                    <a:pt x="85" y="80"/>
                  </a:cubicBezTo>
                  <a:cubicBezTo>
                    <a:pt x="85" y="80"/>
                    <a:pt x="85" y="80"/>
                    <a:pt x="85" y="80"/>
                  </a:cubicBezTo>
                  <a:cubicBezTo>
                    <a:pt x="84" y="80"/>
                    <a:pt x="84" y="80"/>
                    <a:pt x="85" y="82"/>
                  </a:cubicBezTo>
                  <a:cubicBezTo>
                    <a:pt x="84" y="81"/>
                    <a:pt x="83" y="81"/>
                    <a:pt x="83" y="81"/>
                  </a:cubicBezTo>
                  <a:cubicBezTo>
                    <a:pt x="83" y="81"/>
                    <a:pt x="83" y="81"/>
                    <a:pt x="83" y="81"/>
                  </a:cubicBezTo>
                  <a:cubicBezTo>
                    <a:pt x="84" y="81"/>
                    <a:pt x="84" y="82"/>
                    <a:pt x="85" y="82"/>
                  </a:cubicBezTo>
                  <a:cubicBezTo>
                    <a:pt x="85" y="82"/>
                    <a:pt x="85" y="82"/>
                    <a:pt x="85" y="81"/>
                  </a:cubicBezTo>
                  <a:cubicBezTo>
                    <a:pt x="87" y="82"/>
                    <a:pt x="87" y="84"/>
                    <a:pt x="86" y="85"/>
                  </a:cubicBezTo>
                  <a:cubicBezTo>
                    <a:pt x="85" y="85"/>
                    <a:pt x="84" y="84"/>
                    <a:pt x="83" y="84"/>
                  </a:cubicBezTo>
                  <a:cubicBezTo>
                    <a:pt x="83" y="85"/>
                    <a:pt x="84" y="85"/>
                    <a:pt x="83" y="86"/>
                  </a:cubicBezTo>
                  <a:cubicBezTo>
                    <a:pt x="83" y="86"/>
                    <a:pt x="84" y="86"/>
                    <a:pt x="84" y="86"/>
                  </a:cubicBezTo>
                  <a:cubicBezTo>
                    <a:pt x="84" y="87"/>
                    <a:pt x="84" y="87"/>
                    <a:pt x="83" y="87"/>
                  </a:cubicBezTo>
                  <a:cubicBezTo>
                    <a:pt x="83" y="87"/>
                    <a:pt x="83" y="86"/>
                    <a:pt x="83" y="86"/>
                  </a:cubicBezTo>
                  <a:cubicBezTo>
                    <a:pt x="82" y="87"/>
                    <a:pt x="83" y="87"/>
                    <a:pt x="83" y="87"/>
                  </a:cubicBezTo>
                  <a:cubicBezTo>
                    <a:pt x="83" y="88"/>
                    <a:pt x="82" y="89"/>
                    <a:pt x="82" y="90"/>
                  </a:cubicBezTo>
                  <a:cubicBezTo>
                    <a:pt x="81" y="89"/>
                    <a:pt x="81" y="88"/>
                    <a:pt x="81" y="87"/>
                  </a:cubicBezTo>
                  <a:cubicBezTo>
                    <a:pt x="81" y="87"/>
                    <a:pt x="81" y="87"/>
                    <a:pt x="82" y="87"/>
                  </a:cubicBezTo>
                  <a:cubicBezTo>
                    <a:pt x="82" y="87"/>
                    <a:pt x="82" y="87"/>
                    <a:pt x="82" y="87"/>
                  </a:cubicBezTo>
                  <a:cubicBezTo>
                    <a:pt x="83" y="86"/>
                    <a:pt x="81" y="85"/>
                    <a:pt x="82" y="83"/>
                  </a:cubicBezTo>
                  <a:cubicBezTo>
                    <a:pt x="82" y="81"/>
                    <a:pt x="81" y="81"/>
                    <a:pt x="81" y="79"/>
                  </a:cubicBezTo>
                  <a:cubicBezTo>
                    <a:pt x="82" y="79"/>
                    <a:pt x="82" y="80"/>
                    <a:pt x="83" y="80"/>
                  </a:cubicBezTo>
                  <a:cubicBezTo>
                    <a:pt x="82" y="79"/>
                    <a:pt x="82" y="79"/>
                    <a:pt x="82" y="79"/>
                  </a:cubicBezTo>
                  <a:cubicBezTo>
                    <a:pt x="82" y="78"/>
                    <a:pt x="82" y="78"/>
                    <a:pt x="82" y="77"/>
                  </a:cubicBezTo>
                  <a:cubicBezTo>
                    <a:pt x="82" y="77"/>
                    <a:pt x="82" y="77"/>
                    <a:pt x="83" y="77"/>
                  </a:cubicBezTo>
                  <a:cubicBezTo>
                    <a:pt x="82" y="77"/>
                    <a:pt x="82" y="76"/>
                    <a:pt x="82" y="76"/>
                  </a:cubicBezTo>
                  <a:cubicBezTo>
                    <a:pt x="82" y="76"/>
                    <a:pt x="82" y="76"/>
                    <a:pt x="82" y="76"/>
                  </a:cubicBezTo>
                  <a:cubicBezTo>
                    <a:pt x="82" y="75"/>
                    <a:pt x="81" y="75"/>
                    <a:pt x="80" y="75"/>
                  </a:cubicBezTo>
                  <a:cubicBezTo>
                    <a:pt x="80" y="75"/>
                    <a:pt x="80" y="74"/>
                    <a:pt x="80" y="74"/>
                  </a:cubicBezTo>
                  <a:cubicBezTo>
                    <a:pt x="81" y="74"/>
                    <a:pt x="81" y="74"/>
                    <a:pt x="81" y="74"/>
                  </a:cubicBezTo>
                  <a:cubicBezTo>
                    <a:pt x="81" y="73"/>
                    <a:pt x="81" y="73"/>
                    <a:pt x="81" y="73"/>
                  </a:cubicBezTo>
                  <a:cubicBezTo>
                    <a:pt x="80" y="73"/>
                    <a:pt x="80" y="73"/>
                    <a:pt x="80" y="73"/>
                  </a:cubicBezTo>
                  <a:cubicBezTo>
                    <a:pt x="79" y="73"/>
                    <a:pt x="79" y="73"/>
                    <a:pt x="79" y="72"/>
                  </a:cubicBezTo>
                  <a:cubicBezTo>
                    <a:pt x="79" y="72"/>
                    <a:pt x="80" y="72"/>
                    <a:pt x="80" y="72"/>
                  </a:cubicBezTo>
                  <a:cubicBezTo>
                    <a:pt x="80" y="72"/>
                    <a:pt x="80" y="72"/>
                    <a:pt x="80" y="73"/>
                  </a:cubicBezTo>
                  <a:cubicBezTo>
                    <a:pt x="81" y="73"/>
                    <a:pt x="81" y="73"/>
                    <a:pt x="81" y="73"/>
                  </a:cubicBezTo>
                  <a:close/>
                  <a:moveTo>
                    <a:pt x="87" y="64"/>
                  </a:moveTo>
                  <a:cubicBezTo>
                    <a:pt x="88" y="64"/>
                    <a:pt x="88" y="65"/>
                    <a:pt x="88" y="66"/>
                  </a:cubicBezTo>
                  <a:cubicBezTo>
                    <a:pt x="88" y="66"/>
                    <a:pt x="88" y="66"/>
                    <a:pt x="88" y="66"/>
                  </a:cubicBezTo>
                  <a:cubicBezTo>
                    <a:pt x="87" y="66"/>
                    <a:pt x="87" y="66"/>
                    <a:pt x="87" y="65"/>
                  </a:cubicBezTo>
                  <a:cubicBezTo>
                    <a:pt x="86" y="66"/>
                    <a:pt x="87" y="66"/>
                    <a:pt x="87" y="66"/>
                  </a:cubicBezTo>
                  <a:cubicBezTo>
                    <a:pt x="87" y="66"/>
                    <a:pt x="87" y="66"/>
                    <a:pt x="88" y="66"/>
                  </a:cubicBezTo>
                  <a:cubicBezTo>
                    <a:pt x="88" y="66"/>
                    <a:pt x="88" y="66"/>
                    <a:pt x="88" y="66"/>
                  </a:cubicBezTo>
                  <a:cubicBezTo>
                    <a:pt x="88" y="67"/>
                    <a:pt x="87" y="66"/>
                    <a:pt x="87" y="67"/>
                  </a:cubicBezTo>
                  <a:cubicBezTo>
                    <a:pt x="87" y="66"/>
                    <a:pt x="86" y="66"/>
                    <a:pt x="86" y="65"/>
                  </a:cubicBezTo>
                  <a:cubicBezTo>
                    <a:pt x="87" y="65"/>
                    <a:pt x="86" y="65"/>
                    <a:pt x="87" y="65"/>
                  </a:cubicBezTo>
                  <a:cubicBezTo>
                    <a:pt x="87" y="65"/>
                    <a:pt x="87" y="64"/>
                    <a:pt x="87" y="64"/>
                  </a:cubicBezTo>
                  <a:close/>
                  <a:moveTo>
                    <a:pt x="87" y="76"/>
                  </a:moveTo>
                  <a:cubicBezTo>
                    <a:pt x="88" y="76"/>
                    <a:pt x="88" y="77"/>
                    <a:pt x="88" y="77"/>
                  </a:cubicBezTo>
                  <a:cubicBezTo>
                    <a:pt x="88" y="77"/>
                    <a:pt x="88" y="77"/>
                    <a:pt x="88" y="77"/>
                  </a:cubicBezTo>
                  <a:cubicBezTo>
                    <a:pt x="88" y="77"/>
                    <a:pt x="88" y="77"/>
                    <a:pt x="88" y="78"/>
                  </a:cubicBezTo>
                  <a:cubicBezTo>
                    <a:pt x="88" y="78"/>
                    <a:pt x="88" y="78"/>
                    <a:pt x="88" y="78"/>
                  </a:cubicBezTo>
                  <a:cubicBezTo>
                    <a:pt x="88" y="78"/>
                    <a:pt x="88" y="78"/>
                    <a:pt x="88" y="79"/>
                  </a:cubicBezTo>
                  <a:cubicBezTo>
                    <a:pt x="87" y="79"/>
                    <a:pt x="86" y="77"/>
                    <a:pt x="86" y="76"/>
                  </a:cubicBezTo>
                  <a:cubicBezTo>
                    <a:pt x="86" y="76"/>
                    <a:pt x="87" y="76"/>
                    <a:pt x="87" y="76"/>
                  </a:cubicBezTo>
                  <a:close/>
                  <a:moveTo>
                    <a:pt x="87" y="81"/>
                  </a:moveTo>
                  <a:cubicBezTo>
                    <a:pt x="86" y="81"/>
                    <a:pt x="86" y="81"/>
                    <a:pt x="86" y="81"/>
                  </a:cubicBezTo>
                  <a:cubicBezTo>
                    <a:pt x="86" y="81"/>
                    <a:pt x="86" y="81"/>
                    <a:pt x="86" y="80"/>
                  </a:cubicBezTo>
                  <a:cubicBezTo>
                    <a:pt x="86" y="80"/>
                    <a:pt x="86" y="80"/>
                    <a:pt x="86" y="80"/>
                  </a:cubicBezTo>
                  <a:cubicBezTo>
                    <a:pt x="86" y="80"/>
                    <a:pt x="86" y="80"/>
                    <a:pt x="86" y="80"/>
                  </a:cubicBezTo>
                  <a:cubicBezTo>
                    <a:pt x="86" y="80"/>
                    <a:pt x="86" y="80"/>
                    <a:pt x="87" y="80"/>
                  </a:cubicBezTo>
                  <a:cubicBezTo>
                    <a:pt x="87" y="80"/>
                    <a:pt x="86" y="80"/>
                    <a:pt x="87" y="81"/>
                  </a:cubicBezTo>
                  <a:close/>
                  <a:moveTo>
                    <a:pt x="86" y="75"/>
                  </a:moveTo>
                  <a:cubicBezTo>
                    <a:pt x="86" y="75"/>
                    <a:pt x="85" y="74"/>
                    <a:pt x="86" y="74"/>
                  </a:cubicBezTo>
                  <a:cubicBezTo>
                    <a:pt x="86" y="74"/>
                    <a:pt x="86" y="75"/>
                    <a:pt x="86" y="75"/>
                  </a:cubicBezTo>
                  <a:close/>
                  <a:moveTo>
                    <a:pt x="86" y="70"/>
                  </a:moveTo>
                  <a:cubicBezTo>
                    <a:pt x="86" y="70"/>
                    <a:pt x="86" y="71"/>
                    <a:pt x="86" y="71"/>
                  </a:cubicBezTo>
                  <a:cubicBezTo>
                    <a:pt x="86" y="71"/>
                    <a:pt x="86" y="71"/>
                    <a:pt x="86" y="70"/>
                  </a:cubicBezTo>
                  <a:close/>
                  <a:moveTo>
                    <a:pt x="85" y="98"/>
                  </a:moveTo>
                  <a:cubicBezTo>
                    <a:pt x="84" y="99"/>
                    <a:pt x="84" y="99"/>
                    <a:pt x="84" y="99"/>
                  </a:cubicBezTo>
                  <a:cubicBezTo>
                    <a:pt x="84" y="99"/>
                    <a:pt x="84" y="99"/>
                    <a:pt x="84" y="99"/>
                  </a:cubicBezTo>
                  <a:cubicBezTo>
                    <a:pt x="84" y="98"/>
                    <a:pt x="84" y="98"/>
                    <a:pt x="84" y="98"/>
                  </a:cubicBezTo>
                  <a:cubicBezTo>
                    <a:pt x="84" y="98"/>
                    <a:pt x="84" y="98"/>
                    <a:pt x="84" y="98"/>
                  </a:cubicBezTo>
                  <a:cubicBezTo>
                    <a:pt x="84" y="98"/>
                    <a:pt x="84" y="98"/>
                    <a:pt x="85" y="98"/>
                  </a:cubicBezTo>
                  <a:close/>
                  <a:moveTo>
                    <a:pt x="85" y="102"/>
                  </a:moveTo>
                  <a:cubicBezTo>
                    <a:pt x="85" y="102"/>
                    <a:pt x="84" y="102"/>
                    <a:pt x="84" y="102"/>
                  </a:cubicBezTo>
                  <a:cubicBezTo>
                    <a:pt x="84" y="102"/>
                    <a:pt x="84" y="102"/>
                    <a:pt x="85" y="102"/>
                  </a:cubicBezTo>
                  <a:cubicBezTo>
                    <a:pt x="84" y="103"/>
                    <a:pt x="84" y="103"/>
                    <a:pt x="83" y="103"/>
                  </a:cubicBezTo>
                  <a:cubicBezTo>
                    <a:pt x="83" y="103"/>
                    <a:pt x="83" y="103"/>
                    <a:pt x="83" y="103"/>
                  </a:cubicBezTo>
                  <a:cubicBezTo>
                    <a:pt x="84" y="103"/>
                    <a:pt x="84" y="102"/>
                    <a:pt x="85" y="102"/>
                  </a:cubicBezTo>
                  <a:close/>
                  <a:moveTo>
                    <a:pt x="79" y="84"/>
                  </a:moveTo>
                  <a:cubicBezTo>
                    <a:pt x="80" y="83"/>
                    <a:pt x="80" y="83"/>
                    <a:pt x="80" y="84"/>
                  </a:cubicBezTo>
                  <a:cubicBezTo>
                    <a:pt x="80" y="84"/>
                    <a:pt x="80" y="85"/>
                    <a:pt x="79" y="85"/>
                  </a:cubicBezTo>
                  <a:cubicBezTo>
                    <a:pt x="80" y="84"/>
                    <a:pt x="79" y="84"/>
                    <a:pt x="79" y="84"/>
                  </a:cubicBezTo>
                  <a:close/>
                  <a:moveTo>
                    <a:pt x="79" y="81"/>
                  </a:moveTo>
                  <a:cubicBezTo>
                    <a:pt x="79" y="81"/>
                    <a:pt x="79" y="81"/>
                    <a:pt x="79" y="80"/>
                  </a:cubicBezTo>
                  <a:cubicBezTo>
                    <a:pt x="79" y="80"/>
                    <a:pt x="79" y="81"/>
                    <a:pt x="80" y="81"/>
                  </a:cubicBezTo>
                  <a:cubicBezTo>
                    <a:pt x="80" y="81"/>
                    <a:pt x="79" y="81"/>
                    <a:pt x="79" y="81"/>
                  </a:cubicBezTo>
                  <a:close/>
                  <a:moveTo>
                    <a:pt x="80" y="82"/>
                  </a:moveTo>
                  <a:cubicBezTo>
                    <a:pt x="80" y="82"/>
                    <a:pt x="80" y="83"/>
                    <a:pt x="79" y="83"/>
                  </a:cubicBezTo>
                  <a:cubicBezTo>
                    <a:pt x="79" y="82"/>
                    <a:pt x="79" y="82"/>
                    <a:pt x="80" y="82"/>
                  </a:cubicBezTo>
                  <a:close/>
                  <a:moveTo>
                    <a:pt x="77" y="90"/>
                  </a:moveTo>
                  <a:cubicBezTo>
                    <a:pt x="76" y="91"/>
                    <a:pt x="76" y="91"/>
                    <a:pt x="75" y="91"/>
                  </a:cubicBezTo>
                  <a:cubicBezTo>
                    <a:pt x="75" y="90"/>
                    <a:pt x="76" y="90"/>
                    <a:pt x="77" y="89"/>
                  </a:cubicBezTo>
                  <a:cubicBezTo>
                    <a:pt x="77" y="89"/>
                    <a:pt x="77" y="90"/>
                    <a:pt x="77" y="90"/>
                  </a:cubicBezTo>
                  <a:close/>
                  <a:moveTo>
                    <a:pt x="77" y="89"/>
                  </a:moveTo>
                  <a:cubicBezTo>
                    <a:pt x="77" y="88"/>
                    <a:pt x="77" y="88"/>
                    <a:pt x="77" y="88"/>
                  </a:cubicBezTo>
                  <a:cubicBezTo>
                    <a:pt x="77" y="88"/>
                    <a:pt x="77" y="88"/>
                    <a:pt x="77" y="88"/>
                  </a:cubicBezTo>
                  <a:cubicBezTo>
                    <a:pt x="77" y="88"/>
                    <a:pt x="77" y="88"/>
                    <a:pt x="77" y="89"/>
                  </a:cubicBezTo>
                  <a:close/>
                  <a:moveTo>
                    <a:pt x="77" y="86"/>
                  </a:moveTo>
                  <a:cubicBezTo>
                    <a:pt x="77" y="86"/>
                    <a:pt x="77" y="86"/>
                    <a:pt x="77" y="86"/>
                  </a:cubicBezTo>
                  <a:cubicBezTo>
                    <a:pt x="78" y="86"/>
                    <a:pt x="77" y="86"/>
                    <a:pt x="77" y="86"/>
                  </a:cubicBezTo>
                  <a:cubicBezTo>
                    <a:pt x="77" y="86"/>
                    <a:pt x="77" y="86"/>
                    <a:pt x="77" y="86"/>
                  </a:cubicBezTo>
                  <a:close/>
                  <a:moveTo>
                    <a:pt x="77" y="96"/>
                  </a:moveTo>
                  <a:cubicBezTo>
                    <a:pt x="77" y="96"/>
                    <a:pt x="77" y="97"/>
                    <a:pt x="76" y="97"/>
                  </a:cubicBezTo>
                  <a:cubicBezTo>
                    <a:pt x="76" y="97"/>
                    <a:pt x="77" y="96"/>
                    <a:pt x="77" y="96"/>
                  </a:cubicBezTo>
                  <a:close/>
                  <a:moveTo>
                    <a:pt x="81" y="96"/>
                  </a:moveTo>
                  <a:cubicBezTo>
                    <a:pt x="82" y="96"/>
                    <a:pt x="82" y="96"/>
                    <a:pt x="82" y="96"/>
                  </a:cubicBezTo>
                  <a:cubicBezTo>
                    <a:pt x="82" y="96"/>
                    <a:pt x="82" y="96"/>
                    <a:pt x="82" y="96"/>
                  </a:cubicBezTo>
                  <a:cubicBezTo>
                    <a:pt x="81" y="96"/>
                    <a:pt x="81" y="96"/>
                    <a:pt x="81" y="96"/>
                  </a:cubicBezTo>
                  <a:cubicBezTo>
                    <a:pt x="81" y="96"/>
                    <a:pt x="81" y="96"/>
                    <a:pt x="81" y="96"/>
                  </a:cubicBezTo>
                  <a:close/>
                  <a:moveTo>
                    <a:pt x="82" y="95"/>
                  </a:moveTo>
                  <a:cubicBezTo>
                    <a:pt x="82" y="95"/>
                    <a:pt x="82" y="95"/>
                    <a:pt x="82" y="95"/>
                  </a:cubicBezTo>
                  <a:cubicBezTo>
                    <a:pt x="83" y="95"/>
                    <a:pt x="82" y="96"/>
                    <a:pt x="82" y="96"/>
                  </a:cubicBezTo>
                  <a:cubicBezTo>
                    <a:pt x="82" y="96"/>
                    <a:pt x="82" y="95"/>
                    <a:pt x="82" y="95"/>
                  </a:cubicBezTo>
                  <a:close/>
                  <a:moveTo>
                    <a:pt x="82" y="102"/>
                  </a:moveTo>
                  <a:cubicBezTo>
                    <a:pt x="82" y="102"/>
                    <a:pt x="83" y="102"/>
                    <a:pt x="83" y="102"/>
                  </a:cubicBezTo>
                  <a:cubicBezTo>
                    <a:pt x="83" y="103"/>
                    <a:pt x="82" y="103"/>
                    <a:pt x="82" y="103"/>
                  </a:cubicBezTo>
                  <a:cubicBezTo>
                    <a:pt x="82" y="102"/>
                    <a:pt x="82" y="102"/>
                    <a:pt x="82" y="102"/>
                  </a:cubicBezTo>
                  <a:close/>
                  <a:moveTo>
                    <a:pt x="89" y="68"/>
                  </a:moveTo>
                  <a:cubicBezTo>
                    <a:pt x="89" y="68"/>
                    <a:pt x="88" y="67"/>
                    <a:pt x="89" y="67"/>
                  </a:cubicBezTo>
                  <a:cubicBezTo>
                    <a:pt x="89" y="67"/>
                    <a:pt x="89" y="68"/>
                    <a:pt x="89" y="68"/>
                  </a:cubicBezTo>
                  <a:cubicBezTo>
                    <a:pt x="89" y="68"/>
                    <a:pt x="89" y="68"/>
                    <a:pt x="89" y="68"/>
                  </a:cubicBezTo>
                  <a:close/>
                  <a:moveTo>
                    <a:pt x="89" y="71"/>
                  </a:moveTo>
                  <a:cubicBezTo>
                    <a:pt x="89" y="71"/>
                    <a:pt x="89" y="71"/>
                    <a:pt x="89" y="71"/>
                  </a:cubicBezTo>
                  <a:cubicBezTo>
                    <a:pt x="89" y="71"/>
                    <a:pt x="89" y="71"/>
                    <a:pt x="89" y="71"/>
                  </a:cubicBezTo>
                  <a:close/>
                  <a:moveTo>
                    <a:pt x="89" y="87"/>
                  </a:moveTo>
                  <a:cubicBezTo>
                    <a:pt x="89" y="87"/>
                    <a:pt x="89" y="87"/>
                    <a:pt x="89" y="86"/>
                  </a:cubicBezTo>
                  <a:cubicBezTo>
                    <a:pt x="89" y="86"/>
                    <a:pt x="89" y="86"/>
                    <a:pt x="90" y="86"/>
                  </a:cubicBezTo>
                  <a:cubicBezTo>
                    <a:pt x="89" y="87"/>
                    <a:pt x="89" y="87"/>
                    <a:pt x="89" y="87"/>
                  </a:cubicBezTo>
                  <a:close/>
                  <a:moveTo>
                    <a:pt x="89" y="74"/>
                  </a:moveTo>
                  <a:cubicBezTo>
                    <a:pt x="89" y="73"/>
                    <a:pt x="90" y="74"/>
                    <a:pt x="90" y="73"/>
                  </a:cubicBezTo>
                  <a:cubicBezTo>
                    <a:pt x="90" y="74"/>
                    <a:pt x="91" y="74"/>
                    <a:pt x="90" y="75"/>
                  </a:cubicBezTo>
                  <a:cubicBezTo>
                    <a:pt x="90" y="75"/>
                    <a:pt x="90" y="75"/>
                    <a:pt x="90" y="75"/>
                  </a:cubicBezTo>
                  <a:cubicBezTo>
                    <a:pt x="90" y="75"/>
                    <a:pt x="90" y="74"/>
                    <a:pt x="89" y="74"/>
                  </a:cubicBezTo>
                  <a:close/>
                  <a:moveTo>
                    <a:pt x="90" y="82"/>
                  </a:moveTo>
                  <a:cubicBezTo>
                    <a:pt x="91" y="82"/>
                    <a:pt x="91" y="83"/>
                    <a:pt x="90" y="83"/>
                  </a:cubicBezTo>
                  <a:cubicBezTo>
                    <a:pt x="90" y="82"/>
                    <a:pt x="90" y="82"/>
                    <a:pt x="90" y="82"/>
                  </a:cubicBezTo>
                  <a:close/>
                  <a:moveTo>
                    <a:pt x="83" y="54"/>
                  </a:moveTo>
                  <a:cubicBezTo>
                    <a:pt x="82" y="53"/>
                    <a:pt x="82" y="53"/>
                    <a:pt x="82" y="53"/>
                  </a:cubicBezTo>
                  <a:cubicBezTo>
                    <a:pt x="82" y="53"/>
                    <a:pt x="83" y="53"/>
                    <a:pt x="83" y="54"/>
                  </a:cubicBezTo>
                  <a:close/>
                  <a:moveTo>
                    <a:pt x="80" y="58"/>
                  </a:moveTo>
                  <a:cubicBezTo>
                    <a:pt x="81" y="58"/>
                    <a:pt x="82" y="58"/>
                    <a:pt x="83" y="59"/>
                  </a:cubicBezTo>
                  <a:cubicBezTo>
                    <a:pt x="83" y="59"/>
                    <a:pt x="83" y="59"/>
                    <a:pt x="83" y="59"/>
                  </a:cubicBezTo>
                  <a:cubicBezTo>
                    <a:pt x="83" y="59"/>
                    <a:pt x="83" y="59"/>
                    <a:pt x="83" y="59"/>
                  </a:cubicBezTo>
                  <a:cubicBezTo>
                    <a:pt x="83" y="59"/>
                    <a:pt x="83" y="59"/>
                    <a:pt x="83" y="59"/>
                  </a:cubicBezTo>
                  <a:cubicBezTo>
                    <a:pt x="83" y="59"/>
                    <a:pt x="83" y="59"/>
                    <a:pt x="83" y="59"/>
                  </a:cubicBezTo>
                  <a:cubicBezTo>
                    <a:pt x="83" y="59"/>
                    <a:pt x="83" y="59"/>
                    <a:pt x="83" y="59"/>
                  </a:cubicBezTo>
                  <a:cubicBezTo>
                    <a:pt x="83" y="59"/>
                    <a:pt x="83" y="59"/>
                    <a:pt x="83" y="59"/>
                  </a:cubicBezTo>
                  <a:cubicBezTo>
                    <a:pt x="82" y="59"/>
                    <a:pt x="81" y="59"/>
                    <a:pt x="80" y="59"/>
                  </a:cubicBezTo>
                  <a:cubicBezTo>
                    <a:pt x="80" y="58"/>
                    <a:pt x="80" y="58"/>
                    <a:pt x="80" y="58"/>
                  </a:cubicBezTo>
                  <a:close/>
                  <a:moveTo>
                    <a:pt x="80" y="72"/>
                  </a:moveTo>
                  <a:cubicBezTo>
                    <a:pt x="80" y="72"/>
                    <a:pt x="80" y="72"/>
                    <a:pt x="80" y="72"/>
                  </a:cubicBezTo>
                  <a:cubicBezTo>
                    <a:pt x="80" y="71"/>
                    <a:pt x="79" y="71"/>
                    <a:pt x="79" y="71"/>
                  </a:cubicBezTo>
                  <a:cubicBezTo>
                    <a:pt x="79" y="71"/>
                    <a:pt x="79" y="70"/>
                    <a:pt x="79" y="70"/>
                  </a:cubicBezTo>
                  <a:cubicBezTo>
                    <a:pt x="80" y="71"/>
                    <a:pt x="80" y="71"/>
                    <a:pt x="80" y="72"/>
                  </a:cubicBezTo>
                  <a:close/>
                  <a:moveTo>
                    <a:pt x="79" y="59"/>
                  </a:moveTo>
                  <a:cubicBezTo>
                    <a:pt x="78" y="59"/>
                    <a:pt x="78" y="58"/>
                    <a:pt x="78" y="57"/>
                  </a:cubicBezTo>
                  <a:cubicBezTo>
                    <a:pt x="79" y="58"/>
                    <a:pt x="79" y="58"/>
                    <a:pt x="79" y="59"/>
                  </a:cubicBezTo>
                  <a:close/>
                  <a:moveTo>
                    <a:pt x="78" y="47"/>
                  </a:moveTo>
                  <a:cubicBezTo>
                    <a:pt x="77" y="47"/>
                    <a:pt x="76" y="47"/>
                    <a:pt x="75" y="46"/>
                  </a:cubicBezTo>
                  <a:cubicBezTo>
                    <a:pt x="76" y="46"/>
                    <a:pt x="77" y="46"/>
                    <a:pt x="78" y="47"/>
                  </a:cubicBezTo>
                  <a:close/>
                  <a:moveTo>
                    <a:pt x="76" y="58"/>
                  </a:moveTo>
                  <a:cubicBezTo>
                    <a:pt x="76" y="58"/>
                    <a:pt x="76" y="57"/>
                    <a:pt x="76" y="57"/>
                  </a:cubicBezTo>
                  <a:cubicBezTo>
                    <a:pt x="78" y="57"/>
                    <a:pt x="78" y="58"/>
                    <a:pt x="78" y="59"/>
                  </a:cubicBezTo>
                  <a:cubicBezTo>
                    <a:pt x="78" y="59"/>
                    <a:pt x="78" y="59"/>
                    <a:pt x="78" y="59"/>
                  </a:cubicBezTo>
                  <a:cubicBezTo>
                    <a:pt x="77" y="59"/>
                    <a:pt x="77" y="59"/>
                    <a:pt x="77" y="59"/>
                  </a:cubicBezTo>
                  <a:cubicBezTo>
                    <a:pt x="76" y="59"/>
                    <a:pt x="75" y="59"/>
                    <a:pt x="74" y="58"/>
                  </a:cubicBezTo>
                  <a:cubicBezTo>
                    <a:pt x="72" y="58"/>
                    <a:pt x="71" y="58"/>
                    <a:pt x="69" y="58"/>
                  </a:cubicBezTo>
                  <a:cubicBezTo>
                    <a:pt x="68" y="58"/>
                    <a:pt x="68" y="59"/>
                    <a:pt x="67" y="59"/>
                  </a:cubicBezTo>
                  <a:cubicBezTo>
                    <a:pt x="66" y="59"/>
                    <a:pt x="65" y="59"/>
                    <a:pt x="64" y="59"/>
                  </a:cubicBezTo>
                  <a:cubicBezTo>
                    <a:pt x="63" y="59"/>
                    <a:pt x="62" y="59"/>
                    <a:pt x="62" y="60"/>
                  </a:cubicBezTo>
                  <a:cubicBezTo>
                    <a:pt x="62" y="60"/>
                    <a:pt x="61" y="60"/>
                    <a:pt x="61" y="60"/>
                  </a:cubicBezTo>
                  <a:cubicBezTo>
                    <a:pt x="62" y="61"/>
                    <a:pt x="62" y="59"/>
                    <a:pt x="63" y="60"/>
                  </a:cubicBezTo>
                  <a:cubicBezTo>
                    <a:pt x="63" y="61"/>
                    <a:pt x="62" y="61"/>
                    <a:pt x="62" y="61"/>
                  </a:cubicBezTo>
                  <a:cubicBezTo>
                    <a:pt x="62" y="61"/>
                    <a:pt x="62" y="61"/>
                    <a:pt x="62" y="61"/>
                  </a:cubicBezTo>
                  <a:cubicBezTo>
                    <a:pt x="62" y="62"/>
                    <a:pt x="60" y="61"/>
                    <a:pt x="59" y="61"/>
                  </a:cubicBezTo>
                  <a:cubicBezTo>
                    <a:pt x="60" y="60"/>
                    <a:pt x="60" y="60"/>
                    <a:pt x="60" y="60"/>
                  </a:cubicBezTo>
                  <a:cubicBezTo>
                    <a:pt x="59" y="60"/>
                    <a:pt x="57" y="60"/>
                    <a:pt x="57" y="61"/>
                  </a:cubicBezTo>
                  <a:cubicBezTo>
                    <a:pt x="57" y="61"/>
                    <a:pt x="57" y="61"/>
                    <a:pt x="56" y="61"/>
                  </a:cubicBezTo>
                  <a:cubicBezTo>
                    <a:pt x="56" y="61"/>
                    <a:pt x="56" y="61"/>
                    <a:pt x="55" y="62"/>
                  </a:cubicBezTo>
                  <a:cubicBezTo>
                    <a:pt x="55" y="61"/>
                    <a:pt x="56" y="61"/>
                    <a:pt x="57" y="60"/>
                  </a:cubicBezTo>
                  <a:cubicBezTo>
                    <a:pt x="57" y="60"/>
                    <a:pt x="57" y="60"/>
                    <a:pt x="58" y="60"/>
                  </a:cubicBezTo>
                  <a:cubicBezTo>
                    <a:pt x="58" y="59"/>
                    <a:pt x="57" y="59"/>
                    <a:pt x="57" y="59"/>
                  </a:cubicBezTo>
                  <a:cubicBezTo>
                    <a:pt x="57" y="59"/>
                    <a:pt x="57" y="59"/>
                    <a:pt x="57" y="59"/>
                  </a:cubicBezTo>
                  <a:cubicBezTo>
                    <a:pt x="57" y="58"/>
                    <a:pt x="59" y="57"/>
                    <a:pt x="60" y="58"/>
                  </a:cubicBezTo>
                  <a:cubicBezTo>
                    <a:pt x="60" y="57"/>
                    <a:pt x="60" y="57"/>
                    <a:pt x="60" y="57"/>
                  </a:cubicBezTo>
                  <a:cubicBezTo>
                    <a:pt x="62" y="57"/>
                    <a:pt x="64" y="55"/>
                    <a:pt x="67" y="55"/>
                  </a:cubicBezTo>
                  <a:cubicBezTo>
                    <a:pt x="66" y="56"/>
                    <a:pt x="65" y="56"/>
                    <a:pt x="64" y="56"/>
                  </a:cubicBezTo>
                  <a:cubicBezTo>
                    <a:pt x="65" y="56"/>
                    <a:pt x="66" y="56"/>
                    <a:pt x="67" y="57"/>
                  </a:cubicBezTo>
                  <a:cubicBezTo>
                    <a:pt x="67" y="57"/>
                    <a:pt x="67" y="57"/>
                    <a:pt x="67" y="56"/>
                  </a:cubicBezTo>
                  <a:cubicBezTo>
                    <a:pt x="69" y="57"/>
                    <a:pt x="70" y="57"/>
                    <a:pt x="72" y="57"/>
                  </a:cubicBezTo>
                  <a:cubicBezTo>
                    <a:pt x="73" y="57"/>
                    <a:pt x="73" y="57"/>
                    <a:pt x="73" y="57"/>
                  </a:cubicBezTo>
                  <a:cubicBezTo>
                    <a:pt x="74" y="57"/>
                    <a:pt x="74" y="57"/>
                    <a:pt x="75" y="57"/>
                  </a:cubicBezTo>
                  <a:cubicBezTo>
                    <a:pt x="75" y="57"/>
                    <a:pt x="76" y="58"/>
                    <a:pt x="76" y="58"/>
                  </a:cubicBezTo>
                  <a:close/>
                  <a:moveTo>
                    <a:pt x="63" y="51"/>
                  </a:moveTo>
                  <a:cubicBezTo>
                    <a:pt x="63" y="51"/>
                    <a:pt x="63" y="51"/>
                    <a:pt x="63" y="51"/>
                  </a:cubicBezTo>
                  <a:cubicBezTo>
                    <a:pt x="63" y="51"/>
                    <a:pt x="63" y="51"/>
                    <a:pt x="63" y="51"/>
                  </a:cubicBezTo>
                  <a:cubicBezTo>
                    <a:pt x="63" y="51"/>
                    <a:pt x="63" y="51"/>
                    <a:pt x="63" y="51"/>
                  </a:cubicBezTo>
                  <a:close/>
                  <a:moveTo>
                    <a:pt x="66" y="53"/>
                  </a:moveTo>
                  <a:cubicBezTo>
                    <a:pt x="67" y="53"/>
                    <a:pt x="69" y="53"/>
                    <a:pt x="70" y="53"/>
                  </a:cubicBezTo>
                  <a:cubicBezTo>
                    <a:pt x="70" y="54"/>
                    <a:pt x="69" y="54"/>
                    <a:pt x="69" y="55"/>
                  </a:cubicBezTo>
                  <a:cubicBezTo>
                    <a:pt x="67" y="54"/>
                    <a:pt x="65" y="55"/>
                    <a:pt x="64" y="55"/>
                  </a:cubicBezTo>
                  <a:cubicBezTo>
                    <a:pt x="64" y="54"/>
                    <a:pt x="65" y="54"/>
                    <a:pt x="66" y="53"/>
                  </a:cubicBezTo>
                  <a:close/>
                  <a:moveTo>
                    <a:pt x="64" y="47"/>
                  </a:moveTo>
                  <a:cubicBezTo>
                    <a:pt x="64" y="47"/>
                    <a:pt x="64" y="47"/>
                    <a:pt x="64" y="47"/>
                  </a:cubicBezTo>
                  <a:cubicBezTo>
                    <a:pt x="64" y="46"/>
                    <a:pt x="65" y="46"/>
                    <a:pt x="66" y="46"/>
                  </a:cubicBezTo>
                  <a:cubicBezTo>
                    <a:pt x="66" y="47"/>
                    <a:pt x="65" y="47"/>
                    <a:pt x="64" y="47"/>
                  </a:cubicBezTo>
                  <a:close/>
                  <a:moveTo>
                    <a:pt x="68" y="55"/>
                  </a:moveTo>
                  <a:cubicBezTo>
                    <a:pt x="68" y="55"/>
                    <a:pt x="68" y="55"/>
                    <a:pt x="68" y="55"/>
                  </a:cubicBezTo>
                  <a:cubicBezTo>
                    <a:pt x="67" y="55"/>
                    <a:pt x="67" y="56"/>
                    <a:pt x="67" y="55"/>
                  </a:cubicBezTo>
                  <a:cubicBezTo>
                    <a:pt x="67" y="55"/>
                    <a:pt x="67" y="55"/>
                    <a:pt x="68" y="55"/>
                  </a:cubicBezTo>
                  <a:close/>
                  <a:moveTo>
                    <a:pt x="64" y="48"/>
                  </a:moveTo>
                  <a:cubicBezTo>
                    <a:pt x="63" y="48"/>
                    <a:pt x="64" y="47"/>
                    <a:pt x="63" y="47"/>
                  </a:cubicBezTo>
                  <a:cubicBezTo>
                    <a:pt x="63" y="47"/>
                    <a:pt x="64" y="47"/>
                    <a:pt x="64" y="47"/>
                  </a:cubicBezTo>
                  <a:cubicBezTo>
                    <a:pt x="64" y="47"/>
                    <a:pt x="64" y="48"/>
                    <a:pt x="64" y="48"/>
                  </a:cubicBezTo>
                  <a:close/>
                  <a:moveTo>
                    <a:pt x="72" y="57"/>
                  </a:moveTo>
                  <a:cubicBezTo>
                    <a:pt x="72" y="56"/>
                    <a:pt x="73" y="57"/>
                    <a:pt x="73" y="57"/>
                  </a:cubicBezTo>
                  <a:cubicBezTo>
                    <a:pt x="73" y="57"/>
                    <a:pt x="72" y="57"/>
                    <a:pt x="72" y="57"/>
                  </a:cubicBezTo>
                  <a:close/>
                  <a:moveTo>
                    <a:pt x="73" y="47"/>
                  </a:moveTo>
                  <a:cubicBezTo>
                    <a:pt x="73" y="47"/>
                    <a:pt x="72" y="47"/>
                    <a:pt x="72" y="46"/>
                  </a:cubicBezTo>
                  <a:cubicBezTo>
                    <a:pt x="72" y="47"/>
                    <a:pt x="73" y="46"/>
                    <a:pt x="73" y="47"/>
                  </a:cubicBezTo>
                  <a:close/>
                  <a:moveTo>
                    <a:pt x="73" y="49"/>
                  </a:moveTo>
                  <a:cubicBezTo>
                    <a:pt x="73" y="49"/>
                    <a:pt x="74" y="49"/>
                    <a:pt x="74" y="49"/>
                  </a:cubicBezTo>
                  <a:cubicBezTo>
                    <a:pt x="74" y="50"/>
                    <a:pt x="73" y="50"/>
                    <a:pt x="73" y="50"/>
                  </a:cubicBezTo>
                  <a:cubicBezTo>
                    <a:pt x="72" y="50"/>
                    <a:pt x="69" y="50"/>
                    <a:pt x="69" y="49"/>
                  </a:cubicBezTo>
                  <a:cubicBezTo>
                    <a:pt x="70" y="48"/>
                    <a:pt x="72" y="49"/>
                    <a:pt x="73" y="49"/>
                  </a:cubicBezTo>
                  <a:close/>
                  <a:moveTo>
                    <a:pt x="71" y="47"/>
                  </a:moveTo>
                  <a:cubicBezTo>
                    <a:pt x="70" y="46"/>
                    <a:pt x="69" y="46"/>
                    <a:pt x="68" y="46"/>
                  </a:cubicBezTo>
                  <a:cubicBezTo>
                    <a:pt x="69" y="46"/>
                    <a:pt x="71" y="46"/>
                    <a:pt x="71" y="47"/>
                  </a:cubicBezTo>
                  <a:close/>
                  <a:moveTo>
                    <a:pt x="70" y="42"/>
                  </a:moveTo>
                  <a:cubicBezTo>
                    <a:pt x="71" y="42"/>
                    <a:pt x="71" y="42"/>
                    <a:pt x="71" y="42"/>
                  </a:cubicBezTo>
                  <a:cubicBezTo>
                    <a:pt x="71" y="42"/>
                    <a:pt x="71" y="42"/>
                    <a:pt x="71" y="42"/>
                  </a:cubicBezTo>
                  <a:cubicBezTo>
                    <a:pt x="70" y="42"/>
                    <a:pt x="71" y="42"/>
                    <a:pt x="70" y="42"/>
                  </a:cubicBezTo>
                  <a:cubicBezTo>
                    <a:pt x="70" y="42"/>
                    <a:pt x="70" y="42"/>
                    <a:pt x="70" y="42"/>
                  </a:cubicBezTo>
                  <a:close/>
                  <a:moveTo>
                    <a:pt x="65" y="38"/>
                  </a:moveTo>
                  <a:cubicBezTo>
                    <a:pt x="65" y="38"/>
                    <a:pt x="66" y="38"/>
                    <a:pt x="66" y="39"/>
                  </a:cubicBezTo>
                  <a:cubicBezTo>
                    <a:pt x="66" y="39"/>
                    <a:pt x="65" y="39"/>
                    <a:pt x="65" y="39"/>
                  </a:cubicBezTo>
                  <a:cubicBezTo>
                    <a:pt x="65" y="39"/>
                    <a:pt x="65" y="39"/>
                    <a:pt x="65" y="38"/>
                  </a:cubicBezTo>
                  <a:close/>
                  <a:moveTo>
                    <a:pt x="65" y="39"/>
                  </a:moveTo>
                  <a:cubicBezTo>
                    <a:pt x="65" y="39"/>
                    <a:pt x="65" y="39"/>
                    <a:pt x="65" y="39"/>
                  </a:cubicBezTo>
                  <a:cubicBezTo>
                    <a:pt x="65" y="39"/>
                    <a:pt x="64" y="39"/>
                    <a:pt x="64" y="39"/>
                  </a:cubicBezTo>
                  <a:cubicBezTo>
                    <a:pt x="64" y="38"/>
                    <a:pt x="64" y="38"/>
                    <a:pt x="65" y="39"/>
                  </a:cubicBezTo>
                  <a:close/>
                  <a:moveTo>
                    <a:pt x="60" y="39"/>
                  </a:moveTo>
                  <a:cubicBezTo>
                    <a:pt x="60" y="39"/>
                    <a:pt x="60" y="39"/>
                    <a:pt x="60" y="39"/>
                  </a:cubicBezTo>
                  <a:cubicBezTo>
                    <a:pt x="60" y="40"/>
                    <a:pt x="60" y="40"/>
                    <a:pt x="59" y="40"/>
                  </a:cubicBezTo>
                  <a:cubicBezTo>
                    <a:pt x="59" y="39"/>
                    <a:pt x="60" y="39"/>
                    <a:pt x="60" y="39"/>
                  </a:cubicBezTo>
                  <a:close/>
                  <a:moveTo>
                    <a:pt x="47" y="50"/>
                  </a:moveTo>
                  <a:cubicBezTo>
                    <a:pt x="48" y="49"/>
                    <a:pt x="49" y="49"/>
                    <a:pt x="49" y="48"/>
                  </a:cubicBezTo>
                  <a:cubicBezTo>
                    <a:pt x="50" y="48"/>
                    <a:pt x="49" y="49"/>
                    <a:pt x="49" y="48"/>
                  </a:cubicBezTo>
                  <a:cubicBezTo>
                    <a:pt x="50" y="48"/>
                    <a:pt x="51" y="48"/>
                    <a:pt x="51" y="47"/>
                  </a:cubicBezTo>
                  <a:cubicBezTo>
                    <a:pt x="51" y="47"/>
                    <a:pt x="51" y="47"/>
                    <a:pt x="51" y="47"/>
                  </a:cubicBezTo>
                  <a:cubicBezTo>
                    <a:pt x="53" y="46"/>
                    <a:pt x="54" y="45"/>
                    <a:pt x="56" y="45"/>
                  </a:cubicBezTo>
                  <a:cubicBezTo>
                    <a:pt x="56" y="45"/>
                    <a:pt x="56" y="44"/>
                    <a:pt x="57" y="44"/>
                  </a:cubicBezTo>
                  <a:cubicBezTo>
                    <a:pt x="57" y="44"/>
                    <a:pt x="57" y="44"/>
                    <a:pt x="57" y="44"/>
                  </a:cubicBezTo>
                  <a:cubicBezTo>
                    <a:pt x="58" y="43"/>
                    <a:pt x="60" y="43"/>
                    <a:pt x="61" y="42"/>
                  </a:cubicBezTo>
                  <a:cubicBezTo>
                    <a:pt x="62" y="43"/>
                    <a:pt x="63" y="42"/>
                    <a:pt x="64" y="42"/>
                  </a:cubicBezTo>
                  <a:cubicBezTo>
                    <a:pt x="64" y="42"/>
                    <a:pt x="65" y="42"/>
                    <a:pt x="66" y="42"/>
                  </a:cubicBezTo>
                  <a:cubicBezTo>
                    <a:pt x="67" y="42"/>
                    <a:pt x="69" y="41"/>
                    <a:pt x="70" y="42"/>
                  </a:cubicBezTo>
                  <a:cubicBezTo>
                    <a:pt x="68" y="42"/>
                    <a:pt x="66" y="43"/>
                    <a:pt x="64" y="43"/>
                  </a:cubicBezTo>
                  <a:cubicBezTo>
                    <a:pt x="64" y="43"/>
                    <a:pt x="64" y="43"/>
                    <a:pt x="63" y="43"/>
                  </a:cubicBezTo>
                  <a:cubicBezTo>
                    <a:pt x="63" y="43"/>
                    <a:pt x="63" y="43"/>
                    <a:pt x="63" y="43"/>
                  </a:cubicBezTo>
                  <a:cubicBezTo>
                    <a:pt x="62" y="44"/>
                    <a:pt x="61" y="43"/>
                    <a:pt x="60" y="45"/>
                  </a:cubicBezTo>
                  <a:cubicBezTo>
                    <a:pt x="60" y="45"/>
                    <a:pt x="59" y="45"/>
                    <a:pt x="59" y="45"/>
                  </a:cubicBezTo>
                  <a:cubicBezTo>
                    <a:pt x="60" y="45"/>
                    <a:pt x="61" y="44"/>
                    <a:pt x="62" y="44"/>
                  </a:cubicBezTo>
                  <a:cubicBezTo>
                    <a:pt x="62" y="44"/>
                    <a:pt x="63" y="44"/>
                    <a:pt x="63" y="44"/>
                  </a:cubicBezTo>
                  <a:cubicBezTo>
                    <a:pt x="63" y="44"/>
                    <a:pt x="64" y="44"/>
                    <a:pt x="64" y="44"/>
                  </a:cubicBezTo>
                  <a:cubicBezTo>
                    <a:pt x="64" y="44"/>
                    <a:pt x="65" y="44"/>
                    <a:pt x="66" y="44"/>
                  </a:cubicBezTo>
                  <a:cubicBezTo>
                    <a:pt x="67" y="44"/>
                    <a:pt x="68" y="44"/>
                    <a:pt x="69" y="44"/>
                  </a:cubicBezTo>
                  <a:cubicBezTo>
                    <a:pt x="69" y="44"/>
                    <a:pt x="70" y="44"/>
                    <a:pt x="70" y="44"/>
                  </a:cubicBezTo>
                  <a:cubicBezTo>
                    <a:pt x="69" y="44"/>
                    <a:pt x="67" y="44"/>
                    <a:pt x="66" y="44"/>
                  </a:cubicBezTo>
                  <a:cubicBezTo>
                    <a:pt x="66" y="45"/>
                    <a:pt x="66" y="45"/>
                    <a:pt x="67" y="45"/>
                  </a:cubicBezTo>
                  <a:cubicBezTo>
                    <a:pt x="66" y="46"/>
                    <a:pt x="65" y="45"/>
                    <a:pt x="64" y="46"/>
                  </a:cubicBezTo>
                  <a:cubicBezTo>
                    <a:pt x="64" y="46"/>
                    <a:pt x="64" y="46"/>
                    <a:pt x="65" y="46"/>
                  </a:cubicBezTo>
                  <a:cubicBezTo>
                    <a:pt x="64" y="47"/>
                    <a:pt x="63" y="47"/>
                    <a:pt x="61" y="47"/>
                  </a:cubicBezTo>
                  <a:cubicBezTo>
                    <a:pt x="61" y="47"/>
                    <a:pt x="60" y="48"/>
                    <a:pt x="59" y="47"/>
                  </a:cubicBezTo>
                  <a:cubicBezTo>
                    <a:pt x="59" y="47"/>
                    <a:pt x="59" y="47"/>
                    <a:pt x="58" y="47"/>
                  </a:cubicBezTo>
                  <a:cubicBezTo>
                    <a:pt x="58" y="47"/>
                    <a:pt x="59" y="47"/>
                    <a:pt x="59" y="46"/>
                  </a:cubicBezTo>
                  <a:cubicBezTo>
                    <a:pt x="58" y="46"/>
                    <a:pt x="58" y="47"/>
                    <a:pt x="58" y="47"/>
                  </a:cubicBezTo>
                  <a:cubicBezTo>
                    <a:pt x="57" y="47"/>
                    <a:pt x="57" y="48"/>
                    <a:pt x="56" y="48"/>
                  </a:cubicBezTo>
                  <a:cubicBezTo>
                    <a:pt x="56" y="49"/>
                    <a:pt x="54" y="49"/>
                    <a:pt x="54" y="49"/>
                  </a:cubicBezTo>
                  <a:cubicBezTo>
                    <a:pt x="53" y="49"/>
                    <a:pt x="53" y="50"/>
                    <a:pt x="52" y="50"/>
                  </a:cubicBezTo>
                  <a:cubicBezTo>
                    <a:pt x="52" y="50"/>
                    <a:pt x="53" y="49"/>
                    <a:pt x="53" y="49"/>
                  </a:cubicBezTo>
                  <a:cubicBezTo>
                    <a:pt x="53" y="49"/>
                    <a:pt x="52" y="49"/>
                    <a:pt x="52" y="49"/>
                  </a:cubicBezTo>
                  <a:cubicBezTo>
                    <a:pt x="52" y="49"/>
                    <a:pt x="52" y="49"/>
                    <a:pt x="52" y="49"/>
                  </a:cubicBezTo>
                  <a:cubicBezTo>
                    <a:pt x="51" y="48"/>
                    <a:pt x="50" y="48"/>
                    <a:pt x="50" y="49"/>
                  </a:cubicBezTo>
                  <a:cubicBezTo>
                    <a:pt x="49" y="49"/>
                    <a:pt x="49" y="50"/>
                    <a:pt x="49" y="50"/>
                  </a:cubicBezTo>
                  <a:cubicBezTo>
                    <a:pt x="49" y="50"/>
                    <a:pt x="49" y="50"/>
                    <a:pt x="49" y="50"/>
                  </a:cubicBezTo>
                  <a:cubicBezTo>
                    <a:pt x="48" y="50"/>
                    <a:pt x="47" y="51"/>
                    <a:pt x="46" y="52"/>
                  </a:cubicBezTo>
                  <a:cubicBezTo>
                    <a:pt x="46" y="51"/>
                    <a:pt x="47" y="50"/>
                    <a:pt x="47" y="50"/>
                  </a:cubicBezTo>
                  <a:close/>
                  <a:moveTo>
                    <a:pt x="45" y="51"/>
                  </a:moveTo>
                  <a:cubicBezTo>
                    <a:pt x="45" y="52"/>
                    <a:pt x="45" y="52"/>
                    <a:pt x="45" y="52"/>
                  </a:cubicBezTo>
                  <a:cubicBezTo>
                    <a:pt x="45" y="52"/>
                    <a:pt x="45" y="51"/>
                    <a:pt x="45" y="51"/>
                  </a:cubicBezTo>
                  <a:close/>
                  <a:moveTo>
                    <a:pt x="46" y="54"/>
                  </a:moveTo>
                  <a:cubicBezTo>
                    <a:pt x="46" y="54"/>
                    <a:pt x="45" y="55"/>
                    <a:pt x="44" y="55"/>
                  </a:cubicBezTo>
                  <a:cubicBezTo>
                    <a:pt x="44" y="55"/>
                    <a:pt x="45" y="54"/>
                    <a:pt x="46" y="54"/>
                  </a:cubicBezTo>
                  <a:close/>
                  <a:moveTo>
                    <a:pt x="44" y="52"/>
                  </a:moveTo>
                  <a:cubicBezTo>
                    <a:pt x="45" y="52"/>
                    <a:pt x="44" y="52"/>
                    <a:pt x="45" y="52"/>
                  </a:cubicBezTo>
                  <a:cubicBezTo>
                    <a:pt x="45" y="52"/>
                    <a:pt x="45" y="52"/>
                    <a:pt x="45" y="52"/>
                  </a:cubicBezTo>
                  <a:cubicBezTo>
                    <a:pt x="44" y="52"/>
                    <a:pt x="44" y="52"/>
                    <a:pt x="44" y="52"/>
                  </a:cubicBezTo>
                  <a:close/>
                  <a:moveTo>
                    <a:pt x="44" y="52"/>
                  </a:moveTo>
                  <a:cubicBezTo>
                    <a:pt x="44" y="53"/>
                    <a:pt x="44" y="53"/>
                    <a:pt x="44" y="53"/>
                  </a:cubicBezTo>
                  <a:cubicBezTo>
                    <a:pt x="44" y="53"/>
                    <a:pt x="43" y="53"/>
                    <a:pt x="43" y="54"/>
                  </a:cubicBezTo>
                  <a:cubicBezTo>
                    <a:pt x="43" y="53"/>
                    <a:pt x="44" y="53"/>
                    <a:pt x="44" y="52"/>
                  </a:cubicBezTo>
                  <a:close/>
                  <a:moveTo>
                    <a:pt x="44" y="62"/>
                  </a:moveTo>
                  <a:cubicBezTo>
                    <a:pt x="44" y="63"/>
                    <a:pt x="43" y="64"/>
                    <a:pt x="42" y="65"/>
                  </a:cubicBezTo>
                  <a:cubicBezTo>
                    <a:pt x="42" y="64"/>
                    <a:pt x="43" y="63"/>
                    <a:pt x="44" y="62"/>
                  </a:cubicBezTo>
                  <a:close/>
                  <a:moveTo>
                    <a:pt x="42" y="58"/>
                  </a:moveTo>
                  <a:cubicBezTo>
                    <a:pt x="42" y="58"/>
                    <a:pt x="42" y="58"/>
                    <a:pt x="42" y="58"/>
                  </a:cubicBezTo>
                  <a:cubicBezTo>
                    <a:pt x="42" y="58"/>
                    <a:pt x="42" y="58"/>
                    <a:pt x="42" y="58"/>
                  </a:cubicBezTo>
                  <a:cubicBezTo>
                    <a:pt x="42" y="58"/>
                    <a:pt x="42" y="58"/>
                    <a:pt x="42" y="58"/>
                  </a:cubicBezTo>
                  <a:close/>
                  <a:moveTo>
                    <a:pt x="40" y="60"/>
                  </a:moveTo>
                  <a:cubicBezTo>
                    <a:pt x="40" y="60"/>
                    <a:pt x="40" y="60"/>
                    <a:pt x="40" y="60"/>
                  </a:cubicBezTo>
                  <a:cubicBezTo>
                    <a:pt x="40" y="60"/>
                    <a:pt x="40" y="60"/>
                    <a:pt x="40" y="60"/>
                  </a:cubicBezTo>
                  <a:cubicBezTo>
                    <a:pt x="40" y="60"/>
                    <a:pt x="40" y="61"/>
                    <a:pt x="40" y="60"/>
                  </a:cubicBezTo>
                  <a:cubicBezTo>
                    <a:pt x="40" y="60"/>
                    <a:pt x="40" y="60"/>
                    <a:pt x="40" y="60"/>
                  </a:cubicBezTo>
                  <a:close/>
                  <a:moveTo>
                    <a:pt x="37" y="56"/>
                  </a:moveTo>
                  <a:cubicBezTo>
                    <a:pt x="38" y="56"/>
                    <a:pt x="37" y="57"/>
                    <a:pt x="37" y="57"/>
                  </a:cubicBezTo>
                  <a:cubicBezTo>
                    <a:pt x="37" y="57"/>
                    <a:pt x="37" y="57"/>
                    <a:pt x="36" y="57"/>
                  </a:cubicBezTo>
                  <a:cubicBezTo>
                    <a:pt x="36" y="56"/>
                    <a:pt x="37" y="56"/>
                    <a:pt x="37" y="56"/>
                  </a:cubicBezTo>
                  <a:close/>
                  <a:moveTo>
                    <a:pt x="34" y="57"/>
                  </a:moveTo>
                  <a:cubicBezTo>
                    <a:pt x="35" y="57"/>
                    <a:pt x="35" y="57"/>
                    <a:pt x="35" y="57"/>
                  </a:cubicBezTo>
                  <a:cubicBezTo>
                    <a:pt x="35" y="57"/>
                    <a:pt x="35" y="57"/>
                    <a:pt x="35" y="57"/>
                  </a:cubicBezTo>
                  <a:cubicBezTo>
                    <a:pt x="35" y="58"/>
                    <a:pt x="34" y="57"/>
                    <a:pt x="34" y="58"/>
                  </a:cubicBezTo>
                  <a:cubicBezTo>
                    <a:pt x="34" y="58"/>
                    <a:pt x="34" y="58"/>
                    <a:pt x="34" y="57"/>
                  </a:cubicBezTo>
                  <a:cubicBezTo>
                    <a:pt x="34" y="57"/>
                    <a:pt x="34" y="58"/>
                    <a:pt x="34" y="57"/>
                  </a:cubicBezTo>
                  <a:close/>
                  <a:moveTo>
                    <a:pt x="33" y="61"/>
                  </a:moveTo>
                  <a:cubicBezTo>
                    <a:pt x="34" y="61"/>
                    <a:pt x="34" y="61"/>
                    <a:pt x="34" y="61"/>
                  </a:cubicBezTo>
                  <a:cubicBezTo>
                    <a:pt x="34" y="61"/>
                    <a:pt x="33" y="61"/>
                    <a:pt x="33" y="62"/>
                  </a:cubicBezTo>
                  <a:cubicBezTo>
                    <a:pt x="33" y="62"/>
                    <a:pt x="33" y="61"/>
                    <a:pt x="33" y="61"/>
                  </a:cubicBezTo>
                  <a:close/>
                  <a:moveTo>
                    <a:pt x="34" y="64"/>
                  </a:moveTo>
                  <a:cubicBezTo>
                    <a:pt x="34" y="64"/>
                    <a:pt x="34" y="64"/>
                    <a:pt x="34" y="64"/>
                  </a:cubicBezTo>
                  <a:cubicBezTo>
                    <a:pt x="34" y="65"/>
                    <a:pt x="34" y="64"/>
                    <a:pt x="34" y="64"/>
                  </a:cubicBezTo>
                  <a:cubicBezTo>
                    <a:pt x="34" y="64"/>
                    <a:pt x="34" y="64"/>
                    <a:pt x="34" y="64"/>
                  </a:cubicBezTo>
                  <a:close/>
                  <a:moveTo>
                    <a:pt x="31" y="69"/>
                  </a:moveTo>
                  <a:cubicBezTo>
                    <a:pt x="31" y="69"/>
                    <a:pt x="31" y="69"/>
                    <a:pt x="31" y="69"/>
                  </a:cubicBezTo>
                  <a:cubicBezTo>
                    <a:pt x="31" y="70"/>
                    <a:pt x="31" y="70"/>
                    <a:pt x="31" y="70"/>
                  </a:cubicBezTo>
                  <a:cubicBezTo>
                    <a:pt x="31" y="70"/>
                    <a:pt x="31" y="70"/>
                    <a:pt x="31" y="69"/>
                  </a:cubicBezTo>
                  <a:close/>
                  <a:moveTo>
                    <a:pt x="28" y="91"/>
                  </a:moveTo>
                  <a:cubicBezTo>
                    <a:pt x="27" y="89"/>
                    <a:pt x="28" y="87"/>
                    <a:pt x="27" y="85"/>
                  </a:cubicBezTo>
                  <a:cubicBezTo>
                    <a:pt x="26" y="85"/>
                    <a:pt x="27" y="84"/>
                    <a:pt x="27" y="84"/>
                  </a:cubicBezTo>
                  <a:cubicBezTo>
                    <a:pt x="27" y="83"/>
                    <a:pt x="27" y="84"/>
                    <a:pt x="27" y="83"/>
                  </a:cubicBezTo>
                  <a:cubicBezTo>
                    <a:pt x="28" y="85"/>
                    <a:pt x="28" y="88"/>
                    <a:pt x="29" y="90"/>
                  </a:cubicBezTo>
                  <a:cubicBezTo>
                    <a:pt x="29" y="91"/>
                    <a:pt x="29" y="91"/>
                    <a:pt x="29" y="92"/>
                  </a:cubicBezTo>
                  <a:cubicBezTo>
                    <a:pt x="28" y="92"/>
                    <a:pt x="28" y="91"/>
                    <a:pt x="28" y="91"/>
                  </a:cubicBezTo>
                  <a:close/>
                  <a:moveTo>
                    <a:pt x="29" y="95"/>
                  </a:moveTo>
                  <a:cubicBezTo>
                    <a:pt x="29" y="94"/>
                    <a:pt x="28" y="94"/>
                    <a:pt x="28" y="93"/>
                  </a:cubicBezTo>
                  <a:cubicBezTo>
                    <a:pt x="29" y="93"/>
                    <a:pt x="29" y="93"/>
                    <a:pt x="29" y="94"/>
                  </a:cubicBezTo>
                  <a:cubicBezTo>
                    <a:pt x="29" y="94"/>
                    <a:pt x="30" y="95"/>
                    <a:pt x="29" y="95"/>
                  </a:cubicBezTo>
                  <a:close/>
                  <a:moveTo>
                    <a:pt x="31" y="92"/>
                  </a:moveTo>
                  <a:cubicBezTo>
                    <a:pt x="31" y="92"/>
                    <a:pt x="31" y="93"/>
                    <a:pt x="31" y="93"/>
                  </a:cubicBezTo>
                  <a:cubicBezTo>
                    <a:pt x="30" y="93"/>
                    <a:pt x="30" y="93"/>
                    <a:pt x="30" y="92"/>
                  </a:cubicBezTo>
                  <a:cubicBezTo>
                    <a:pt x="30" y="92"/>
                    <a:pt x="30" y="92"/>
                    <a:pt x="30" y="92"/>
                  </a:cubicBezTo>
                  <a:cubicBezTo>
                    <a:pt x="30" y="91"/>
                    <a:pt x="31" y="90"/>
                    <a:pt x="31" y="89"/>
                  </a:cubicBezTo>
                  <a:cubicBezTo>
                    <a:pt x="31" y="90"/>
                    <a:pt x="31" y="92"/>
                    <a:pt x="32" y="93"/>
                  </a:cubicBezTo>
                  <a:cubicBezTo>
                    <a:pt x="31" y="93"/>
                    <a:pt x="32" y="92"/>
                    <a:pt x="31" y="92"/>
                  </a:cubicBezTo>
                  <a:close/>
                  <a:moveTo>
                    <a:pt x="31" y="89"/>
                  </a:moveTo>
                  <a:cubicBezTo>
                    <a:pt x="31" y="89"/>
                    <a:pt x="31" y="89"/>
                    <a:pt x="32" y="90"/>
                  </a:cubicBezTo>
                  <a:cubicBezTo>
                    <a:pt x="31" y="90"/>
                    <a:pt x="31" y="89"/>
                    <a:pt x="31" y="89"/>
                  </a:cubicBezTo>
                  <a:close/>
                  <a:moveTo>
                    <a:pt x="33" y="89"/>
                  </a:moveTo>
                  <a:cubicBezTo>
                    <a:pt x="32" y="89"/>
                    <a:pt x="32" y="89"/>
                    <a:pt x="32" y="88"/>
                  </a:cubicBezTo>
                  <a:cubicBezTo>
                    <a:pt x="31" y="88"/>
                    <a:pt x="30" y="86"/>
                    <a:pt x="31" y="86"/>
                  </a:cubicBezTo>
                  <a:cubicBezTo>
                    <a:pt x="31" y="85"/>
                    <a:pt x="30" y="84"/>
                    <a:pt x="30" y="83"/>
                  </a:cubicBezTo>
                  <a:cubicBezTo>
                    <a:pt x="31" y="83"/>
                    <a:pt x="31" y="83"/>
                    <a:pt x="31" y="83"/>
                  </a:cubicBezTo>
                  <a:cubicBezTo>
                    <a:pt x="31" y="83"/>
                    <a:pt x="31" y="83"/>
                    <a:pt x="31" y="82"/>
                  </a:cubicBezTo>
                  <a:cubicBezTo>
                    <a:pt x="32" y="83"/>
                    <a:pt x="32" y="83"/>
                    <a:pt x="32" y="83"/>
                  </a:cubicBezTo>
                  <a:cubicBezTo>
                    <a:pt x="32" y="85"/>
                    <a:pt x="32" y="85"/>
                    <a:pt x="32" y="86"/>
                  </a:cubicBezTo>
                  <a:cubicBezTo>
                    <a:pt x="32" y="87"/>
                    <a:pt x="33" y="88"/>
                    <a:pt x="33" y="89"/>
                  </a:cubicBezTo>
                  <a:close/>
                  <a:moveTo>
                    <a:pt x="33" y="78"/>
                  </a:moveTo>
                  <a:cubicBezTo>
                    <a:pt x="33" y="78"/>
                    <a:pt x="33" y="78"/>
                    <a:pt x="33" y="79"/>
                  </a:cubicBezTo>
                  <a:cubicBezTo>
                    <a:pt x="33" y="80"/>
                    <a:pt x="33" y="81"/>
                    <a:pt x="33" y="82"/>
                  </a:cubicBezTo>
                  <a:cubicBezTo>
                    <a:pt x="33" y="83"/>
                    <a:pt x="33" y="82"/>
                    <a:pt x="33" y="82"/>
                  </a:cubicBezTo>
                  <a:cubicBezTo>
                    <a:pt x="33" y="83"/>
                    <a:pt x="33" y="83"/>
                    <a:pt x="33" y="84"/>
                  </a:cubicBezTo>
                  <a:cubicBezTo>
                    <a:pt x="33" y="84"/>
                    <a:pt x="33" y="83"/>
                    <a:pt x="32" y="83"/>
                  </a:cubicBezTo>
                  <a:cubicBezTo>
                    <a:pt x="32" y="83"/>
                    <a:pt x="33" y="83"/>
                    <a:pt x="33" y="83"/>
                  </a:cubicBezTo>
                  <a:cubicBezTo>
                    <a:pt x="32" y="82"/>
                    <a:pt x="32" y="82"/>
                    <a:pt x="31" y="82"/>
                  </a:cubicBezTo>
                  <a:cubicBezTo>
                    <a:pt x="32" y="81"/>
                    <a:pt x="32" y="80"/>
                    <a:pt x="32" y="78"/>
                  </a:cubicBezTo>
                  <a:cubicBezTo>
                    <a:pt x="31" y="78"/>
                    <a:pt x="32" y="78"/>
                    <a:pt x="31" y="79"/>
                  </a:cubicBezTo>
                  <a:cubicBezTo>
                    <a:pt x="31" y="79"/>
                    <a:pt x="31" y="79"/>
                    <a:pt x="31" y="79"/>
                  </a:cubicBezTo>
                  <a:cubicBezTo>
                    <a:pt x="31" y="80"/>
                    <a:pt x="31" y="80"/>
                    <a:pt x="31" y="81"/>
                  </a:cubicBezTo>
                  <a:cubicBezTo>
                    <a:pt x="30" y="81"/>
                    <a:pt x="31" y="80"/>
                    <a:pt x="30" y="80"/>
                  </a:cubicBezTo>
                  <a:cubicBezTo>
                    <a:pt x="29" y="81"/>
                    <a:pt x="29" y="83"/>
                    <a:pt x="29" y="84"/>
                  </a:cubicBezTo>
                  <a:cubicBezTo>
                    <a:pt x="29" y="85"/>
                    <a:pt x="29" y="84"/>
                    <a:pt x="28" y="84"/>
                  </a:cubicBezTo>
                  <a:cubicBezTo>
                    <a:pt x="28" y="84"/>
                    <a:pt x="28" y="84"/>
                    <a:pt x="28" y="84"/>
                  </a:cubicBezTo>
                  <a:cubicBezTo>
                    <a:pt x="28" y="84"/>
                    <a:pt x="28" y="84"/>
                    <a:pt x="28" y="83"/>
                  </a:cubicBezTo>
                  <a:cubicBezTo>
                    <a:pt x="28" y="83"/>
                    <a:pt x="28" y="82"/>
                    <a:pt x="28" y="81"/>
                  </a:cubicBezTo>
                  <a:cubicBezTo>
                    <a:pt x="28" y="81"/>
                    <a:pt x="29" y="81"/>
                    <a:pt x="29" y="80"/>
                  </a:cubicBezTo>
                  <a:cubicBezTo>
                    <a:pt x="29" y="80"/>
                    <a:pt x="29" y="79"/>
                    <a:pt x="29" y="79"/>
                  </a:cubicBezTo>
                  <a:cubicBezTo>
                    <a:pt x="29" y="77"/>
                    <a:pt x="30" y="76"/>
                    <a:pt x="30" y="75"/>
                  </a:cubicBezTo>
                  <a:cubicBezTo>
                    <a:pt x="31" y="75"/>
                    <a:pt x="30" y="76"/>
                    <a:pt x="31" y="76"/>
                  </a:cubicBezTo>
                  <a:cubicBezTo>
                    <a:pt x="31" y="75"/>
                    <a:pt x="31" y="74"/>
                    <a:pt x="31" y="73"/>
                  </a:cubicBezTo>
                  <a:cubicBezTo>
                    <a:pt x="31" y="73"/>
                    <a:pt x="32" y="74"/>
                    <a:pt x="32" y="73"/>
                  </a:cubicBezTo>
                  <a:cubicBezTo>
                    <a:pt x="32" y="73"/>
                    <a:pt x="31" y="73"/>
                    <a:pt x="31" y="73"/>
                  </a:cubicBezTo>
                  <a:cubicBezTo>
                    <a:pt x="30" y="72"/>
                    <a:pt x="31" y="71"/>
                    <a:pt x="32" y="71"/>
                  </a:cubicBezTo>
                  <a:cubicBezTo>
                    <a:pt x="32" y="72"/>
                    <a:pt x="32" y="72"/>
                    <a:pt x="32" y="73"/>
                  </a:cubicBezTo>
                  <a:cubicBezTo>
                    <a:pt x="32" y="73"/>
                    <a:pt x="32" y="72"/>
                    <a:pt x="32" y="72"/>
                  </a:cubicBezTo>
                  <a:cubicBezTo>
                    <a:pt x="33" y="71"/>
                    <a:pt x="33" y="70"/>
                    <a:pt x="34" y="70"/>
                  </a:cubicBezTo>
                  <a:cubicBezTo>
                    <a:pt x="34" y="70"/>
                    <a:pt x="33" y="70"/>
                    <a:pt x="34" y="71"/>
                  </a:cubicBezTo>
                  <a:cubicBezTo>
                    <a:pt x="34" y="70"/>
                    <a:pt x="35" y="69"/>
                    <a:pt x="36" y="68"/>
                  </a:cubicBezTo>
                  <a:cubicBezTo>
                    <a:pt x="36" y="68"/>
                    <a:pt x="37" y="67"/>
                    <a:pt x="37" y="67"/>
                  </a:cubicBezTo>
                  <a:cubicBezTo>
                    <a:pt x="37" y="66"/>
                    <a:pt x="37" y="66"/>
                    <a:pt x="37" y="66"/>
                  </a:cubicBezTo>
                  <a:cubicBezTo>
                    <a:pt x="39" y="64"/>
                    <a:pt x="40" y="61"/>
                    <a:pt x="42" y="60"/>
                  </a:cubicBezTo>
                  <a:cubicBezTo>
                    <a:pt x="42" y="62"/>
                    <a:pt x="40" y="63"/>
                    <a:pt x="40" y="65"/>
                  </a:cubicBezTo>
                  <a:cubicBezTo>
                    <a:pt x="39" y="65"/>
                    <a:pt x="39" y="65"/>
                    <a:pt x="39" y="65"/>
                  </a:cubicBezTo>
                  <a:cubicBezTo>
                    <a:pt x="39" y="65"/>
                    <a:pt x="39" y="66"/>
                    <a:pt x="38" y="66"/>
                  </a:cubicBezTo>
                  <a:cubicBezTo>
                    <a:pt x="38" y="67"/>
                    <a:pt x="38" y="67"/>
                    <a:pt x="38" y="67"/>
                  </a:cubicBezTo>
                  <a:cubicBezTo>
                    <a:pt x="37" y="68"/>
                    <a:pt x="38" y="70"/>
                    <a:pt x="37" y="71"/>
                  </a:cubicBezTo>
                  <a:cubicBezTo>
                    <a:pt x="37" y="70"/>
                    <a:pt x="37" y="70"/>
                    <a:pt x="37" y="70"/>
                  </a:cubicBezTo>
                  <a:cubicBezTo>
                    <a:pt x="37" y="70"/>
                    <a:pt x="36" y="70"/>
                    <a:pt x="36" y="69"/>
                  </a:cubicBezTo>
                  <a:cubicBezTo>
                    <a:pt x="36" y="70"/>
                    <a:pt x="36" y="72"/>
                    <a:pt x="35" y="72"/>
                  </a:cubicBezTo>
                  <a:cubicBezTo>
                    <a:pt x="35" y="73"/>
                    <a:pt x="36" y="73"/>
                    <a:pt x="36" y="73"/>
                  </a:cubicBezTo>
                  <a:cubicBezTo>
                    <a:pt x="36" y="73"/>
                    <a:pt x="36" y="73"/>
                    <a:pt x="36" y="73"/>
                  </a:cubicBezTo>
                  <a:cubicBezTo>
                    <a:pt x="35" y="73"/>
                    <a:pt x="35" y="73"/>
                    <a:pt x="35" y="73"/>
                  </a:cubicBezTo>
                  <a:cubicBezTo>
                    <a:pt x="34" y="73"/>
                    <a:pt x="35" y="74"/>
                    <a:pt x="34" y="74"/>
                  </a:cubicBezTo>
                  <a:cubicBezTo>
                    <a:pt x="34" y="74"/>
                    <a:pt x="34" y="74"/>
                    <a:pt x="34" y="74"/>
                  </a:cubicBezTo>
                  <a:cubicBezTo>
                    <a:pt x="34" y="76"/>
                    <a:pt x="33" y="77"/>
                    <a:pt x="33" y="78"/>
                  </a:cubicBezTo>
                  <a:close/>
                  <a:moveTo>
                    <a:pt x="35" y="87"/>
                  </a:moveTo>
                  <a:cubicBezTo>
                    <a:pt x="35" y="88"/>
                    <a:pt x="35" y="88"/>
                    <a:pt x="35" y="88"/>
                  </a:cubicBezTo>
                  <a:cubicBezTo>
                    <a:pt x="34" y="88"/>
                    <a:pt x="34" y="87"/>
                    <a:pt x="35" y="87"/>
                  </a:cubicBezTo>
                  <a:close/>
                  <a:moveTo>
                    <a:pt x="34" y="95"/>
                  </a:moveTo>
                  <a:cubicBezTo>
                    <a:pt x="34" y="94"/>
                    <a:pt x="34" y="94"/>
                    <a:pt x="34" y="94"/>
                  </a:cubicBezTo>
                  <a:cubicBezTo>
                    <a:pt x="34" y="94"/>
                    <a:pt x="34" y="94"/>
                    <a:pt x="34" y="94"/>
                  </a:cubicBezTo>
                  <a:cubicBezTo>
                    <a:pt x="34" y="93"/>
                    <a:pt x="33" y="92"/>
                    <a:pt x="34" y="91"/>
                  </a:cubicBezTo>
                  <a:cubicBezTo>
                    <a:pt x="35" y="92"/>
                    <a:pt x="35" y="93"/>
                    <a:pt x="35" y="94"/>
                  </a:cubicBezTo>
                  <a:cubicBezTo>
                    <a:pt x="34" y="94"/>
                    <a:pt x="34" y="94"/>
                    <a:pt x="34" y="95"/>
                  </a:cubicBezTo>
                  <a:close/>
                  <a:moveTo>
                    <a:pt x="37" y="101"/>
                  </a:moveTo>
                  <a:cubicBezTo>
                    <a:pt x="37" y="101"/>
                    <a:pt x="37" y="101"/>
                    <a:pt x="37" y="101"/>
                  </a:cubicBezTo>
                  <a:cubicBezTo>
                    <a:pt x="36" y="101"/>
                    <a:pt x="37" y="102"/>
                    <a:pt x="37" y="102"/>
                  </a:cubicBezTo>
                  <a:cubicBezTo>
                    <a:pt x="36" y="102"/>
                    <a:pt x="36" y="101"/>
                    <a:pt x="36" y="101"/>
                  </a:cubicBezTo>
                  <a:cubicBezTo>
                    <a:pt x="37" y="100"/>
                    <a:pt x="37" y="100"/>
                    <a:pt x="37" y="101"/>
                  </a:cubicBezTo>
                  <a:close/>
                  <a:moveTo>
                    <a:pt x="39" y="111"/>
                  </a:moveTo>
                  <a:cubicBezTo>
                    <a:pt x="39" y="111"/>
                    <a:pt x="39" y="111"/>
                    <a:pt x="39" y="111"/>
                  </a:cubicBezTo>
                  <a:cubicBezTo>
                    <a:pt x="39" y="110"/>
                    <a:pt x="39" y="110"/>
                    <a:pt x="39" y="110"/>
                  </a:cubicBezTo>
                  <a:cubicBezTo>
                    <a:pt x="39" y="110"/>
                    <a:pt x="39" y="110"/>
                    <a:pt x="39" y="110"/>
                  </a:cubicBezTo>
                  <a:cubicBezTo>
                    <a:pt x="39" y="111"/>
                    <a:pt x="39" y="111"/>
                    <a:pt x="39" y="111"/>
                  </a:cubicBezTo>
                  <a:close/>
                  <a:moveTo>
                    <a:pt x="39" y="115"/>
                  </a:moveTo>
                  <a:cubicBezTo>
                    <a:pt x="39" y="115"/>
                    <a:pt x="39" y="115"/>
                    <a:pt x="40" y="115"/>
                  </a:cubicBezTo>
                  <a:cubicBezTo>
                    <a:pt x="39" y="114"/>
                    <a:pt x="39" y="114"/>
                    <a:pt x="39" y="114"/>
                  </a:cubicBezTo>
                  <a:cubicBezTo>
                    <a:pt x="39" y="114"/>
                    <a:pt x="39" y="114"/>
                    <a:pt x="39" y="114"/>
                  </a:cubicBezTo>
                  <a:cubicBezTo>
                    <a:pt x="39" y="114"/>
                    <a:pt x="39" y="114"/>
                    <a:pt x="40" y="114"/>
                  </a:cubicBezTo>
                  <a:cubicBezTo>
                    <a:pt x="40" y="114"/>
                    <a:pt x="40" y="115"/>
                    <a:pt x="39" y="115"/>
                  </a:cubicBezTo>
                  <a:close/>
                  <a:moveTo>
                    <a:pt x="40" y="101"/>
                  </a:moveTo>
                  <a:cubicBezTo>
                    <a:pt x="39" y="102"/>
                    <a:pt x="40" y="102"/>
                    <a:pt x="40" y="102"/>
                  </a:cubicBezTo>
                  <a:cubicBezTo>
                    <a:pt x="39" y="101"/>
                    <a:pt x="38" y="101"/>
                    <a:pt x="37" y="100"/>
                  </a:cubicBezTo>
                  <a:cubicBezTo>
                    <a:pt x="38" y="100"/>
                    <a:pt x="37" y="99"/>
                    <a:pt x="37" y="99"/>
                  </a:cubicBezTo>
                  <a:cubicBezTo>
                    <a:pt x="37" y="99"/>
                    <a:pt x="37" y="99"/>
                    <a:pt x="37" y="99"/>
                  </a:cubicBezTo>
                  <a:cubicBezTo>
                    <a:pt x="37" y="99"/>
                    <a:pt x="36" y="99"/>
                    <a:pt x="36" y="98"/>
                  </a:cubicBezTo>
                  <a:cubicBezTo>
                    <a:pt x="36" y="97"/>
                    <a:pt x="35" y="95"/>
                    <a:pt x="35" y="93"/>
                  </a:cubicBezTo>
                  <a:cubicBezTo>
                    <a:pt x="36" y="94"/>
                    <a:pt x="36" y="96"/>
                    <a:pt x="38" y="96"/>
                  </a:cubicBezTo>
                  <a:cubicBezTo>
                    <a:pt x="37" y="96"/>
                    <a:pt x="37" y="95"/>
                    <a:pt x="38" y="95"/>
                  </a:cubicBezTo>
                  <a:cubicBezTo>
                    <a:pt x="38" y="95"/>
                    <a:pt x="39" y="96"/>
                    <a:pt x="38" y="97"/>
                  </a:cubicBezTo>
                  <a:cubicBezTo>
                    <a:pt x="39" y="97"/>
                    <a:pt x="39" y="98"/>
                    <a:pt x="39" y="98"/>
                  </a:cubicBezTo>
                  <a:cubicBezTo>
                    <a:pt x="39" y="98"/>
                    <a:pt x="39" y="98"/>
                    <a:pt x="39" y="98"/>
                  </a:cubicBezTo>
                  <a:cubicBezTo>
                    <a:pt x="39" y="98"/>
                    <a:pt x="39" y="98"/>
                    <a:pt x="39" y="98"/>
                  </a:cubicBezTo>
                  <a:cubicBezTo>
                    <a:pt x="40" y="98"/>
                    <a:pt x="39" y="96"/>
                    <a:pt x="40" y="95"/>
                  </a:cubicBezTo>
                  <a:cubicBezTo>
                    <a:pt x="40" y="96"/>
                    <a:pt x="40" y="97"/>
                    <a:pt x="41" y="98"/>
                  </a:cubicBezTo>
                  <a:cubicBezTo>
                    <a:pt x="41" y="98"/>
                    <a:pt x="40" y="98"/>
                    <a:pt x="40" y="98"/>
                  </a:cubicBezTo>
                  <a:cubicBezTo>
                    <a:pt x="40" y="99"/>
                    <a:pt x="41" y="99"/>
                    <a:pt x="41" y="100"/>
                  </a:cubicBezTo>
                  <a:cubicBezTo>
                    <a:pt x="41" y="101"/>
                    <a:pt x="41" y="101"/>
                    <a:pt x="41" y="102"/>
                  </a:cubicBezTo>
                  <a:cubicBezTo>
                    <a:pt x="41" y="102"/>
                    <a:pt x="41" y="101"/>
                    <a:pt x="40" y="101"/>
                  </a:cubicBezTo>
                  <a:cubicBezTo>
                    <a:pt x="40" y="101"/>
                    <a:pt x="40" y="102"/>
                    <a:pt x="40" y="102"/>
                  </a:cubicBezTo>
                  <a:cubicBezTo>
                    <a:pt x="39" y="102"/>
                    <a:pt x="40" y="101"/>
                    <a:pt x="40" y="101"/>
                  </a:cubicBezTo>
                  <a:close/>
                  <a:moveTo>
                    <a:pt x="42" y="104"/>
                  </a:moveTo>
                  <a:cubicBezTo>
                    <a:pt x="41" y="104"/>
                    <a:pt x="41" y="104"/>
                    <a:pt x="41" y="103"/>
                  </a:cubicBezTo>
                  <a:cubicBezTo>
                    <a:pt x="41" y="104"/>
                    <a:pt x="42" y="104"/>
                    <a:pt x="42" y="104"/>
                  </a:cubicBezTo>
                  <a:close/>
                  <a:moveTo>
                    <a:pt x="40" y="103"/>
                  </a:moveTo>
                  <a:cubicBezTo>
                    <a:pt x="40" y="103"/>
                    <a:pt x="40" y="103"/>
                    <a:pt x="40" y="102"/>
                  </a:cubicBezTo>
                  <a:cubicBezTo>
                    <a:pt x="40" y="103"/>
                    <a:pt x="40" y="103"/>
                    <a:pt x="41" y="103"/>
                  </a:cubicBezTo>
                  <a:cubicBezTo>
                    <a:pt x="40" y="103"/>
                    <a:pt x="40" y="103"/>
                    <a:pt x="40" y="103"/>
                  </a:cubicBezTo>
                  <a:close/>
                  <a:moveTo>
                    <a:pt x="41" y="114"/>
                  </a:moveTo>
                  <a:cubicBezTo>
                    <a:pt x="41" y="114"/>
                    <a:pt x="41" y="114"/>
                    <a:pt x="41" y="113"/>
                  </a:cubicBezTo>
                  <a:cubicBezTo>
                    <a:pt x="41" y="113"/>
                    <a:pt x="41" y="113"/>
                    <a:pt x="41" y="113"/>
                  </a:cubicBezTo>
                  <a:cubicBezTo>
                    <a:pt x="40" y="112"/>
                    <a:pt x="41" y="113"/>
                    <a:pt x="41" y="113"/>
                  </a:cubicBezTo>
                  <a:cubicBezTo>
                    <a:pt x="42" y="114"/>
                    <a:pt x="41" y="114"/>
                    <a:pt x="41" y="114"/>
                  </a:cubicBezTo>
                  <a:close/>
                  <a:moveTo>
                    <a:pt x="41" y="105"/>
                  </a:moveTo>
                  <a:cubicBezTo>
                    <a:pt x="41" y="104"/>
                    <a:pt x="42" y="105"/>
                    <a:pt x="43" y="105"/>
                  </a:cubicBezTo>
                  <a:cubicBezTo>
                    <a:pt x="42" y="106"/>
                    <a:pt x="42" y="105"/>
                    <a:pt x="41" y="105"/>
                  </a:cubicBezTo>
                  <a:close/>
                  <a:moveTo>
                    <a:pt x="44" y="109"/>
                  </a:moveTo>
                  <a:cubicBezTo>
                    <a:pt x="44" y="109"/>
                    <a:pt x="44" y="109"/>
                    <a:pt x="44" y="109"/>
                  </a:cubicBezTo>
                  <a:cubicBezTo>
                    <a:pt x="44" y="109"/>
                    <a:pt x="44" y="109"/>
                    <a:pt x="44" y="109"/>
                  </a:cubicBezTo>
                  <a:cubicBezTo>
                    <a:pt x="44" y="109"/>
                    <a:pt x="44" y="109"/>
                    <a:pt x="44" y="109"/>
                  </a:cubicBezTo>
                  <a:cubicBezTo>
                    <a:pt x="43" y="109"/>
                    <a:pt x="42" y="107"/>
                    <a:pt x="42" y="106"/>
                  </a:cubicBezTo>
                  <a:cubicBezTo>
                    <a:pt x="42" y="106"/>
                    <a:pt x="42" y="107"/>
                    <a:pt x="43" y="107"/>
                  </a:cubicBezTo>
                  <a:cubicBezTo>
                    <a:pt x="43" y="107"/>
                    <a:pt x="43" y="106"/>
                    <a:pt x="43" y="106"/>
                  </a:cubicBezTo>
                  <a:cubicBezTo>
                    <a:pt x="43" y="106"/>
                    <a:pt x="43" y="107"/>
                    <a:pt x="43" y="107"/>
                  </a:cubicBezTo>
                  <a:cubicBezTo>
                    <a:pt x="43" y="108"/>
                    <a:pt x="45" y="108"/>
                    <a:pt x="45" y="109"/>
                  </a:cubicBezTo>
                  <a:cubicBezTo>
                    <a:pt x="45" y="109"/>
                    <a:pt x="45" y="109"/>
                    <a:pt x="46" y="110"/>
                  </a:cubicBezTo>
                  <a:cubicBezTo>
                    <a:pt x="45" y="110"/>
                    <a:pt x="45" y="109"/>
                    <a:pt x="44" y="109"/>
                  </a:cubicBezTo>
                  <a:close/>
                  <a:moveTo>
                    <a:pt x="45" y="115"/>
                  </a:moveTo>
                  <a:cubicBezTo>
                    <a:pt x="45" y="115"/>
                    <a:pt x="46" y="116"/>
                    <a:pt x="46" y="116"/>
                  </a:cubicBezTo>
                  <a:cubicBezTo>
                    <a:pt x="46" y="116"/>
                    <a:pt x="45" y="116"/>
                    <a:pt x="45" y="115"/>
                  </a:cubicBezTo>
                  <a:close/>
                  <a:moveTo>
                    <a:pt x="57" y="124"/>
                  </a:moveTo>
                  <a:cubicBezTo>
                    <a:pt x="57" y="124"/>
                    <a:pt x="56" y="124"/>
                    <a:pt x="56" y="124"/>
                  </a:cubicBezTo>
                  <a:cubicBezTo>
                    <a:pt x="56" y="124"/>
                    <a:pt x="56" y="124"/>
                    <a:pt x="55" y="124"/>
                  </a:cubicBezTo>
                  <a:cubicBezTo>
                    <a:pt x="55" y="123"/>
                    <a:pt x="54" y="123"/>
                    <a:pt x="53" y="123"/>
                  </a:cubicBezTo>
                  <a:cubicBezTo>
                    <a:pt x="53" y="122"/>
                    <a:pt x="52" y="122"/>
                    <a:pt x="51" y="122"/>
                  </a:cubicBezTo>
                  <a:cubicBezTo>
                    <a:pt x="50" y="121"/>
                    <a:pt x="49" y="119"/>
                    <a:pt x="47" y="119"/>
                  </a:cubicBezTo>
                  <a:cubicBezTo>
                    <a:pt x="47" y="118"/>
                    <a:pt x="46" y="118"/>
                    <a:pt x="46" y="118"/>
                  </a:cubicBezTo>
                  <a:cubicBezTo>
                    <a:pt x="45" y="117"/>
                    <a:pt x="46" y="117"/>
                    <a:pt x="46" y="116"/>
                  </a:cubicBezTo>
                  <a:cubicBezTo>
                    <a:pt x="47" y="117"/>
                    <a:pt x="48" y="117"/>
                    <a:pt x="49" y="117"/>
                  </a:cubicBezTo>
                  <a:cubicBezTo>
                    <a:pt x="49" y="118"/>
                    <a:pt x="49" y="118"/>
                    <a:pt x="50" y="119"/>
                  </a:cubicBezTo>
                  <a:cubicBezTo>
                    <a:pt x="50" y="119"/>
                    <a:pt x="51" y="120"/>
                    <a:pt x="51" y="120"/>
                  </a:cubicBezTo>
                  <a:cubicBezTo>
                    <a:pt x="51" y="120"/>
                    <a:pt x="51" y="120"/>
                    <a:pt x="51" y="120"/>
                  </a:cubicBezTo>
                  <a:cubicBezTo>
                    <a:pt x="52" y="122"/>
                    <a:pt x="55" y="122"/>
                    <a:pt x="57" y="124"/>
                  </a:cubicBezTo>
                  <a:cubicBezTo>
                    <a:pt x="57" y="124"/>
                    <a:pt x="57" y="123"/>
                    <a:pt x="57" y="123"/>
                  </a:cubicBezTo>
                  <a:cubicBezTo>
                    <a:pt x="59" y="124"/>
                    <a:pt x="60" y="124"/>
                    <a:pt x="61" y="124"/>
                  </a:cubicBezTo>
                  <a:cubicBezTo>
                    <a:pt x="60" y="125"/>
                    <a:pt x="58" y="123"/>
                    <a:pt x="57" y="124"/>
                  </a:cubicBezTo>
                  <a:close/>
                  <a:moveTo>
                    <a:pt x="52" y="118"/>
                  </a:moveTo>
                  <a:cubicBezTo>
                    <a:pt x="52" y="119"/>
                    <a:pt x="52" y="119"/>
                    <a:pt x="52" y="119"/>
                  </a:cubicBezTo>
                  <a:cubicBezTo>
                    <a:pt x="51" y="119"/>
                    <a:pt x="51" y="118"/>
                    <a:pt x="51" y="118"/>
                  </a:cubicBezTo>
                  <a:cubicBezTo>
                    <a:pt x="51" y="118"/>
                    <a:pt x="52" y="118"/>
                    <a:pt x="52" y="118"/>
                  </a:cubicBezTo>
                  <a:close/>
                  <a:moveTo>
                    <a:pt x="51" y="117"/>
                  </a:moveTo>
                  <a:cubicBezTo>
                    <a:pt x="52" y="116"/>
                    <a:pt x="53" y="117"/>
                    <a:pt x="53" y="117"/>
                  </a:cubicBezTo>
                  <a:cubicBezTo>
                    <a:pt x="53" y="117"/>
                    <a:pt x="52" y="117"/>
                    <a:pt x="51" y="117"/>
                  </a:cubicBezTo>
                  <a:close/>
                  <a:moveTo>
                    <a:pt x="50" y="117"/>
                  </a:moveTo>
                  <a:cubicBezTo>
                    <a:pt x="50" y="116"/>
                    <a:pt x="47" y="117"/>
                    <a:pt x="48" y="115"/>
                  </a:cubicBezTo>
                  <a:cubicBezTo>
                    <a:pt x="49" y="115"/>
                    <a:pt x="50" y="116"/>
                    <a:pt x="51" y="117"/>
                  </a:cubicBezTo>
                  <a:cubicBezTo>
                    <a:pt x="51" y="117"/>
                    <a:pt x="51" y="117"/>
                    <a:pt x="50" y="117"/>
                  </a:cubicBezTo>
                  <a:close/>
                  <a:moveTo>
                    <a:pt x="50" y="118"/>
                  </a:moveTo>
                  <a:cubicBezTo>
                    <a:pt x="50" y="118"/>
                    <a:pt x="50" y="118"/>
                    <a:pt x="50" y="118"/>
                  </a:cubicBezTo>
                  <a:cubicBezTo>
                    <a:pt x="50" y="118"/>
                    <a:pt x="50" y="118"/>
                    <a:pt x="50" y="117"/>
                  </a:cubicBezTo>
                  <a:cubicBezTo>
                    <a:pt x="50" y="117"/>
                    <a:pt x="50" y="117"/>
                    <a:pt x="50" y="117"/>
                  </a:cubicBezTo>
                  <a:cubicBezTo>
                    <a:pt x="50" y="118"/>
                    <a:pt x="50" y="118"/>
                    <a:pt x="50" y="118"/>
                  </a:cubicBezTo>
                  <a:close/>
                  <a:moveTo>
                    <a:pt x="62" y="118"/>
                  </a:moveTo>
                  <a:cubicBezTo>
                    <a:pt x="62" y="117"/>
                    <a:pt x="62" y="117"/>
                    <a:pt x="62" y="117"/>
                  </a:cubicBezTo>
                  <a:cubicBezTo>
                    <a:pt x="61" y="116"/>
                    <a:pt x="60" y="116"/>
                    <a:pt x="59" y="116"/>
                  </a:cubicBezTo>
                  <a:cubicBezTo>
                    <a:pt x="58" y="116"/>
                    <a:pt x="58" y="116"/>
                    <a:pt x="57" y="116"/>
                  </a:cubicBezTo>
                  <a:cubicBezTo>
                    <a:pt x="57" y="117"/>
                    <a:pt x="59" y="116"/>
                    <a:pt x="59" y="117"/>
                  </a:cubicBezTo>
                  <a:cubicBezTo>
                    <a:pt x="59" y="117"/>
                    <a:pt x="58" y="117"/>
                    <a:pt x="58" y="117"/>
                  </a:cubicBezTo>
                  <a:cubicBezTo>
                    <a:pt x="57" y="116"/>
                    <a:pt x="56" y="116"/>
                    <a:pt x="55" y="115"/>
                  </a:cubicBezTo>
                  <a:cubicBezTo>
                    <a:pt x="53" y="115"/>
                    <a:pt x="52" y="113"/>
                    <a:pt x="51" y="112"/>
                  </a:cubicBezTo>
                  <a:cubicBezTo>
                    <a:pt x="50" y="111"/>
                    <a:pt x="48" y="110"/>
                    <a:pt x="47" y="109"/>
                  </a:cubicBezTo>
                  <a:cubicBezTo>
                    <a:pt x="47" y="108"/>
                    <a:pt x="47" y="108"/>
                    <a:pt x="46" y="108"/>
                  </a:cubicBezTo>
                  <a:cubicBezTo>
                    <a:pt x="46" y="108"/>
                    <a:pt x="46" y="108"/>
                    <a:pt x="47" y="108"/>
                  </a:cubicBezTo>
                  <a:cubicBezTo>
                    <a:pt x="46" y="108"/>
                    <a:pt x="46" y="108"/>
                    <a:pt x="46" y="108"/>
                  </a:cubicBezTo>
                  <a:cubicBezTo>
                    <a:pt x="46" y="107"/>
                    <a:pt x="45" y="107"/>
                    <a:pt x="45" y="106"/>
                  </a:cubicBezTo>
                  <a:cubicBezTo>
                    <a:pt x="44" y="106"/>
                    <a:pt x="44" y="105"/>
                    <a:pt x="43" y="105"/>
                  </a:cubicBezTo>
                  <a:cubicBezTo>
                    <a:pt x="44" y="103"/>
                    <a:pt x="42" y="102"/>
                    <a:pt x="43" y="100"/>
                  </a:cubicBezTo>
                  <a:cubicBezTo>
                    <a:pt x="43" y="100"/>
                    <a:pt x="44" y="101"/>
                    <a:pt x="44" y="101"/>
                  </a:cubicBezTo>
                  <a:cubicBezTo>
                    <a:pt x="44" y="102"/>
                    <a:pt x="45" y="102"/>
                    <a:pt x="45" y="102"/>
                  </a:cubicBezTo>
                  <a:cubicBezTo>
                    <a:pt x="45" y="103"/>
                    <a:pt x="45" y="104"/>
                    <a:pt x="46" y="104"/>
                  </a:cubicBezTo>
                  <a:cubicBezTo>
                    <a:pt x="46" y="104"/>
                    <a:pt x="46" y="103"/>
                    <a:pt x="46" y="103"/>
                  </a:cubicBezTo>
                  <a:cubicBezTo>
                    <a:pt x="48" y="103"/>
                    <a:pt x="47" y="105"/>
                    <a:pt x="49" y="105"/>
                  </a:cubicBezTo>
                  <a:cubicBezTo>
                    <a:pt x="49" y="105"/>
                    <a:pt x="49" y="104"/>
                    <a:pt x="49" y="104"/>
                  </a:cubicBezTo>
                  <a:cubicBezTo>
                    <a:pt x="50" y="104"/>
                    <a:pt x="49" y="105"/>
                    <a:pt x="50" y="105"/>
                  </a:cubicBezTo>
                  <a:cubicBezTo>
                    <a:pt x="50" y="105"/>
                    <a:pt x="50" y="104"/>
                    <a:pt x="51" y="104"/>
                  </a:cubicBezTo>
                  <a:cubicBezTo>
                    <a:pt x="51" y="105"/>
                    <a:pt x="51" y="105"/>
                    <a:pt x="51" y="105"/>
                  </a:cubicBezTo>
                  <a:cubicBezTo>
                    <a:pt x="52" y="106"/>
                    <a:pt x="53" y="106"/>
                    <a:pt x="54" y="107"/>
                  </a:cubicBezTo>
                  <a:cubicBezTo>
                    <a:pt x="53" y="107"/>
                    <a:pt x="54" y="108"/>
                    <a:pt x="54" y="108"/>
                  </a:cubicBezTo>
                  <a:cubicBezTo>
                    <a:pt x="54" y="108"/>
                    <a:pt x="54" y="108"/>
                    <a:pt x="53" y="108"/>
                  </a:cubicBezTo>
                  <a:cubicBezTo>
                    <a:pt x="54" y="108"/>
                    <a:pt x="55" y="110"/>
                    <a:pt x="54" y="110"/>
                  </a:cubicBezTo>
                  <a:cubicBezTo>
                    <a:pt x="55" y="111"/>
                    <a:pt x="55" y="111"/>
                    <a:pt x="55" y="111"/>
                  </a:cubicBezTo>
                  <a:cubicBezTo>
                    <a:pt x="53" y="111"/>
                    <a:pt x="51" y="110"/>
                    <a:pt x="52" y="108"/>
                  </a:cubicBezTo>
                  <a:cubicBezTo>
                    <a:pt x="52" y="108"/>
                    <a:pt x="51" y="107"/>
                    <a:pt x="51" y="107"/>
                  </a:cubicBezTo>
                  <a:cubicBezTo>
                    <a:pt x="51" y="107"/>
                    <a:pt x="51" y="107"/>
                    <a:pt x="50" y="107"/>
                  </a:cubicBezTo>
                  <a:cubicBezTo>
                    <a:pt x="51" y="108"/>
                    <a:pt x="51" y="109"/>
                    <a:pt x="52" y="109"/>
                  </a:cubicBezTo>
                  <a:cubicBezTo>
                    <a:pt x="52" y="110"/>
                    <a:pt x="51" y="110"/>
                    <a:pt x="51" y="110"/>
                  </a:cubicBezTo>
                  <a:cubicBezTo>
                    <a:pt x="51" y="110"/>
                    <a:pt x="50" y="110"/>
                    <a:pt x="49" y="110"/>
                  </a:cubicBezTo>
                  <a:cubicBezTo>
                    <a:pt x="49" y="110"/>
                    <a:pt x="51" y="110"/>
                    <a:pt x="51" y="111"/>
                  </a:cubicBezTo>
                  <a:cubicBezTo>
                    <a:pt x="53" y="111"/>
                    <a:pt x="54" y="113"/>
                    <a:pt x="56" y="113"/>
                  </a:cubicBezTo>
                  <a:cubicBezTo>
                    <a:pt x="57" y="114"/>
                    <a:pt x="59" y="114"/>
                    <a:pt x="59" y="115"/>
                  </a:cubicBezTo>
                  <a:cubicBezTo>
                    <a:pt x="59" y="115"/>
                    <a:pt x="59" y="115"/>
                    <a:pt x="59" y="115"/>
                  </a:cubicBezTo>
                  <a:cubicBezTo>
                    <a:pt x="60" y="116"/>
                    <a:pt x="62" y="116"/>
                    <a:pt x="63" y="116"/>
                  </a:cubicBezTo>
                  <a:cubicBezTo>
                    <a:pt x="63" y="117"/>
                    <a:pt x="63" y="117"/>
                    <a:pt x="63" y="117"/>
                  </a:cubicBezTo>
                  <a:cubicBezTo>
                    <a:pt x="63" y="117"/>
                    <a:pt x="63" y="117"/>
                    <a:pt x="62" y="118"/>
                  </a:cubicBezTo>
                  <a:close/>
                  <a:moveTo>
                    <a:pt x="65" y="118"/>
                  </a:moveTo>
                  <a:cubicBezTo>
                    <a:pt x="65" y="117"/>
                    <a:pt x="65" y="117"/>
                    <a:pt x="65" y="117"/>
                  </a:cubicBezTo>
                  <a:cubicBezTo>
                    <a:pt x="65" y="117"/>
                    <a:pt x="65" y="117"/>
                    <a:pt x="65" y="117"/>
                  </a:cubicBezTo>
                  <a:cubicBezTo>
                    <a:pt x="65" y="117"/>
                    <a:pt x="65" y="118"/>
                    <a:pt x="65" y="118"/>
                  </a:cubicBezTo>
                  <a:close/>
                  <a:moveTo>
                    <a:pt x="69" y="129"/>
                  </a:moveTo>
                  <a:cubicBezTo>
                    <a:pt x="69" y="129"/>
                    <a:pt x="69" y="129"/>
                    <a:pt x="69" y="129"/>
                  </a:cubicBezTo>
                  <a:cubicBezTo>
                    <a:pt x="69" y="129"/>
                    <a:pt x="68" y="129"/>
                    <a:pt x="68" y="128"/>
                  </a:cubicBezTo>
                  <a:cubicBezTo>
                    <a:pt x="69" y="128"/>
                    <a:pt x="68" y="129"/>
                    <a:pt x="69" y="129"/>
                  </a:cubicBezTo>
                  <a:cubicBezTo>
                    <a:pt x="69" y="129"/>
                    <a:pt x="69" y="129"/>
                    <a:pt x="69" y="129"/>
                  </a:cubicBezTo>
                  <a:close/>
                  <a:moveTo>
                    <a:pt x="68" y="125"/>
                  </a:moveTo>
                  <a:cubicBezTo>
                    <a:pt x="69" y="126"/>
                    <a:pt x="68" y="125"/>
                    <a:pt x="69" y="125"/>
                  </a:cubicBezTo>
                  <a:cubicBezTo>
                    <a:pt x="68" y="125"/>
                    <a:pt x="68" y="125"/>
                    <a:pt x="68" y="125"/>
                  </a:cubicBezTo>
                  <a:cubicBezTo>
                    <a:pt x="68" y="124"/>
                    <a:pt x="69" y="125"/>
                    <a:pt x="69" y="125"/>
                  </a:cubicBezTo>
                  <a:cubicBezTo>
                    <a:pt x="69" y="125"/>
                    <a:pt x="69" y="125"/>
                    <a:pt x="69" y="126"/>
                  </a:cubicBezTo>
                  <a:cubicBezTo>
                    <a:pt x="69" y="125"/>
                    <a:pt x="69" y="125"/>
                    <a:pt x="69" y="125"/>
                  </a:cubicBezTo>
                  <a:cubicBezTo>
                    <a:pt x="70" y="126"/>
                    <a:pt x="69" y="126"/>
                    <a:pt x="68" y="125"/>
                  </a:cubicBezTo>
                  <a:close/>
                  <a:moveTo>
                    <a:pt x="73" y="128"/>
                  </a:moveTo>
                  <a:cubicBezTo>
                    <a:pt x="72" y="129"/>
                    <a:pt x="70" y="129"/>
                    <a:pt x="69" y="128"/>
                  </a:cubicBezTo>
                  <a:cubicBezTo>
                    <a:pt x="70" y="128"/>
                    <a:pt x="72" y="128"/>
                    <a:pt x="73" y="128"/>
                  </a:cubicBezTo>
                  <a:close/>
                  <a:moveTo>
                    <a:pt x="82" y="113"/>
                  </a:moveTo>
                  <a:cubicBezTo>
                    <a:pt x="82" y="113"/>
                    <a:pt x="81" y="114"/>
                    <a:pt x="81" y="114"/>
                  </a:cubicBezTo>
                  <a:cubicBezTo>
                    <a:pt x="81" y="114"/>
                    <a:pt x="82" y="114"/>
                    <a:pt x="81" y="114"/>
                  </a:cubicBezTo>
                  <a:cubicBezTo>
                    <a:pt x="81" y="115"/>
                    <a:pt x="80" y="115"/>
                    <a:pt x="80" y="115"/>
                  </a:cubicBezTo>
                  <a:cubicBezTo>
                    <a:pt x="79" y="115"/>
                    <a:pt x="78" y="116"/>
                    <a:pt x="77" y="116"/>
                  </a:cubicBezTo>
                  <a:cubicBezTo>
                    <a:pt x="74" y="116"/>
                    <a:pt x="72" y="118"/>
                    <a:pt x="69" y="117"/>
                  </a:cubicBezTo>
                  <a:cubicBezTo>
                    <a:pt x="69" y="117"/>
                    <a:pt x="69" y="117"/>
                    <a:pt x="69" y="117"/>
                  </a:cubicBezTo>
                  <a:cubicBezTo>
                    <a:pt x="68" y="117"/>
                    <a:pt x="68" y="116"/>
                    <a:pt x="68" y="116"/>
                  </a:cubicBezTo>
                  <a:cubicBezTo>
                    <a:pt x="68" y="117"/>
                    <a:pt x="67" y="117"/>
                    <a:pt x="66" y="117"/>
                  </a:cubicBezTo>
                  <a:cubicBezTo>
                    <a:pt x="66" y="116"/>
                    <a:pt x="66" y="116"/>
                    <a:pt x="66" y="116"/>
                  </a:cubicBezTo>
                  <a:cubicBezTo>
                    <a:pt x="65" y="115"/>
                    <a:pt x="63" y="116"/>
                    <a:pt x="62" y="115"/>
                  </a:cubicBezTo>
                  <a:cubicBezTo>
                    <a:pt x="62" y="114"/>
                    <a:pt x="62" y="114"/>
                    <a:pt x="62" y="114"/>
                  </a:cubicBezTo>
                  <a:cubicBezTo>
                    <a:pt x="60" y="114"/>
                    <a:pt x="59" y="113"/>
                    <a:pt x="59" y="112"/>
                  </a:cubicBezTo>
                  <a:cubicBezTo>
                    <a:pt x="58" y="111"/>
                    <a:pt x="58" y="111"/>
                    <a:pt x="58" y="110"/>
                  </a:cubicBezTo>
                  <a:cubicBezTo>
                    <a:pt x="57" y="110"/>
                    <a:pt x="56" y="109"/>
                    <a:pt x="56" y="108"/>
                  </a:cubicBezTo>
                  <a:cubicBezTo>
                    <a:pt x="57" y="109"/>
                    <a:pt x="58" y="110"/>
                    <a:pt x="60" y="110"/>
                  </a:cubicBezTo>
                  <a:cubicBezTo>
                    <a:pt x="60" y="110"/>
                    <a:pt x="60" y="110"/>
                    <a:pt x="60" y="110"/>
                  </a:cubicBezTo>
                  <a:cubicBezTo>
                    <a:pt x="61" y="110"/>
                    <a:pt x="61" y="111"/>
                    <a:pt x="61" y="111"/>
                  </a:cubicBezTo>
                  <a:cubicBezTo>
                    <a:pt x="62" y="111"/>
                    <a:pt x="62" y="111"/>
                    <a:pt x="63" y="111"/>
                  </a:cubicBezTo>
                  <a:cubicBezTo>
                    <a:pt x="63" y="111"/>
                    <a:pt x="62" y="110"/>
                    <a:pt x="62" y="110"/>
                  </a:cubicBezTo>
                  <a:cubicBezTo>
                    <a:pt x="63" y="109"/>
                    <a:pt x="65" y="110"/>
                    <a:pt x="64" y="110"/>
                  </a:cubicBezTo>
                  <a:cubicBezTo>
                    <a:pt x="65" y="111"/>
                    <a:pt x="66" y="111"/>
                    <a:pt x="67" y="111"/>
                  </a:cubicBezTo>
                  <a:cubicBezTo>
                    <a:pt x="68" y="111"/>
                    <a:pt x="68" y="111"/>
                    <a:pt x="69" y="111"/>
                  </a:cubicBezTo>
                  <a:cubicBezTo>
                    <a:pt x="69" y="110"/>
                    <a:pt x="69" y="110"/>
                    <a:pt x="69" y="109"/>
                  </a:cubicBezTo>
                  <a:cubicBezTo>
                    <a:pt x="71" y="110"/>
                    <a:pt x="72" y="108"/>
                    <a:pt x="75" y="109"/>
                  </a:cubicBezTo>
                  <a:cubicBezTo>
                    <a:pt x="73" y="109"/>
                    <a:pt x="71" y="109"/>
                    <a:pt x="71" y="110"/>
                  </a:cubicBezTo>
                  <a:cubicBezTo>
                    <a:pt x="71" y="110"/>
                    <a:pt x="72" y="110"/>
                    <a:pt x="72" y="110"/>
                  </a:cubicBezTo>
                  <a:cubicBezTo>
                    <a:pt x="73" y="110"/>
                    <a:pt x="73" y="110"/>
                    <a:pt x="73" y="110"/>
                  </a:cubicBezTo>
                  <a:cubicBezTo>
                    <a:pt x="74" y="110"/>
                    <a:pt x="75" y="110"/>
                    <a:pt x="75" y="109"/>
                  </a:cubicBezTo>
                  <a:cubicBezTo>
                    <a:pt x="75" y="110"/>
                    <a:pt x="76" y="109"/>
                    <a:pt x="76" y="109"/>
                  </a:cubicBezTo>
                  <a:cubicBezTo>
                    <a:pt x="76" y="110"/>
                    <a:pt x="76" y="110"/>
                    <a:pt x="76" y="110"/>
                  </a:cubicBezTo>
                  <a:cubicBezTo>
                    <a:pt x="77" y="111"/>
                    <a:pt x="79" y="110"/>
                    <a:pt x="80" y="110"/>
                  </a:cubicBezTo>
                  <a:cubicBezTo>
                    <a:pt x="80" y="110"/>
                    <a:pt x="79" y="110"/>
                    <a:pt x="79" y="111"/>
                  </a:cubicBezTo>
                  <a:cubicBezTo>
                    <a:pt x="79" y="110"/>
                    <a:pt x="78" y="111"/>
                    <a:pt x="78" y="111"/>
                  </a:cubicBezTo>
                  <a:cubicBezTo>
                    <a:pt x="76" y="111"/>
                    <a:pt x="75" y="111"/>
                    <a:pt x="74" y="112"/>
                  </a:cubicBezTo>
                  <a:cubicBezTo>
                    <a:pt x="73" y="111"/>
                    <a:pt x="72" y="112"/>
                    <a:pt x="72" y="112"/>
                  </a:cubicBezTo>
                  <a:cubicBezTo>
                    <a:pt x="71" y="112"/>
                    <a:pt x="71" y="113"/>
                    <a:pt x="71" y="113"/>
                  </a:cubicBezTo>
                  <a:cubicBezTo>
                    <a:pt x="70" y="112"/>
                    <a:pt x="68" y="112"/>
                    <a:pt x="67" y="113"/>
                  </a:cubicBezTo>
                  <a:cubicBezTo>
                    <a:pt x="66" y="113"/>
                    <a:pt x="65" y="112"/>
                    <a:pt x="65" y="113"/>
                  </a:cubicBezTo>
                  <a:cubicBezTo>
                    <a:pt x="65" y="113"/>
                    <a:pt x="65" y="113"/>
                    <a:pt x="66" y="113"/>
                  </a:cubicBezTo>
                  <a:cubicBezTo>
                    <a:pt x="66" y="114"/>
                    <a:pt x="66" y="114"/>
                    <a:pt x="66" y="114"/>
                  </a:cubicBezTo>
                  <a:cubicBezTo>
                    <a:pt x="66" y="114"/>
                    <a:pt x="66" y="114"/>
                    <a:pt x="66" y="114"/>
                  </a:cubicBezTo>
                  <a:cubicBezTo>
                    <a:pt x="66" y="114"/>
                    <a:pt x="66" y="114"/>
                    <a:pt x="66" y="115"/>
                  </a:cubicBezTo>
                  <a:cubicBezTo>
                    <a:pt x="66" y="114"/>
                    <a:pt x="65" y="114"/>
                    <a:pt x="64" y="114"/>
                  </a:cubicBezTo>
                  <a:cubicBezTo>
                    <a:pt x="64" y="114"/>
                    <a:pt x="63" y="114"/>
                    <a:pt x="63" y="114"/>
                  </a:cubicBezTo>
                  <a:cubicBezTo>
                    <a:pt x="62" y="114"/>
                    <a:pt x="63" y="113"/>
                    <a:pt x="62" y="113"/>
                  </a:cubicBezTo>
                  <a:cubicBezTo>
                    <a:pt x="62" y="113"/>
                    <a:pt x="62" y="114"/>
                    <a:pt x="62" y="113"/>
                  </a:cubicBezTo>
                  <a:cubicBezTo>
                    <a:pt x="62" y="114"/>
                    <a:pt x="62" y="114"/>
                    <a:pt x="62" y="114"/>
                  </a:cubicBezTo>
                  <a:cubicBezTo>
                    <a:pt x="62" y="114"/>
                    <a:pt x="62" y="114"/>
                    <a:pt x="62" y="114"/>
                  </a:cubicBezTo>
                  <a:cubicBezTo>
                    <a:pt x="62" y="114"/>
                    <a:pt x="63" y="114"/>
                    <a:pt x="63" y="115"/>
                  </a:cubicBezTo>
                  <a:cubicBezTo>
                    <a:pt x="65" y="114"/>
                    <a:pt x="65" y="115"/>
                    <a:pt x="66" y="115"/>
                  </a:cubicBezTo>
                  <a:cubicBezTo>
                    <a:pt x="68" y="116"/>
                    <a:pt x="71" y="116"/>
                    <a:pt x="73" y="115"/>
                  </a:cubicBezTo>
                  <a:cubicBezTo>
                    <a:pt x="74" y="115"/>
                    <a:pt x="74" y="116"/>
                    <a:pt x="74" y="116"/>
                  </a:cubicBezTo>
                  <a:cubicBezTo>
                    <a:pt x="75" y="115"/>
                    <a:pt x="76" y="115"/>
                    <a:pt x="77" y="115"/>
                  </a:cubicBezTo>
                  <a:cubicBezTo>
                    <a:pt x="78" y="114"/>
                    <a:pt x="77" y="112"/>
                    <a:pt x="79" y="112"/>
                  </a:cubicBezTo>
                  <a:cubicBezTo>
                    <a:pt x="79" y="112"/>
                    <a:pt x="79" y="111"/>
                    <a:pt x="79" y="111"/>
                  </a:cubicBezTo>
                  <a:cubicBezTo>
                    <a:pt x="80" y="111"/>
                    <a:pt x="80" y="111"/>
                    <a:pt x="81" y="111"/>
                  </a:cubicBezTo>
                  <a:cubicBezTo>
                    <a:pt x="81" y="110"/>
                    <a:pt x="83" y="110"/>
                    <a:pt x="83" y="110"/>
                  </a:cubicBezTo>
                  <a:cubicBezTo>
                    <a:pt x="83" y="110"/>
                    <a:pt x="83" y="110"/>
                    <a:pt x="83" y="111"/>
                  </a:cubicBezTo>
                  <a:cubicBezTo>
                    <a:pt x="83" y="111"/>
                    <a:pt x="83" y="111"/>
                    <a:pt x="83" y="111"/>
                  </a:cubicBezTo>
                  <a:cubicBezTo>
                    <a:pt x="83" y="111"/>
                    <a:pt x="83" y="112"/>
                    <a:pt x="83" y="112"/>
                  </a:cubicBezTo>
                  <a:cubicBezTo>
                    <a:pt x="83" y="113"/>
                    <a:pt x="84" y="112"/>
                    <a:pt x="84" y="112"/>
                  </a:cubicBezTo>
                  <a:cubicBezTo>
                    <a:pt x="84" y="112"/>
                    <a:pt x="83" y="114"/>
                    <a:pt x="82" y="113"/>
                  </a:cubicBezTo>
                  <a:close/>
                  <a:moveTo>
                    <a:pt x="71" y="115"/>
                  </a:moveTo>
                  <a:cubicBezTo>
                    <a:pt x="71" y="115"/>
                    <a:pt x="69" y="115"/>
                    <a:pt x="70" y="114"/>
                  </a:cubicBezTo>
                  <a:cubicBezTo>
                    <a:pt x="70" y="114"/>
                    <a:pt x="72" y="114"/>
                    <a:pt x="71" y="115"/>
                  </a:cubicBezTo>
                  <a:close/>
                  <a:moveTo>
                    <a:pt x="69" y="112"/>
                  </a:moveTo>
                  <a:cubicBezTo>
                    <a:pt x="69" y="113"/>
                    <a:pt x="69" y="113"/>
                    <a:pt x="69" y="113"/>
                  </a:cubicBezTo>
                  <a:cubicBezTo>
                    <a:pt x="69" y="113"/>
                    <a:pt x="69" y="112"/>
                    <a:pt x="69" y="112"/>
                  </a:cubicBezTo>
                  <a:cubicBezTo>
                    <a:pt x="69" y="112"/>
                    <a:pt x="69" y="112"/>
                    <a:pt x="69" y="112"/>
                  </a:cubicBezTo>
                  <a:close/>
                  <a:moveTo>
                    <a:pt x="68" y="114"/>
                  </a:moveTo>
                  <a:cubicBezTo>
                    <a:pt x="68" y="115"/>
                    <a:pt x="67" y="115"/>
                    <a:pt x="67" y="114"/>
                  </a:cubicBezTo>
                  <a:cubicBezTo>
                    <a:pt x="68" y="114"/>
                    <a:pt x="68" y="114"/>
                    <a:pt x="68" y="114"/>
                  </a:cubicBezTo>
                  <a:close/>
                  <a:moveTo>
                    <a:pt x="85" y="112"/>
                  </a:moveTo>
                  <a:cubicBezTo>
                    <a:pt x="85" y="112"/>
                    <a:pt x="85" y="112"/>
                    <a:pt x="84" y="112"/>
                  </a:cubicBezTo>
                  <a:cubicBezTo>
                    <a:pt x="85" y="111"/>
                    <a:pt x="85" y="112"/>
                    <a:pt x="85" y="111"/>
                  </a:cubicBezTo>
                  <a:cubicBezTo>
                    <a:pt x="85" y="112"/>
                    <a:pt x="85" y="112"/>
                    <a:pt x="85" y="112"/>
                  </a:cubicBezTo>
                  <a:close/>
                  <a:moveTo>
                    <a:pt x="87" y="107"/>
                  </a:moveTo>
                  <a:cubicBezTo>
                    <a:pt x="87" y="108"/>
                    <a:pt x="85" y="108"/>
                    <a:pt x="85" y="109"/>
                  </a:cubicBezTo>
                  <a:cubicBezTo>
                    <a:pt x="85" y="109"/>
                    <a:pt x="84" y="109"/>
                    <a:pt x="85" y="109"/>
                  </a:cubicBezTo>
                  <a:cubicBezTo>
                    <a:pt x="84" y="109"/>
                    <a:pt x="84" y="109"/>
                    <a:pt x="84" y="110"/>
                  </a:cubicBezTo>
                  <a:cubicBezTo>
                    <a:pt x="84" y="110"/>
                    <a:pt x="83" y="110"/>
                    <a:pt x="84" y="109"/>
                  </a:cubicBezTo>
                  <a:cubicBezTo>
                    <a:pt x="84" y="109"/>
                    <a:pt x="83" y="110"/>
                    <a:pt x="83" y="110"/>
                  </a:cubicBezTo>
                  <a:cubicBezTo>
                    <a:pt x="83" y="108"/>
                    <a:pt x="85" y="109"/>
                    <a:pt x="85" y="107"/>
                  </a:cubicBezTo>
                  <a:cubicBezTo>
                    <a:pt x="85" y="107"/>
                    <a:pt x="86" y="107"/>
                    <a:pt x="87" y="107"/>
                  </a:cubicBezTo>
                  <a:cubicBezTo>
                    <a:pt x="87" y="106"/>
                    <a:pt x="87" y="106"/>
                    <a:pt x="88" y="106"/>
                  </a:cubicBezTo>
                  <a:cubicBezTo>
                    <a:pt x="88" y="106"/>
                    <a:pt x="88" y="106"/>
                    <a:pt x="88" y="106"/>
                  </a:cubicBezTo>
                  <a:cubicBezTo>
                    <a:pt x="88" y="107"/>
                    <a:pt x="88" y="108"/>
                    <a:pt x="87" y="107"/>
                  </a:cubicBezTo>
                  <a:close/>
                  <a:moveTo>
                    <a:pt x="88" y="106"/>
                  </a:moveTo>
                  <a:cubicBezTo>
                    <a:pt x="88" y="105"/>
                    <a:pt x="89" y="105"/>
                    <a:pt x="90" y="106"/>
                  </a:cubicBezTo>
                  <a:cubicBezTo>
                    <a:pt x="89" y="106"/>
                    <a:pt x="89" y="106"/>
                    <a:pt x="88" y="106"/>
                  </a:cubicBezTo>
                  <a:close/>
                  <a:moveTo>
                    <a:pt x="90" y="105"/>
                  </a:moveTo>
                  <a:cubicBezTo>
                    <a:pt x="90" y="105"/>
                    <a:pt x="90" y="105"/>
                    <a:pt x="90" y="105"/>
                  </a:cubicBezTo>
                  <a:cubicBezTo>
                    <a:pt x="90" y="104"/>
                    <a:pt x="91" y="104"/>
                    <a:pt x="91" y="104"/>
                  </a:cubicBezTo>
                  <a:cubicBezTo>
                    <a:pt x="91" y="104"/>
                    <a:pt x="91" y="104"/>
                    <a:pt x="90" y="105"/>
                  </a:cubicBezTo>
                  <a:close/>
                  <a:moveTo>
                    <a:pt x="92" y="94"/>
                  </a:moveTo>
                  <a:cubicBezTo>
                    <a:pt x="92" y="95"/>
                    <a:pt x="92" y="96"/>
                    <a:pt x="91" y="96"/>
                  </a:cubicBezTo>
                  <a:cubicBezTo>
                    <a:pt x="91" y="96"/>
                    <a:pt x="91" y="96"/>
                    <a:pt x="92" y="96"/>
                  </a:cubicBezTo>
                  <a:cubicBezTo>
                    <a:pt x="91" y="97"/>
                    <a:pt x="91" y="99"/>
                    <a:pt x="90" y="99"/>
                  </a:cubicBezTo>
                  <a:cubicBezTo>
                    <a:pt x="90" y="98"/>
                    <a:pt x="90" y="97"/>
                    <a:pt x="91" y="96"/>
                  </a:cubicBezTo>
                  <a:cubicBezTo>
                    <a:pt x="91" y="96"/>
                    <a:pt x="91" y="96"/>
                    <a:pt x="90" y="95"/>
                  </a:cubicBezTo>
                  <a:cubicBezTo>
                    <a:pt x="91" y="95"/>
                    <a:pt x="91" y="94"/>
                    <a:pt x="92" y="93"/>
                  </a:cubicBezTo>
                  <a:cubicBezTo>
                    <a:pt x="91" y="92"/>
                    <a:pt x="92" y="92"/>
                    <a:pt x="91" y="91"/>
                  </a:cubicBezTo>
                  <a:cubicBezTo>
                    <a:pt x="90" y="92"/>
                    <a:pt x="90" y="93"/>
                    <a:pt x="90" y="95"/>
                  </a:cubicBezTo>
                  <a:cubicBezTo>
                    <a:pt x="89" y="95"/>
                    <a:pt x="89" y="96"/>
                    <a:pt x="89" y="96"/>
                  </a:cubicBezTo>
                  <a:cubicBezTo>
                    <a:pt x="89" y="96"/>
                    <a:pt x="89" y="97"/>
                    <a:pt x="89" y="97"/>
                  </a:cubicBezTo>
                  <a:cubicBezTo>
                    <a:pt x="89" y="98"/>
                    <a:pt x="88" y="99"/>
                    <a:pt x="89" y="100"/>
                  </a:cubicBezTo>
                  <a:cubicBezTo>
                    <a:pt x="88" y="100"/>
                    <a:pt x="88" y="100"/>
                    <a:pt x="88" y="100"/>
                  </a:cubicBezTo>
                  <a:cubicBezTo>
                    <a:pt x="88" y="100"/>
                    <a:pt x="87" y="99"/>
                    <a:pt x="87" y="99"/>
                  </a:cubicBezTo>
                  <a:cubicBezTo>
                    <a:pt x="87" y="99"/>
                    <a:pt x="87" y="100"/>
                    <a:pt x="87" y="100"/>
                  </a:cubicBezTo>
                  <a:cubicBezTo>
                    <a:pt x="87" y="100"/>
                    <a:pt x="87" y="101"/>
                    <a:pt x="86" y="101"/>
                  </a:cubicBezTo>
                  <a:cubicBezTo>
                    <a:pt x="86" y="101"/>
                    <a:pt x="87" y="101"/>
                    <a:pt x="87" y="101"/>
                  </a:cubicBezTo>
                  <a:cubicBezTo>
                    <a:pt x="87" y="102"/>
                    <a:pt x="86" y="102"/>
                    <a:pt x="86" y="102"/>
                  </a:cubicBezTo>
                  <a:cubicBezTo>
                    <a:pt x="86" y="101"/>
                    <a:pt x="86" y="100"/>
                    <a:pt x="85" y="100"/>
                  </a:cubicBezTo>
                  <a:cubicBezTo>
                    <a:pt x="86" y="99"/>
                    <a:pt x="87" y="99"/>
                    <a:pt x="87" y="97"/>
                  </a:cubicBezTo>
                  <a:cubicBezTo>
                    <a:pt x="87" y="97"/>
                    <a:pt x="87" y="97"/>
                    <a:pt x="88" y="97"/>
                  </a:cubicBezTo>
                  <a:cubicBezTo>
                    <a:pt x="88" y="97"/>
                    <a:pt x="88" y="97"/>
                    <a:pt x="88" y="98"/>
                  </a:cubicBezTo>
                  <a:cubicBezTo>
                    <a:pt x="88" y="97"/>
                    <a:pt x="88" y="96"/>
                    <a:pt x="88" y="96"/>
                  </a:cubicBezTo>
                  <a:cubicBezTo>
                    <a:pt x="89" y="95"/>
                    <a:pt x="88" y="94"/>
                    <a:pt x="88" y="93"/>
                  </a:cubicBezTo>
                  <a:cubicBezTo>
                    <a:pt x="89" y="91"/>
                    <a:pt x="91" y="91"/>
                    <a:pt x="91" y="89"/>
                  </a:cubicBezTo>
                  <a:cubicBezTo>
                    <a:pt x="91" y="89"/>
                    <a:pt x="92" y="89"/>
                    <a:pt x="92" y="89"/>
                  </a:cubicBezTo>
                  <a:cubicBezTo>
                    <a:pt x="92" y="89"/>
                    <a:pt x="92" y="90"/>
                    <a:pt x="92" y="90"/>
                  </a:cubicBezTo>
                  <a:cubicBezTo>
                    <a:pt x="92" y="90"/>
                    <a:pt x="93" y="90"/>
                    <a:pt x="93" y="89"/>
                  </a:cubicBezTo>
                  <a:cubicBezTo>
                    <a:pt x="93" y="90"/>
                    <a:pt x="93" y="92"/>
                    <a:pt x="92" y="92"/>
                  </a:cubicBezTo>
                  <a:cubicBezTo>
                    <a:pt x="92" y="92"/>
                    <a:pt x="92" y="92"/>
                    <a:pt x="92" y="92"/>
                  </a:cubicBezTo>
                  <a:cubicBezTo>
                    <a:pt x="93" y="92"/>
                    <a:pt x="93" y="92"/>
                    <a:pt x="93" y="92"/>
                  </a:cubicBezTo>
                  <a:cubicBezTo>
                    <a:pt x="94" y="93"/>
                    <a:pt x="93" y="93"/>
                    <a:pt x="93" y="94"/>
                  </a:cubicBezTo>
                  <a:cubicBezTo>
                    <a:pt x="93" y="94"/>
                    <a:pt x="92" y="94"/>
                    <a:pt x="92" y="94"/>
                  </a:cubicBezTo>
                  <a:close/>
                  <a:moveTo>
                    <a:pt x="93" y="96"/>
                  </a:moveTo>
                  <a:cubicBezTo>
                    <a:pt x="93" y="95"/>
                    <a:pt x="93" y="95"/>
                    <a:pt x="93" y="95"/>
                  </a:cubicBezTo>
                  <a:cubicBezTo>
                    <a:pt x="93" y="95"/>
                    <a:pt x="93" y="95"/>
                    <a:pt x="94" y="95"/>
                  </a:cubicBezTo>
                  <a:cubicBezTo>
                    <a:pt x="94" y="94"/>
                    <a:pt x="93" y="95"/>
                    <a:pt x="94" y="95"/>
                  </a:cubicBezTo>
                  <a:cubicBezTo>
                    <a:pt x="93" y="95"/>
                    <a:pt x="93" y="96"/>
                    <a:pt x="93" y="96"/>
                  </a:cubicBezTo>
                  <a:close/>
                  <a:moveTo>
                    <a:pt x="94" y="86"/>
                  </a:moveTo>
                  <a:cubicBezTo>
                    <a:pt x="93" y="85"/>
                    <a:pt x="94" y="85"/>
                    <a:pt x="94" y="85"/>
                  </a:cubicBezTo>
                  <a:cubicBezTo>
                    <a:pt x="94" y="85"/>
                    <a:pt x="94" y="85"/>
                    <a:pt x="94" y="84"/>
                  </a:cubicBezTo>
                  <a:cubicBezTo>
                    <a:pt x="94" y="84"/>
                    <a:pt x="94" y="85"/>
                    <a:pt x="94" y="85"/>
                  </a:cubicBezTo>
                  <a:cubicBezTo>
                    <a:pt x="94" y="85"/>
                    <a:pt x="94" y="85"/>
                    <a:pt x="94" y="85"/>
                  </a:cubicBezTo>
                  <a:cubicBezTo>
                    <a:pt x="94" y="85"/>
                    <a:pt x="94" y="85"/>
                    <a:pt x="94" y="85"/>
                  </a:cubicBezTo>
                  <a:cubicBezTo>
                    <a:pt x="95" y="85"/>
                    <a:pt x="94" y="85"/>
                    <a:pt x="94" y="85"/>
                  </a:cubicBezTo>
                  <a:cubicBezTo>
                    <a:pt x="94" y="85"/>
                    <a:pt x="94" y="85"/>
                    <a:pt x="94" y="86"/>
                  </a:cubicBezTo>
                  <a:cubicBezTo>
                    <a:pt x="94" y="86"/>
                    <a:pt x="95" y="85"/>
                    <a:pt x="94" y="86"/>
                  </a:cubicBezTo>
                  <a:cubicBezTo>
                    <a:pt x="94" y="86"/>
                    <a:pt x="94" y="86"/>
                    <a:pt x="94" y="86"/>
                  </a:cubicBezTo>
                  <a:close/>
                  <a:moveTo>
                    <a:pt x="94" y="91"/>
                  </a:moveTo>
                  <a:cubicBezTo>
                    <a:pt x="94" y="91"/>
                    <a:pt x="94" y="91"/>
                    <a:pt x="94" y="91"/>
                  </a:cubicBezTo>
                  <a:cubicBezTo>
                    <a:pt x="94" y="91"/>
                    <a:pt x="94" y="92"/>
                    <a:pt x="94" y="92"/>
                  </a:cubicBezTo>
                  <a:cubicBezTo>
                    <a:pt x="94" y="92"/>
                    <a:pt x="94" y="91"/>
                    <a:pt x="94" y="91"/>
                  </a:cubicBezTo>
                  <a:close/>
                  <a:moveTo>
                    <a:pt x="94" y="97"/>
                  </a:moveTo>
                  <a:cubicBezTo>
                    <a:pt x="95" y="97"/>
                    <a:pt x="95" y="97"/>
                    <a:pt x="94" y="98"/>
                  </a:cubicBezTo>
                  <a:cubicBezTo>
                    <a:pt x="94" y="98"/>
                    <a:pt x="94" y="97"/>
                    <a:pt x="94" y="97"/>
                  </a:cubicBezTo>
                  <a:close/>
                  <a:moveTo>
                    <a:pt x="95" y="104"/>
                  </a:moveTo>
                  <a:cubicBezTo>
                    <a:pt x="96" y="104"/>
                    <a:pt x="95" y="105"/>
                    <a:pt x="95" y="105"/>
                  </a:cubicBezTo>
                  <a:cubicBezTo>
                    <a:pt x="95" y="105"/>
                    <a:pt x="95" y="105"/>
                    <a:pt x="95" y="105"/>
                  </a:cubicBezTo>
                  <a:cubicBezTo>
                    <a:pt x="95" y="105"/>
                    <a:pt x="95" y="104"/>
                    <a:pt x="94" y="104"/>
                  </a:cubicBezTo>
                  <a:cubicBezTo>
                    <a:pt x="94" y="103"/>
                    <a:pt x="95" y="102"/>
                    <a:pt x="97" y="102"/>
                  </a:cubicBezTo>
                  <a:cubicBezTo>
                    <a:pt x="97" y="104"/>
                    <a:pt x="96" y="104"/>
                    <a:pt x="95" y="104"/>
                  </a:cubicBezTo>
                  <a:close/>
                  <a:moveTo>
                    <a:pt x="97" y="102"/>
                  </a:moveTo>
                  <a:cubicBezTo>
                    <a:pt x="95" y="102"/>
                    <a:pt x="97" y="100"/>
                    <a:pt x="97" y="98"/>
                  </a:cubicBezTo>
                  <a:cubicBezTo>
                    <a:pt x="98" y="98"/>
                    <a:pt x="97" y="97"/>
                    <a:pt x="98" y="97"/>
                  </a:cubicBezTo>
                  <a:cubicBezTo>
                    <a:pt x="98" y="97"/>
                    <a:pt x="98" y="98"/>
                    <a:pt x="98" y="98"/>
                  </a:cubicBezTo>
                  <a:cubicBezTo>
                    <a:pt x="99" y="98"/>
                    <a:pt x="99" y="97"/>
                    <a:pt x="99" y="97"/>
                  </a:cubicBezTo>
                  <a:cubicBezTo>
                    <a:pt x="99" y="97"/>
                    <a:pt x="99" y="97"/>
                    <a:pt x="100" y="97"/>
                  </a:cubicBezTo>
                  <a:cubicBezTo>
                    <a:pt x="99" y="98"/>
                    <a:pt x="98" y="99"/>
                    <a:pt x="98" y="100"/>
                  </a:cubicBezTo>
                  <a:cubicBezTo>
                    <a:pt x="97" y="100"/>
                    <a:pt x="97" y="101"/>
                    <a:pt x="97" y="102"/>
                  </a:cubicBezTo>
                  <a:close/>
                  <a:moveTo>
                    <a:pt x="98" y="108"/>
                  </a:moveTo>
                  <a:cubicBezTo>
                    <a:pt x="98" y="108"/>
                    <a:pt x="98" y="108"/>
                    <a:pt x="98" y="107"/>
                  </a:cubicBezTo>
                  <a:cubicBezTo>
                    <a:pt x="98" y="107"/>
                    <a:pt x="98" y="107"/>
                    <a:pt x="98" y="107"/>
                  </a:cubicBezTo>
                  <a:cubicBezTo>
                    <a:pt x="98" y="107"/>
                    <a:pt x="98" y="108"/>
                    <a:pt x="98" y="108"/>
                  </a:cubicBezTo>
                  <a:close/>
                  <a:moveTo>
                    <a:pt x="101" y="107"/>
                  </a:moveTo>
                  <a:cubicBezTo>
                    <a:pt x="101" y="107"/>
                    <a:pt x="101" y="107"/>
                    <a:pt x="101" y="107"/>
                  </a:cubicBezTo>
                  <a:cubicBezTo>
                    <a:pt x="101" y="106"/>
                    <a:pt x="101" y="106"/>
                    <a:pt x="101" y="106"/>
                  </a:cubicBezTo>
                  <a:cubicBezTo>
                    <a:pt x="102" y="107"/>
                    <a:pt x="102" y="107"/>
                    <a:pt x="101" y="107"/>
                  </a:cubicBezTo>
                  <a:close/>
                  <a:moveTo>
                    <a:pt x="100" y="104"/>
                  </a:moveTo>
                  <a:cubicBezTo>
                    <a:pt x="99" y="105"/>
                    <a:pt x="99" y="105"/>
                    <a:pt x="99" y="106"/>
                  </a:cubicBezTo>
                  <a:cubicBezTo>
                    <a:pt x="98" y="106"/>
                    <a:pt x="98" y="106"/>
                    <a:pt x="98" y="106"/>
                  </a:cubicBezTo>
                  <a:cubicBezTo>
                    <a:pt x="98" y="105"/>
                    <a:pt x="98" y="105"/>
                    <a:pt x="98" y="105"/>
                  </a:cubicBezTo>
                  <a:cubicBezTo>
                    <a:pt x="98" y="105"/>
                    <a:pt x="99" y="104"/>
                    <a:pt x="99" y="103"/>
                  </a:cubicBezTo>
                  <a:cubicBezTo>
                    <a:pt x="99" y="103"/>
                    <a:pt x="98" y="103"/>
                    <a:pt x="98" y="103"/>
                  </a:cubicBezTo>
                  <a:cubicBezTo>
                    <a:pt x="99" y="102"/>
                    <a:pt x="99" y="101"/>
                    <a:pt x="99" y="100"/>
                  </a:cubicBezTo>
                  <a:cubicBezTo>
                    <a:pt x="99" y="99"/>
                    <a:pt x="100" y="98"/>
                    <a:pt x="101" y="97"/>
                  </a:cubicBezTo>
                  <a:cubicBezTo>
                    <a:pt x="100" y="97"/>
                    <a:pt x="101" y="96"/>
                    <a:pt x="101" y="95"/>
                  </a:cubicBezTo>
                  <a:cubicBezTo>
                    <a:pt x="101" y="96"/>
                    <a:pt x="101" y="96"/>
                    <a:pt x="102" y="96"/>
                  </a:cubicBezTo>
                  <a:cubicBezTo>
                    <a:pt x="102" y="96"/>
                    <a:pt x="102" y="95"/>
                    <a:pt x="102" y="95"/>
                  </a:cubicBezTo>
                  <a:cubicBezTo>
                    <a:pt x="102" y="95"/>
                    <a:pt x="102" y="95"/>
                    <a:pt x="102" y="95"/>
                  </a:cubicBezTo>
                  <a:cubicBezTo>
                    <a:pt x="102" y="94"/>
                    <a:pt x="102" y="93"/>
                    <a:pt x="103" y="92"/>
                  </a:cubicBezTo>
                  <a:cubicBezTo>
                    <a:pt x="103" y="93"/>
                    <a:pt x="103" y="93"/>
                    <a:pt x="103" y="94"/>
                  </a:cubicBezTo>
                  <a:cubicBezTo>
                    <a:pt x="103" y="94"/>
                    <a:pt x="103" y="95"/>
                    <a:pt x="103" y="95"/>
                  </a:cubicBezTo>
                  <a:cubicBezTo>
                    <a:pt x="103" y="96"/>
                    <a:pt x="104" y="96"/>
                    <a:pt x="103" y="97"/>
                  </a:cubicBezTo>
                  <a:cubicBezTo>
                    <a:pt x="104" y="97"/>
                    <a:pt x="104" y="97"/>
                    <a:pt x="104" y="97"/>
                  </a:cubicBezTo>
                  <a:cubicBezTo>
                    <a:pt x="104" y="98"/>
                    <a:pt x="104" y="98"/>
                    <a:pt x="103" y="98"/>
                  </a:cubicBezTo>
                  <a:cubicBezTo>
                    <a:pt x="103" y="99"/>
                    <a:pt x="104" y="99"/>
                    <a:pt x="104" y="99"/>
                  </a:cubicBezTo>
                  <a:cubicBezTo>
                    <a:pt x="104" y="99"/>
                    <a:pt x="104" y="99"/>
                    <a:pt x="104" y="99"/>
                  </a:cubicBezTo>
                  <a:cubicBezTo>
                    <a:pt x="102" y="101"/>
                    <a:pt x="102" y="103"/>
                    <a:pt x="100" y="104"/>
                  </a:cubicBezTo>
                  <a:close/>
                  <a:moveTo>
                    <a:pt x="107" y="103"/>
                  </a:moveTo>
                  <a:cubicBezTo>
                    <a:pt x="106" y="103"/>
                    <a:pt x="106" y="103"/>
                    <a:pt x="105" y="103"/>
                  </a:cubicBezTo>
                  <a:cubicBezTo>
                    <a:pt x="105" y="103"/>
                    <a:pt x="105" y="104"/>
                    <a:pt x="105" y="104"/>
                  </a:cubicBezTo>
                  <a:cubicBezTo>
                    <a:pt x="106" y="104"/>
                    <a:pt x="106" y="103"/>
                    <a:pt x="106" y="103"/>
                  </a:cubicBezTo>
                  <a:cubicBezTo>
                    <a:pt x="107" y="104"/>
                    <a:pt x="106" y="104"/>
                    <a:pt x="106" y="105"/>
                  </a:cubicBezTo>
                  <a:cubicBezTo>
                    <a:pt x="105" y="104"/>
                    <a:pt x="104" y="106"/>
                    <a:pt x="103" y="105"/>
                  </a:cubicBezTo>
                  <a:cubicBezTo>
                    <a:pt x="104" y="103"/>
                    <a:pt x="104" y="102"/>
                    <a:pt x="105" y="100"/>
                  </a:cubicBezTo>
                  <a:cubicBezTo>
                    <a:pt x="105" y="99"/>
                    <a:pt x="105" y="99"/>
                    <a:pt x="106" y="98"/>
                  </a:cubicBezTo>
                  <a:cubicBezTo>
                    <a:pt x="105" y="97"/>
                    <a:pt x="107" y="96"/>
                    <a:pt x="106" y="96"/>
                  </a:cubicBezTo>
                  <a:cubicBezTo>
                    <a:pt x="105" y="95"/>
                    <a:pt x="105" y="96"/>
                    <a:pt x="105" y="96"/>
                  </a:cubicBezTo>
                  <a:cubicBezTo>
                    <a:pt x="105" y="95"/>
                    <a:pt x="105" y="95"/>
                    <a:pt x="105" y="95"/>
                  </a:cubicBezTo>
                  <a:cubicBezTo>
                    <a:pt x="106" y="95"/>
                    <a:pt x="106" y="94"/>
                    <a:pt x="107" y="95"/>
                  </a:cubicBezTo>
                  <a:cubicBezTo>
                    <a:pt x="107" y="95"/>
                    <a:pt x="107" y="95"/>
                    <a:pt x="107" y="96"/>
                  </a:cubicBezTo>
                  <a:cubicBezTo>
                    <a:pt x="108" y="96"/>
                    <a:pt x="107" y="95"/>
                    <a:pt x="108" y="95"/>
                  </a:cubicBezTo>
                  <a:cubicBezTo>
                    <a:pt x="109" y="97"/>
                    <a:pt x="106" y="98"/>
                    <a:pt x="107" y="99"/>
                  </a:cubicBezTo>
                  <a:cubicBezTo>
                    <a:pt x="107" y="100"/>
                    <a:pt x="107" y="100"/>
                    <a:pt x="107" y="100"/>
                  </a:cubicBezTo>
                  <a:cubicBezTo>
                    <a:pt x="107" y="100"/>
                    <a:pt x="107" y="100"/>
                    <a:pt x="107" y="100"/>
                  </a:cubicBezTo>
                  <a:cubicBezTo>
                    <a:pt x="107" y="100"/>
                    <a:pt x="107" y="101"/>
                    <a:pt x="107" y="101"/>
                  </a:cubicBezTo>
                  <a:cubicBezTo>
                    <a:pt x="107" y="101"/>
                    <a:pt x="106" y="102"/>
                    <a:pt x="107" y="102"/>
                  </a:cubicBezTo>
                  <a:cubicBezTo>
                    <a:pt x="107" y="102"/>
                    <a:pt x="107" y="101"/>
                    <a:pt x="107" y="101"/>
                  </a:cubicBezTo>
                  <a:cubicBezTo>
                    <a:pt x="108" y="101"/>
                    <a:pt x="108" y="101"/>
                    <a:pt x="108" y="101"/>
                  </a:cubicBezTo>
                  <a:cubicBezTo>
                    <a:pt x="108" y="102"/>
                    <a:pt x="107" y="103"/>
                    <a:pt x="107" y="103"/>
                  </a:cubicBezTo>
                  <a:close/>
                  <a:moveTo>
                    <a:pt x="108" y="105"/>
                  </a:moveTo>
                  <a:cubicBezTo>
                    <a:pt x="108" y="105"/>
                    <a:pt x="108" y="105"/>
                    <a:pt x="108" y="105"/>
                  </a:cubicBezTo>
                  <a:cubicBezTo>
                    <a:pt x="107" y="104"/>
                    <a:pt x="108" y="104"/>
                    <a:pt x="109" y="104"/>
                  </a:cubicBezTo>
                  <a:cubicBezTo>
                    <a:pt x="109" y="103"/>
                    <a:pt x="109" y="103"/>
                    <a:pt x="109" y="102"/>
                  </a:cubicBezTo>
                  <a:cubicBezTo>
                    <a:pt x="109" y="102"/>
                    <a:pt x="109" y="103"/>
                    <a:pt x="108" y="103"/>
                  </a:cubicBezTo>
                  <a:cubicBezTo>
                    <a:pt x="108" y="102"/>
                    <a:pt x="108" y="102"/>
                    <a:pt x="109" y="102"/>
                  </a:cubicBezTo>
                  <a:cubicBezTo>
                    <a:pt x="109" y="102"/>
                    <a:pt x="108" y="102"/>
                    <a:pt x="108" y="102"/>
                  </a:cubicBezTo>
                  <a:cubicBezTo>
                    <a:pt x="108" y="101"/>
                    <a:pt x="109" y="101"/>
                    <a:pt x="109" y="101"/>
                  </a:cubicBezTo>
                  <a:cubicBezTo>
                    <a:pt x="109" y="101"/>
                    <a:pt x="108" y="101"/>
                    <a:pt x="108" y="100"/>
                  </a:cubicBezTo>
                  <a:cubicBezTo>
                    <a:pt x="108" y="100"/>
                    <a:pt x="109" y="100"/>
                    <a:pt x="109" y="99"/>
                  </a:cubicBezTo>
                  <a:cubicBezTo>
                    <a:pt x="110" y="100"/>
                    <a:pt x="110" y="100"/>
                    <a:pt x="111" y="101"/>
                  </a:cubicBezTo>
                  <a:cubicBezTo>
                    <a:pt x="110" y="101"/>
                    <a:pt x="111" y="101"/>
                    <a:pt x="111" y="102"/>
                  </a:cubicBezTo>
                  <a:cubicBezTo>
                    <a:pt x="110" y="102"/>
                    <a:pt x="110" y="102"/>
                    <a:pt x="109" y="101"/>
                  </a:cubicBezTo>
                  <a:cubicBezTo>
                    <a:pt x="109" y="102"/>
                    <a:pt x="109" y="102"/>
                    <a:pt x="109" y="102"/>
                  </a:cubicBezTo>
                  <a:cubicBezTo>
                    <a:pt x="109" y="102"/>
                    <a:pt x="109" y="102"/>
                    <a:pt x="110" y="102"/>
                  </a:cubicBezTo>
                  <a:cubicBezTo>
                    <a:pt x="110" y="103"/>
                    <a:pt x="110" y="103"/>
                    <a:pt x="110" y="104"/>
                  </a:cubicBezTo>
                  <a:cubicBezTo>
                    <a:pt x="110" y="104"/>
                    <a:pt x="110" y="103"/>
                    <a:pt x="110" y="103"/>
                  </a:cubicBezTo>
                  <a:cubicBezTo>
                    <a:pt x="110" y="103"/>
                    <a:pt x="111" y="103"/>
                    <a:pt x="111" y="102"/>
                  </a:cubicBezTo>
                  <a:cubicBezTo>
                    <a:pt x="111" y="104"/>
                    <a:pt x="110" y="105"/>
                    <a:pt x="110" y="106"/>
                  </a:cubicBezTo>
                  <a:cubicBezTo>
                    <a:pt x="108" y="106"/>
                    <a:pt x="108" y="105"/>
                    <a:pt x="108" y="105"/>
                  </a:cubicBezTo>
                  <a:close/>
                  <a:moveTo>
                    <a:pt x="110" y="112"/>
                  </a:moveTo>
                  <a:cubicBezTo>
                    <a:pt x="110" y="112"/>
                    <a:pt x="109" y="112"/>
                    <a:pt x="109" y="112"/>
                  </a:cubicBezTo>
                  <a:cubicBezTo>
                    <a:pt x="110" y="111"/>
                    <a:pt x="110" y="111"/>
                    <a:pt x="110" y="111"/>
                  </a:cubicBezTo>
                  <a:cubicBezTo>
                    <a:pt x="110" y="112"/>
                    <a:pt x="110" y="112"/>
                    <a:pt x="110" y="112"/>
                  </a:cubicBezTo>
                  <a:close/>
                  <a:moveTo>
                    <a:pt x="110" y="120"/>
                  </a:moveTo>
                  <a:cubicBezTo>
                    <a:pt x="109" y="120"/>
                    <a:pt x="111" y="119"/>
                    <a:pt x="111" y="119"/>
                  </a:cubicBezTo>
                  <a:cubicBezTo>
                    <a:pt x="111" y="119"/>
                    <a:pt x="111" y="120"/>
                    <a:pt x="110" y="120"/>
                  </a:cubicBezTo>
                  <a:close/>
                  <a:moveTo>
                    <a:pt x="112" y="105"/>
                  </a:moveTo>
                  <a:cubicBezTo>
                    <a:pt x="112" y="106"/>
                    <a:pt x="112" y="108"/>
                    <a:pt x="111" y="108"/>
                  </a:cubicBezTo>
                  <a:cubicBezTo>
                    <a:pt x="111" y="108"/>
                    <a:pt x="111" y="107"/>
                    <a:pt x="111" y="107"/>
                  </a:cubicBezTo>
                  <a:cubicBezTo>
                    <a:pt x="111" y="106"/>
                    <a:pt x="110" y="106"/>
                    <a:pt x="110" y="106"/>
                  </a:cubicBezTo>
                  <a:cubicBezTo>
                    <a:pt x="111" y="105"/>
                    <a:pt x="111" y="104"/>
                    <a:pt x="113" y="104"/>
                  </a:cubicBezTo>
                  <a:cubicBezTo>
                    <a:pt x="113" y="104"/>
                    <a:pt x="113" y="105"/>
                    <a:pt x="112" y="105"/>
                  </a:cubicBezTo>
                  <a:close/>
                  <a:moveTo>
                    <a:pt x="113" y="104"/>
                  </a:moveTo>
                  <a:cubicBezTo>
                    <a:pt x="113" y="103"/>
                    <a:pt x="112" y="102"/>
                    <a:pt x="114" y="102"/>
                  </a:cubicBezTo>
                  <a:cubicBezTo>
                    <a:pt x="114" y="102"/>
                    <a:pt x="113" y="103"/>
                    <a:pt x="113" y="104"/>
                  </a:cubicBezTo>
                  <a:close/>
                  <a:moveTo>
                    <a:pt x="114" y="102"/>
                  </a:moveTo>
                  <a:cubicBezTo>
                    <a:pt x="114" y="102"/>
                    <a:pt x="114" y="102"/>
                    <a:pt x="113" y="101"/>
                  </a:cubicBezTo>
                  <a:cubicBezTo>
                    <a:pt x="113" y="101"/>
                    <a:pt x="114" y="101"/>
                    <a:pt x="114" y="101"/>
                  </a:cubicBezTo>
                  <a:cubicBezTo>
                    <a:pt x="114" y="101"/>
                    <a:pt x="114" y="101"/>
                    <a:pt x="114" y="102"/>
                  </a:cubicBezTo>
                  <a:close/>
                  <a:moveTo>
                    <a:pt x="114" y="76"/>
                  </a:moveTo>
                  <a:cubicBezTo>
                    <a:pt x="113" y="75"/>
                    <a:pt x="113" y="73"/>
                    <a:pt x="113" y="72"/>
                  </a:cubicBezTo>
                  <a:cubicBezTo>
                    <a:pt x="113" y="73"/>
                    <a:pt x="113" y="73"/>
                    <a:pt x="114" y="73"/>
                  </a:cubicBezTo>
                  <a:cubicBezTo>
                    <a:pt x="113" y="74"/>
                    <a:pt x="115" y="75"/>
                    <a:pt x="114" y="76"/>
                  </a:cubicBezTo>
                  <a:close/>
                  <a:moveTo>
                    <a:pt x="114" y="76"/>
                  </a:moveTo>
                  <a:cubicBezTo>
                    <a:pt x="115" y="77"/>
                    <a:pt x="114" y="77"/>
                    <a:pt x="115" y="77"/>
                  </a:cubicBezTo>
                  <a:cubicBezTo>
                    <a:pt x="115" y="78"/>
                    <a:pt x="115" y="77"/>
                    <a:pt x="114" y="77"/>
                  </a:cubicBezTo>
                  <a:cubicBezTo>
                    <a:pt x="114" y="77"/>
                    <a:pt x="114" y="77"/>
                    <a:pt x="114" y="76"/>
                  </a:cubicBezTo>
                  <a:close/>
                  <a:moveTo>
                    <a:pt x="114" y="102"/>
                  </a:moveTo>
                  <a:cubicBezTo>
                    <a:pt x="114" y="102"/>
                    <a:pt x="115" y="102"/>
                    <a:pt x="115" y="101"/>
                  </a:cubicBezTo>
                  <a:cubicBezTo>
                    <a:pt x="115" y="102"/>
                    <a:pt x="116" y="102"/>
                    <a:pt x="116" y="101"/>
                  </a:cubicBezTo>
                  <a:cubicBezTo>
                    <a:pt x="116" y="102"/>
                    <a:pt x="117" y="102"/>
                    <a:pt x="116" y="102"/>
                  </a:cubicBezTo>
                  <a:cubicBezTo>
                    <a:pt x="116" y="102"/>
                    <a:pt x="116" y="103"/>
                    <a:pt x="116" y="103"/>
                  </a:cubicBezTo>
                  <a:cubicBezTo>
                    <a:pt x="115" y="103"/>
                    <a:pt x="115" y="102"/>
                    <a:pt x="114" y="102"/>
                  </a:cubicBezTo>
                  <a:close/>
                  <a:moveTo>
                    <a:pt x="117" y="111"/>
                  </a:moveTo>
                  <a:cubicBezTo>
                    <a:pt x="117" y="110"/>
                    <a:pt x="117" y="109"/>
                    <a:pt x="118" y="109"/>
                  </a:cubicBezTo>
                  <a:cubicBezTo>
                    <a:pt x="118" y="110"/>
                    <a:pt x="118" y="111"/>
                    <a:pt x="117" y="111"/>
                  </a:cubicBezTo>
                  <a:close/>
                  <a:moveTo>
                    <a:pt x="117" y="109"/>
                  </a:moveTo>
                  <a:cubicBezTo>
                    <a:pt x="117" y="108"/>
                    <a:pt x="117" y="108"/>
                    <a:pt x="117" y="108"/>
                  </a:cubicBezTo>
                  <a:cubicBezTo>
                    <a:pt x="117" y="108"/>
                    <a:pt x="117" y="108"/>
                    <a:pt x="118" y="108"/>
                  </a:cubicBezTo>
                  <a:cubicBezTo>
                    <a:pt x="118" y="108"/>
                    <a:pt x="117" y="109"/>
                    <a:pt x="117" y="109"/>
                  </a:cubicBezTo>
                  <a:close/>
                  <a:moveTo>
                    <a:pt x="118" y="105"/>
                  </a:moveTo>
                  <a:cubicBezTo>
                    <a:pt x="118" y="106"/>
                    <a:pt x="118" y="107"/>
                    <a:pt x="118" y="108"/>
                  </a:cubicBezTo>
                  <a:cubicBezTo>
                    <a:pt x="117" y="108"/>
                    <a:pt x="118" y="107"/>
                    <a:pt x="117" y="107"/>
                  </a:cubicBezTo>
                  <a:cubicBezTo>
                    <a:pt x="117" y="107"/>
                    <a:pt x="117" y="107"/>
                    <a:pt x="117" y="107"/>
                  </a:cubicBezTo>
                  <a:cubicBezTo>
                    <a:pt x="116" y="107"/>
                    <a:pt x="116" y="107"/>
                    <a:pt x="115" y="107"/>
                  </a:cubicBezTo>
                  <a:cubicBezTo>
                    <a:pt x="116" y="106"/>
                    <a:pt x="116" y="105"/>
                    <a:pt x="116" y="104"/>
                  </a:cubicBezTo>
                  <a:cubicBezTo>
                    <a:pt x="117" y="104"/>
                    <a:pt x="117" y="103"/>
                    <a:pt x="117" y="104"/>
                  </a:cubicBezTo>
                  <a:cubicBezTo>
                    <a:pt x="118" y="104"/>
                    <a:pt x="117" y="103"/>
                    <a:pt x="118" y="103"/>
                  </a:cubicBezTo>
                  <a:cubicBezTo>
                    <a:pt x="119" y="104"/>
                    <a:pt x="118" y="105"/>
                    <a:pt x="118" y="105"/>
                  </a:cubicBezTo>
                  <a:close/>
                  <a:moveTo>
                    <a:pt x="121" y="103"/>
                  </a:moveTo>
                  <a:cubicBezTo>
                    <a:pt x="120" y="103"/>
                    <a:pt x="119" y="103"/>
                    <a:pt x="119" y="103"/>
                  </a:cubicBezTo>
                  <a:cubicBezTo>
                    <a:pt x="119" y="103"/>
                    <a:pt x="119" y="102"/>
                    <a:pt x="119" y="102"/>
                  </a:cubicBezTo>
                  <a:cubicBezTo>
                    <a:pt x="118" y="102"/>
                    <a:pt x="118" y="102"/>
                    <a:pt x="118" y="102"/>
                  </a:cubicBezTo>
                  <a:cubicBezTo>
                    <a:pt x="118" y="102"/>
                    <a:pt x="117" y="103"/>
                    <a:pt x="117" y="102"/>
                  </a:cubicBezTo>
                  <a:cubicBezTo>
                    <a:pt x="117" y="102"/>
                    <a:pt x="117" y="100"/>
                    <a:pt x="118" y="100"/>
                  </a:cubicBezTo>
                  <a:cubicBezTo>
                    <a:pt x="118" y="100"/>
                    <a:pt x="118" y="100"/>
                    <a:pt x="118" y="100"/>
                  </a:cubicBezTo>
                  <a:cubicBezTo>
                    <a:pt x="118" y="100"/>
                    <a:pt x="118" y="99"/>
                    <a:pt x="118" y="99"/>
                  </a:cubicBezTo>
                  <a:cubicBezTo>
                    <a:pt x="118" y="99"/>
                    <a:pt x="118" y="99"/>
                    <a:pt x="118" y="99"/>
                  </a:cubicBezTo>
                  <a:cubicBezTo>
                    <a:pt x="118" y="98"/>
                    <a:pt x="119" y="98"/>
                    <a:pt x="119" y="98"/>
                  </a:cubicBezTo>
                  <a:cubicBezTo>
                    <a:pt x="119" y="97"/>
                    <a:pt x="119" y="97"/>
                    <a:pt x="119" y="96"/>
                  </a:cubicBezTo>
                  <a:cubicBezTo>
                    <a:pt x="119" y="96"/>
                    <a:pt x="119" y="96"/>
                    <a:pt x="120" y="96"/>
                  </a:cubicBezTo>
                  <a:cubicBezTo>
                    <a:pt x="120" y="96"/>
                    <a:pt x="120" y="96"/>
                    <a:pt x="120" y="96"/>
                  </a:cubicBezTo>
                  <a:cubicBezTo>
                    <a:pt x="120" y="96"/>
                    <a:pt x="121" y="96"/>
                    <a:pt x="121" y="96"/>
                  </a:cubicBezTo>
                  <a:cubicBezTo>
                    <a:pt x="122" y="96"/>
                    <a:pt x="122" y="96"/>
                    <a:pt x="123" y="95"/>
                  </a:cubicBezTo>
                  <a:cubicBezTo>
                    <a:pt x="123" y="95"/>
                    <a:pt x="123" y="94"/>
                    <a:pt x="124" y="93"/>
                  </a:cubicBezTo>
                  <a:cubicBezTo>
                    <a:pt x="124" y="94"/>
                    <a:pt x="124" y="96"/>
                    <a:pt x="123" y="97"/>
                  </a:cubicBezTo>
                  <a:cubicBezTo>
                    <a:pt x="123" y="98"/>
                    <a:pt x="123" y="100"/>
                    <a:pt x="122" y="101"/>
                  </a:cubicBezTo>
                  <a:cubicBezTo>
                    <a:pt x="122" y="102"/>
                    <a:pt x="121" y="102"/>
                    <a:pt x="121" y="103"/>
                  </a:cubicBezTo>
                  <a:close/>
                  <a:moveTo>
                    <a:pt x="123" y="107"/>
                  </a:moveTo>
                  <a:cubicBezTo>
                    <a:pt x="123" y="108"/>
                    <a:pt x="123" y="108"/>
                    <a:pt x="123" y="108"/>
                  </a:cubicBezTo>
                  <a:cubicBezTo>
                    <a:pt x="123" y="108"/>
                    <a:pt x="122" y="108"/>
                    <a:pt x="122" y="108"/>
                  </a:cubicBezTo>
                  <a:cubicBezTo>
                    <a:pt x="122" y="108"/>
                    <a:pt x="122" y="108"/>
                    <a:pt x="122" y="108"/>
                  </a:cubicBezTo>
                  <a:cubicBezTo>
                    <a:pt x="123" y="108"/>
                    <a:pt x="122" y="107"/>
                    <a:pt x="123" y="107"/>
                  </a:cubicBezTo>
                  <a:cubicBezTo>
                    <a:pt x="123" y="107"/>
                    <a:pt x="122" y="107"/>
                    <a:pt x="122" y="107"/>
                  </a:cubicBezTo>
                  <a:cubicBezTo>
                    <a:pt x="122" y="107"/>
                    <a:pt x="122" y="107"/>
                    <a:pt x="123" y="106"/>
                  </a:cubicBezTo>
                  <a:cubicBezTo>
                    <a:pt x="123" y="106"/>
                    <a:pt x="122" y="106"/>
                    <a:pt x="122" y="106"/>
                  </a:cubicBezTo>
                  <a:cubicBezTo>
                    <a:pt x="122" y="105"/>
                    <a:pt x="123" y="104"/>
                    <a:pt x="122" y="103"/>
                  </a:cubicBezTo>
                  <a:cubicBezTo>
                    <a:pt x="123" y="103"/>
                    <a:pt x="123" y="103"/>
                    <a:pt x="123" y="103"/>
                  </a:cubicBezTo>
                  <a:cubicBezTo>
                    <a:pt x="123" y="102"/>
                    <a:pt x="122" y="102"/>
                    <a:pt x="122" y="101"/>
                  </a:cubicBezTo>
                  <a:cubicBezTo>
                    <a:pt x="123" y="101"/>
                    <a:pt x="123" y="101"/>
                    <a:pt x="123" y="101"/>
                  </a:cubicBezTo>
                  <a:cubicBezTo>
                    <a:pt x="123" y="101"/>
                    <a:pt x="124" y="101"/>
                    <a:pt x="124" y="102"/>
                  </a:cubicBezTo>
                  <a:cubicBezTo>
                    <a:pt x="124" y="102"/>
                    <a:pt x="124" y="102"/>
                    <a:pt x="124" y="102"/>
                  </a:cubicBezTo>
                  <a:cubicBezTo>
                    <a:pt x="124" y="102"/>
                    <a:pt x="124" y="102"/>
                    <a:pt x="124" y="102"/>
                  </a:cubicBezTo>
                  <a:cubicBezTo>
                    <a:pt x="124" y="102"/>
                    <a:pt x="124" y="102"/>
                    <a:pt x="124" y="102"/>
                  </a:cubicBezTo>
                  <a:cubicBezTo>
                    <a:pt x="123" y="102"/>
                    <a:pt x="123" y="103"/>
                    <a:pt x="124" y="103"/>
                  </a:cubicBezTo>
                  <a:cubicBezTo>
                    <a:pt x="124" y="104"/>
                    <a:pt x="123" y="105"/>
                    <a:pt x="123" y="106"/>
                  </a:cubicBezTo>
                  <a:cubicBezTo>
                    <a:pt x="123" y="106"/>
                    <a:pt x="124" y="106"/>
                    <a:pt x="124" y="106"/>
                  </a:cubicBezTo>
                  <a:cubicBezTo>
                    <a:pt x="124" y="107"/>
                    <a:pt x="123" y="108"/>
                    <a:pt x="123" y="107"/>
                  </a:cubicBezTo>
                  <a:close/>
                  <a:moveTo>
                    <a:pt x="124" y="110"/>
                  </a:moveTo>
                  <a:cubicBezTo>
                    <a:pt x="124" y="110"/>
                    <a:pt x="124" y="110"/>
                    <a:pt x="124" y="109"/>
                  </a:cubicBezTo>
                  <a:cubicBezTo>
                    <a:pt x="124" y="109"/>
                    <a:pt x="124" y="109"/>
                    <a:pt x="125" y="109"/>
                  </a:cubicBezTo>
                  <a:cubicBezTo>
                    <a:pt x="125" y="110"/>
                    <a:pt x="124" y="110"/>
                    <a:pt x="124" y="110"/>
                  </a:cubicBezTo>
                  <a:close/>
                  <a:moveTo>
                    <a:pt x="125" y="108"/>
                  </a:moveTo>
                  <a:cubicBezTo>
                    <a:pt x="125" y="108"/>
                    <a:pt x="124" y="108"/>
                    <a:pt x="124" y="109"/>
                  </a:cubicBezTo>
                  <a:cubicBezTo>
                    <a:pt x="124" y="109"/>
                    <a:pt x="124" y="109"/>
                    <a:pt x="124" y="109"/>
                  </a:cubicBezTo>
                  <a:cubicBezTo>
                    <a:pt x="123" y="109"/>
                    <a:pt x="124" y="108"/>
                    <a:pt x="124" y="107"/>
                  </a:cubicBezTo>
                  <a:cubicBezTo>
                    <a:pt x="125" y="107"/>
                    <a:pt x="125" y="107"/>
                    <a:pt x="125" y="108"/>
                  </a:cubicBezTo>
                  <a:cubicBezTo>
                    <a:pt x="125" y="107"/>
                    <a:pt x="125" y="107"/>
                    <a:pt x="125" y="107"/>
                  </a:cubicBezTo>
                  <a:cubicBezTo>
                    <a:pt x="125" y="106"/>
                    <a:pt x="125" y="106"/>
                    <a:pt x="125" y="106"/>
                  </a:cubicBezTo>
                  <a:cubicBezTo>
                    <a:pt x="126" y="106"/>
                    <a:pt x="125" y="107"/>
                    <a:pt x="126" y="107"/>
                  </a:cubicBezTo>
                  <a:cubicBezTo>
                    <a:pt x="125" y="107"/>
                    <a:pt x="125" y="107"/>
                    <a:pt x="125" y="108"/>
                  </a:cubicBezTo>
                  <a:close/>
                  <a:moveTo>
                    <a:pt x="125" y="100"/>
                  </a:moveTo>
                  <a:cubicBezTo>
                    <a:pt x="125" y="100"/>
                    <a:pt x="124" y="100"/>
                    <a:pt x="123" y="100"/>
                  </a:cubicBezTo>
                  <a:cubicBezTo>
                    <a:pt x="123" y="99"/>
                    <a:pt x="124" y="99"/>
                    <a:pt x="124" y="99"/>
                  </a:cubicBezTo>
                  <a:cubicBezTo>
                    <a:pt x="125" y="99"/>
                    <a:pt x="125" y="99"/>
                    <a:pt x="125" y="99"/>
                  </a:cubicBezTo>
                  <a:cubicBezTo>
                    <a:pt x="125" y="99"/>
                    <a:pt x="125" y="99"/>
                    <a:pt x="125" y="99"/>
                  </a:cubicBezTo>
                  <a:cubicBezTo>
                    <a:pt x="126" y="99"/>
                    <a:pt x="126" y="100"/>
                    <a:pt x="125" y="100"/>
                  </a:cubicBezTo>
                  <a:close/>
                  <a:moveTo>
                    <a:pt x="126" y="95"/>
                  </a:moveTo>
                  <a:cubicBezTo>
                    <a:pt x="126" y="95"/>
                    <a:pt x="125" y="95"/>
                    <a:pt x="125" y="95"/>
                  </a:cubicBezTo>
                  <a:cubicBezTo>
                    <a:pt x="125" y="97"/>
                    <a:pt x="125" y="97"/>
                    <a:pt x="125" y="97"/>
                  </a:cubicBezTo>
                  <a:cubicBezTo>
                    <a:pt x="125" y="98"/>
                    <a:pt x="126" y="98"/>
                    <a:pt x="126" y="98"/>
                  </a:cubicBezTo>
                  <a:cubicBezTo>
                    <a:pt x="125" y="98"/>
                    <a:pt x="125" y="98"/>
                    <a:pt x="124" y="98"/>
                  </a:cubicBezTo>
                  <a:cubicBezTo>
                    <a:pt x="124" y="98"/>
                    <a:pt x="124" y="97"/>
                    <a:pt x="124" y="96"/>
                  </a:cubicBezTo>
                  <a:cubicBezTo>
                    <a:pt x="124" y="95"/>
                    <a:pt x="125" y="96"/>
                    <a:pt x="125" y="95"/>
                  </a:cubicBezTo>
                  <a:cubicBezTo>
                    <a:pt x="125" y="95"/>
                    <a:pt x="125" y="95"/>
                    <a:pt x="125" y="94"/>
                  </a:cubicBezTo>
                  <a:cubicBezTo>
                    <a:pt x="125" y="94"/>
                    <a:pt x="125" y="92"/>
                    <a:pt x="126" y="92"/>
                  </a:cubicBezTo>
                  <a:cubicBezTo>
                    <a:pt x="126" y="92"/>
                    <a:pt x="126" y="92"/>
                    <a:pt x="126" y="93"/>
                  </a:cubicBezTo>
                  <a:cubicBezTo>
                    <a:pt x="126" y="93"/>
                    <a:pt x="126" y="93"/>
                    <a:pt x="126" y="94"/>
                  </a:cubicBezTo>
                  <a:cubicBezTo>
                    <a:pt x="126" y="94"/>
                    <a:pt x="126" y="94"/>
                    <a:pt x="126" y="94"/>
                  </a:cubicBezTo>
                  <a:cubicBezTo>
                    <a:pt x="127" y="94"/>
                    <a:pt x="126" y="95"/>
                    <a:pt x="126" y="95"/>
                  </a:cubicBezTo>
                  <a:close/>
                  <a:moveTo>
                    <a:pt x="126" y="92"/>
                  </a:moveTo>
                  <a:cubicBezTo>
                    <a:pt x="126" y="92"/>
                    <a:pt x="126" y="92"/>
                    <a:pt x="126" y="91"/>
                  </a:cubicBezTo>
                  <a:cubicBezTo>
                    <a:pt x="126" y="91"/>
                    <a:pt x="126" y="91"/>
                    <a:pt x="126" y="91"/>
                  </a:cubicBezTo>
                  <a:cubicBezTo>
                    <a:pt x="126" y="91"/>
                    <a:pt x="126" y="91"/>
                    <a:pt x="126" y="92"/>
                  </a:cubicBezTo>
                  <a:close/>
                  <a:moveTo>
                    <a:pt x="128" y="107"/>
                  </a:moveTo>
                  <a:cubicBezTo>
                    <a:pt x="128" y="107"/>
                    <a:pt x="128" y="107"/>
                    <a:pt x="128" y="107"/>
                  </a:cubicBezTo>
                  <a:cubicBezTo>
                    <a:pt x="128" y="107"/>
                    <a:pt x="128" y="107"/>
                    <a:pt x="128" y="107"/>
                  </a:cubicBezTo>
                  <a:cubicBezTo>
                    <a:pt x="128" y="107"/>
                    <a:pt x="128" y="107"/>
                    <a:pt x="128" y="107"/>
                  </a:cubicBezTo>
                  <a:close/>
                  <a:moveTo>
                    <a:pt x="128" y="101"/>
                  </a:moveTo>
                  <a:cubicBezTo>
                    <a:pt x="128" y="101"/>
                    <a:pt x="128" y="101"/>
                    <a:pt x="128" y="101"/>
                  </a:cubicBezTo>
                  <a:cubicBezTo>
                    <a:pt x="128" y="100"/>
                    <a:pt x="128" y="101"/>
                    <a:pt x="128" y="100"/>
                  </a:cubicBezTo>
                  <a:cubicBezTo>
                    <a:pt x="128" y="100"/>
                    <a:pt x="128" y="101"/>
                    <a:pt x="128" y="101"/>
                  </a:cubicBezTo>
                  <a:close/>
                  <a:moveTo>
                    <a:pt x="128" y="100"/>
                  </a:moveTo>
                  <a:cubicBezTo>
                    <a:pt x="128" y="100"/>
                    <a:pt x="128" y="100"/>
                    <a:pt x="128" y="99"/>
                  </a:cubicBezTo>
                  <a:cubicBezTo>
                    <a:pt x="128" y="99"/>
                    <a:pt x="129" y="99"/>
                    <a:pt x="129" y="99"/>
                  </a:cubicBezTo>
                  <a:cubicBezTo>
                    <a:pt x="129" y="100"/>
                    <a:pt x="128" y="100"/>
                    <a:pt x="128" y="100"/>
                  </a:cubicBezTo>
                  <a:close/>
                  <a:moveTo>
                    <a:pt x="129" y="96"/>
                  </a:moveTo>
                  <a:cubicBezTo>
                    <a:pt x="129" y="96"/>
                    <a:pt x="129" y="96"/>
                    <a:pt x="128" y="96"/>
                  </a:cubicBezTo>
                  <a:cubicBezTo>
                    <a:pt x="128" y="96"/>
                    <a:pt x="128" y="95"/>
                    <a:pt x="129" y="95"/>
                  </a:cubicBezTo>
                  <a:cubicBezTo>
                    <a:pt x="129" y="95"/>
                    <a:pt x="129" y="96"/>
                    <a:pt x="129" y="96"/>
                  </a:cubicBezTo>
                  <a:close/>
                  <a:moveTo>
                    <a:pt x="129" y="94"/>
                  </a:moveTo>
                  <a:cubicBezTo>
                    <a:pt x="130" y="94"/>
                    <a:pt x="129" y="94"/>
                    <a:pt x="129" y="95"/>
                  </a:cubicBezTo>
                  <a:cubicBezTo>
                    <a:pt x="129" y="95"/>
                    <a:pt x="129" y="94"/>
                    <a:pt x="129" y="94"/>
                  </a:cubicBezTo>
                  <a:close/>
                  <a:moveTo>
                    <a:pt x="130" y="97"/>
                  </a:moveTo>
                  <a:cubicBezTo>
                    <a:pt x="129" y="97"/>
                    <a:pt x="129" y="96"/>
                    <a:pt x="129" y="96"/>
                  </a:cubicBezTo>
                  <a:cubicBezTo>
                    <a:pt x="129" y="96"/>
                    <a:pt x="129" y="96"/>
                    <a:pt x="129" y="96"/>
                  </a:cubicBezTo>
                  <a:cubicBezTo>
                    <a:pt x="130" y="96"/>
                    <a:pt x="129" y="96"/>
                    <a:pt x="130" y="97"/>
                  </a:cubicBezTo>
                  <a:close/>
                  <a:moveTo>
                    <a:pt x="129" y="91"/>
                  </a:moveTo>
                  <a:cubicBezTo>
                    <a:pt x="129" y="91"/>
                    <a:pt x="129" y="90"/>
                    <a:pt x="129" y="90"/>
                  </a:cubicBezTo>
                  <a:cubicBezTo>
                    <a:pt x="130" y="90"/>
                    <a:pt x="130" y="90"/>
                    <a:pt x="130" y="90"/>
                  </a:cubicBezTo>
                  <a:cubicBezTo>
                    <a:pt x="130" y="91"/>
                    <a:pt x="130" y="91"/>
                    <a:pt x="129" y="91"/>
                  </a:cubicBezTo>
                  <a:close/>
                  <a:moveTo>
                    <a:pt x="132" y="107"/>
                  </a:moveTo>
                  <a:cubicBezTo>
                    <a:pt x="132" y="107"/>
                    <a:pt x="132" y="107"/>
                    <a:pt x="132" y="107"/>
                  </a:cubicBezTo>
                  <a:cubicBezTo>
                    <a:pt x="132" y="108"/>
                    <a:pt x="132" y="108"/>
                    <a:pt x="131" y="109"/>
                  </a:cubicBezTo>
                  <a:cubicBezTo>
                    <a:pt x="131" y="109"/>
                    <a:pt x="131" y="108"/>
                    <a:pt x="132" y="108"/>
                  </a:cubicBezTo>
                  <a:cubicBezTo>
                    <a:pt x="131" y="108"/>
                    <a:pt x="132" y="107"/>
                    <a:pt x="132" y="107"/>
                  </a:cubicBezTo>
                  <a:close/>
                  <a:moveTo>
                    <a:pt x="131" y="105"/>
                  </a:moveTo>
                  <a:cubicBezTo>
                    <a:pt x="131" y="106"/>
                    <a:pt x="131" y="107"/>
                    <a:pt x="131" y="107"/>
                  </a:cubicBezTo>
                  <a:cubicBezTo>
                    <a:pt x="131" y="107"/>
                    <a:pt x="131" y="107"/>
                    <a:pt x="130" y="106"/>
                  </a:cubicBezTo>
                  <a:cubicBezTo>
                    <a:pt x="131" y="106"/>
                    <a:pt x="130" y="106"/>
                    <a:pt x="131" y="106"/>
                  </a:cubicBezTo>
                  <a:cubicBezTo>
                    <a:pt x="131" y="106"/>
                    <a:pt x="131" y="106"/>
                    <a:pt x="131" y="105"/>
                  </a:cubicBezTo>
                  <a:cubicBezTo>
                    <a:pt x="131" y="105"/>
                    <a:pt x="131" y="105"/>
                    <a:pt x="131" y="105"/>
                  </a:cubicBezTo>
                  <a:close/>
                  <a:moveTo>
                    <a:pt x="131" y="104"/>
                  </a:moveTo>
                  <a:cubicBezTo>
                    <a:pt x="131" y="104"/>
                    <a:pt x="131" y="105"/>
                    <a:pt x="130" y="105"/>
                  </a:cubicBezTo>
                  <a:cubicBezTo>
                    <a:pt x="130" y="105"/>
                    <a:pt x="131" y="104"/>
                    <a:pt x="131" y="104"/>
                  </a:cubicBezTo>
                  <a:cubicBezTo>
                    <a:pt x="131" y="104"/>
                    <a:pt x="131" y="104"/>
                    <a:pt x="131" y="104"/>
                  </a:cubicBezTo>
                  <a:close/>
                  <a:moveTo>
                    <a:pt x="131" y="77"/>
                  </a:moveTo>
                  <a:cubicBezTo>
                    <a:pt x="131" y="77"/>
                    <a:pt x="131" y="77"/>
                    <a:pt x="131" y="77"/>
                  </a:cubicBezTo>
                  <a:cubicBezTo>
                    <a:pt x="131" y="80"/>
                    <a:pt x="132" y="82"/>
                    <a:pt x="131" y="84"/>
                  </a:cubicBezTo>
                  <a:cubicBezTo>
                    <a:pt x="130" y="84"/>
                    <a:pt x="131" y="82"/>
                    <a:pt x="131" y="81"/>
                  </a:cubicBezTo>
                  <a:cubicBezTo>
                    <a:pt x="130" y="81"/>
                    <a:pt x="130" y="81"/>
                    <a:pt x="130" y="81"/>
                  </a:cubicBezTo>
                  <a:cubicBezTo>
                    <a:pt x="130" y="81"/>
                    <a:pt x="130" y="81"/>
                    <a:pt x="130" y="80"/>
                  </a:cubicBezTo>
                  <a:cubicBezTo>
                    <a:pt x="131" y="80"/>
                    <a:pt x="130" y="78"/>
                    <a:pt x="131" y="77"/>
                  </a:cubicBezTo>
                  <a:close/>
                  <a:moveTo>
                    <a:pt x="129" y="76"/>
                  </a:moveTo>
                  <a:cubicBezTo>
                    <a:pt x="130" y="76"/>
                    <a:pt x="130" y="76"/>
                    <a:pt x="130" y="76"/>
                  </a:cubicBezTo>
                  <a:cubicBezTo>
                    <a:pt x="130" y="77"/>
                    <a:pt x="130" y="78"/>
                    <a:pt x="129" y="79"/>
                  </a:cubicBezTo>
                  <a:cubicBezTo>
                    <a:pt x="129" y="78"/>
                    <a:pt x="129" y="77"/>
                    <a:pt x="129" y="76"/>
                  </a:cubicBezTo>
                  <a:close/>
                  <a:moveTo>
                    <a:pt x="130" y="88"/>
                  </a:moveTo>
                  <a:cubicBezTo>
                    <a:pt x="130" y="88"/>
                    <a:pt x="130" y="89"/>
                    <a:pt x="129" y="89"/>
                  </a:cubicBezTo>
                  <a:cubicBezTo>
                    <a:pt x="129" y="89"/>
                    <a:pt x="130" y="89"/>
                    <a:pt x="129" y="89"/>
                  </a:cubicBezTo>
                  <a:cubicBezTo>
                    <a:pt x="128" y="88"/>
                    <a:pt x="130" y="84"/>
                    <a:pt x="128" y="84"/>
                  </a:cubicBezTo>
                  <a:cubicBezTo>
                    <a:pt x="128" y="84"/>
                    <a:pt x="128" y="86"/>
                    <a:pt x="128" y="87"/>
                  </a:cubicBezTo>
                  <a:cubicBezTo>
                    <a:pt x="126" y="86"/>
                    <a:pt x="127" y="89"/>
                    <a:pt x="127" y="90"/>
                  </a:cubicBezTo>
                  <a:cubicBezTo>
                    <a:pt x="126" y="90"/>
                    <a:pt x="127" y="90"/>
                    <a:pt x="126" y="90"/>
                  </a:cubicBezTo>
                  <a:cubicBezTo>
                    <a:pt x="126" y="90"/>
                    <a:pt x="126" y="90"/>
                    <a:pt x="126" y="90"/>
                  </a:cubicBezTo>
                  <a:cubicBezTo>
                    <a:pt x="125" y="89"/>
                    <a:pt x="125" y="91"/>
                    <a:pt x="125" y="92"/>
                  </a:cubicBezTo>
                  <a:cubicBezTo>
                    <a:pt x="125" y="92"/>
                    <a:pt x="125" y="91"/>
                    <a:pt x="124" y="91"/>
                  </a:cubicBezTo>
                  <a:cubicBezTo>
                    <a:pt x="124" y="90"/>
                    <a:pt x="124" y="89"/>
                    <a:pt x="124" y="88"/>
                  </a:cubicBezTo>
                  <a:cubicBezTo>
                    <a:pt x="125" y="88"/>
                    <a:pt x="124" y="88"/>
                    <a:pt x="125" y="88"/>
                  </a:cubicBezTo>
                  <a:cubicBezTo>
                    <a:pt x="125" y="88"/>
                    <a:pt x="125" y="88"/>
                    <a:pt x="125" y="87"/>
                  </a:cubicBezTo>
                  <a:cubicBezTo>
                    <a:pt x="125" y="87"/>
                    <a:pt x="126" y="87"/>
                    <a:pt x="126" y="87"/>
                  </a:cubicBezTo>
                  <a:cubicBezTo>
                    <a:pt x="126" y="88"/>
                    <a:pt x="126" y="89"/>
                    <a:pt x="126" y="89"/>
                  </a:cubicBezTo>
                  <a:cubicBezTo>
                    <a:pt x="126" y="88"/>
                    <a:pt x="127" y="87"/>
                    <a:pt x="126" y="86"/>
                  </a:cubicBezTo>
                  <a:cubicBezTo>
                    <a:pt x="126" y="86"/>
                    <a:pt x="127" y="86"/>
                    <a:pt x="127" y="85"/>
                  </a:cubicBezTo>
                  <a:cubicBezTo>
                    <a:pt x="126" y="85"/>
                    <a:pt x="126" y="85"/>
                    <a:pt x="126" y="85"/>
                  </a:cubicBezTo>
                  <a:cubicBezTo>
                    <a:pt x="126" y="84"/>
                    <a:pt x="126" y="84"/>
                    <a:pt x="126" y="83"/>
                  </a:cubicBezTo>
                  <a:cubicBezTo>
                    <a:pt x="125" y="83"/>
                    <a:pt x="125" y="83"/>
                    <a:pt x="125" y="83"/>
                  </a:cubicBezTo>
                  <a:cubicBezTo>
                    <a:pt x="124" y="82"/>
                    <a:pt x="124" y="80"/>
                    <a:pt x="125" y="79"/>
                  </a:cubicBezTo>
                  <a:cubicBezTo>
                    <a:pt x="124" y="78"/>
                    <a:pt x="124" y="77"/>
                    <a:pt x="124" y="76"/>
                  </a:cubicBezTo>
                  <a:cubicBezTo>
                    <a:pt x="124" y="76"/>
                    <a:pt x="125" y="76"/>
                    <a:pt x="125" y="76"/>
                  </a:cubicBezTo>
                  <a:cubicBezTo>
                    <a:pt x="125" y="77"/>
                    <a:pt x="125" y="77"/>
                    <a:pt x="124" y="78"/>
                  </a:cubicBezTo>
                  <a:cubicBezTo>
                    <a:pt x="125" y="78"/>
                    <a:pt x="125" y="77"/>
                    <a:pt x="125" y="77"/>
                  </a:cubicBezTo>
                  <a:cubicBezTo>
                    <a:pt x="125" y="79"/>
                    <a:pt x="126" y="80"/>
                    <a:pt x="126" y="82"/>
                  </a:cubicBezTo>
                  <a:cubicBezTo>
                    <a:pt x="126" y="82"/>
                    <a:pt x="126" y="82"/>
                    <a:pt x="126" y="82"/>
                  </a:cubicBezTo>
                  <a:cubicBezTo>
                    <a:pt x="127" y="82"/>
                    <a:pt x="126" y="84"/>
                    <a:pt x="127" y="85"/>
                  </a:cubicBezTo>
                  <a:cubicBezTo>
                    <a:pt x="127" y="85"/>
                    <a:pt x="127" y="84"/>
                    <a:pt x="127" y="84"/>
                  </a:cubicBezTo>
                  <a:cubicBezTo>
                    <a:pt x="128" y="84"/>
                    <a:pt x="128" y="83"/>
                    <a:pt x="128" y="83"/>
                  </a:cubicBezTo>
                  <a:cubicBezTo>
                    <a:pt x="128" y="83"/>
                    <a:pt x="128" y="83"/>
                    <a:pt x="128" y="83"/>
                  </a:cubicBezTo>
                  <a:cubicBezTo>
                    <a:pt x="128" y="82"/>
                    <a:pt x="128" y="81"/>
                    <a:pt x="128" y="81"/>
                  </a:cubicBezTo>
                  <a:cubicBezTo>
                    <a:pt x="129" y="81"/>
                    <a:pt x="129" y="81"/>
                    <a:pt x="129" y="82"/>
                  </a:cubicBezTo>
                  <a:cubicBezTo>
                    <a:pt x="130" y="84"/>
                    <a:pt x="130" y="86"/>
                    <a:pt x="130" y="88"/>
                  </a:cubicBezTo>
                  <a:close/>
                  <a:moveTo>
                    <a:pt x="128" y="77"/>
                  </a:moveTo>
                  <a:cubicBezTo>
                    <a:pt x="128" y="77"/>
                    <a:pt x="128" y="78"/>
                    <a:pt x="128" y="78"/>
                  </a:cubicBezTo>
                  <a:cubicBezTo>
                    <a:pt x="128" y="78"/>
                    <a:pt x="128" y="78"/>
                    <a:pt x="128" y="77"/>
                  </a:cubicBezTo>
                  <a:close/>
                  <a:moveTo>
                    <a:pt x="129" y="72"/>
                  </a:moveTo>
                  <a:cubicBezTo>
                    <a:pt x="129" y="74"/>
                    <a:pt x="129" y="76"/>
                    <a:pt x="129" y="78"/>
                  </a:cubicBezTo>
                  <a:cubicBezTo>
                    <a:pt x="129" y="78"/>
                    <a:pt x="129" y="78"/>
                    <a:pt x="129" y="78"/>
                  </a:cubicBezTo>
                  <a:cubicBezTo>
                    <a:pt x="129" y="79"/>
                    <a:pt x="129" y="80"/>
                    <a:pt x="128" y="80"/>
                  </a:cubicBezTo>
                  <a:cubicBezTo>
                    <a:pt x="128" y="80"/>
                    <a:pt x="128" y="78"/>
                    <a:pt x="129" y="78"/>
                  </a:cubicBezTo>
                  <a:cubicBezTo>
                    <a:pt x="128" y="77"/>
                    <a:pt x="128" y="77"/>
                    <a:pt x="128" y="77"/>
                  </a:cubicBezTo>
                  <a:cubicBezTo>
                    <a:pt x="128" y="76"/>
                    <a:pt x="128" y="76"/>
                    <a:pt x="128" y="75"/>
                  </a:cubicBezTo>
                  <a:cubicBezTo>
                    <a:pt x="129" y="74"/>
                    <a:pt x="128" y="73"/>
                    <a:pt x="129" y="73"/>
                  </a:cubicBezTo>
                  <a:cubicBezTo>
                    <a:pt x="128" y="72"/>
                    <a:pt x="128" y="72"/>
                    <a:pt x="128" y="72"/>
                  </a:cubicBezTo>
                  <a:cubicBezTo>
                    <a:pt x="129" y="72"/>
                    <a:pt x="129" y="72"/>
                    <a:pt x="129" y="72"/>
                  </a:cubicBezTo>
                  <a:cubicBezTo>
                    <a:pt x="129" y="72"/>
                    <a:pt x="129" y="72"/>
                    <a:pt x="129" y="72"/>
                  </a:cubicBezTo>
                  <a:close/>
                  <a:moveTo>
                    <a:pt x="89" y="125"/>
                  </a:moveTo>
                  <a:cubicBezTo>
                    <a:pt x="89" y="125"/>
                    <a:pt x="89" y="125"/>
                    <a:pt x="89" y="125"/>
                  </a:cubicBezTo>
                  <a:cubicBezTo>
                    <a:pt x="89" y="125"/>
                    <a:pt x="89" y="125"/>
                    <a:pt x="89" y="125"/>
                  </a:cubicBezTo>
                  <a:close/>
                  <a:moveTo>
                    <a:pt x="44" y="33"/>
                  </a:moveTo>
                  <a:cubicBezTo>
                    <a:pt x="44" y="34"/>
                    <a:pt x="43" y="34"/>
                    <a:pt x="43" y="33"/>
                  </a:cubicBezTo>
                  <a:cubicBezTo>
                    <a:pt x="43" y="33"/>
                    <a:pt x="44" y="33"/>
                    <a:pt x="44" y="33"/>
                  </a:cubicBezTo>
                  <a:cubicBezTo>
                    <a:pt x="43" y="33"/>
                    <a:pt x="42" y="32"/>
                    <a:pt x="42" y="33"/>
                  </a:cubicBezTo>
                  <a:cubicBezTo>
                    <a:pt x="42" y="32"/>
                    <a:pt x="41" y="32"/>
                    <a:pt x="41" y="32"/>
                  </a:cubicBezTo>
                  <a:cubicBezTo>
                    <a:pt x="41" y="32"/>
                    <a:pt x="41" y="32"/>
                    <a:pt x="41" y="32"/>
                  </a:cubicBezTo>
                  <a:cubicBezTo>
                    <a:pt x="41" y="32"/>
                    <a:pt x="41" y="32"/>
                    <a:pt x="41" y="32"/>
                  </a:cubicBezTo>
                  <a:cubicBezTo>
                    <a:pt x="41" y="33"/>
                    <a:pt x="41" y="32"/>
                    <a:pt x="41" y="32"/>
                  </a:cubicBezTo>
                  <a:cubicBezTo>
                    <a:pt x="41" y="35"/>
                    <a:pt x="37" y="35"/>
                    <a:pt x="36" y="37"/>
                  </a:cubicBezTo>
                  <a:cubicBezTo>
                    <a:pt x="37" y="37"/>
                    <a:pt x="37" y="36"/>
                    <a:pt x="38" y="36"/>
                  </a:cubicBezTo>
                  <a:cubicBezTo>
                    <a:pt x="38" y="36"/>
                    <a:pt x="38" y="36"/>
                    <a:pt x="38" y="36"/>
                  </a:cubicBezTo>
                  <a:cubicBezTo>
                    <a:pt x="39" y="37"/>
                    <a:pt x="40" y="35"/>
                    <a:pt x="40" y="35"/>
                  </a:cubicBezTo>
                  <a:cubicBezTo>
                    <a:pt x="41" y="35"/>
                    <a:pt x="42" y="33"/>
                    <a:pt x="42" y="34"/>
                  </a:cubicBezTo>
                  <a:cubicBezTo>
                    <a:pt x="42" y="35"/>
                    <a:pt x="41" y="35"/>
                    <a:pt x="41" y="36"/>
                  </a:cubicBezTo>
                  <a:cubicBezTo>
                    <a:pt x="42" y="36"/>
                    <a:pt x="43" y="35"/>
                    <a:pt x="44" y="35"/>
                  </a:cubicBezTo>
                  <a:cubicBezTo>
                    <a:pt x="44" y="34"/>
                    <a:pt x="44" y="34"/>
                    <a:pt x="44" y="33"/>
                  </a:cubicBezTo>
                  <a:close/>
                  <a:moveTo>
                    <a:pt x="42" y="33"/>
                  </a:moveTo>
                  <a:cubicBezTo>
                    <a:pt x="42" y="33"/>
                    <a:pt x="42" y="33"/>
                    <a:pt x="42" y="33"/>
                  </a:cubicBezTo>
                  <a:cubicBezTo>
                    <a:pt x="42" y="33"/>
                    <a:pt x="42" y="33"/>
                    <a:pt x="42" y="33"/>
                  </a:cubicBezTo>
                  <a:close/>
                  <a:moveTo>
                    <a:pt x="46" y="40"/>
                  </a:moveTo>
                  <a:cubicBezTo>
                    <a:pt x="45" y="41"/>
                    <a:pt x="44" y="42"/>
                    <a:pt x="43" y="43"/>
                  </a:cubicBezTo>
                  <a:cubicBezTo>
                    <a:pt x="45" y="43"/>
                    <a:pt x="46" y="40"/>
                    <a:pt x="48" y="41"/>
                  </a:cubicBezTo>
                  <a:cubicBezTo>
                    <a:pt x="50" y="41"/>
                    <a:pt x="51" y="40"/>
                    <a:pt x="52" y="39"/>
                  </a:cubicBezTo>
                  <a:cubicBezTo>
                    <a:pt x="54" y="39"/>
                    <a:pt x="55" y="38"/>
                    <a:pt x="56" y="38"/>
                  </a:cubicBezTo>
                  <a:cubicBezTo>
                    <a:pt x="57" y="38"/>
                    <a:pt x="57" y="37"/>
                    <a:pt x="57" y="37"/>
                  </a:cubicBezTo>
                  <a:cubicBezTo>
                    <a:pt x="57" y="37"/>
                    <a:pt x="57" y="37"/>
                    <a:pt x="57" y="37"/>
                  </a:cubicBezTo>
                  <a:cubicBezTo>
                    <a:pt x="57" y="37"/>
                    <a:pt x="58" y="37"/>
                    <a:pt x="58" y="37"/>
                  </a:cubicBezTo>
                  <a:cubicBezTo>
                    <a:pt x="58" y="37"/>
                    <a:pt x="58" y="37"/>
                    <a:pt x="58" y="37"/>
                  </a:cubicBezTo>
                  <a:cubicBezTo>
                    <a:pt x="58" y="37"/>
                    <a:pt x="58" y="37"/>
                    <a:pt x="59" y="37"/>
                  </a:cubicBezTo>
                  <a:cubicBezTo>
                    <a:pt x="59" y="36"/>
                    <a:pt x="59" y="36"/>
                    <a:pt x="59" y="36"/>
                  </a:cubicBezTo>
                  <a:cubicBezTo>
                    <a:pt x="59" y="36"/>
                    <a:pt x="59" y="37"/>
                    <a:pt x="59" y="37"/>
                  </a:cubicBezTo>
                  <a:cubicBezTo>
                    <a:pt x="60" y="36"/>
                    <a:pt x="60" y="36"/>
                    <a:pt x="61" y="36"/>
                  </a:cubicBezTo>
                  <a:cubicBezTo>
                    <a:pt x="61" y="36"/>
                    <a:pt x="61" y="36"/>
                    <a:pt x="61" y="35"/>
                  </a:cubicBezTo>
                  <a:cubicBezTo>
                    <a:pt x="61" y="35"/>
                    <a:pt x="62" y="35"/>
                    <a:pt x="62" y="35"/>
                  </a:cubicBezTo>
                  <a:cubicBezTo>
                    <a:pt x="62" y="35"/>
                    <a:pt x="62" y="35"/>
                    <a:pt x="62" y="34"/>
                  </a:cubicBezTo>
                  <a:cubicBezTo>
                    <a:pt x="61" y="35"/>
                    <a:pt x="60" y="34"/>
                    <a:pt x="59" y="35"/>
                  </a:cubicBezTo>
                  <a:cubicBezTo>
                    <a:pt x="59" y="35"/>
                    <a:pt x="59" y="34"/>
                    <a:pt x="59" y="34"/>
                  </a:cubicBezTo>
                  <a:cubicBezTo>
                    <a:pt x="56" y="35"/>
                    <a:pt x="54" y="36"/>
                    <a:pt x="52" y="37"/>
                  </a:cubicBezTo>
                  <a:cubicBezTo>
                    <a:pt x="51" y="38"/>
                    <a:pt x="49" y="38"/>
                    <a:pt x="48" y="38"/>
                  </a:cubicBezTo>
                  <a:cubicBezTo>
                    <a:pt x="48" y="38"/>
                    <a:pt x="48" y="38"/>
                    <a:pt x="48" y="38"/>
                  </a:cubicBezTo>
                  <a:cubicBezTo>
                    <a:pt x="48" y="38"/>
                    <a:pt x="48" y="38"/>
                    <a:pt x="48" y="38"/>
                  </a:cubicBezTo>
                  <a:cubicBezTo>
                    <a:pt x="47" y="38"/>
                    <a:pt x="46" y="39"/>
                    <a:pt x="46" y="39"/>
                  </a:cubicBezTo>
                  <a:cubicBezTo>
                    <a:pt x="46" y="39"/>
                    <a:pt x="46" y="39"/>
                    <a:pt x="46" y="39"/>
                  </a:cubicBezTo>
                  <a:cubicBezTo>
                    <a:pt x="46" y="40"/>
                    <a:pt x="46" y="40"/>
                    <a:pt x="46" y="40"/>
                  </a:cubicBezTo>
                  <a:close/>
                  <a:moveTo>
                    <a:pt x="46" y="36"/>
                  </a:moveTo>
                  <a:cubicBezTo>
                    <a:pt x="46" y="36"/>
                    <a:pt x="46" y="36"/>
                    <a:pt x="46" y="36"/>
                  </a:cubicBezTo>
                  <a:cubicBezTo>
                    <a:pt x="46" y="36"/>
                    <a:pt x="46" y="36"/>
                    <a:pt x="46" y="36"/>
                  </a:cubicBezTo>
                  <a:close/>
                  <a:moveTo>
                    <a:pt x="22" y="51"/>
                  </a:moveTo>
                  <a:cubicBezTo>
                    <a:pt x="22" y="51"/>
                    <a:pt x="22" y="51"/>
                    <a:pt x="22" y="51"/>
                  </a:cubicBezTo>
                  <a:cubicBezTo>
                    <a:pt x="21" y="51"/>
                    <a:pt x="20" y="52"/>
                    <a:pt x="20" y="54"/>
                  </a:cubicBezTo>
                  <a:cubicBezTo>
                    <a:pt x="20" y="54"/>
                    <a:pt x="19" y="54"/>
                    <a:pt x="20" y="55"/>
                  </a:cubicBezTo>
                  <a:cubicBezTo>
                    <a:pt x="20" y="54"/>
                    <a:pt x="20" y="55"/>
                    <a:pt x="20" y="55"/>
                  </a:cubicBezTo>
                  <a:cubicBezTo>
                    <a:pt x="21" y="54"/>
                    <a:pt x="21" y="53"/>
                    <a:pt x="22" y="52"/>
                  </a:cubicBezTo>
                  <a:cubicBezTo>
                    <a:pt x="22" y="52"/>
                    <a:pt x="23" y="52"/>
                    <a:pt x="23" y="53"/>
                  </a:cubicBezTo>
                  <a:cubicBezTo>
                    <a:pt x="22" y="54"/>
                    <a:pt x="22" y="55"/>
                    <a:pt x="21" y="55"/>
                  </a:cubicBezTo>
                  <a:cubicBezTo>
                    <a:pt x="21" y="56"/>
                    <a:pt x="20" y="56"/>
                    <a:pt x="20" y="57"/>
                  </a:cubicBezTo>
                  <a:cubicBezTo>
                    <a:pt x="21" y="58"/>
                    <a:pt x="20" y="59"/>
                    <a:pt x="20" y="61"/>
                  </a:cubicBezTo>
                  <a:cubicBezTo>
                    <a:pt x="20" y="61"/>
                    <a:pt x="20" y="60"/>
                    <a:pt x="21" y="61"/>
                  </a:cubicBezTo>
                  <a:cubicBezTo>
                    <a:pt x="21" y="60"/>
                    <a:pt x="21" y="60"/>
                    <a:pt x="22" y="60"/>
                  </a:cubicBezTo>
                  <a:cubicBezTo>
                    <a:pt x="22" y="59"/>
                    <a:pt x="23" y="59"/>
                    <a:pt x="22" y="58"/>
                  </a:cubicBezTo>
                  <a:cubicBezTo>
                    <a:pt x="22" y="57"/>
                    <a:pt x="23" y="57"/>
                    <a:pt x="23" y="56"/>
                  </a:cubicBezTo>
                  <a:cubicBezTo>
                    <a:pt x="23" y="56"/>
                    <a:pt x="23" y="56"/>
                    <a:pt x="23" y="57"/>
                  </a:cubicBezTo>
                  <a:cubicBezTo>
                    <a:pt x="23" y="57"/>
                    <a:pt x="23" y="57"/>
                    <a:pt x="23" y="58"/>
                  </a:cubicBezTo>
                  <a:cubicBezTo>
                    <a:pt x="23" y="59"/>
                    <a:pt x="23" y="59"/>
                    <a:pt x="23" y="59"/>
                  </a:cubicBezTo>
                  <a:cubicBezTo>
                    <a:pt x="23" y="60"/>
                    <a:pt x="23" y="62"/>
                    <a:pt x="22" y="63"/>
                  </a:cubicBezTo>
                  <a:cubicBezTo>
                    <a:pt x="22" y="63"/>
                    <a:pt x="22" y="63"/>
                    <a:pt x="22" y="63"/>
                  </a:cubicBezTo>
                  <a:cubicBezTo>
                    <a:pt x="21" y="63"/>
                    <a:pt x="21" y="62"/>
                    <a:pt x="21" y="62"/>
                  </a:cubicBezTo>
                  <a:cubicBezTo>
                    <a:pt x="21" y="62"/>
                    <a:pt x="21" y="62"/>
                    <a:pt x="20" y="62"/>
                  </a:cubicBezTo>
                  <a:cubicBezTo>
                    <a:pt x="21" y="62"/>
                    <a:pt x="21" y="61"/>
                    <a:pt x="21" y="61"/>
                  </a:cubicBezTo>
                  <a:cubicBezTo>
                    <a:pt x="20" y="62"/>
                    <a:pt x="20" y="63"/>
                    <a:pt x="20" y="64"/>
                  </a:cubicBezTo>
                  <a:cubicBezTo>
                    <a:pt x="20" y="65"/>
                    <a:pt x="19" y="66"/>
                    <a:pt x="19" y="67"/>
                  </a:cubicBezTo>
                  <a:cubicBezTo>
                    <a:pt x="19" y="68"/>
                    <a:pt x="20" y="69"/>
                    <a:pt x="20" y="69"/>
                  </a:cubicBezTo>
                  <a:cubicBezTo>
                    <a:pt x="20" y="69"/>
                    <a:pt x="20" y="69"/>
                    <a:pt x="21" y="69"/>
                  </a:cubicBezTo>
                  <a:cubicBezTo>
                    <a:pt x="22" y="68"/>
                    <a:pt x="21" y="67"/>
                    <a:pt x="21" y="66"/>
                  </a:cubicBezTo>
                  <a:cubicBezTo>
                    <a:pt x="22" y="66"/>
                    <a:pt x="23" y="65"/>
                    <a:pt x="22" y="64"/>
                  </a:cubicBezTo>
                  <a:cubicBezTo>
                    <a:pt x="22" y="63"/>
                    <a:pt x="23" y="63"/>
                    <a:pt x="24" y="63"/>
                  </a:cubicBezTo>
                  <a:cubicBezTo>
                    <a:pt x="23" y="63"/>
                    <a:pt x="23" y="63"/>
                    <a:pt x="23" y="63"/>
                  </a:cubicBezTo>
                  <a:cubicBezTo>
                    <a:pt x="24" y="62"/>
                    <a:pt x="24" y="62"/>
                    <a:pt x="24" y="61"/>
                  </a:cubicBezTo>
                  <a:cubicBezTo>
                    <a:pt x="25" y="60"/>
                    <a:pt x="26" y="58"/>
                    <a:pt x="27" y="56"/>
                  </a:cubicBezTo>
                  <a:cubicBezTo>
                    <a:pt x="27" y="56"/>
                    <a:pt x="26" y="56"/>
                    <a:pt x="26" y="56"/>
                  </a:cubicBezTo>
                  <a:cubicBezTo>
                    <a:pt x="27" y="54"/>
                    <a:pt x="28" y="53"/>
                    <a:pt x="29" y="51"/>
                  </a:cubicBezTo>
                  <a:cubicBezTo>
                    <a:pt x="30" y="51"/>
                    <a:pt x="30" y="50"/>
                    <a:pt x="31" y="50"/>
                  </a:cubicBezTo>
                  <a:cubicBezTo>
                    <a:pt x="31" y="49"/>
                    <a:pt x="32" y="49"/>
                    <a:pt x="32" y="49"/>
                  </a:cubicBezTo>
                  <a:cubicBezTo>
                    <a:pt x="34" y="48"/>
                    <a:pt x="36" y="46"/>
                    <a:pt x="37" y="45"/>
                  </a:cubicBezTo>
                  <a:cubicBezTo>
                    <a:pt x="38" y="44"/>
                    <a:pt x="39" y="44"/>
                    <a:pt x="39" y="43"/>
                  </a:cubicBezTo>
                  <a:cubicBezTo>
                    <a:pt x="39" y="43"/>
                    <a:pt x="39" y="43"/>
                    <a:pt x="38" y="43"/>
                  </a:cubicBezTo>
                  <a:cubicBezTo>
                    <a:pt x="38" y="43"/>
                    <a:pt x="37" y="43"/>
                    <a:pt x="37" y="43"/>
                  </a:cubicBezTo>
                  <a:cubicBezTo>
                    <a:pt x="37" y="42"/>
                    <a:pt x="38" y="41"/>
                    <a:pt x="39" y="41"/>
                  </a:cubicBezTo>
                  <a:cubicBezTo>
                    <a:pt x="39" y="41"/>
                    <a:pt x="39" y="41"/>
                    <a:pt x="39" y="41"/>
                  </a:cubicBezTo>
                  <a:cubicBezTo>
                    <a:pt x="40" y="41"/>
                    <a:pt x="40" y="41"/>
                    <a:pt x="41" y="41"/>
                  </a:cubicBezTo>
                  <a:cubicBezTo>
                    <a:pt x="41" y="41"/>
                    <a:pt x="41" y="41"/>
                    <a:pt x="41" y="41"/>
                  </a:cubicBezTo>
                  <a:cubicBezTo>
                    <a:pt x="42" y="41"/>
                    <a:pt x="41" y="40"/>
                    <a:pt x="42" y="40"/>
                  </a:cubicBezTo>
                  <a:cubicBezTo>
                    <a:pt x="43" y="39"/>
                    <a:pt x="45" y="39"/>
                    <a:pt x="46" y="38"/>
                  </a:cubicBezTo>
                  <a:cubicBezTo>
                    <a:pt x="46" y="37"/>
                    <a:pt x="46" y="38"/>
                    <a:pt x="46" y="37"/>
                  </a:cubicBezTo>
                  <a:cubicBezTo>
                    <a:pt x="46" y="37"/>
                    <a:pt x="47" y="37"/>
                    <a:pt x="47" y="36"/>
                  </a:cubicBezTo>
                  <a:cubicBezTo>
                    <a:pt x="46" y="36"/>
                    <a:pt x="46" y="37"/>
                    <a:pt x="45" y="37"/>
                  </a:cubicBezTo>
                  <a:cubicBezTo>
                    <a:pt x="45" y="36"/>
                    <a:pt x="46" y="36"/>
                    <a:pt x="46" y="36"/>
                  </a:cubicBezTo>
                  <a:cubicBezTo>
                    <a:pt x="46" y="36"/>
                    <a:pt x="46" y="36"/>
                    <a:pt x="46" y="36"/>
                  </a:cubicBezTo>
                  <a:cubicBezTo>
                    <a:pt x="46" y="36"/>
                    <a:pt x="46" y="36"/>
                    <a:pt x="46" y="35"/>
                  </a:cubicBezTo>
                  <a:cubicBezTo>
                    <a:pt x="45" y="35"/>
                    <a:pt x="44" y="37"/>
                    <a:pt x="43" y="37"/>
                  </a:cubicBezTo>
                  <a:cubicBezTo>
                    <a:pt x="42" y="38"/>
                    <a:pt x="40" y="39"/>
                    <a:pt x="38" y="40"/>
                  </a:cubicBezTo>
                  <a:cubicBezTo>
                    <a:pt x="38" y="40"/>
                    <a:pt x="37" y="41"/>
                    <a:pt x="37" y="42"/>
                  </a:cubicBezTo>
                  <a:cubicBezTo>
                    <a:pt x="37" y="42"/>
                    <a:pt x="37" y="42"/>
                    <a:pt x="37" y="42"/>
                  </a:cubicBezTo>
                  <a:cubicBezTo>
                    <a:pt x="37" y="42"/>
                    <a:pt x="36" y="43"/>
                    <a:pt x="36" y="43"/>
                  </a:cubicBezTo>
                  <a:cubicBezTo>
                    <a:pt x="36" y="44"/>
                    <a:pt x="35" y="44"/>
                    <a:pt x="35" y="45"/>
                  </a:cubicBezTo>
                  <a:cubicBezTo>
                    <a:pt x="35" y="45"/>
                    <a:pt x="35" y="45"/>
                    <a:pt x="34" y="45"/>
                  </a:cubicBezTo>
                  <a:cubicBezTo>
                    <a:pt x="34" y="47"/>
                    <a:pt x="33" y="48"/>
                    <a:pt x="31" y="48"/>
                  </a:cubicBezTo>
                  <a:cubicBezTo>
                    <a:pt x="31" y="48"/>
                    <a:pt x="31" y="49"/>
                    <a:pt x="31" y="49"/>
                  </a:cubicBezTo>
                  <a:cubicBezTo>
                    <a:pt x="30" y="49"/>
                    <a:pt x="30" y="50"/>
                    <a:pt x="29" y="49"/>
                  </a:cubicBezTo>
                  <a:cubicBezTo>
                    <a:pt x="28" y="50"/>
                    <a:pt x="27" y="51"/>
                    <a:pt x="27" y="53"/>
                  </a:cubicBezTo>
                  <a:cubicBezTo>
                    <a:pt x="27" y="52"/>
                    <a:pt x="28" y="51"/>
                    <a:pt x="27" y="50"/>
                  </a:cubicBezTo>
                  <a:cubicBezTo>
                    <a:pt x="28" y="49"/>
                    <a:pt x="28" y="48"/>
                    <a:pt x="28" y="47"/>
                  </a:cubicBezTo>
                  <a:cubicBezTo>
                    <a:pt x="28" y="47"/>
                    <a:pt x="28" y="47"/>
                    <a:pt x="28" y="47"/>
                  </a:cubicBezTo>
                  <a:cubicBezTo>
                    <a:pt x="29" y="46"/>
                    <a:pt x="30" y="45"/>
                    <a:pt x="30" y="44"/>
                  </a:cubicBezTo>
                  <a:cubicBezTo>
                    <a:pt x="31" y="44"/>
                    <a:pt x="31" y="44"/>
                    <a:pt x="31" y="43"/>
                  </a:cubicBezTo>
                  <a:cubicBezTo>
                    <a:pt x="30" y="44"/>
                    <a:pt x="30" y="45"/>
                    <a:pt x="29" y="45"/>
                  </a:cubicBezTo>
                  <a:cubicBezTo>
                    <a:pt x="29" y="45"/>
                    <a:pt x="29" y="44"/>
                    <a:pt x="29" y="44"/>
                  </a:cubicBezTo>
                  <a:cubicBezTo>
                    <a:pt x="29" y="45"/>
                    <a:pt x="28" y="45"/>
                    <a:pt x="28" y="45"/>
                  </a:cubicBezTo>
                  <a:cubicBezTo>
                    <a:pt x="29" y="45"/>
                    <a:pt x="29" y="45"/>
                    <a:pt x="29" y="45"/>
                  </a:cubicBezTo>
                  <a:cubicBezTo>
                    <a:pt x="29" y="46"/>
                    <a:pt x="28" y="46"/>
                    <a:pt x="28" y="46"/>
                  </a:cubicBezTo>
                  <a:cubicBezTo>
                    <a:pt x="28" y="46"/>
                    <a:pt x="28" y="46"/>
                    <a:pt x="28" y="46"/>
                  </a:cubicBezTo>
                  <a:cubicBezTo>
                    <a:pt x="27" y="46"/>
                    <a:pt x="26" y="48"/>
                    <a:pt x="25" y="48"/>
                  </a:cubicBezTo>
                  <a:cubicBezTo>
                    <a:pt x="25" y="49"/>
                    <a:pt x="25" y="49"/>
                    <a:pt x="24" y="50"/>
                  </a:cubicBezTo>
                  <a:cubicBezTo>
                    <a:pt x="23" y="51"/>
                    <a:pt x="23" y="51"/>
                    <a:pt x="22" y="51"/>
                  </a:cubicBezTo>
                  <a:close/>
                  <a:moveTo>
                    <a:pt x="41" y="39"/>
                  </a:moveTo>
                  <a:cubicBezTo>
                    <a:pt x="41" y="40"/>
                    <a:pt x="40" y="40"/>
                    <a:pt x="39" y="41"/>
                  </a:cubicBezTo>
                  <a:cubicBezTo>
                    <a:pt x="39" y="41"/>
                    <a:pt x="39" y="41"/>
                    <a:pt x="39" y="41"/>
                  </a:cubicBezTo>
                  <a:cubicBezTo>
                    <a:pt x="39" y="40"/>
                    <a:pt x="40" y="40"/>
                    <a:pt x="41" y="39"/>
                  </a:cubicBezTo>
                  <a:close/>
                  <a:moveTo>
                    <a:pt x="27" y="50"/>
                  </a:moveTo>
                  <a:cubicBezTo>
                    <a:pt x="27" y="51"/>
                    <a:pt x="27" y="51"/>
                    <a:pt x="27" y="51"/>
                  </a:cubicBezTo>
                  <a:cubicBezTo>
                    <a:pt x="27" y="51"/>
                    <a:pt x="26" y="51"/>
                    <a:pt x="26" y="51"/>
                  </a:cubicBezTo>
                  <a:cubicBezTo>
                    <a:pt x="26" y="51"/>
                    <a:pt x="27" y="50"/>
                    <a:pt x="27" y="50"/>
                  </a:cubicBezTo>
                  <a:close/>
                  <a:moveTo>
                    <a:pt x="26" y="51"/>
                  </a:moveTo>
                  <a:cubicBezTo>
                    <a:pt x="27" y="52"/>
                    <a:pt x="27" y="52"/>
                    <a:pt x="27" y="53"/>
                  </a:cubicBezTo>
                  <a:cubicBezTo>
                    <a:pt x="26" y="53"/>
                    <a:pt x="26" y="52"/>
                    <a:pt x="26" y="52"/>
                  </a:cubicBezTo>
                  <a:cubicBezTo>
                    <a:pt x="26" y="52"/>
                    <a:pt x="26" y="52"/>
                    <a:pt x="26" y="51"/>
                  </a:cubicBezTo>
                  <a:close/>
                  <a:moveTo>
                    <a:pt x="25" y="53"/>
                  </a:moveTo>
                  <a:cubicBezTo>
                    <a:pt x="25" y="54"/>
                    <a:pt x="25" y="54"/>
                    <a:pt x="25" y="54"/>
                  </a:cubicBezTo>
                  <a:cubicBezTo>
                    <a:pt x="25" y="54"/>
                    <a:pt x="25" y="53"/>
                    <a:pt x="25" y="53"/>
                  </a:cubicBezTo>
                  <a:close/>
                  <a:moveTo>
                    <a:pt x="118" y="40"/>
                  </a:moveTo>
                  <a:cubicBezTo>
                    <a:pt x="119" y="41"/>
                    <a:pt x="119" y="42"/>
                    <a:pt x="120" y="43"/>
                  </a:cubicBezTo>
                  <a:cubicBezTo>
                    <a:pt x="120" y="43"/>
                    <a:pt x="120" y="43"/>
                    <a:pt x="120" y="43"/>
                  </a:cubicBezTo>
                  <a:cubicBezTo>
                    <a:pt x="121" y="44"/>
                    <a:pt x="122" y="45"/>
                    <a:pt x="122" y="47"/>
                  </a:cubicBezTo>
                  <a:cubicBezTo>
                    <a:pt x="123" y="46"/>
                    <a:pt x="123" y="46"/>
                    <a:pt x="123" y="46"/>
                  </a:cubicBezTo>
                  <a:cubicBezTo>
                    <a:pt x="122" y="45"/>
                    <a:pt x="122" y="44"/>
                    <a:pt x="122" y="44"/>
                  </a:cubicBezTo>
                  <a:cubicBezTo>
                    <a:pt x="123" y="45"/>
                    <a:pt x="123" y="46"/>
                    <a:pt x="124" y="47"/>
                  </a:cubicBezTo>
                  <a:cubicBezTo>
                    <a:pt x="123" y="49"/>
                    <a:pt x="125" y="50"/>
                    <a:pt x="126" y="51"/>
                  </a:cubicBezTo>
                  <a:cubicBezTo>
                    <a:pt x="126" y="50"/>
                    <a:pt x="124" y="49"/>
                    <a:pt x="125" y="47"/>
                  </a:cubicBezTo>
                  <a:cubicBezTo>
                    <a:pt x="123" y="47"/>
                    <a:pt x="124" y="45"/>
                    <a:pt x="123" y="44"/>
                  </a:cubicBezTo>
                  <a:cubicBezTo>
                    <a:pt x="123" y="43"/>
                    <a:pt x="122" y="42"/>
                    <a:pt x="123" y="41"/>
                  </a:cubicBezTo>
                  <a:cubicBezTo>
                    <a:pt x="123" y="41"/>
                    <a:pt x="124" y="42"/>
                    <a:pt x="124" y="43"/>
                  </a:cubicBezTo>
                  <a:cubicBezTo>
                    <a:pt x="124" y="43"/>
                    <a:pt x="124" y="42"/>
                    <a:pt x="124" y="42"/>
                  </a:cubicBezTo>
                  <a:cubicBezTo>
                    <a:pt x="125" y="43"/>
                    <a:pt x="125" y="44"/>
                    <a:pt x="126" y="45"/>
                  </a:cubicBezTo>
                  <a:cubicBezTo>
                    <a:pt x="126" y="45"/>
                    <a:pt x="126" y="45"/>
                    <a:pt x="126" y="45"/>
                  </a:cubicBezTo>
                  <a:cubicBezTo>
                    <a:pt x="126" y="44"/>
                    <a:pt x="126" y="44"/>
                    <a:pt x="126" y="44"/>
                  </a:cubicBezTo>
                  <a:cubicBezTo>
                    <a:pt x="126" y="44"/>
                    <a:pt x="125" y="43"/>
                    <a:pt x="125" y="43"/>
                  </a:cubicBezTo>
                  <a:cubicBezTo>
                    <a:pt x="125" y="41"/>
                    <a:pt x="124" y="39"/>
                    <a:pt x="123" y="37"/>
                  </a:cubicBezTo>
                  <a:cubicBezTo>
                    <a:pt x="123" y="37"/>
                    <a:pt x="122" y="37"/>
                    <a:pt x="121" y="36"/>
                  </a:cubicBezTo>
                  <a:cubicBezTo>
                    <a:pt x="120" y="38"/>
                    <a:pt x="121" y="39"/>
                    <a:pt x="122" y="41"/>
                  </a:cubicBezTo>
                  <a:cubicBezTo>
                    <a:pt x="121" y="40"/>
                    <a:pt x="121" y="40"/>
                    <a:pt x="121" y="40"/>
                  </a:cubicBezTo>
                  <a:cubicBezTo>
                    <a:pt x="121" y="41"/>
                    <a:pt x="121" y="41"/>
                    <a:pt x="120" y="41"/>
                  </a:cubicBezTo>
                  <a:cubicBezTo>
                    <a:pt x="120" y="41"/>
                    <a:pt x="120" y="40"/>
                    <a:pt x="119" y="40"/>
                  </a:cubicBezTo>
                  <a:cubicBezTo>
                    <a:pt x="119" y="40"/>
                    <a:pt x="119" y="40"/>
                    <a:pt x="118" y="40"/>
                  </a:cubicBezTo>
                  <a:cubicBezTo>
                    <a:pt x="118" y="40"/>
                    <a:pt x="118" y="40"/>
                    <a:pt x="118" y="39"/>
                  </a:cubicBezTo>
                  <a:cubicBezTo>
                    <a:pt x="117" y="40"/>
                    <a:pt x="118" y="40"/>
                    <a:pt x="118" y="40"/>
                  </a:cubicBezTo>
                  <a:close/>
                  <a:moveTo>
                    <a:pt x="119" y="41"/>
                  </a:moveTo>
                  <a:cubicBezTo>
                    <a:pt x="119" y="41"/>
                    <a:pt x="119" y="41"/>
                    <a:pt x="119" y="41"/>
                  </a:cubicBezTo>
                  <a:cubicBezTo>
                    <a:pt x="119" y="41"/>
                    <a:pt x="119" y="41"/>
                    <a:pt x="119" y="41"/>
                  </a:cubicBezTo>
                  <a:close/>
                  <a:moveTo>
                    <a:pt x="21" y="40"/>
                  </a:moveTo>
                  <a:cubicBezTo>
                    <a:pt x="21" y="40"/>
                    <a:pt x="21" y="41"/>
                    <a:pt x="20" y="41"/>
                  </a:cubicBezTo>
                  <a:cubicBezTo>
                    <a:pt x="20" y="41"/>
                    <a:pt x="20" y="41"/>
                    <a:pt x="20" y="42"/>
                  </a:cubicBezTo>
                  <a:cubicBezTo>
                    <a:pt x="21" y="41"/>
                    <a:pt x="21" y="41"/>
                    <a:pt x="21" y="40"/>
                  </a:cubicBezTo>
                  <a:close/>
                  <a:moveTo>
                    <a:pt x="5" y="50"/>
                  </a:moveTo>
                  <a:cubicBezTo>
                    <a:pt x="6" y="48"/>
                    <a:pt x="7" y="46"/>
                    <a:pt x="7" y="45"/>
                  </a:cubicBezTo>
                  <a:cubicBezTo>
                    <a:pt x="6" y="46"/>
                    <a:pt x="4" y="48"/>
                    <a:pt x="4" y="50"/>
                  </a:cubicBezTo>
                  <a:cubicBezTo>
                    <a:pt x="5" y="50"/>
                    <a:pt x="5" y="50"/>
                    <a:pt x="5" y="50"/>
                  </a:cubicBezTo>
                  <a:close/>
                  <a:moveTo>
                    <a:pt x="30" y="46"/>
                  </a:moveTo>
                  <a:cubicBezTo>
                    <a:pt x="30" y="46"/>
                    <a:pt x="30" y="46"/>
                    <a:pt x="30" y="47"/>
                  </a:cubicBezTo>
                  <a:cubicBezTo>
                    <a:pt x="30" y="47"/>
                    <a:pt x="30" y="48"/>
                    <a:pt x="30" y="48"/>
                  </a:cubicBezTo>
                  <a:cubicBezTo>
                    <a:pt x="30" y="47"/>
                    <a:pt x="31" y="47"/>
                    <a:pt x="31" y="46"/>
                  </a:cubicBezTo>
                  <a:cubicBezTo>
                    <a:pt x="30" y="46"/>
                    <a:pt x="31" y="46"/>
                    <a:pt x="30" y="46"/>
                  </a:cubicBezTo>
                  <a:close/>
                  <a:moveTo>
                    <a:pt x="8" y="47"/>
                  </a:moveTo>
                  <a:cubicBezTo>
                    <a:pt x="8" y="48"/>
                    <a:pt x="8" y="48"/>
                    <a:pt x="8" y="48"/>
                  </a:cubicBezTo>
                  <a:cubicBezTo>
                    <a:pt x="9" y="47"/>
                    <a:pt x="9" y="47"/>
                    <a:pt x="9" y="46"/>
                  </a:cubicBezTo>
                  <a:cubicBezTo>
                    <a:pt x="9" y="46"/>
                    <a:pt x="9" y="47"/>
                    <a:pt x="8" y="47"/>
                  </a:cubicBezTo>
                  <a:cubicBezTo>
                    <a:pt x="8" y="47"/>
                    <a:pt x="8" y="47"/>
                    <a:pt x="8" y="47"/>
                  </a:cubicBezTo>
                  <a:cubicBezTo>
                    <a:pt x="8" y="47"/>
                    <a:pt x="8" y="47"/>
                    <a:pt x="8" y="47"/>
                  </a:cubicBezTo>
                  <a:cubicBezTo>
                    <a:pt x="8" y="48"/>
                    <a:pt x="8" y="47"/>
                    <a:pt x="8" y="47"/>
                  </a:cubicBezTo>
                  <a:close/>
                  <a:moveTo>
                    <a:pt x="16" y="51"/>
                  </a:moveTo>
                  <a:cubicBezTo>
                    <a:pt x="16" y="51"/>
                    <a:pt x="16" y="51"/>
                    <a:pt x="16" y="51"/>
                  </a:cubicBezTo>
                  <a:cubicBezTo>
                    <a:pt x="16" y="51"/>
                    <a:pt x="16" y="50"/>
                    <a:pt x="16" y="51"/>
                  </a:cubicBezTo>
                  <a:cubicBezTo>
                    <a:pt x="16" y="51"/>
                    <a:pt x="16" y="51"/>
                    <a:pt x="16" y="51"/>
                  </a:cubicBezTo>
                  <a:close/>
                  <a:moveTo>
                    <a:pt x="1" y="62"/>
                  </a:moveTo>
                  <a:cubicBezTo>
                    <a:pt x="2" y="60"/>
                    <a:pt x="2" y="59"/>
                    <a:pt x="3" y="57"/>
                  </a:cubicBezTo>
                  <a:cubicBezTo>
                    <a:pt x="3" y="57"/>
                    <a:pt x="4" y="57"/>
                    <a:pt x="4" y="56"/>
                  </a:cubicBezTo>
                  <a:cubicBezTo>
                    <a:pt x="3" y="56"/>
                    <a:pt x="3" y="56"/>
                    <a:pt x="3" y="56"/>
                  </a:cubicBezTo>
                  <a:cubicBezTo>
                    <a:pt x="3" y="56"/>
                    <a:pt x="3" y="55"/>
                    <a:pt x="3" y="55"/>
                  </a:cubicBezTo>
                  <a:cubicBezTo>
                    <a:pt x="2" y="57"/>
                    <a:pt x="2" y="58"/>
                    <a:pt x="1" y="60"/>
                  </a:cubicBezTo>
                  <a:cubicBezTo>
                    <a:pt x="2" y="61"/>
                    <a:pt x="0" y="61"/>
                    <a:pt x="1" y="62"/>
                  </a:cubicBezTo>
                  <a:close/>
                  <a:moveTo>
                    <a:pt x="12" y="62"/>
                  </a:moveTo>
                  <a:cubicBezTo>
                    <a:pt x="12" y="62"/>
                    <a:pt x="12" y="62"/>
                    <a:pt x="12" y="62"/>
                  </a:cubicBezTo>
                  <a:cubicBezTo>
                    <a:pt x="12" y="63"/>
                    <a:pt x="12" y="63"/>
                    <a:pt x="12" y="63"/>
                  </a:cubicBezTo>
                  <a:cubicBezTo>
                    <a:pt x="12" y="63"/>
                    <a:pt x="12" y="62"/>
                    <a:pt x="12" y="62"/>
                  </a:cubicBezTo>
                  <a:close/>
                  <a:moveTo>
                    <a:pt x="11" y="84"/>
                  </a:moveTo>
                  <a:cubicBezTo>
                    <a:pt x="12" y="84"/>
                    <a:pt x="11" y="83"/>
                    <a:pt x="11" y="81"/>
                  </a:cubicBezTo>
                  <a:cubicBezTo>
                    <a:pt x="11" y="80"/>
                    <a:pt x="12" y="79"/>
                    <a:pt x="12" y="78"/>
                  </a:cubicBezTo>
                  <a:cubicBezTo>
                    <a:pt x="12" y="78"/>
                    <a:pt x="12" y="79"/>
                    <a:pt x="12" y="78"/>
                  </a:cubicBezTo>
                  <a:cubicBezTo>
                    <a:pt x="12" y="76"/>
                    <a:pt x="14" y="73"/>
                    <a:pt x="14" y="70"/>
                  </a:cubicBezTo>
                  <a:cubicBezTo>
                    <a:pt x="13" y="70"/>
                    <a:pt x="14" y="71"/>
                    <a:pt x="13" y="71"/>
                  </a:cubicBezTo>
                  <a:cubicBezTo>
                    <a:pt x="13" y="71"/>
                    <a:pt x="13" y="71"/>
                    <a:pt x="12" y="71"/>
                  </a:cubicBezTo>
                  <a:cubicBezTo>
                    <a:pt x="12" y="71"/>
                    <a:pt x="12" y="71"/>
                    <a:pt x="12" y="72"/>
                  </a:cubicBezTo>
                  <a:cubicBezTo>
                    <a:pt x="13" y="72"/>
                    <a:pt x="12" y="71"/>
                    <a:pt x="13" y="71"/>
                  </a:cubicBezTo>
                  <a:cubicBezTo>
                    <a:pt x="13" y="72"/>
                    <a:pt x="13" y="72"/>
                    <a:pt x="12" y="72"/>
                  </a:cubicBezTo>
                  <a:cubicBezTo>
                    <a:pt x="12" y="72"/>
                    <a:pt x="12" y="72"/>
                    <a:pt x="12" y="72"/>
                  </a:cubicBezTo>
                  <a:cubicBezTo>
                    <a:pt x="12" y="72"/>
                    <a:pt x="11" y="73"/>
                    <a:pt x="11" y="73"/>
                  </a:cubicBezTo>
                  <a:cubicBezTo>
                    <a:pt x="12" y="73"/>
                    <a:pt x="12" y="74"/>
                    <a:pt x="11" y="75"/>
                  </a:cubicBezTo>
                  <a:cubicBezTo>
                    <a:pt x="11" y="74"/>
                    <a:pt x="11" y="75"/>
                    <a:pt x="10" y="75"/>
                  </a:cubicBezTo>
                  <a:cubicBezTo>
                    <a:pt x="10" y="77"/>
                    <a:pt x="10" y="82"/>
                    <a:pt x="11" y="84"/>
                  </a:cubicBezTo>
                  <a:close/>
                  <a:moveTo>
                    <a:pt x="11" y="76"/>
                  </a:moveTo>
                  <a:cubicBezTo>
                    <a:pt x="11" y="76"/>
                    <a:pt x="11" y="76"/>
                    <a:pt x="11" y="76"/>
                  </a:cubicBezTo>
                  <a:cubicBezTo>
                    <a:pt x="11" y="75"/>
                    <a:pt x="11" y="75"/>
                    <a:pt x="11" y="76"/>
                  </a:cubicBezTo>
                  <a:close/>
                  <a:moveTo>
                    <a:pt x="73" y="71"/>
                  </a:moveTo>
                  <a:cubicBezTo>
                    <a:pt x="73" y="71"/>
                    <a:pt x="73" y="71"/>
                    <a:pt x="73" y="71"/>
                  </a:cubicBezTo>
                  <a:cubicBezTo>
                    <a:pt x="73" y="71"/>
                    <a:pt x="72" y="71"/>
                    <a:pt x="72" y="71"/>
                  </a:cubicBezTo>
                  <a:cubicBezTo>
                    <a:pt x="72" y="71"/>
                    <a:pt x="72" y="71"/>
                    <a:pt x="72" y="71"/>
                  </a:cubicBezTo>
                  <a:cubicBezTo>
                    <a:pt x="73" y="71"/>
                    <a:pt x="73" y="71"/>
                    <a:pt x="73" y="71"/>
                  </a:cubicBezTo>
                  <a:close/>
                  <a:moveTo>
                    <a:pt x="78" y="75"/>
                  </a:moveTo>
                  <a:cubicBezTo>
                    <a:pt x="78" y="75"/>
                    <a:pt x="78" y="75"/>
                    <a:pt x="78" y="75"/>
                  </a:cubicBezTo>
                  <a:cubicBezTo>
                    <a:pt x="78" y="75"/>
                    <a:pt x="78" y="75"/>
                    <a:pt x="78" y="75"/>
                  </a:cubicBezTo>
                  <a:cubicBezTo>
                    <a:pt x="78" y="75"/>
                    <a:pt x="78" y="75"/>
                    <a:pt x="78" y="75"/>
                  </a:cubicBezTo>
                  <a:cubicBezTo>
                    <a:pt x="78" y="75"/>
                    <a:pt x="78" y="75"/>
                    <a:pt x="78" y="75"/>
                  </a:cubicBezTo>
                  <a:close/>
                  <a:moveTo>
                    <a:pt x="74" y="76"/>
                  </a:moveTo>
                  <a:cubicBezTo>
                    <a:pt x="74" y="76"/>
                    <a:pt x="74" y="76"/>
                    <a:pt x="74" y="76"/>
                  </a:cubicBezTo>
                  <a:cubicBezTo>
                    <a:pt x="74" y="77"/>
                    <a:pt x="73" y="76"/>
                    <a:pt x="73" y="77"/>
                  </a:cubicBezTo>
                  <a:cubicBezTo>
                    <a:pt x="73" y="78"/>
                    <a:pt x="74" y="77"/>
                    <a:pt x="74" y="77"/>
                  </a:cubicBezTo>
                  <a:cubicBezTo>
                    <a:pt x="75" y="77"/>
                    <a:pt x="75" y="78"/>
                    <a:pt x="75" y="78"/>
                  </a:cubicBezTo>
                  <a:cubicBezTo>
                    <a:pt x="75" y="78"/>
                    <a:pt x="75" y="77"/>
                    <a:pt x="75" y="77"/>
                  </a:cubicBezTo>
                  <a:cubicBezTo>
                    <a:pt x="75" y="77"/>
                    <a:pt x="75" y="77"/>
                    <a:pt x="75" y="77"/>
                  </a:cubicBezTo>
                  <a:cubicBezTo>
                    <a:pt x="76" y="77"/>
                    <a:pt x="77" y="78"/>
                    <a:pt x="77" y="77"/>
                  </a:cubicBezTo>
                  <a:cubicBezTo>
                    <a:pt x="77" y="77"/>
                    <a:pt x="77" y="77"/>
                    <a:pt x="77" y="77"/>
                  </a:cubicBezTo>
                  <a:cubicBezTo>
                    <a:pt x="77" y="76"/>
                    <a:pt x="75" y="76"/>
                    <a:pt x="74" y="76"/>
                  </a:cubicBezTo>
                  <a:cubicBezTo>
                    <a:pt x="74" y="76"/>
                    <a:pt x="74" y="76"/>
                    <a:pt x="74" y="76"/>
                  </a:cubicBezTo>
                  <a:close/>
                  <a:moveTo>
                    <a:pt x="140" y="95"/>
                  </a:moveTo>
                  <a:cubicBezTo>
                    <a:pt x="138" y="93"/>
                    <a:pt x="139" y="91"/>
                    <a:pt x="139" y="90"/>
                  </a:cubicBezTo>
                  <a:cubicBezTo>
                    <a:pt x="139" y="89"/>
                    <a:pt x="139" y="88"/>
                    <a:pt x="139" y="88"/>
                  </a:cubicBezTo>
                  <a:cubicBezTo>
                    <a:pt x="140" y="88"/>
                    <a:pt x="139" y="89"/>
                    <a:pt x="139" y="90"/>
                  </a:cubicBezTo>
                  <a:cubicBezTo>
                    <a:pt x="139" y="88"/>
                    <a:pt x="140" y="87"/>
                    <a:pt x="140" y="86"/>
                  </a:cubicBezTo>
                  <a:cubicBezTo>
                    <a:pt x="139" y="86"/>
                    <a:pt x="140" y="87"/>
                    <a:pt x="139" y="87"/>
                  </a:cubicBezTo>
                  <a:cubicBezTo>
                    <a:pt x="139" y="86"/>
                    <a:pt x="139" y="84"/>
                    <a:pt x="139" y="83"/>
                  </a:cubicBezTo>
                  <a:cubicBezTo>
                    <a:pt x="140" y="81"/>
                    <a:pt x="139" y="80"/>
                    <a:pt x="140" y="78"/>
                  </a:cubicBezTo>
                  <a:cubicBezTo>
                    <a:pt x="139" y="78"/>
                    <a:pt x="139" y="78"/>
                    <a:pt x="138" y="78"/>
                  </a:cubicBezTo>
                  <a:cubicBezTo>
                    <a:pt x="137" y="80"/>
                    <a:pt x="139" y="82"/>
                    <a:pt x="138" y="85"/>
                  </a:cubicBezTo>
                  <a:cubicBezTo>
                    <a:pt x="138" y="85"/>
                    <a:pt x="138" y="86"/>
                    <a:pt x="139" y="86"/>
                  </a:cubicBezTo>
                  <a:cubicBezTo>
                    <a:pt x="138" y="87"/>
                    <a:pt x="139" y="88"/>
                    <a:pt x="139" y="89"/>
                  </a:cubicBezTo>
                  <a:cubicBezTo>
                    <a:pt x="138" y="90"/>
                    <a:pt x="137" y="92"/>
                    <a:pt x="138" y="93"/>
                  </a:cubicBezTo>
                  <a:cubicBezTo>
                    <a:pt x="138" y="94"/>
                    <a:pt x="138" y="94"/>
                    <a:pt x="138" y="94"/>
                  </a:cubicBezTo>
                  <a:cubicBezTo>
                    <a:pt x="137" y="94"/>
                    <a:pt x="137" y="94"/>
                    <a:pt x="137" y="94"/>
                  </a:cubicBezTo>
                  <a:cubicBezTo>
                    <a:pt x="137" y="94"/>
                    <a:pt x="138" y="94"/>
                    <a:pt x="138" y="95"/>
                  </a:cubicBezTo>
                  <a:cubicBezTo>
                    <a:pt x="137" y="96"/>
                    <a:pt x="138" y="98"/>
                    <a:pt x="137" y="99"/>
                  </a:cubicBezTo>
                  <a:cubicBezTo>
                    <a:pt x="137" y="99"/>
                    <a:pt x="137" y="99"/>
                    <a:pt x="137" y="98"/>
                  </a:cubicBezTo>
                  <a:cubicBezTo>
                    <a:pt x="136" y="99"/>
                    <a:pt x="136" y="99"/>
                    <a:pt x="136" y="99"/>
                  </a:cubicBezTo>
                  <a:cubicBezTo>
                    <a:pt x="136" y="99"/>
                    <a:pt x="136" y="99"/>
                    <a:pt x="136" y="99"/>
                  </a:cubicBezTo>
                  <a:cubicBezTo>
                    <a:pt x="135" y="99"/>
                    <a:pt x="136" y="99"/>
                    <a:pt x="136" y="100"/>
                  </a:cubicBezTo>
                  <a:cubicBezTo>
                    <a:pt x="136" y="100"/>
                    <a:pt x="136" y="100"/>
                    <a:pt x="136" y="100"/>
                  </a:cubicBezTo>
                  <a:cubicBezTo>
                    <a:pt x="137" y="100"/>
                    <a:pt x="137" y="102"/>
                    <a:pt x="137" y="103"/>
                  </a:cubicBezTo>
                  <a:cubicBezTo>
                    <a:pt x="137" y="103"/>
                    <a:pt x="137" y="103"/>
                    <a:pt x="137" y="103"/>
                  </a:cubicBezTo>
                  <a:cubicBezTo>
                    <a:pt x="138" y="102"/>
                    <a:pt x="138" y="102"/>
                    <a:pt x="138" y="101"/>
                  </a:cubicBezTo>
                  <a:cubicBezTo>
                    <a:pt x="138" y="101"/>
                    <a:pt x="138" y="101"/>
                    <a:pt x="138" y="101"/>
                  </a:cubicBezTo>
                  <a:cubicBezTo>
                    <a:pt x="138" y="101"/>
                    <a:pt x="138" y="101"/>
                    <a:pt x="138" y="101"/>
                  </a:cubicBezTo>
                  <a:cubicBezTo>
                    <a:pt x="138" y="101"/>
                    <a:pt x="138" y="101"/>
                    <a:pt x="138" y="101"/>
                  </a:cubicBezTo>
                  <a:cubicBezTo>
                    <a:pt x="138" y="101"/>
                    <a:pt x="139" y="101"/>
                    <a:pt x="139" y="101"/>
                  </a:cubicBezTo>
                  <a:cubicBezTo>
                    <a:pt x="138" y="100"/>
                    <a:pt x="139" y="99"/>
                    <a:pt x="139" y="99"/>
                  </a:cubicBezTo>
                  <a:cubicBezTo>
                    <a:pt x="139" y="99"/>
                    <a:pt x="139" y="98"/>
                    <a:pt x="139" y="98"/>
                  </a:cubicBezTo>
                  <a:cubicBezTo>
                    <a:pt x="140" y="98"/>
                    <a:pt x="139" y="99"/>
                    <a:pt x="139" y="100"/>
                  </a:cubicBezTo>
                  <a:cubicBezTo>
                    <a:pt x="140" y="99"/>
                    <a:pt x="140" y="98"/>
                    <a:pt x="140" y="96"/>
                  </a:cubicBezTo>
                  <a:cubicBezTo>
                    <a:pt x="141" y="96"/>
                    <a:pt x="141" y="96"/>
                    <a:pt x="141" y="95"/>
                  </a:cubicBezTo>
                  <a:cubicBezTo>
                    <a:pt x="141" y="95"/>
                    <a:pt x="140" y="95"/>
                    <a:pt x="140" y="95"/>
                  </a:cubicBezTo>
                  <a:close/>
                  <a:moveTo>
                    <a:pt x="138" y="100"/>
                  </a:moveTo>
                  <a:cubicBezTo>
                    <a:pt x="138" y="99"/>
                    <a:pt x="138" y="99"/>
                    <a:pt x="138" y="99"/>
                  </a:cubicBezTo>
                  <a:cubicBezTo>
                    <a:pt x="138" y="99"/>
                    <a:pt x="138" y="99"/>
                    <a:pt x="138" y="100"/>
                  </a:cubicBezTo>
                  <a:close/>
                  <a:moveTo>
                    <a:pt x="21" y="101"/>
                  </a:moveTo>
                  <a:cubicBezTo>
                    <a:pt x="20" y="100"/>
                    <a:pt x="21" y="99"/>
                    <a:pt x="19" y="98"/>
                  </a:cubicBezTo>
                  <a:cubicBezTo>
                    <a:pt x="19" y="98"/>
                    <a:pt x="19" y="98"/>
                    <a:pt x="19" y="98"/>
                  </a:cubicBezTo>
                  <a:cubicBezTo>
                    <a:pt x="18" y="98"/>
                    <a:pt x="19" y="96"/>
                    <a:pt x="18" y="96"/>
                  </a:cubicBezTo>
                  <a:cubicBezTo>
                    <a:pt x="19" y="96"/>
                    <a:pt x="19" y="95"/>
                    <a:pt x="19" y="95"/>
                  </a:cubicBezTo>
                  <a:cubicBezTo>
                    <a:pt x="19" y="96"/>
                    <a:pt x="19" y="96"/>
                    <a:pt x="19" y="97"/>
                  </a:cubicBezTo>
                  <a:cubicBezTo>
                    <a:pt x="19" y="97"/>
                    <a:pt x="19" y="97"/>
                    <a:pt x="20" y="97"/>
                  </a:cubicBezTo>
                  <a:cubicBezTo>
                    <a:pt x="19" y="95"/>
                    <a:pt x="19" y="94"/>
                    <a:pt x="19" y="92"/>
                  </a:cubicBezTo>
                  <a:cubicBezTo>
                    <a:pt x="19" y="91"/>
                    <a:pt x="19" y="91"/>
                    <a:pt x="19" y="91"/>
                  </a:cubicBezTo>
                  <a:cubicBezTo>
                    <a:pt x="19" y="90"/>
                    <a:pt x="18" y="90"/>
                    <a:pt x="18" y="90"/>
                  </a:cubicBezTo>
                  <a:cubicBezTo>
                    <a:pt x="18" y="89"/>
                    <a:pt x="19" y="89"/>
                    <a:pt x="19" y="88"/>
                  </a:cubicBezTo>
                  <a:cubicBezTo>
                    <a:pt x="19" y="88"/>
                    <a:pt x="18" y="88"/>
                    <a:pt x="18" y="87"/>
                  </a:cubicBezTo>
                  <a:cubicBezTo>
                    <a:pt x="18" y="88"/>
                    <a:pt x="18" y="88"/>
                    <a:pt x="18" y="88"/>
                  </a:cubicBezTo>
                  <a:cubicBezTo>
                    <a:pt x="18" y="87"/>
                    <a:pt x="17" y="86"/>
                    <a:pt x="18" y="85"/>
                  </a:cubicBezTo>
                  <a:cubicBezTo>
                    <a:pt x="18" y="86"/>
                    <a:pt x="18" y="86"/>
                    <a:pt x="19" y="86"/>
                  </a:cubicBezTo>
                  <a:cubicBezTo>
                    <a:pt x="19" y="85"/>
                    <a:pt x="18" y="84"/>
                    <a:pt x="19" y="83"/>
                  </a:cubicBezTo>
                  <a:cubicBezTo>
                    <a:pt x="18" y="83"/>
                    <a:pt x="18" y="83"/>
                    <a:pt x="18" y="84"/>
                  </a:cubicBezTo>
                  <a:cubicBezTo>
                    <a:pt x="19" y="84"/>
                    <a:pt x="18" y="85"/>
                    <a:pt x="18" y="85"/>
                  </a:cubicBezTo>
                  <a:cubicBezTo>
                    <a:pt x="17" y="84"/>
                    <a:pt x="18" y="81"/>
                    <a:pt x="17" y="81"/>
                  </a:cubicBezTo>
                  <a:cubicBezTo>
                    <a:pt x="17" y="80"/>
                    <a:pt x="17" y="80"/>
                    <a:pt x="17" y="80"/>
                  </a:cubicBezTo>
                  <a:cubicBezTo>
                    <a:pt x="16" y="80"/>
                    <a:pt x="16" y="80"/>
                    <a:pt x="16" y="81"/>
                  </a:cubicBezTo>
                  <a:cubicBezTo>
                    <a:pt x="16" y="81"/>
                    <a:pt x="17" y="81"/>
                    <a:pt x="16" y="81"/>
                  </a:cubicBezTo>
                  <a:cubicBezTo>
                    <a:pt x="16" y="82"/>
                    <a:pt x="16" y="83"/>
                    <a:pt x="16" y="83"/>
                  </a:cubicBezTo>
                  <a:cubicBezTo>
                    <a:pt x="16" y="83"/>
                    <a:pt x="16" y="83"/>
                    <a:pt x="16" y="83"/>
                  </a:cubicBezTo>
                  <a:cubicBezTo>
                    <a:pt x="16" y="82"/>
                    <a:pt x="16" y="82"/>
                    <a:pt x="15" y="81"/>
                  </a:cubicBezTo>
                  <a:cubicBezTo>
                    <a:pt x="15" y="83"/>
                    <a:pt x="15" y="85"/>
                    <a:pt x="15" y="86"/>
                  </a:cubicBezTo>
                  <a:cubicBezTo>
                    <a:pt x="15" y="86"/>
                    <a:pt x="15" y="85"/>
                    <a:pt x="15" y="85"/>
                  </a:cubicBezTo>
                  <a:cubicBezTo>
                    <a:pt x="16" y="85"/>
                    <a:pt x="16" y="85"/>
                    <a:pt x="16" y="85"/>
                  </a:cubicBezTo>
                  <a:cubicBezTo>
                    <a:pt x="16" y="86"/>
                    <a:pt x="16" y="86"/>
                    <a:pt x="16" y="87"/>
                  </a:cubicBezTo>
                  <a:cubicBezTo>
                    <a:pt x="16" y="87"/>
                    <a:pt x="16" y="87"/>
                    <a:pt x="16" y="88"/>
                  </a:cubicBezTo>
                  <a:cubicBezTo>
                    <a:pt x="16" y="88"/>
                    <a:pt x="15" y="87"/>
                    <a:pt x="15" y="87"/>
                  </a:cubicBezTo>
                  <a:cubicBezTo>
                    <a:pt x="15" y="88"/>
                    <a:pt x="15" y="88"/>
                    <a:pt x="15" y="87"/>
                  </a:cubicBezTo>
                  <a:cubicBezTo>
                    <a:pt x="15" y="88"/>
                    <a:pt x="15" y="88"/>
                    <a:pt x="15" y="88"/>
                  </a:cubicBezTo>
                  <a:cubicBezTo>
                    <a:pt x="15" y="88"/>
                    <a:pt x="16" y="88"/>
                    <a:pt x="16" y="88"/>
                  </a:cubicBezTo>
                  <a:cubicBezTo>
                    <a:pt x="16" y="88"/>
                    <a:pt x="16" y="88"/>
                    <a:pt x="16" y="88"/>
                  </a:cubicBezTo>
                  <a:cubicBezTo>
                    <a:pt x="16" y="88"/>
                    <a:pt x="16" y="88"/>
                    <a:pt x="16" y="89"/>
                  </a:cubicBezTo>
                  <a:cubicBezTo>
                    <a:pt x="16" y="89"/>
                    <a:pt x="16" y="89"/>
                    <a:pt x="15" y="89"/>
                  </a:cubicBezTo>
                  <a:cubicBezTo>
                    <a:pt x="15" y="90"/>
                    <a:pt x="15" y="90"/>
                    <a:pt x="16" y="90"/>
                  </a:cubicBezTo>
                  <a:cubicBezTo>
                    <a:pt x="15" y="91"/>
                    <a:pt x="16" y="92"/>
                    <a:pt x="16" y="94"/>
                  </a:cubicBezTo>
                  <a:cubicBezTo>
                    <a:pt x="16" y="94"/>
                    <a:pt x="16" y="93"/>
                    <a:pt x="15" y="94"/>
                  </a:cubicBezTo>
                  <a:cubicBezTo>
                    <a:pt x="16" y="95"/>
                    <a:pt x="16" y="96"/>
                    <a:pt x="16" y="98"/>
                  </a:cubicBezTo>
                  <a:cubicBezTo>
                    <a:pt x="16" y="98"/>
                    <a:pt x="16" y="97"/>
                    <a:pt x="16" y="97"/>
                  </a:cubicBezTo>
                  <a:cubicBezTo>
                    <a:pt x="17" y="97"/>
                    <a:pt x="17" y="99"/>
                    <a:pt x="18" y="99"/>
                  </a:cubicBezTo>
                  <a:cubicBezTo>
                    <a:pt x="18" y="100"/>
                    <a:pt x="18" y="100"/>
                    <a:pt x="19" y="100"/>
                  </a:cubicBezTo>
                  <a:cubicBezTo>
                    <a:pt x="19" y="100"/>
                    <a:pt x="19" y="100"/>
                    <a:pt x="19" y="100"/>
                  </a:cubicBezTo>
                  <a:cubicBezTo>
                    <a:pt x="19" y="101"/>
                    <a:pt x="19" y="102"/>
                    <a:pt x="20" y="102"/>
                  </a:cubicBezTo>
                  <a:cubicBezTo>
                    <a:pt x="20" y="103"/>
                    <a:pt x="20" y="103"/>
                    <a:pt x="20" y="104"/>
                  </a:cubicBezTo>
                  <a:cubicBezTo>
                    <a:pt x="20" y="105"/>
                    <a:pt x="20" y="107"/>
                    <a:pt x="22" y="107"/>
                  </a:cubicBezTo>
                  <a:cubicBezTo>
                    <a:pt x="21" y="105"/>
                    <a:pt x="21" y="104"/>
                    <a:pt x="21" y="101"/>
                  </a:cubicBezTo>
                  <a:close/>
                  <a:moveTo>
                    <a:pt x="137" y="81"/>
                  </a:moveTo>
                  <a:cubicBezTo>
                    <a:pt x="137" y="82"/>
                    <a:pt x="137" y="82"/>
                    <a:pt x="137" y="82"/>
                  </a:cubicBezTo>
                  <a:cubicBezTo>
                    <a:pt x="137" y="82"/>
                    <a:pt x="137" y="81"/>
                    <a:pt x="137" y="81"/>
                  </a:cubicBezTo>
                  <a:close/>
                  <a:moveTo>
                    <a:pt x="12" y="97"/>
                  </a:moveTo>
                  <a:cubicBezTo>
                    <a:pt x="11" y="96"/>
                    <a:pt x="11" y="93"/>
                    <a:pt x="10" y="92"/>
                  </a:cubicBezTo>
                  <a:cubicBezTo>
                    <a:pt x="10" y="94"/>
                    <a:pt x="10" y="96"/>
                    <a:pt x="12" y="97"/>
                  </a:cubicBezTo>
                  <a:cubicBezTo>
                    <a:pt x="12" y="97"/>
                    <a:pt x="12" y="97"/>
                    <a:pt x="12" y="97"/>
                  </a:cubicBezTo>
                  <a:close/>
                  <a:moveTo>
                    <a:pt x="122" y="99"/>
                  </a:moveTo>
                  <a:cubicBezTo>
                    <a:pt x="122" y="98"/>
                    <a:pt x="122" y="97"/>
                    <a:pt x="122" y="96"/>
                  </a:cubicBezTo>
                  <a:cubicBezTo>
                    <a:pt x="122" y="96"/>
                    <a:pt x="121" y="96"/>
                    <a:pt x="121" y="96"/>
                  </a:cubicBezTo>
                  <a:cubicBezTo>
                    <a:pt x="121" y="97"/>
                    <a:pt x="121" y="97"/>
                    <a:pt x="121" y="97"/>
                  </a:cubicBezTo>
                  <a:cubicBezTo>
                    <a:pt x="121" y="97"/>
                    <a:pt x="121" y="97"/>
                    <a:pt x="121" y="97"/>
                  </a:cubicBezTo>
                  <a:cubicBezTo>
                    <a:pt x="122" y="98"/>
                    <a:pt x="122" y="99"/>
                    <a:pt x="121" y="100"/>
                  </a:cubicBezTo>
                  <a:cubicBezTo>
                    <a:pt x="121" y="100"/>
                    <a:pt x="121" y="100"/>
                    <a:pt x="122" y="100"/>
                  </a:cubicBezTo>
                  <a:cubicBezTo>
                    <a:pt x="122" y="100"/>
                    <a:pt x="122" y="99"/>
                    <a:pt x="122" y="99"/>
                  </a:cubicBezTo>
                  <a:close/>
                  <a:moveTo>
                    <a:pt x="20" y="115"/>
                  </a:moveTo>
                  <a:cubicBezTo>
                    <a:pt x="19" y="113"/>
                    <a:pt x="18" y="112"/>
                    <a:pt x="18" y="109"/>
                  </a:cubicBezTo>
                  <a:cubicBezTo>
                    <a:pt x="16" y="108"/>
                    <a:pt x="17" y="106"/>
                    <a:pt x="16" y="105"/>
                  </a:cubicBezTo>
                  <a:cubicBezTo>
                    <a:pt x="16" y="105"/>
                    <a:pt x="16" y="106"/>
                    <a:pt x="16" y="106"/>
                  </a:cubicBezTo>
                  <a:cubicBezTo>
                    <a:pt x="16" y="106"/>
                    <a:pt x="16" y="105"/>
                    <a:pt x="16" y="105"/>
                  </a:cubicBezTo>
                  <a:cubicBezTo>
                    <a:pt x="16" y="104"/>
                    <a:pt x="15" y="104"/>
                    <a:pt x="15" y="103"/>
                  </a:cubicBezTo>
                  <a:cubicBezTo>
                    <a:pt x="15" y="104"/>
                    <a:pt x="16" y="104"/>
                    <a:pt x="16" y="104"/>
                  </a:cubicBezTo>
                  <a:cubicBezTo>
                    <a:pt x="16" y="103"/>
                    <a:pt x="16" y="103"/>
                    <a:pt x="15" y="102"/>
                  </a:cubicBezTo>
                  <a:cubicBezTo>
                    <a:pt x="15" y="102"/>
                    <a:pt x="16" y="102"/>
                    <a:pt x="16" y="101"/>
                  </a:cubicBezTo>
                  <a:cubicBezTo>
                    <a:pt x="16" y="101"/>
                    <a:pt x="15" y="101"/>
                    <a:pt x="15" y="100"/>
                  </a:cubicBezTo>
                  <a:cubicBezTo>
                    <a:pt x="15" y="100"/>
                    <a:pt x="14" y="100"/>
                    <a:pt x="14" y="100"/>
                  </a:cubicBezTo>
                  <a:cubicBezTo>
                    <a:pt x="14" y="99"/>
                    <a:pt x="14" y="99"/>
                    <a:pt x="14" y="99"/>
                  </a:cubicBezTo>
                  <a:cubicBezTo>
                    <a:pt x="14" y="99"/>
                    <a:pt x="13" y="98"/>
                    <a:pt x="13" y="98"/>
                  </a:cubicBezTo>
                  <a:cubicBezTo>
                    <a:pt x="13" y="99"/>
                    <a:pt x="13" y="100"/>
                    <a:pt x="13" y="101"/>
                  </a:cubicBezTo>
                  <a:cubicBezTo>
                    <a:pt x="14" y="102"/>
                    <a:pt x="14" y="102"/>
                    <a:pt x="14" y="103"/>
                  </a:cubicBezTo>
                  <a:cubicBezTo>
                    <a:pt x="13" y="102"/>
                    <a:pt x="13" y="100"/>
                    <a:pt x="12" y="100"/>
                  </a:cubicBezTo>
                  <a:cubicBezTo>
                    <a:pt x="13" y="103"/>
                    <a:pt x="14" y="106"/>
                    <a:pt x="15" y="108"/>
                  </a:cubicBezTo>
                  <a:cubicBezTo>
                    <a:pt x="15" y="108"/>
                    <a:pt x="15" y="108"/>
                    <a:pt x="15" y="108"/>
                  </a:cubicBezTo>
                  <a:cubicBezTo>
                    <a:pt x="15" y="109"/>
                    <a:pt x="16" y="109"/>
                    <a:pt x="15" y="110"/>
                  </a:cubicBezTo>
                  <a:cubicBezTo>
                    <a:pt x="16" y="110"/>
                    <a:pt x="16" y="110"/>
                    <a:pt x="16" y="111"/>
                  </a:cubicBezTo>
                  <a:cubicBezTo>
                    <a:pt x="17" y="113"/>
                    <a:pt x="19" y="114"/>
                    <a:pt x="19" y="117"/>
                  </a:cubicBezTo>
                  <a:cubicBezTo>
                    <a:pt x="20" y="116"/>
                    <a:pt x="20" y="117"/>
                    <a:pt x="20" y="117"/>
                  </a:cubicBezTo>
                  <a:cubicBezTo>
                    <a:pt x="20" y="116"/>
                    <a:pt x="19" y="115"/>
                    <a:pt x="20" y="115"/>
                  </a:cubicBezTo>
                  <a:close/>
                  <a:moveTo>
                    <a:pt x="15" y="105"/>
                  </a:moveTo>
                  <a:cubicBezTo>
                    <a:pt x="15" y="105"/>
                    <a:pt x="14" y="104"/>
                    <a:pt x="14" y="104"/>
                  </a:cubicBezTo>
                  <a:cubicBezTo>
                    <a:pt x="14" y="104"/>
                    <a:pt x="15" y="104"/>
                    <a:pt x="15" y="104"/>
                  </a:cubicBezTo>
                  <a:cubicBezTo>
                    <a:pt x="15" y="104"/>
                    <a:pt x="15" y="104"/>
                    <a:pt x="15" y="105"/>
                  </a:cubicBezTo>
                  <a:close/>
                  <a:moveTo>
                    <a:pt x="67" y="104"/>
                  </a:moveTo>
                  <a:cubicBezTo>
                    <a:pt x="65" y="104"/>
                    <a:pt x="64" y="104"/>
                    <a:pt x="63" y="104"/>
                  </a:cubicBezTo>
                  <a:cubicBezTo>
                    <a:pt x="63" y="104"/>
                    <a:pt x="62" y="104"/>
                    <a:pt x="62" y="104"/>
                  </a:cubicBezTo>
                  <a:cubicBezTo>
                    <a:pt x="63" y="105"/>
                    <a:pt x="64" y="104"/>
                    <a:pt x="64" y="105"/>
                  </a:cubicBezTo>
                  <a:cubicBezTo>
                    <a:pt x="64" y="105"/>
                    <a:pt x="64" y="104"/>
                    <a:pt x="64" y="105"/>
                  </a:cubicBezTo>
                  <a:cubicBezTo>
                    <a:pt x="65" y="105"/>
                    <a:pt x="66" y="105"/>
                    <a:pt x="68" y="105"/>
                  </a:cubicBezTo>
                  <a:cubicBezTo>
                    <a:pt x="68" y="105"/>
                    <a:pt x="67" y="105"/>
                    <a:pt x="67" y="104"/>
                  </a:cubicBezTo>
                  <a:close/>
                  <a:moveTo>
                    <a:pt x="18" y="108"/>
                  </a:moveTo>
                  <a:cubicBezTo>
                    <a:pt x="19" y="107"/>
                    <a:pt x="18" y="107"/>
                    <a:pt x="18" y="106"/>
                  </a:cubicBezTo>
                  <a:cubicBezTo>
                    <a:pt x="18" y="107"/>
                    <a:pt x="18" y="108"/>
                    <a:pt x="18" y="108"/>
                  </a:cubicBezTo>
                  <a:close/>
                  <a:moveTo>
                    <a:pt x="28" y="135"/>
                  </a:moveTo>
                  <a:cubicBezTo>
                    <a:pt x="28" y="134"/>
                    <a:pt x="28" y="134"/>
                    <a:pt x="28" y="133"/>
                  </a:cubicBezTo>
                  <a:cubicBezTo>
                    <a:pt x="27" y="133"/>
                    <a:pt x="27" y="132"/>
                    <a:pt x="26" y="131"/>
                  </a:cubicBezTo>
                  <a:cubicBezTo>
                    <a:pt x="25" y="131"/>
                    <a:pt x="25" y="131"/>
                    <a:pt x="24" y="130"/>
                  </a:cubicBezTo>
                  <a:cubicBezTo>
                    <a:pt x="24" y="129"/>
                    <a:pt x="24" y="129"/>
                    <a:pt x="24" y="129"/>
                  </a:cubicBezTo>
                  <a:cubicBezTo>
                    <a:pt x="24" y="129"/>
                    <a:pt x="24" y="129"/>
                    <a:pt x="24" y="129"/>
                  </a:cubicBezTo>
                  <a:cubicBezTo>
                    <a:pt x="24" y="128"/>
                    <a:pt x="24" y="128"/>
                    <a:pt x="23" y="128"/>
                  </a:cubicBezTo>
                  <a:cubicBezTo>
                    <a:pt x="23" y="128"/>
                    <a:pt x="23" y="128"/>
                    <a:pt x="23" y="128"/>
                  </a:cubicBezTo>
                  <a:cubicBezTo>
                    <a:pt x="23" y="128"/>
                    <a:pt x="22" y="127"/>
                    <a:pt x="22" y="127"/>
                  </a:cubicBezTo>
                  <a:cubicBezTo>
                    <a:pt x="23" y="127"/>
                    <a:pt x="23" y="127"/>
                    <a:pt x="23" y="127"/>
                  </a:cubicBezTo>
                  <a:cubicBezTo>
                    <a:pt x="23" y="127"/>
                    <a:pt x="23" y="126"/>
                    <a:pt x="23" y="126"/>
                  </a:cubicBezTo>
                  <a:cubicBezTo>
                    <a:pt x="24" y="127"/>
                    <a:pt x="25" y="127"/>
                    <a:pt x="25" y="127"/>
                  </a:cubicBezTo>
                  <a:cubicBezTo>
                    <a:pt x="25" y="126"/>
                    <a:pt x="25" y="125"/>
                    <a:pt x="25" y="125"/>
                  </a:cubicBezTo>
                  <a:cubicBezTo>
                    <a:pt x="23" y="124"/>
                    <a:pt x="23" y="122"/>
                    <a:pt x="21" y="121"/>
                  </a:cubicBezTo>
                  <a:cubicBezTo>
                    <a:pt x="21" y="120"/>
                    <a:pt x="21" y="120"/>
                    <a:pt x="20" y="120"/>
                  </a:cubicBezTo>
                  <a:cubicBezTo>
                    <a:pt x="20" y="120"/>
                    <a:pt x="20" y="120"/>
                    <a:pt x="19" y="120"/>
                  </a:cubicBezTo>
                  <a:cubicBezTo>
                    <a:pt x="20" y="121"/>
                    <a:pt x="21" y="122"/>
                    <a:pt x="21" y="123"/>
                  </a:cubicBezTo>
                  <a:cubicBezTo>
                    <a:pt x="20" y="122"/>
                    <a:pt x="19" y="121"/>
                    <a:pt x="18" y="119"/>
                  </a:cubicBezTo>
                  <a:cubicBezTo>
                    <a:pt x="18" y="119"/>
                    <a:pt x="18" y="119"/>
                    <a:pt x="18" y="119"/>
                  </a:cubicBezTo>
                  <a:cubicBezTo>
                    <a:pt x="18" y="117"/>
                    <a:pt x="18" y="117"/>
                    <a:pt x="17" y="116"/>
                  </a:cubicBezTo>
                  <a:cubicBezTo>
                    <a:pt x="17" y="115"/>
                    <a:pt x="16" y="114"/>
                    <a:pt x="16" y="114"/>
                  </a:cubicBezTo>
                  <a:cubicBezTo>
                    <a:pt x="16" y="113"/>
                    <a:pt x="16" y="113"/>
                    <a:pt x="16" y="113"/>
                  </a:cubicBezTo>
                  <a:cubicBezTo>
                    <a:pt x="16" y="112"/>
                    <a:pt x="15" y="112"/>
                    <a:pt x="15" y="111"/>
                  </a:cubicBezTo>
                  <a:cubicBezTo>
                    <a:pt x="15" y="111"/>
                    <a:pt x="15" y="112"/>
                    <a:pt x="15" y="112"/>
                  </a:cubicBezTo>
                  <a:cubicBezTo>
                    <a:pt x="14" y="112"/>
                    <a:pt x="14" y="111"/>
                    <a:pt x="14" y="111"/>
                  </a:cubicBezTo>
                  <a:cubicBezTo>
                    <a:pt x="14" y="111"/>
                    <a:pt x="14" y="110"/>
                    <a:pt x="13" y="111"/>
                  </a:cubicBezTo>
                  <a:cubicBezTo>
                    <a:pt x="13" y="111"/>
                    <a:pt x="14" y="112"/>
                    <a:pt x="14" y="112"/>
                  </a:cubicBezTo>
                  <a:cubicBezTo>
                    <a:pt x="12" y="111"/>
                    <a:pt x="12" y="109"/>
                    <a:pt x="10" y="108"/>
                  </a:cubicBezTo>
                  <a:cubicBezTo>
                    <a:pt x="10" y="109"/>
                    <a:pt x="11" y="109"/>
                    <a:pt x="11" y="110"/>
                  </a:cubicBezTo>
                  <a:cubicBezTo>
                    <a:pt x="11" y="111"/>
                    <a:pt x="11" y="112"/>
                    <a:pt x="12" y="112"/>
                  </a:cubicBezTo>
                  <a:cubicBezTo>
                    <a:pt x="12" y="112"/>
                    <a:pt x="12" y="112"/>
                    <a:pt x="12" y="113"/>
                  </a:cubicBezTo>
                  <a:cubicBezTo>
                    <a:pt x="13" y="113"/>
                    <a:pt x="12" y="114"/>
                    <a:pt x="13" y="115"/>
                  </a:cubicBezTo>
                  <a:cubicBezTo>
                    <a:pt x="12" y="115"/>
                    <a:pt x="12" y="114"/>
                    <a:pt x="12" y="115"/>
                  </a:cubicBezTo>
                  <a:cubicBezTo>
                    <a:pt x="13" y="115"/>
                    <a:pt x="14" y="116"/>
                    <a:pt x="15" y="118"/>
                  </a:cubicBezTo>
                  <a:cubicBezTo>
                    <a:pt x="15" y="118"/>
                    <a:pt x="15" y="118"/>
                    <a:pt x="15" y="118"/>
                  </a:cubicBezTo>
                  <a:cubicBezTo>
                    <a:pt x="15" y="119"/>
                    <a:pt x="16" y="119"/>
                    <a:pt x="16" y="120"/>
                  </a:cubicBezTo>
                  <a:cubicBezTo>
                    <a:pt x="17" y="121"/>
                    <a:pt x="18" y="123"/>
                    <a:pt x="18" y="124"/>
                  </a:cubicBezTo>
                  <a:cubicBezTo>
                    <a:pt x="19" y="125"/>
                    <a:pt x="19" y="125"/>
                    <a:pt x="19" y="125"/>
                  </a:cubicBezTo>
                  <a:cubicBezTo>
                    <a:pt x="20" y="126"/>
                    <a:pt x="19" y="126"/>
                    <a:pt x="20" y="127"/>
                  </a:cubicBezTo>
                  <a:cubicBezTo>
                    <a:pt x="21" y="127"/>
                    <a:pt x="21" y="127"/>
                    <a:pt x="22" y="127"/>
                  </a:cubicBezTo>
                  <a:cubicBezTo>
                    <a:pt x="22" y="127"/>
                    <a:pt x="22" y="128"/>
                    <a:pt x="21" y="128"/>
                  </a:cubicBezTo>
                  <a:cubicBezTo>
                    <a:pt x="22" y="128"/>
                    <a:pt x="22" y="129"/>
                    <a:pt x="23" y="129"/>
                  </a:cubicBezTo>
                  <a:cubicBezTo>
                    <a:pt x="23" y="129"/>
                    <a:pt x="23" y="130"/>
                    <a:pt x="23" y="130"/>
                  </a:cubicBezTo>
                  <a:cubicBezTo>
                    <a:pt x="23" y="130"/>
                    <a:pt x="23" y="129"/>
                    <a:pt x="23" y="129"/>
                  </a:cubicBezTo>
                  <a:cubicBezTo>
                    <a:pt x="22" y="129"/>
                    <a:pt x="21" y="127"/>
                    <a:pt x="20" y="127"/>
                  </a:cubicBezTo>
                  <a:cubicBezTo>
                    <a:pt x="20" y="127"/>
                    <a:pt x="20" y="126"/>
                    <a:pt x="19" y="126"/>
                  </a:cubicBezTo>
                  <a:cubicBezTo>
                    <a:pt x="19" y="126"/>
                    <a:pt x="19" y="126"/>
                    <a:pt x="19" y="126"/>
                  </a:cubicBezTo>
                  <a:cubicBezTo>
                    <a:pt x="19" y="126"/>
                    <a:pt x="19" y="126"/>
                    <a:pt x="19" y="126"/>
                  </a:cubicBezTo>
                  <a:cubicBezTo>
                    <a:pt x="18" y="124"/>
                    <a:pt x="17" y="123"/>
                    <a:pt x="15" y="121"/>
                  </a:cubicBezTo>
                  <a:cubicBezTo>
                    <a:pt x="15" y="122"/>
                    <a:pt x="15" y="122"/>
                    <a:pt x="15" y="122"/>
                  </a:cubicBezTo>
                  <a:cubicBezTo>
                    <a:pt x="15" y="122"/>
                    <a:pt x="15" y="122"/>
                    <a:pt x="15" y="122"/>
                  </a:cubicBezTo>
                  <a:cubicBezTo>
                    <a:pt x="15" y="122"/>
                    <a:pt x="15" y="123"/>
                    <a:pt x="15" y="123"/>
                  </a:cubicBezTo>
                  <a:cubicBezTo>
                    <a:pt x="15" y="123"/>
                    <a:pt x="15" y="125"/>
                    <a:pt x="16" y="124"/>
                  </a:cubicBezTo>
                  <a:cubicBezTo>
                    <a:pt x="16" y="124"/>
                    <a:pt x="16" y="124"/>
                    <a:pt x="16" y="125"/>
                  </a:cubicBezTo>
                  <a:cubicBezTo>
                    <a:pt x="16" y="125"/>
                    <a:pt x="16" y="125"/>
                    <a:pt x="16" y="126"/>
                  </a:cubicBezTo>
                  <a:cubicBezTo>
                    <a:pt x="15" y="125"/>
                    <a:pt x="15" y="124"/>
                    <a:pt x="14" y="124"/>
                  </a:cubicBezTo>
                  <a:cubicBezTo>
                    <a:pt x="15" y="125"/>
                    <a:pt x="16" y="126"/>
                    <a:pt x="16" y="127"/>
                  </a:cubicBezTo>
                  <a:cubicBezTo>
                    <a:pt x="16" y="127"/>
                    <a:pt x="16" y="127"/>
                    <a:pt x="17" y="127"/>
                  </a:cubicBezTo>
                  <a:cubicBezTo>
                    <a:pt x="17" y="127"/>
                    <a:pt x="16" y="126"/>
                    <a:pt x="16" y="126"/>
                  </a:cubicBezTo>
                  <a:cubicBezTo>
                    <a:pt x="17" y="126"/>
                    <a:pt x="17" y="126"/>
                    <a:pt x="17" y="126"/>
                  </a:cubicBezTo>
                  <a:cubicBezTo>
                    <a:pt x="17" y="128"/>
                    <a:pt x="18" y="128"/>
                    <a:pt x="19" y="129"/>
                  </a:cubicBezTo>
                  <a:cubicBezTo>
                    <a:pt x="19" y="127"/>
                    <a:pt x="17" y="127"/>
                    <a:pt x="17" y="126"/>
                  </a:cubicBezTo>
                  <a:cubicBezTo>
                    <a:pt x="19" y="127"/>
                    <a:pt x="20" y="129"/>
                    <a:pt x="21" y="129"/>
                  </a:cubicBezTo>
                  <a:cubicBezTo>
                    <a:pt x="21" y="129"/>
                    <a:pt x="20" y="128"/>
                    <a:pt x="20" y="128"/>
                  </a:cubicBezTo>
                  <a:cubicBezTo>
                    <a:pt x="21" y="128"/>
                    <a:pt x="22" y="129"/>
                    <a:pt x="23" y="130"/>
                  </a:cubicBezTo>
                  <a:cubicBezTo>
                    <a:pt x="23" y="130"/>
                    <a:pt x="23" y="130"/>
                    <a:pt x="23" y="130"/>
                  </a:cubicBezTo>
                  <a:cubicBezTo>
                    <a:pt x="23" y="130"/>
                    <a:pt x="23" y="130"/>
                    <a:pt x="23" y="130"/>
                  </a:cubicBezTo>
                  <a:cubicBezTo>
                    <a:pt x="23" y="130"/>
                    <a:pt x="24" y="130"/>
                    <a:pt x="24" y="130"/>
                  </a:cubicBezTo>
                  <a:cubicBezTo>
                    <a:pt x="24" y="131"/>
                    <a:pt x="24" y="131"/>
                    <a:pt x="25" y="132"/>
                  </a:cubicBezTo>
                  <a:cubicBezTo>
                    <a:pt x="26" y="132"/>
                    <a:pt x="26" y="133"/>
                    <a:pt x="26" y="133"/>
                  </a:cubicBezTo>
                  <a:cubicBezTo>
                    <a:pt x="27" y="134"/>
                    <a:pt x="27" y="135"/>
                    <a:pt x="28" y="135"/>
                  </a:cubicBezTo>
                  <a:close/>
                  <a:moveTo>
                    <a:pt x="80" y="112"/>
                  </a:moveTo>
                  <a:cubicBezTo>
                    <a:pt x="81" y="112"/>
                    <a:pt x="81" y="112"/>
                    <a:pt x="82" y="112"/>
                  </a:cubicBezTo>
                  <a:cubicBezTo>
                    <a:pt x="82" y="113"/>
                    <a:pt x="81" y="113"/>
                    <a:pt x="80" y="113"/>
                  </a:cubicBezTo>
                  <a:cubicBezTo>
                    <a:pt x="81" y="113"/>
                    <a:pt x="81" y="113"/>
                    <a:pt x="82" y="113"/>
                  </a:cubicBezTo>
                  <a:cubicBezTo>
                    <a:pt x="82" y="113"/>
                    <a:pt x="82" y="112"/>
                    <a:pt x="82" y="112"/>
                  </a:cubicBezTo>
                  <a:cubicBezTo>
                    <a:pt x="82" y="113"/>
                    <a:pt x="82" y="113"/>
                    <a:pt x="82" y="113"/>
                  </a:cubicBezTo>
                  <a:cubicBezTo>
                    <a:pt x="82" y="113"/>
                    <a:pt x="82" y="113"/>
                    <a:pt x="82" y="113"/>
                  </a:cubicBezTo>
                  <a:cubicBezTo>
                    <a:pt x="83" y="112"/>
                    <a:pt x="82" y="112"/>
                    <a:pt x="82" y="111"/>
                  </a:cubicBezTo>
                  <a:cubicBezTo>
                    <a:pt x="81" y="111"/>
                    <a:pt x="81" y="111"/>
                    <a:pt x="80" y="112"/>
                  </a:cubicBezTo>
                  <a:close/>
                  <a:moveTo>
                    <a:pt x="31" y="131"/>
                  </a:moveTo>
                  <a:cubicBezTo>
                    <a:pt x="31" y="130"/>
                    <a:pt x="30" y="130"/>
                    <a:pt x="30" y="129"/>
                  </a:cubicBezTo>
                  <a:cubicBezTo>
                    <a:pt x="31" y="130"/>
                    <a:pt x="32" y="131"/>
                    <a:pt x="32" y="131"/>
                  </a:cubicBezTo>
                  <a:cubicBezTo>
                    <a:pt x="33" y="131"/>
                    <a:pt x="32" y="130"/>
                    <a:pt x="33" y="130"/>
                  </a:cubicBezTo>
                  <a:cubicBezTo>
                    <a:pt x="33" y="130"/>
                    <a:pt x="34" y="131"/>
                    <a:pt x="34" y="131"/>
                  </a:cubicBezTo>
                  <a:cubicBezTo>
                    <a:pt x="35" y="132"/>
                    <a:pt x="35" y="133"/>
                    <a:pt x="36" y="133"/>
                  </a:cubicBezTo>
                  <a:cubicBezTo>
                    <a:pt x="37" y="133"/>
                    <a:pt x="37" y="134"/>
                    <a:pt x="37" y="134"/>
                  </a:cubicBezTo>
                  <a:cubicBezTo>
                    <a:pt x="37" y="134"/>
                    <a:pt x="37" y="134"/>
                    <a:pt x="37" y="134"/>
                  </a:cubicBezTo>
                  <a:cubicBezTo>
                    <a:pt x="38" y="134"/>
                    <a:pt x="38" y="135"/>
                    <a:pt x="38" y="135"/>
                  </a:cubicBezTo>
                  <a:cubicBezTo>
                    <a:pt x="38" y="135"/>
                    <a:pt x="39" y="136"/>
                    <a:pt x="40" y="136"/>
                  </a:cubicBezTo>
                  <a:cubicBezTo>
                    <a:pt x="41" y="136"/>
                    <a:pt x="41" y="137"/>
                    <a:pt x="42" y="137"/>
                  </a:cubicBezTo>
                  <a:cubicBezTo>
                    <a:pt x="43" y="137"/>
                    <a:pt x="43" y="137"/>
                    <a:pt x="43" y="138"/>
                  </a:cubicBezTo>
                  <a:cubicBezTo>
                    <a:pt x="44" y="138"/>
                    <a:pt x="44" y="138"/>
                    <a:pt x="44" y="138"/>
                  </a:cubicBezTo>
                  <a:cubicBezTo>
                    <a:pt x="44" y="138"/>
                    <a:pt x="46" y="139"/>
                    <a:pt x="46" y="139"/>
                  </a:cubicBezTo>
                  <a:cubicBezTo>
                    <a:pt x="47" y="140"/>
                    <a:pt x="47" y="140"/>
                    <a:pt x="47" y="140"/>
                  </a:cubicBezTo>
                  <a:cubicBezTo>
                    <a:pt x="48" y="140"/>
                    <a:pt x="50" y="140"/>
                    <a:pt x="50" y="141"/>
                  </a:cubicBezTo>
                  <a:cubicBezTo>
                    <a:pt x="49" y="142"/>
                    <a:pt x="48" y="141"/>
                    <a:pt x="47" y="141"/>
                  </a:cubicBezTo>
                  <a:cubicBezTo>
                    <a:pt x="47" y="141"/>
                    <a:pt x="48" y="142"/>
                    <a:pt x="48" y="142"/>
                  </a:cubicBezTo>
                  <a:cubicBezTo>
                    <a:pt x="48" y="142"/>
                    <a:pt x="48" y="143"/>
                    <a:pt x="49" y="142"/>
                  </a:cubicBezTo>
                  <a:cubicBezTo>
                    <a:pt x="49" y="143"/>
                    <a:pt x="49" y="143"/>
                    <a:pt x="49" y="143"/>
                  </a:cubicBezTo>
                  <a:cubicBezTo>
                    <a:pt x="48" y="143"/>
                    <a:pt x="49" y="145"/>
                    <a:pt x="50" y="144"/>
                  </a:cubicBezTo>
                  <a:cubicBezTo>
                    <a:pt x="50" y="145"/>
                    <a:pt x="50" y="145"/>
                    <a:pt x="50" y="145"/>
                  </a:cubicBezTo>
                  <a:cubicBezTo>
                    <a:pt x="50" y="146"/>
                    <a:pt x="50" y="145"/>
                    <a:pt x="50" y="146"/>
                  </a:cubicBezTo>
                  <a:cubicBezTo>
                    <a:pt x="50" y="146"/>
                    <a:pt x="50" y="146"/>
                    <a:pt x="50" y="146"/>
                  </a:cubicBezTo>
                  <a:cubicBezTo>
                    <a:pt x="50" y="145"/>
                    <a:pt x="50" y="145"/>
                    <a:pt x="50" y="145"/>
                  </a:cubicBezTo>
                  <a:cubicBezTo>
                    <a:pt x="51" y="145"/>
                    <a:pt x="52" y="146"/>
                    <a:pt x="52" y="145"/>
                  </a:cubicBezTo>
                  <a:cubicBezTo>
                    <a:pt x="53" y="145"/>
                    <a:pt x="52" y="145"/>
                    <a:pt x="52" y="146"/>
                  </a:cubicBezTo>
                  <a:cubicBezTo>
                    <a:pt x="53" y="146"/>
                    <a:pt x="54" y="146"/>
                    <a:pt x="54" y="147"/>
                  </a:cubicBezTo>
                  <a:cubicBezTo>
                    <a:pt x="55" y="147"/>
                    <a:pt x="56" y="147"/>
                    <a:pt x="57" y="147"/>
                  </a:cubicBezTo>
                  <a:cubicBezTo>
                    <a:pt x="57" y="147"/>
                    <a:pt x="56" y="147"/>
                    <a:pt x="56" y="147"/>
                  </a:cubicBezTo>
                  <a:cubicBezTo>
                    <a:pt x="56" y="148"/>
                    <a:pt x="57" y="147"/>
                    <a:pt x="57" y="148"/>
                  </a:cubicBezTo>
                  <a:cubicBezTo>
                    <a:pt x="58" y="147"/>
                    <a:pt x="58" y="146"/>
                    <a:pt x="59" y="146"/>
                  </a:cubicBezTo>
                  <a:cubicBezTo>
                    <a:pt x="59" y="146"/>
                    <a:pt x="58" y="146"/>
                    <a:pt x="58" y="145"/>
                  </a:cubicBezTo>
                  <a:cubicBezTo>
                    <a:pt x="58" y="145"/>
                    <a:pt x="58" y="146"/>
                    <a:pt x="59" y="146"/>
                  </a:cubicBezTo>
                  <a:cubicBezTo>
                    <a:pt x="59" y="146"/>
                    <a:pt x="60" y="145"/>
                    <a:pt x="61" y="146"/>
                  </a:cubicBezTo>
                  <a:cubicBezTo>
                    <a:pt x="62" y="146"/>
                    <a:pt x="64" y="147"/>
                    <a:pt x="66" y="147"/>
                  </a:cubicBezTo>
                  <a:cubicBezTo>
                    <a:pt x="66" y="148"/>
                    <a:pt x="67" y="148"/>
                    <a:pt x="66" y="148"/>
                  </a:cubicBezTo>
                  <a:cubicBezTo>
                    <a:pt x="67" y="148"/>
                    <a:pt x="67" y="149"/>
                    <a:pt x="67" y="149"/>
                  </a:cubicBezTo>
                  <a:cubicBezTo>
                    <a:pt x="65" y="148"/>
                    <a:pt x="63" y="149"/>
                    <a:pt x="61" y="149"/>
                  </a:cubicBezTo>
                  <a:cubicBezTo>
                    <a:pt x="61" y="149"/>
                    <a:pt x="59" y="149"/>
                    <a:pt x="58" y="149"/>
                  </a:cubicBezTo>
                  <a:cubicBezTo>
                    <a:pt x="59" y="149"/>
                    <a:pt x="58" y="149"/>
                    <a:pt x="58" y="149"/>
                  </a:cubicBezTo>
                  <a:cubicBezTo>
                    <a:pt x="60" y="150"/>
                    <a:pt x="62" y="150"/>
                    <a:pt x="64" y="150"/>
                  </a:cubicBezTo>
                  <a:cubicBezTo>
                    <a:pt x="65" y="151"/>
                    <a:pt x="69" y="151"/>
                    <a:pt x="70" y="151"/>
                  </a:cubicBezTo>
                  <a:cubicBezTo>
                    <a:pt x="71" y="151"/>
                    <a:pt x="72" y="151"/>
                    <a:pt x="72" y="151"/>
                  </a:cubicBezTo>
                  <a:cubicBezTo>
                    <a:pt x="72" y="150"/>
                    <a:pt x="72" y="150"/>
                    <a:pt x="73" y="150"/>
                  </a:cubicBezTo>
                  <a:cubicBezTo>
                    <a:pt x="74" y="150"/>
                    <a:pt x="74" y="150"/>
                    <a:pt x="75" y="150"/>
                  </a:cubicBezTo>
                  <a:cubicBezTo>
                    <a:pt x="75" y="151"/>
                    <a:pt x="75" y="150"/>
                    <a:pt x="74" y="151"/>
                  </a:cubicBezTo>
                  <a:cubicBezTo>
                    <a:pt x="75" y="151"/>
                    <a:pt x="75" y="151"/>
                    <a:pt x="75" y="151"/>
                  </a:cubicBezTo>
                  <a:cubicBezTo>
                    <a:pt x="76" y="152"/>
                    <a:pt x="77" y="151"/>
                    <a:pt x="77" y="152"/>
                  </a:cubicBezTo>
                  <a:cubicBezTo>
                    <a:pt x="77" y="152"/>
                    <a:pt x="76" y="152"/>
                    <a:pt x="75" y="153"/>
                  </a:cubicBezTo>
                  <a:cubicBezTo>
                    <a:pt x="74" y="153"/>
                    <a:pt x="74" y="153"/>
                    <a:pt x="74" y="153"/>
                  </a:cubicBezTo>
                  <a:cubicBezTo>
                    <a:pt x="73" y="152"/>
                    <a:pt x="69" y="152"/>
                    <a:pt x="69" y="153"/>
                  </a:cubicBezTo>
                  <a:cubicBezTo>
                    <a:pt x="69" y="153"/>
                    <a:pt x="69" y="153"/>
                    <a:pt x="69" y="154"/>
                  </a:cubicBezTo>
                  <a:cubicBezTo>
                    <a:pt x="69" y="154"/>
                    <a:pt x="68" y="154"/>
                    <a:pt x="68" y="154"/>
                  </a:cubicBezTo>
                  <a:cubicBezTo>
                    <a:pt x="68" y="154"/>
                    <a:pt x="69" y="154"/>
                    <a:pt x="69" y="154"/>
                  </a:cubicBezTo>
                  <a:cubicBezTo>
                    <a:pt x="69" y="154"/>
                    <a:pt x="69" y="154"/>
                    <a:pt x="69" y="155"/>
                  </a:cubicBezTo>
                  <a:cubicBezTo>
                    <a:pt x="68" y="154"/>
                    <a:pt x="67" y="154"/>
                    <a:pt x="66" y="154"/>
                  </a:cubicBezTo>
                  <a:cubicBezTo>
                    <a:pt x="65" y="154"/>
                    <a:pt x="65" y="153"/>
                    <a:pt x="65" y="154"/>
                  </a:cubicBezTo>
                  <a:cubicBezTo>
                    <a:pt x="65" y="154"/>
                    <a:pt x="65" y="154"/>
                    <a:pt x="65" y="155"/>
                  </a:cubicBezTo>
                  <a:cubicBezTo>
                    <a:pt x="66" y="155"/>
                    <a:pt x="69" y="155"/>
                    <a:pt x="71" y="155"/>
                  </a:cubicBezTo>
                  <a:cubicBezTo>
                    <a:pt x="71" y="155"/>
                    <a:pt x="71" y="155"/>
                    <a:pt x="71" y="155"/>
                  </a:cubicBezTo>
                  <a:cubicBezTo>
                    <a:pt x="73" y="155"/>
                    <a:pt x="74" y="156"/>
                    <a:pt x="75" y="155"/>
                  </a:cubicBezTo>
                  <a:cubicBezTo>
                    <a:pt x="75" y="154"/>
                    <a:pt x="74" y="154"/>
                    <a:pt x="73" y="154"/>
                  </a:cubicBezTo>
                  <a:cubicBezTo>
                    <a:pt x="74" y="154"/>
                    <a:pt x="76" y="153"/>
                    <a:pt x="77" y="154"/>
                  </a:cubicBezTo>
                  <a:cubicBezTo>
                    <a:pt x="78" y="154"/>
                    <a:pt x="79" y="154"/>
                    <a:pt x="80" y="154"/>
                  </a:cubicBezTo>
                  <a:cubicBezTo>
                    <a:pt x="82" y="154"/>
                    <a:pt x="83" y="154"/>
                    <a:pt x="84" y="153"/>
                  </a:cubicBezTo>
                  <a:cubicBezTo>
                    <a:pt x="85" y="153"/>
                    <a:pt x="85" y="152"/>
                    <a:pt x="85" y="151"/>
                  </a:cubicBezTo>
                  <a:cubicBezTo>
                    <a:pt x="86" y="151"/>
                    <a:pt x="87" y="150"/>
                    <a:pt x="88" y="150"/>
                  </a:cubicBezTo>
                  <a:cubicBezTo>
                    <a:pt x="89" y="150"/>
                    <a:pt x="90" y="150"/>
                    <a:pt x="91" y="150"/>
                  </a:cubicBezTo>
                  <a:cubicBezTo>
                    <a:pt x="91" y="150"/>
                    <a:pt x="92" y="150"/>
                    <a:pt x="93" y="150"/>
                  </a:cubicBezTo>
                  <a:cubicBezTo>
                    <a:pt x="93" y="149"/>
                    <a:pt x="93" y="149"/>
                    <a:pt x="93" y="149"/>
                  </a:cubicBezTo>
                  <a:cubicBezTo>
                    <a:pt x="92" y="149"/>
                    <a:pt x="90" y="150"/>
                    <a:pt x="90" y="149"/>
                  </a:cubicBezTo>
                  <a:cubicBezTo>
                    <a:pt x="88" y="150"/>
                    <a:pt x="86" y="151"/>
                    <a:pt x="84" y="151"/>
                  </a:cubicBezTo>
                  <a:cubicBezTo>
                    <a:pt x="84" y="152"/>
                    <a:pt x="82" y="152"/>
                    <a:pt x="81" y="152"/>
                  </a:cubicBezTo>
                  <a:cubicBezTo>
                    <a:pt x="82" y="151"/>
                    <a:pt x="81" y="151"/>
                    <a:pt x="81" y="151"/>
                  </a:cubicBezTo>
                  <a:cubicBezTo>
                    <a:pt x="81" y="151"/>
                    <a:pt x="80" y="151"/>
                    <a:pt x="80" y="151"/>
                  </a:cubicBezTo>
                  <a:cubicBezTo>
                    <a:pt x="80" y="152"/>
                    <a:pt x="80" y="152"/>
                    <a:pt x="81" y="152"/>
                  </a:cubicBezTo>
                  <a:cubicBezTo>
                    <a:pt x="80" y="152"/>
                    <a:pt x="79" y="152"/>
                    <a:pt x="79" y="152"/>
                  </a:cubicBezTo>
                  <a:cubicBezTo>
                    <a:pt x="79" y="151"/>
                    <a:pt x="80" y="152"/>
                    <a:pt x="80" y="151"/>
                  </a:cubicBezTo>
                  <a:cubicBezTo>
                    <a:pt x="79" y="151"/>
                    <a:pt x="79" y="151"/>
                    <a:pt x="79" y="150"/>
                  </a:cubicBezTo>
                  <a:cubicBezTo>
                    <a:pt x="79" y="150"/>
                    <a:pt x="80" y="150"/>
                    <a:pt x="80" y="150"/>
                  </a:cubicBezTo>
                  <a:cubicBezTo>
                    <a:pt x="80" y="150"/>
                    <a:pt x="81" y="150"/>
                    <a:pt x="81" y="150"/>
                  </a:cubicBezTo>
                  <a:cubicBezTo>
                    <a:pt x="81" y="150"/>
                    <a:pt x="80" y="150"/>
                    <a:pt x="81" y="149"/>
                  </a:cubicBezTo>
                  <a:cubicBezTo>
                    <a:pt x="79" y="148"/>
                    <a:pt x="73" y="150"/>
                    <a:pt x="72" y="148"/>
                  </a:cubicBezTo>
                  <a:cubicBezTo>
                    <a:pt x="71" y="148"/>
                    <a:pt x="69" y="149"/>
                    <a:pt x="68" y="148"/>
                  </a:cubicBezTo>
                  <a:cubicBezTo>
                    <a:pt x="69" y="148"/>
                    <a:pt x="69" y="148"/>
                    <a:pt x="69" y="148"/>
                  </a:cubicBezTo>
                  <a:cubicBezTo>
                    <a:pt x="69" y="147"/>
                    <a:pt x="70" y="147"/>
                    <a:pt x="70" y="147"/>
                  </a:cubicBezTo>
                  <a:cubicBezTo>
                    <a:pt x="70" y="146"/>
                    <a:pt x="68" y="147"/>
                    <a:pt x="68" y="146"/>
                  </a:cubicBezTo>
                  <a:cubicBezTo>
                    <a:pt x="68" y="146"/>
                    <a:pt x="69" y="146"/>
                    <a:pt x="69" y="146"/>
                  </a:cubicBezTo>
                  <a:cubicBezTo>
                    <a:pt x="73" y="146"/>
                    <a:pt x="75" y="146"/>
                    <a:pt x="78" y="145"/>
                  </a:cubicBezTo>
                  <a:cubicBezTo>
                    <a:pt x="79" y="145"/>
                    <a:pt x="79" y="145"/>
                    <a:pt x="79" y="144"/>
                  </a:cubicBezTo>
                  <a:cubicBezTo>
                    <a:pt x="80" y="144"/>
                    <a:pt x="82" y="144"/>
                    <a:pt x="83" y="144"/>
                  </a:cubicBezTo>
                  <a:cubicBezTo>
                    <a:pt x="83" y="144"/>
                    <a:pt x="83" y="144"/>
                    <a:pt x="83" y="144"/>
                  </a:cubicBezTo>
                  <a:cubicBezTo>
                    <a:pt x="84" y="144"/>
                    <a:pt x="85" y="143"/>
                    <a:pt x="85" y="144"/>
                  </a:cubicBezTo>
                  <a:cubicBezTo>
                    <a:pt x="85" y="143"/>
                    <a:pt x="85" y="143"/>
                    <a:pt x="86" y="143"/>
                  </a:cubicBezTo>
                  <a:cubicBezTo>
                    <a:pt x="86" y="143"/>
                    <a:pt x="86" y="143"/>
                    <a:pt x="86" y="143"/>
                  </a:cubicBezTo>
                  <a:cubicBezTo>
                    <a:pt x="86" y="143"/>
                    <a:pt x="85" y="144"/>
                    <a:pt x="85" y="144"/>
                  </a:cubicBezTo>
                  <a:cubicBezTo>
                    <a:pt x="87" y="144"/>
                    <a:pt x="88" y="143"/>
                    <a:pt x="89" y="143"/>
                  </a:cubicBezTo>
                  <a:cubicBezTo>
                    <a:pt x="89" y="143"/>
                    <a:pt x="89" y="142"/>
                    <a:pt x="89" y="142"/>
                  </a:cubicBezTo>
                  <a:cubicBezTo>
                    <a:pt x="89" y="142"/>
                    <a:pt x="90" y="143"/>
                    <a:pt x="90" y="142"/>
                  </a:cubicBezTo>
                  <a:cubicBezTo>
                    <a:pt x="90" y="141"/>
                    <a:pt x="88" y="141"/>
                    <a:pt x="87" y="142"/>
                  </a:cubicBezTo>
                  <a:cubicBezTo>
                    <a:pt x="86" y="142"/>
                    <a:pt x="86" y="142"/>
                    <a:pt x="87" y="143"/>
                  </a:cubicBezTo>
                  <a:cubicBezTo>
                    <a:pt x="86" y="143"/>
                    <a:pt x="85" y="143"/>
                    <a:pt x="85" y="143"/>
                  </a:cubicBezTo>
                  <a:cubicBezTo>
                    <a:pt x="85" y="142"/>
                    <a:pt x="85" y="142"/>
                    <a:pt x="86" y="142"/>
                  </a:cubicBezTo>
                  <a:cubicBezTo>
                    <a:pt x="85" y="142"/>
                    <a:pt x="86" y="142"/>
                    <a:pt x="85" y="141"/>
                  </a:cubicBezTo>
                  <a:cubicBezTo>
                    <a:pt x="85" y="141"/>
                    <a:pt x="84" y="142"/>
                    <a:pt x="84" y="142"/>
                  </a:cubicBezTo>
                  <a:cubicBezTo>
                    <a:pt x="84" y="143"/>
                    <a:pt x="83" y="143"/>
                    <a:pt x="82" y="143"/>
                  </a:cubicBezTo>
                  <a:cubicBezTo>
                    <a:pt x="82" y="143"/>
                    <a:pt x="82" y="142"/>
                    <a:pt x="82" y="142"/>
                  </a:cubicBezTo>
                  <a:cubicBezTo>
                    <a:pt x="81" y="141"/>
                    <a:pt x="80" y="142"/>
                    <a:pt x="79" y="142"/>
                  </a:cubicBezTo>
                  <a:cubicBezTo>
                    <a:pt x="78" y="142"/>
                    <a:pt x="75" y="142"/>
                    <a:pt x="74" y="142"/>
                  </a:cubicBezTo>
                  <a:cubicBezTo>
                    <a:pt x="73" y="142"/>
                    <a:pt x="73" y="142"/>
                    <a:pt x="73" y="141"/>
                  </a:cubicBezTo>
                  <a:cubicBezTo>
                    <a:pt x="74" y="140"/>
                    <a:pt x="75" y="141"/>
                    <a:pt x="75" y="141"/>
                  </a:cubicBezTo>
                  <a:cubicBezTo>
                    <a:pt x="76" y="141"/>
                    <a:pt x="76" y="140"/>
                    <a:pt x="77" y="140"/>
                  </a:cubicBezTo>
                  <a:cubicBezTo>
                    <a:pt x="78" y="140"/>
                    <a:pt x="79" y="140"/>
                    <a:pt x="80" y="140"/>
                  </a:cubicBezTo>
                  <a:cubicBezTo>
                    <a:pt x="80" y="140"/>
                    <a:pt x="81" y="140"/>
                    <a:pt x="82" y="140"/>
                  </a:cubicBezTo>
                  <a:cubicBezTo>
                    <a:pt x="82" y="140"/>
                    <a:pt x="82" y="139"/>
                    <a:pt x="82" y="139"/>
                  </a:cubicBezTo>
                  <a:cubicBezTo>
                    <a:pt x="82" y="139"/>
                    <a:pt x="82" y="139"/>
                    <a:pt x="82" y="139"/>
                  </a:cubicBezTo>
                  <a:cubicBezTo>
                    <a:pt x="81" y="138"/>
                    <a:pt x="79" y="139"/>
                    <a:pt x="77" y="139"/>
                  </a:cubicBezTo>
                  <a:cubicBezTo>
                    <a:pt x="76" y="139"/>
                    <a:pt x="75" y="139"/>
                    <a:pt x="74" y="139"/>
                  </a:cubicBezTo>
                  <a:cubicBezTo>
                    <a:pt x="73" y="139"/>
                    <a:pt x="72" y="139"/>
                    <a:pt x="70" y="139"/>
                  </a:cubicBezTo>
                  <a:cubicBezTo>
                    <a:pt x="69" y="139"/>
                    <a:pt x="68" y="139"/>
                    <a:pt x="68" y="139"/>
                  </a:cubicBezTo>
                  <a:cubicBezTo>
                    <a:pt x="66" y="139"/>
                    <a:pt x="64" y="139"/>
                    <a:pt x="63" y="140"/>
                  </a:cubicBezTo>
                  <a:cubicBezTo>
                    <a:pt x="64" y="141"/>
                    <a:pt x="66" y="140"/>
                    <a:pt x="66" y="141"/>
                  </a:cubicBezTo>
                  <a:cubicBezTo>
                    <a:pt x="65" y="141"/>
                    <a:pt x="64" y="141"/>
                    <a:pt x="63" y="142"/>
                  </a:cubicBezTo>
                  <a:cubicBezTo>
                    <a:pt x="63" y="141"/>
                    <a:pt x="61" y="141"/>
                    <a:pt x="61" y="142"/>
                  </a:cubicBezTo>
                  <a:cubicBezTo>
                    <a:pt x="61" y="142"/>
                    <a:pt x="62" y="142"/>
                    <a:pt x="62" y="142"/>
                  </a:cubicBezTo>
                  <a:cubicBezTo>
                    <a:pt x="62" y="142"/>
                    <a:pt x="62" y="142"/>
                    <a:pt x="61" y="142"/>
                  </a:cubicBezTo>
                  <a:cubicBezTo>
                    <a:pt x="61" y="142"/>
                    <a:pt x="61" y="142"/>
                    <a:pt x="61" y="142"/>
                  </a:cubicBezTo>
                  <a:cubicBezTo>
                    <a:pt x="59" y="142"/>
                    <a:pt x="58" y="141"/>
                    <a:pt x="57" y="140"/>
                  </a:cubicBezTo>
                  <a:cubicBezTo>
                    <a:pt x="57" y="141"/>
                    <a:pt x="56" y="141"/>
                    <a:pt x="56" y="141"/>
                  </a:cubicBezTo>
                  <a:cubicBezTo>
                    <a:pt x="56" y="141"/>
                    <a:pt x="56" y="141"/>
                    <a:pt x="56" y="141"/>
                  </a:cubicBezTo>
                  <a:cubicBezTo>
                    <a:pt x="56" y="141"/>
                    <a:pt x="56" y="141"/>
                    <a:pt x="56" y="142"/>
                  </a:cubicBezTo>
                  <a:cubicBezTo>
                    <a:pt x="57" y="141"/>
                    <a:pt x="58" y="141"/>
                    <a:pt x="58" y="142"/>
                  </a:cubicBezTo>
                  <a:cubicBezTo>
                    <a:pt x="57" y="143"/>
                    <a:pt x="56" y="142"/>
                    <a:pt x="55" y="142"/>
                  </a:cubicBezTo>
                  <a:cubicBezTo>
                    <a:pt x="55" y="142"/>
                    <a:pt x="55" y="141"/>
                    <a:pt x="54" y="141"/>
                  </a:cubicBezTo>
                  <a:cubicBezTo>
                    <a:pt x="54" y="141"/>
                    <a:pt x="54" y="142"/>
                    <a:pt x="54" y="142"/>
                  </a:cubicBezTo>
                  <a:cubicBezTo>
                    <a:pt x="53" y="141"/>
                    <a:pt x="52" y="142"/>
                    <a:pt x="51" y="141"/>
                  </a:cubicBezTo>
                  <a:cubicBezTo>
                    <a:pt x="51" y="141"/>
                    <a:pt x="51" y="141"/>
                    <a:pt x="51" y="141"/>
                  </a:cubicBezTo>
                  <a:cubicBezTo>
                    <a:pt x="52" y="141"/>
                    <a:pt x="52" y="141"/>
                    <a:pt x="53" y="141"/>
                  </a:cubicBezTo>
                  <a:cubicBezTo>
                    <a:pt x="53" y="140"/>
                    <a:pt x="51" y="140"/>
                    <a:pt x="50" y="140"/>
                  </a:cubicBezTo>
                  <a:cubicBezTo>
                    <a:pt x="50" y="139"/>
                    <a:pt x="49" y="139"/>
                    <a:pt x="49" y="139"/>
                  </a:cubicBezTo>
                  <a:cubicBezTo>
                    <a:pt x="50" y="138"/>
                    <a:pt x="52" y="139"/>
                    <a:pt x="53" y="139"/>
                  </a:cubicBezTo>
                  <a:cubicBezTo>
                    <a:pt x="53" y="139"/>
                    <a:pt x="51" y="139"/>
                    <a:pt x="52" y="137"/>
                  </a:cubicBezTo>
                  <a:cubicBezTo>
                    <a:pt x="51" y="137"/>
                    <a:pt x="51" y="138"/>
                    <a:pt x="51" y="137"/>
                  </a:cubicBezTo>
                  <a:cubicBezTo>
                    <a:pt x="50" y="137"/>
                    <a:pt x="50" y="137"/>
                    <a:pt x="50" y="136"/>
                  </a:cubicBezTo>
                  <a:cubicBezTo>
                    <a:pt x="49" y="135"/>
                    <a:pt x="47" y="134"/>
                    <a:pt x="45" y="135"/>
                  </a:cubicBezTo>
                  <a:cubicBezTo>
                    <a:pt x="46" y="135"/>
                    <a:pt x="46" y="135"/>
                    <a:pt x="46" y="135"/>
                  </a:cubicBezTo>
                  <a:cubicBezTo>
                    <a:pt x="46" y="136"/>
                    <a:pt x="47" y="135"/>
                    <a:pt x="47" y="136"/>
                  </a:cubicBezTo>
                  <a:cubicBezTo>
                    <a:pt x="47" y="136"/>
                    <a:pt x="46" y="136"/>
                    <a:pt x="46" y="136"/>
                  </a:cubicBezTo>
                  <a:cubicBezTo>
                    <a:pt x="46" y="136"/>
                    <a:pt x="46" y="136"/>
                    <a:pt x="46" y="135"/>
                  </a:cubicBezTo>
                  <a:cubicBezTo>
                    <a:pt x="44" y="135"/>
                    <a:pt x="42" y="134"/>
                    <a:pt x="41" y="133"/>
                  </a:cubicBezTo>
                  <a:cubicBezTo>
                    <a:pt x="40" y="134"/>
                    <a:pt x="39" y="133"/>
                    <a:pt x="39" y="132"/>
                  </a:cubicBezTo>
                  <a:cubicBezTo>
                    <a:pt x="39" y="132"/>
                    <a:pt x="39" y="132"/>
                    <a:pt x="39" y="132"/>
                  </a:cubicBezTo>
                  <a:cubicBezTo>
                    <a:pt x="38" y="131"/>
                    <a:pt x="37" y="131"/>
                    <a:pt x="37" y="130"/>
                  </a:cubicBezTo>
                  <a:cubicBezTo>
                    <a:pt x="37" y="130"/>
                    <a:pt x="37" y="130"/>
                    <a:pt x="37" y="130"/>
                  </a:cubicBezTo>
                  <a:cubicBezTo>
                    <a:pt x="37" y="130"/>
                    <a:pt x="37" y="130"/>
                    <a:pt x="37" y="130"/>
                  </a:cubicBezTo>
                  <a:cubicBezTo>
                    <a:pt x="38" y="131"/>
                    <a:pt x="39" y="131"/>
                    <a:pt x="39" y="132"/>
                  </a:cubicBezTo>
                  <a:cubicBezTo>
                    <a:pt x="40" y="132"/>
                    <a:pt x="41" y="133"/>
                    <a:pt x="41" y="133"/>
                  </a:cubicBezTo>
                  <a:cubicBezTo>
                    <a:pt x="42" y="133"/>
                    <a:pt x="43" y="133"/>
                    <a:pt x="44" y="133"/>
                  </a:cubicBezTo>
                  <a:cubicBezTo>
                    <a:pt x="44" y="134"/>
                    <a:pt x="45" y="134"/>
                    <a:pt x="45" y="134"/>
                  </a:cubicBezTo>
                  <a:cubicBezTo>
                    <a:pt x="45" y="134"/>
                    <a:pt x="45" y="133"/>
                    <a:pt x="44" y="133"/>
                  </a:cubicBezTo>
                  <a:cubicBezTo>
                    <a:pt x="43" y="132"/>
                    <a:pt x="41" y="132"/>
                    <a:pt x="40" y="131"/>
                  </a:cubicBezTo>
                  <a:cubicBezTo>
                    <a:pt x="40" y="130"/>
                    <a:pt x="41" y="130"/>
                    <a:pt x="41" y="130"/>
                  </a:cubicBezTo>
                  <a:cubicBezTo>
                    <a:pt x="40" y="129"/>
                    <a:pt x="38" y="127"/>
                    <a:pt x="37" y="126"/>
                  </a:cubicBezTo>
                  <a:cubicBezTo>
                    <a:pt x="36" y="125"/>
                    <a:pt x="36" y="125"/>
                    <a:pt x="35" y="124"/>
                  </a:cubicBezTo>
                  <a:cubicBezTo>
                    <a:pt x="35" y="124"/>
                    <a:pt x="34" y="125"/>
                    <a:pt x="34" y="125"/>
                  </a:cubicBezTo>
                  <a:cubicBezTo>
                    <a:pt x="35" y="125"/>
                    <a:pt x="35" y="126"/>
                    <a:pt x="35" y="126"/>
                  </a:cubicBezTo>
                  <a:cubicBezTo>
                    <a:pt x="36" y="126"/>
                    <a:pt x="36" y="126"/>
                    <a:pt x="36" y="127"/>
                  </a:cubicBezTo>
                  <a:cubicBezTo>
                    <a:pt x="37" y="127"/>
                    <a:pt x="36" y="127"/>
                    <a:pt x="36" y="127"/>
                  </a:cubicBezTo>
                  <a:cubicBezTo>
                    <a:pt x="37" y="128"/>
                    <a:pt x="38" y="129"/>
                    <a:pt x="39" y="130"/>
                  </a:cubicBezTo>
                  <a:cubicBezTo>
                    <a:pt x="37" y="130"/>
                    <a:pt x="37" y="129"/>
                    <a:pt x="36" y="128"/>
                  </a:cubicBezTo>
                  <a:cubicBezTo>
                    <a:pt x="35" y="128"/>
                    <a:pt x="35" y="128"/>
                    <a:pt x="35" y="128"/>
                  </a:cubicBezTo>
                  <a:cubicBezTo>
                    <a:pt x="34" y="128"/>
                    <a:pt x="34" y="128"/>
                    <a:pt x="33" y="128"/>
                  </a:cubicBezTo>
                  <a:cubicBezTo>
                    <a:pt x="31" y="126"/>
                    <a:pt x="29" y="124"/>
                    <a:pt x="27" y="122"/>
                  </a:cubicBezTo>
                  <a:cubicBezTo>
                    <a:pt x="25" y="120"/>
                    <a:pt x="24" y="119"/>
                    <a:pt x="23" y="117"/>
                  </a:cubicBezTo>
                  <a:cubicBezTo>
                    <a:pt x="22" y="117"/>
                    <a:pt x="22" y="116"/>
                    <a:pt x="21" y="116"/>
                  </a:cubicBezTo>
                  <a:cubicBezTo>
                    <a:pt x="21" y="117"/>
                    <a:pt x="22" y="117"/>
                    <a:pt x="21" y="118"/>
                  </a:cubicBezTo>
                  <a:cubicBezTo>
                    <a:pt x="22" y="118"/>
                    <a:pt x="23" y="119"/>
                    <a:pt x="23" y="120"/>
                  </a:cubicBezTo>
                  <a:cubicBezTo>
                    <a:pt x="23" y="120"/>
                    <a:pt x="23" y="120"/>
                    <a:pt x="24" y="120"/>
                  </a:cubicBezTo>
                  <a:cubicBezTo>
                    <a:pt x="24" y="121"/>
                    <a:pt x="24" y="121"/>
                    <a:pt x="24" y="122"/>
                  </a:cubicBezTo>
                  <a:cubicBezTo>
                    <a:pt x="24" y="123"/>
                    <a:pt x="25" y="122"/>
                    <a:pt x="25" y="123"/>
                  </a:cubicBezTo>
                  <a:cubicBezTo>
                    <a:pt x="25" y="123"/>
                    <a:pt x="25" y="124"/>
                    <a:pt x="25" y="125"/>
                  </a:cubicBezTo>
                  <a:cubicBezTo>
                    <a:pt x="26" y="125"/>
                    <a:pt x="26" y="125"/>
                    <a:pt x="26" y="126"/>
                  </a:cubicBezTo>
                  <a:cubicBezTo>
                    <a:pt x="27" y="126"/>
                    <a:pt x="28" y="127"/>
                    <a:pt x="28" y="128"/>
                  </a:cubicBezTo>
                  <a:cubicBezTo>
                    <a:pt x="28" y="128"/>
                    <a:pt x="29" y="128"/>
                    <a:pt x="29" y="128"/>
                  </a:cubicBezTo>
                  <a:cubicBezTo>
                    <a:pt x="29" y="129"/>
                    <a:pt x="30" y="130"/>
                    <a:pt x="30" y="130"/>
                  </a:cubicBezTo>
                  <a:cubicBezTo>
                    <a:pt x="30" y="131"/>
                    <a:pt x="30" y="131"/>
                    <a:pt x="31" y="131"/>
                  </a:cubicBezTo>
                  <a:close/>
                  <a:moveTo>
                    <a:pt x="49" y="142"/>
                  </a:moveTo>
                  <a:cubicBezTo>
                    <a:pt x="50" y="142"/>
                    <a:pt x="50" y="142"/>
                    <a:pt x="50" y="143"/>
                  </a:cubicBezTo>
                  <a:cubicBezTo>
                    <a:pt x="50" y="143"/>
                    <a:pt x="49" y="143"/>
                    <a:pt x="49" y="142"/>
                  </a:cubicBezTo>
                  <a:close/>
                  <a:moveTo>
                    <a:pt x="54" y="144"/>
                  </a:moveTo>
                  <a:cubicBezTo>
                    <a:pt x="54" y="144"/>
                    <a:pt x="54" y="143"/>
                    <a:pt x="55" y="143"/>
                  </a:cubicBezTo>
                  <a:cubicBezTo>
                    <a:pt x="54" y="144"/>
                    <a:pt x="55" y="144"/>
                    <a:pt x="55" y="144"/>
                  </a:cubicBezTo>
                  <a:cubicBezTo>
                    <a:pt x="54" y="144"/>
                    <a:pt x="55" y="144"/>
                    <a:pt x="54" y="144"/>
                  </a:cubicBezTo>
                  <a:cubicBezTo>
                    <a:pt x="54" y="144"/>
                    <a:pt x="55" y="145"/>
                    <a:pt x="55" y="144"/>
                  </a:cubicBezTo>
                  <a:cubicBezTo>
                    <a:pt x="55" y="144"/>
                    <a:pt x="56" y="144"/>
                    <a:pt x="56" y="144"/>
                  </a:cubicBezTo>
                  <a:cubicBezTo>
                    <a:pt x="55" y="145"/>
                    <a:pt x="53" y="144"/>
                    <a:pt x="53" y="143"/>
                  </a:cubicBezTo>
                  <a:cubicBezTo>
                    <a:pt x="53" y="143"/>
                    <a:pt x="54" y="143"/>
                    <a:pt x="54" y="144"/>
                  </a:cubicBezTo>
                  <a:close/>
                  <a:moveTo>
                    <a:pt x="46" y="137"/>
                  </a:moveTo>
                  <a:cubicBezTo>
                    <a:pt x="47" y="137"/>
                    <a:pt x="48" y="137"/>
                    <a:pt x="49" y="138"/>
                  </a:cubicBezTo>
                  <a:cubicBezTo>
                    <a:pt x="49" y="138"/>
                    <a:pt x="49" y="138"/>
                    <a:pt x="49" y="138"/>
                  </a:cubicBezTo>
                  <a:cubicBezTo>
                    <a:pt x="48" y="138"/>
                    <a:pt x="49" y="138"/>
                    <a:pt x="49" y="138"/>
                  </a:cubicBezTo>
                  <a:cubicBezTo>
                    <a:pt x="48" y="138"/>
                    <a:pt x="48" y="138"/>
                    <a:pt x="48" y="138"/>
                  </a:cubicBezTo>
                  <a:cubicBezTo>
                    <a:pt x="47" y="138"/>
                    <a:pt x="46" y="138"/>
                    <a:pt x="45" y="137"/>
                  </a:cubicBezTo>
                  <a:cubicBezTo>
                    <a:pt x="45" y="137"/>
                    <a:pt x="46" y="137"/>
                    <a:pt x="46" y="137"/>
                  </a:cubicBezTo>
                  <a:close/>
                  <a:moveTo>
                    <a:pt x="35" y="129"/>
                  </a:moveTo>
                  <a:cubicBezTo>
                    <a:pt x="35" y="129"/>
                    <a:pt x="36" y="129"/>
                    <a:pt x="36" y="129"/>
                  </a:cubicBezTo>
                  <a:cubicBezTo>
                    <a:pt x="35" y="129"/>
                    <a:pt x="35" y="129"/>
                    <a:pt x="35" y="129"/>
                  </a:cubicBezTo>
                  <a:close/>
                  <a:moveTo>
                    <a:pt x="27" y="124"/>
                  </a:moveTo>
                  <a:cubicBezTo>
                    <a:pt x="26" y="124"/>
                    <a:pt x="26" y="124"/>
                    <a:pt x="26" y="124"/>
                  </a:cubicBezTo>
                  <a:cubicBezTo>
                    <a:pt x="27" y="124"/>
                    <a:pt x="26" y="124"/>
                    <a:pt x="27" y="124"/>
                  </a:cubicBezTo>
                  <a:cubicBezTo>
                    <a:pt x="27" y="124"/>
                    <a:pt x="27" y="124"/>
                    <a:pt x="27" y="124"/>
                  </a:cubicBezTo>
                  <a:close/>
                  <a:moveTo>
                    <a:pt x="30" y="129"/>
                  </a:moveTo>
                  <a:cubicBezTo>
                    <a:pt x="30" y="129"/>
                    <a:pt x="29" y="129"/>
                    <a:pt x="29" y="129"/>
                  </a:cubicBezTo>
                  <a:cubicBezTo>
                    <a:pt x="29" y="128"/>
                    <a:pt x="30" y="129"/>
                    <a:pt x="30" y="129"/>
                  </a:cubicBezTo>
                  <a:close/>
                  <a:moveTo>
                    <a:pt x="137" y="119"/>
                  </a:moveTo>
                  <a:cubicBezTo>
                    <a:pt x="137" y="118"/>
                    <a:pt x="138" y="118"/>
                    <a:pt x="138" y="117"/>
                  </a:cubicBezTo>
                  <a:cubicBezTo>
                    <a:pt x="137" y="118"/>
                    <a:pt x="137" y="118"/>
                    <a:pt x="137" y="119"/>
                  </a:cubicBezTo>
                  <a:close/>
                  <a:moveTo>
                    <a:pt x="82" y="123"/>
                  </a:moveTo>
                  <a:cubicBezTo>
                    <a:pt x="82" y="123"/>
                    <a:pt x="81" y="123"/>
                    <a:pt x="80" y="123"/>
                  </a:cubicBezTo>
                  <a:cubicBezTo>
                    <a:pt x="80" y="123"/>
                    <a:pt x="79" y="123"/>
                    <a:pt x="79" y="123"/>
                  </a:cubicBezTo>
                  <a:cubicBezTo>
                    <a:pt x="79" y="124"/>
                    <a:pt x="80" y="124"/>
                    <a:pt x="80" y="124"/>
                  </a:cubicBezTo>
                  <a:cubicBezTo>
                    <a:pt x="80" y="124"/>
                    <a:pt x="80" y="124"/>
                    <a:pt x="80" y="124"/>
                  </a:cubicBezTo>
                  <a:cubicBezTo>
                    <a:pt x="81" y="124"/>
                    <a:pt x="82" y="124"/>
                    <a:pt x="82" y="123"/>
                  </a:cubicBezTo>
                  <a:close/>
                  <a:moveTo>
                    <a:pt x="79" y="126"/>
                  </a:moveTo>
                  <a:cubicBezTo>
                    <a:pt x="79" y="127"/>
                    <a:pt x="79" y="126"/>
                    <a:pt x="79" y="126"/>
                  </a:cubicBezTo>
                  <a:cubicBezTo>
                    <a:pt x="79" y="126"/>
                    <a:pt x="79" y="126"/>
                    <a:pt x="79" y="126"/>
                  </a:cubicBezTo>
                  <a:cubicBezTo>
                    <a:pt x="80" y="126"/>
                    <a:pt x="81" y="126"/>
                    <a:pt x="81" y="126"/>
                  </a:cubicBezTo>
                  <a:cubicBezTo>
                    <a:pt x="81" y="126"/>
                    <a:pt x="82" y="125"/>
                    <a:pt x="81" y="125"/>
                  </a:cubicBezTo>
                  <a:cubicBezTo>
                    <a:pt x="81" y="125"/>
                    <a:pt x="81" y="125"/>
                    <a:pt x="81" y="125"/>
                  </a:cubicBezTo>
                  <a:cubicBezTo>
                    <a:pt x="80" y="125"/>
                    <a:pt x="80" y="125"/>
                    <a:pt x="80" y="126"/>
                  </a:cubicBezTo>
                  <a:cubicBezTo>
                    <a:pt x="79" y="126"/>
                    <a:pt x="79" y="126"/>
                    <a:pt x="79" y="126"/>
                  </a:cubicBezTo>
                  <a:close/>
                  <a:moveTo>
                    <a:pt x="92" y="125"/>
                  </a:moveTo>
                  <a:cubicBezTo>
                    <a:pt x="91" y="125"/>
                    <a:pt x="90" y="126"/>
                    <a:pt x="90" y="126"/>
                  </a:cubicBezTo>
                  <a:cubicBezTo>
                    <a:pt x="90" y="126"/>
                    <a:pt x="92" y="126"/>
                    <a:pt x="92" y="125"/>
                  </a:cubicBezTo>
                  <a:close/>
                  <a:moveTo>
                    <a:pt x="89" y="126"/>
                  </a:moveTo>
                  <a:cubicBezTo>
                    <a:pt x="89" y="126"/>
                    <a:pt x="89" y="126"/>
                    <a:pt x="89" y="126"/>
                  </a:cubicBezTo>
                  <a:cubicBezTo>
                    <a:pt x="89" y="127"/>
                    <a:pt x="89" y="127"/>
                    <a:pt x="89" y="127"/>
                  </a:cubicBezTo>
                  <a:cubicBezTo>
                    <a:pt x="89" y="127"/>
                    <a:pt x="89" y="127"/>
                    <a:pt x="89" y="127"/>
                  </a:cubicBezTo>
                  <a:cubicBezTo>
                    <a:pt x="89" y="127"/>
                    <a:pt x="89" y="126"/>
                    <a:pt x="89" y="126"/>
                  </a:cubicBezTo>
                  <a:cubicBezTo>
                    <a:pt x="89" y="127"/>
                    <a:pt x="89" y="126"/>
                    <a:pt x="89" y="126"/>
                  </a:cubicBezTo>
                  <a:close/>
                  <a:moveTo>
                    <a:pt x="157" y="127"/>
                  </a:moveTo>
                  <a:cubicBezTo>
                    <a:pt x="157" y="127"/>
                    <a:pt x="157" y="128"/>
                    <a:pt x="157" y="128"/>
                  </a:cubicBezTo>
                  <a:cubicBezTo>
                    <a:pt x="157" y="128"/>
                    <a:pt x="158" y="128"/>
                    <a:pt x="158" y="127"/>
                  </a:cubicBezTo>
                  <a:cubicBezTo>
                    <a:pt x="157" y="127"/>
                    <a:pt x="157" y="127"/>
                    <a:pt x="157" y="127"/>
                  </a:cubicBezTo>
                  <a:close/>
                  <a:moveTo>
                    <a:pt x="96" y="131"/>
                  </a:moveTo>
                  <a:cubicBezTo>
                    <a:pt x="96" y="130"/>
                    <a:pt x="96" y="130"/>
                    <a:pt x="96" y="129"/>
                  </a:cubicBezTo>
                  <a:cubicBezTo>
                    <a:pt x="96" y="129"/>
                    <a:pt x="95" y="129"/>
                    <a:pt x="95" y="128"/>
                  </a:cubicBezTo>
                  <a:cubicBezTo>
                    <a:pt x="94" y="128"/>
                    <a:pt x="94" y="129"/>
                    <a:pt x="94" y="129"/>
                  </a:cubicBezTo>
                  <a:cubicBezTo>
                    <a:pt x="93" y="129"/>
                    <a:pt x="92" y="131"/>
                    <a:pt x="91" y="131"/>
                  </a:cubicBezTo>
                  <a:cubicBezTo>
                    <a:pt x="90" y="131"/>
                    <a:pt x="91" y="130"/>
                    <a:pt x="90" y="130"/>
                  </a:cubicBezTo>
                  <a:cubicBezTo>
                    <a:pt x="90" y="131"/>
                    <a:pt x="90" y="131"/>
                    <a:pt x="90" y="131"/>
                  </a:cubicBezTo>
                  <a:cubicBezTo>
                    <a:pt x="88" y="132"/>
                    <a:pt x="87" y="133"/>
                    <a:pt x="85" y="133"/>
                  </a:cubicBezTo>
                  <a:cubicBezTo>
                    <a:pt x="84" y="133"/>
                    <a:pt x="83" y="134"/>
                    <a:pt x="82" y="134"/>
                  </a:cubicBezTo>
                  <a:cubicBezTo>
                    <a:pt x="82" y="134"/>
                    <a:pt x="82" y="134"/>
                    <a:pt x="81" y="134"/>
                  </a:cubicBezTo>
                  <a:cubicBezTo>
                    <a:pt x="80" y="134"/>
                    <a:pt x="80" y="135"/>
                    <a:pt x="79" y="135"/>
                  </a:cubicBezTo>
                  <a:cubicBezTo>
                    <a:pt x="77" y="135"/>
                    <a:pt x="74" y="136"/>
                    <a:pt x="72" y="136"/>
                  </a:cubicBezTo>
                  <a:cubicBezTo>
                    <a:pt x="76" y="136"/>
                    <a:pt x="80" y="135"/>
                    <a:pt x="83" y="135"/>
                  </a:cubicBezTo>
                  <a:cubicBezTo>
                    <a:pt x="84" y="135"/>
                    <a:pt x="85" y="135"/>
                    <a:pt x="86" y="135"/>
                  </a:cubicBezTo>
                  <a:cubicBezTo>
                    <a:pt x="86" y="135"/>
                    <a:pt x="86" y="134"/>
                    <a:pt x="86" y="134"/>
                  </a:cubicBezTo>
                  <a:cubicBezTo>
                    <a:pt x="86" y="134"/>
                    <a:pt x="87" y="134"/>
                    <a:pt x="87" y="134"/>
                  </a:cubicBezTo>
                  <a:cubicBezTo>
                    <a:pt x="87" y="134"/>
                    <a:pt x="86" y="134"/>
                    <a:pt x="86" y="134"/>
                  </a:cubicBezTo>
                  <a:cubicBezTo>
                    <a:pt x="87" y="135"/>
                    <a:pt x="87" y="135"/>
                    <a:pt x="87" y="135"/>
                  </a:cubicBezTo>
                  <a:cubicBezTo>
                    <a:pt x="87" y="134"/>
                    <a:pt x="88" y="134"/>
                    <a:pt x="88" y="133"/>
                  </a:cubicBezTo>
                  <a:cubicBezTo>
                    <a:pt x="88" y="133"/>
                    <a:pt x="89" y="133"/>
                    <a:pt x="89" y="133"/>
                  </a:cubicBezTo>
                  <a:cubicBezTo>
                    <a:pt x="89" y="134"/>
                    <a:pt x="91" y="133"/>
                    <a:pt x="91" y="133"/>
                  </a:cubicBezTo>
                  <a:cubicBezTo>
                    <a:pt x="91" y="132"/>
                    <a:pt x="91" y="132"/>
                    <a:pt x="91" y="132"/>
                  </a:cubicBezTo>
                  <a:cubicBezTo>
                    <a:pt x="91" y="131"/>
                    <a:pt x="91" y="131"/>
                    <a:pt x="92" y="132"/>
                  </a:cubicBezTo>
                  <a:cubicBezTo>
                    <a:pt x="92" y="132"/>
                    <a:pt x="91" y="132"/>
                    <a:pt x="91" y="132"/>
                  </a:cubicBezTo>
                  <a:cubicBezTo>
                    <a:pt x="93" y="132"/>
                    <a:pt x="94" y="131"/>
                    <a:pt x="95" y="131"/>
                  </a:cubicBezTo>
                  <a:cubicBezTo>
                    <a:pt x="95" y="131"/>
                    <a:pt x="95" y="130"/>
                    <a:pt x="96" y="131"/>
                  </a:cubicBezTo>
                  <a:close/>
                  <a:moveTo>
                    <a:pt x="93" y="131"/>
                  </a:moveTo>
                  <a:cubicBezTo>
                    <a:pt x="92" y="131"/>
                    <a:pt x="93" y="131"/>
                    <a:pt x="92" y="131"/>
                  </a:cubicBezTo>
                  <a:cubicBezTo>
                    <a:pt x="93" y="130"/>
                    <a:pt x="93" y="130"/>
                    <a:pt x="93" y="131"/>
                  </a:cubicBezTo>
                  <a:cubicBezTo>
                    <a:pt x="93" y="131"/>
                    <a:pt x="93" y="131"/>
                    <a:pt x="93" y="131"/>
                  </a:cubicBezTo>
                  <a:close/>
                  <a:moveTo>
                    <a:pt x="84" y="129"/>
                  </a:moveTo>
                  <a:cubicBezTo>
                    <a:pt x="84" y="129"/>
                    <a:pt x="85" y="129"/>
                    <a:pt x="85" y="129"/>
                  </a:cubicBezTo>
                  <a:cubicBezTo>
                    <a:pt x="83" y="129"/>
                    <a:pt x="83" y="129"/>
                    <a:pt x="82" y="130"/>
                  </a:cubicBezTo>
                  <a:cubicBezTo>
                    <a:pt x="83" y="130"/>
                    <a:pt x="84" y="129"/>
                    <a:pt x="84" y="129"/>
                  </a:cubicBezTo>
                  <a:close/>
                  <a:moveTo>
                    <a:pt x="147" y="129"/>
                  </a:moveTo>
                  <a:cubicBezTo>
                    <a:pt x="147" y="130"/>
                    <a:pt x="147" y="130"/>
                    <a:pt x="147" y="130"/>
                  </a:cubicBezTo>
                  <a:cubicBezTo>
                    <a:pt x="147" y="130"/>
                    <a:pt x="147" y="129"/>
                    <a:pt x="147" y="129"/>
                  </a:cubicBezTo>
                  <a:close/>
                  <a:moveTo>
                    <a:pt x="67" y="133"/>
                  </a:moveTo>
                  <a:cubicBezTo>
                    <a:pt x="67" y="133"/>
                    <a:pt x="66" y="133"/>
                    <a:pt x="65" y="133"/>
                  </a:cubicBezTo>
                  <a:cubicBezTo>
                    <a:pt x="66" y="133"/>
                    <a:pt x="67" y="134"/>
                    <a:pt x="67" y="133"/>
                  </a:cubicBezTo>
                  <a:close/>
                  <a:moveTo>
                    <a:pt x="68" y="133"/>
                  </a:moveTo>
                  <a:cubicBezTo>
                    <a:pt x="68" y="133"/>
                    <a:pt x="68" y="133"/>
                    <a:pt x="68" y="133"/>
                  </a:cubicBezTo>
                  <a:cubicBezTo>
                    <a:pt x="68" y="133"/>
                    <a:pt x="68" y="133"/>
                    <a:pt x="68" y="133"/>
                  </a:cubicBezTo>
                  <a:cubicBezTo>
                    <a:pt x="68" y="132"/>
                    <a:pt x="68" y="132"/>
                    <a:pt x="68" y="133"/>
                  </a:cubicBezTo>
                  <a:close/>
                  <a:moveTo>
                    <a:pt x="128" y="137"/>
                  </a:moveTo>
                  <a:cubicBezTo>
                    <a:pt x="127" y="137"/>
                    <a:pt x="127" y="138"/>
                    <a:pt x="127" y="138"/>
                  </a:cubicBezTo>
                  <a:cubicBezTo>
                    <a:pt x="127" y="138"/>
                    <a:pt x="128" y="138"/>
                    <a:pt x="128" y="137"/>
                  </a:cubicBezTo>
                  <a:close/>
                  <a:moveTo>
                    <a:pt x="134" y="140"/>
                  </a:moveTo>
                  <a:cubicBezTo>
                    <a:pt x="134" y="140"/>
                    <a:pt x="134" y="140"/>
                    <a:pt x="134" y="140"/>
                  </a:cubicBezTo>
                  <a:cubicBezTo>
                    <a:pt x="134" y="140"/>
                    <a:pt x="134" y="140"/>
                    <a:pt x="133" y="140"/>
                  </a:cubicBezTo>
                  <a:cubicBezTo>
                    <a:pt x="133" y="140"/>
                    <a:pt x="133" y="141"/>
                    <a:pt x="133" y="141"/>
                  </a:cubicBezTo>
                  <a:cubicBezTo>
                    <a:pt x="133" y="142"/>
                    <a:pt x="133" y="144"/>
                    <a:pt x="132" y="143"/>
                  </a:cubicBezTo>
                  <a:cubicBezTo>
                    <a:pt x="132" y="144"/>
                    <a:pt x="132" y="144"/>
                    <a:pt x="132" y="145"/>
                  </a:cubicBezTo>
                  <a:cubicBezTo>
                    <a:pt x="132" y="144"/>
                    <a:pt x="133" y="144"/>
                    <a:pt x="133" y="144"/>
                  </a:cubicBezTo>
                  <a:cubicBezTo>
                    <a:pt x="133" y="144"/>
                    <a:pt x="133" y="144"/>
                    <a:pt x="133" y="144"/>
                  </a:cubicBezTo>
                  <a:cubicBezTo>
                    <a:pt x="133" y="144"/>
                    <a:pt x="134" y="144"/>
                    <a:pt x="134" y="144"/>
                  </a:cubicBezTo>
                  <a:cubicBezTo>
                    <a:pt x="134" y="144"/>
                    <a:pt x="134" y="143"/>
                    <a:pt x="134" y="143"/>
                  </a:cubicBezTo>
                  <a:cubicBezTo>
                    <a:pt x="135" y="143"/>
                    <a:pt x="135" y="142"/>
                    <a:pt x="135" y="140"/>
                  </a:cubicBezTo>
                  <a:cubicBezTo>
                    <a:pt x="135" y="140"/>
                    <a:pt x="135" y="140"/>
                    <a:pt x="134" y="140"/>
                  </a:cubicBezTo>
                  <a:close/>
                  <a:moveTo>
                    <a:pt x="46" y="142"/>
                  </a:moveTo>
                  <a:cubicBezTo>
                    <a:pt x="46" y="142"/>
                    <a:pt x="46" y="142"/>
                    <a:pt x="46" y="142"/>
                  </a:cubicBezTo>
                  <a:cubicBezTo>
                    <a:pt x="46" y="141"/>
                    <a:pt x="46" y="141"/>
                    <a:pt x="45" y="141"/>
                  </a:cubicBezTo>
                  <a:cubicBezTo>
                    <a:pt x="45" y="141"/>
                    <a:pt x="46" y="141"/>
                    <a:pt x="46" y="142"/>
                  </a:cubicBezTo>
                  <a:close/>
                  <a:moveTo>
                    <a:pt x="110" y="141"/>
                  </a:moveTo>
                  <a:cubicBezTo>
                    <a:pt x="109" y="141"/>
                    <a:pt x="108" y="143"/>
                    <a:pt x="106" y="143"/>
                  </a:cubicBezTo>
                  <a:cubicBezTo>
                    <a:pt x="105" y="145"/>
                    <a:pt x="103" y="145"/>
                    <a:pt x="102" y="147"/>
                  </a:cubicBezTo>
                  <a:cubicBezTo>
                    <a:pt x="103" y="147"/>
                    <a:pt x="105" y="146"/>
                    <a:pt x="105" y="146"/>
                  </a:cubicBezTo>
                  <a:cubicBezTo>
                    <a:pt x="105" y="146"/>
                    <a:pt x="106" y="146"/>
                    <a:pt x="106" y="145"/>
                  </a:cubicBezTo>
                  <a:cubicBezTo>
                    <a:pt x="106" y="145"/>
                    <a:pt x="106" y="145"/>
                    <a:pt x="106" y="145"/>
                  </a:cubicBezTo>
                  <a:cubicBezTo>
                    <a:pt x="106" y="145"/>
                    <a:pt x="107" y="145"/>
                    <a:pt x="107" y="145"/>
                  </a:cubicBezTo>
                  <a:cubicBezTo>
                    <a:pt x="107" y="145"/>
                    <a:pt x="108" y="145"/>
                    <a:pt x="108" y="145"/>
                  </a:cubicBezTo>
                  <a:cubicBezTo>
                    <a:pt x="108" y="145"/>
                    <a:pt x="109" y="144"/>
                    <a:pt x="110" y="144"/>
                  </a:cubicBezTo>
                  <a:cubicBezTo>
                    <a:pt x="110" y="144"/>
                    <a:pt x="110" y="144"/>
                    <a:pt x="110" y="144"/>
                  </a:cubicBezTo>
                  <a:cubicBezTo>
                    <a:pt x="111" y="143"/>
                    <a:pt x="110" y="142"/>
                    <a:pt x="110" y="141"/>
                  </a:cubicBezTo>
                  <a:close/>
                  <a:moveTo>
                    <a:pt x="107" y="144"/>
                  </a:moveTo>
                  <a:cubicBezTo>
                    <a:pt x="107" y="144"/>
                    <a:pt x="108" y="144"/>
                    <a:pt x="108" y="144"/>
                  </a:cubicBezTo>
                  <a:cubicBezTo>
                    <a:pt x="108" y="144"/>
                    <a:pt x="107" y="144"/>
                    <a:pt x="107" y="144"/>
                  </a:cubicBezTo>
                  <a:close/>
                  <a:moveTo>
                    <a:pt x="138" y="146"/>
                  </a:moveTo>
                  <a:cubicBezTo>
                    <a:pt x="137" y="146"/>
                    <a:pt x="136" y="147"/>
                    <a:pt x="136" y="147"/>
                  </a:cubicBezTo>
                  <a:cubicBezTo>
                    <a:pt x="137" y="147"/>
                    <a:pt x="138" y="147"/>
                    <a:pt x="138" y="146"/>
                  </a:cubicBezTo>
                  <a:close/>
                  <a:moveTo>
                    <a:pt x="140" y="146"/>
                  </a:moveTo>
                  <a:cubicBezTo>
                    <a:pt x="140" y="147"/>
                    <a:pt x="140" y="149"/>
                    <a:pt x="140" y="149"/>
                  </a:cubicBezTo>
                  <a:cubicBezTo>
                    <a:pt x="141" y="149"/>
                    <a:pt x="141" y="147"/>
                    <a:pt x="140" y="146"/>
                  </a:cubicBezTo>
                  <a:close/>
                  <a:moveTo>
                    <a:pt x="44" y="153"/>
                  </a:moveTo>
                  <a:cubicBezTo>
                    <a:pt x="43" y="153"/>
                    <a:pt x="42" y="153"/>
                    <a:pt x="42" y="152"/>
                  </a:cubicBezTo>
                  <a:cubicBezTo>
                    <a:pt x="44" y="152"/>
                    <a:pt x="46" y="154"/>
                    <a:pt x="48" y="154"/>
                  </a:cubicBezTo>
                  <a:cubicBezTo>
                    <a:pt x="48" y="153"/>
                    <a:pt x="47" y="153"/>
                    <a:pt x="47" y="153"/>
                  </a:cubicBezTo>
                  <a:cubicBezTo>
                    <a:pt x="45" y="151"/>
                    <a:pt x="41" y="151"/>
                    <a:pt x="40" y="149"/>
                  </a:cubicBezTo>
                  <a:cubicBezTo>
                    <a:pt x="38" y="149"/>
                    <a:pt x="37" y="148"/>
                    <a:pt x="35" y="148"/>
                  </a:cubicBezTo>
                  <a:cubicBezTo>
                    <a:pt x="35" y="148"/>
                    <a:pt x="35" y="148"/>
                    <a:pt x="35" y="148"/>
                  </a:cubicBezTo>
                  <a:cubicBezTo>
                    <a:pt x="34" y="148"/>
                    <a:pt x="34" y="148"/>
                    <a:pt x="33" y="148"/>
                  </a:cubicBezTo>
                  <a:cubicBezTo>
                    <a:pt x="33" y="149"/>
                    <a:pt x="34" y="149"/>
                    <a:pt x="34" y="149"/>
                  </a:cubicBezTo>
                  <a:cubicBezTo>
                    <a:pt x="34" y="149"/>
                    <a:pt x="34" y="149"/>
                    <a:pt x="34" y="150"/>
                  </a:cubicBezTo>
                  <a:cubicBezTo>
                    <a:pt x="34" y="150"/>
                    <a:pt x="35" y="150"/>
                    <a:pt x="35" y="149"/>
                  </a:cubicBezTo>
                  <a:cubicBezTo>
                    <a:pt x="34" y="149"/>
                    <a:pt x="34" y="149"/>
                    <a:pt x="34" y="149"/>
                  </a:cubicBezTo>
                  <a:cubicBezTo>
                    <a:pt x="35" y="149"/>
                    <a:pt x="35" y="149"/>
                    <a:pt x="35" y="150"/>
                  </a:cubicBezTo>
                  <a:cubicBezTo>
                    <a:pt x="35" y="150"/>
                    <a:pt x="35" y="151"/>
                    <a:pt x="36" y="150"/>
                  </a:cubicBezTo>
                  <a:cubicBezTo>
                    <a:pt x="36" y="150"/>
                    <a:pt x="35" y="150"/>
                    <a:pt x="35" y="150"/>
                  </a:cubicBezTo>
                  <a:cubicBezTo>
                    <a:pt x="37" y="150"/>
                    <a:pt x="38" y="151"/>
                    <a:pt x="39" y="152"/>
                  </a:cubicBezTo>
                  <a:cubicBezTo>
                    <a:pt x="40" y="153"/>
                    <a:pt x="40" y="154"/>
                    <a:pt x="42" y="154"/>
                  </a:cubicBezTo>
                  <a:cubicBezTo>
                    <a:pt x="42" y="154"/>
                    <a:pt x="42" y="153"/>
                    <a:pt x="42" y="153"/>
                  </a:cubicBezTo>
                  <a:cubicBezTo>
                    <a:pt x="43" y="153"/>
                    <a:pt x="43" y="154"/>
                    <a:pt x="44" y="155"/>
                  </a:cubicBezTo>
                  <a:cubicBezTo>
                    <a:pt x="45" y="155"/>
                    <a:pt x="45" y="154"/>
                    <a:pt x="46" y="155"/>
                  </a:cubicBezTo>
                  <a:cubicBezTo>
                    <a:pt x="46" y="155"/>
                    <a:pt x="47" y="155"/>
                    <a:pt x="47" y="155"/>
                  </a:cubicBezTo>
                  <a:cubicBezTo>
                    <a:pt x="47" y="155"/>
                    <a:pt x="48" y="155"/>
                    <a:pt x="48" y="155"/>
                  </a:cubicBezTo>
                  <a:cubicBezTo>
                    <a:pt x="48" y="156"/>
                    <a:pt x="48" y="156"/>
                    <a:pt x="48" y="156"/>
                  </a:cubicBezTo>
                  <a:cubicBezTo>
                    <a:pt x="48" y="156"/>
                    <a:pt x="49" y="156"/>
                    <a:pt x="49" y="156"/>
                  </a:cubicBezTo>
                  <a:cubicBezTo>
                    <a:pt x="48" y="157"/>
                    <a:pt x="48" y="156"/>
                    <a:pt x="47" y="156"/>
                  </a:cubicBezTo>
                  <a:cubicBezTo>
                    <a:pt x="48" y="157"/>
                    <a:pt x="49" y="157"/>
                    <a:pt x="50" y="157"/>
                  </a:cubicBezTo>
                  <a:cubicBezTo>
                    <a:pt x="50" y="157"/>
                    <a:pt x="51" y="158"/>
                    <a:pt x="51" y="157"/>
                  </a:cubicBezTo>
                  <a:cubicBezTo>
                    <a:pt x="50" y="156"/>
                    <a:pt x="48" y="155"/>
                    <a:pt x="46" y="155"/>
                  </a:cubicBezTo>
                  <a:cubicBezTo>
                    <a:pt x="46" y="154"/>
                    <a:pt x="45" y="154"/>
                    <a:pt x="44" y="153"/>
                  </a:cubicBezTo>
                  <a:close/>
                  <a:moveTo>
                    <a:pt x="39" y="150"/>
                  </a:moveTo>
                  <a:cubicBezTo>
                    <a:pt x="39" y="150"/>
                    <a:pt x="38" y="150"/>
                    <a:pt x="39" y="149"/>
                  </a:cubicBezTo>
                  <a:cubicBezTo>
                    <a:pt x="39" y="149"/>
                    <a:pt x="39" y="149"/>
                    <a:pt x="39" y="149"/>
                  </a:cubicBezTo>
                  <a:cubicBezTo>
                    <a:pt x="39" y="150"/>
                    <a:pt x="39" y="150"/>
                    <a:pt x="39" y="150"/>
                  </a:cubicBezTo>
                  <a:close/>
                  <a:moveTo>
                    <a:pt x="53" y="157"/>
                  </a:moveTo>
                  <a:cubicBezTo>
                    <a:pt x="52" y="157"/>
                    <a:pt x="52" y="157"/>
                    <a:pt x="51" y="157"/>
                  </a:cubicBezTo>
                  <a:cubicBezTo>
                    <a:pt x="52" y="158"/>
                    <a:pt x="54" y="159"/>
                    <a:pt x="56" y="158"/>
                  </a:cubicBezTo>
                  <a:cubicBezTo>
                    <a:pt x="55" y="157"/>
                    <a:pt x="54" y="158"/>
                    <a:pt x="53" y="157"/>
                  </a:cubicBezTo>
                  <a:close/>
                  <a:moveTo>
                    <a:pt x="32" y="149"/>
                  </a:moveTo>
                  <a:cubicBezTo>
                    <a:pt x="31" y="149"/>
                    <a:pt x="31" y="149"/>
                    <a:pt x="31" y="149"/>
                  </a:cubicBezTo>
                  <a:cubicBezTo>
                    <a:pt x="32" y="150"/>
                    <a:pt x="33" y="150"/>
                    <a:pt x="33" y="151"/>
                  </a:cubicBezTo>
                  <a:cubicBezTo>
                    <a:pt x="33" y="152"/>
                    <a:pt x="34" y="152"/>
                    <a:pt x="34" y="152"/>
                  </a:cubicBezTo>
                  <a:cubicBezTo>
                    <a:pt x="34" y="151"/>
                    <a:pt x="35" y="151"/>
                    <a:pt x="35" y="152"/>
                  </a:cubicBezTo>
                  <a:cubicBezTo>
                    <a:pt x="35" y="152"/>
                    <a:pt x="35" y="152"/>
                    <a:pt x="35" y="151"/>
                  </a:cubicBezTo>
                  <a:cubicBezTo>
                    <a:pt x="33" y="151"/>
                    <a:pt x="33" y="150"/>
                    <a:pt x="32" y="149"/>
                  </a:cubicBezTo>
                  <a:close/>
                  <a:moveTo>
                    <a:pt x="50" y="150"/>
                  </a:moveTo>
                  <a:cubicBezTo>
                    <a:pt x="51" y="151"/>
                    <a:pt x="51" y="151"/>
                    <a:pt x="52" y="152"/>
                  </a:cubicBezTo>
                  <a:cubicBezTo>
                    <a:pt x="52" y="151"/>
                    <a:pt x="52" y="151"/>
                    <a:pt x="53" y="151"/>
                  </a:cubicBezTo>
                  <a:cubicBezTo>
                    <a:pt x="53" y="151"/>
                    <a:pt x="53" y="152"/>
                    <a:pt x="53" y="151"/>
                  </a:cubicBezTo>
                  <a:cubicBezTo>
                    <a:pt x="53" y="151"/>
                    <a:pt x="53" y="151"/>
                    <a:pt x="53" y="151"/>
                  </a:cubicBezTo>
                  <a:cubicBezTo>
                    <a:pt x="52" y="151"/>
                    <a:pt x="51" y="150"/>
                    <a:pt x="50" y="150"/>
                  </a:cubicBezTo>
                  <a:close/>
                  <a:moveTo>
                    <a:pt x="48" y="157"/>
                  </a:moveTo>
                  <a:cubicBezTo>
                    <a:pt x="47" y="157"/>
                    <a:pt x="47" y="157"/>
                    <a:pt x="46" y="156"/>
                  </a:cubicBezTo>
                  <a:cubicBezTo>
                    <a:pt x="47" y="156"/>
                    <a:pt x="47" y="156"/>
                    <a:pt x="47" y="156"/>
                  </a:cubicBezTo>
                  <a:cubicBezTo>
                    <a:pt x="46" y="155"/>
                    <a:pt x="44" y="155"/>
                    <a:pt x="43" y="155"/>
                  </a:cubicBezTo>
                  <a:cubicBezTo>
                    <a:pt x="43" y="155"/>
                    <a:pt x="44" y="155"/>
                    <a:pt x="44" y="155"/>
                  </a:cubicBezTo>
                  <a:cubicBezTo>
                    <a:pt x="44" y="156"/>
                    <a:pt x="44" y="156"/>
                    <a:pt x="44" y="156"/>
                  </a:cubicBezTo>
                  <a:cubicBezTo>
                    <a:pt x="45" y="156"/>
                    <a:pt x="44" y="156"/>
                    <a:pt x="45" y="156"/>
                  </a:cubicBezTo>
                  <a:cubicBezTo>
                    <a:pt x="45" y="155"/>
                    <a:pt x="46" y="156"/>
                    <a:pt x="45" y="157"/>
                  </a:cubicBezTo>
                  <a:cubicBezTo>
                    <a:pt x="46" y="157"/>
                    <a:pt x="46" y="157"/>
                    <a:pt x="46" y="158"/>
                  </a:cubicBezTo>
                  <a:cubicBezTo>
                    <a:pt x="46" y="158"/>
                    <a:pt x="46" y="157"/>
                    <a:pt x="46" y="158"/>
                  </a:cubicBezTo>
                  <a:cubicBezTo>
                    <a:pt x="46" y="158"/>
                    <a:pt x="47" y="158"/>
                    <a:pt x="47" y="158"/>
                  </a:cubicBezTo>
                  <a:cubicBezTo>
                    <a:pt x="47" y="158"/>
                    <a:pt x="47" y="158"/>
                    <a:pt x="47" y="158"/>
                  </a:cubicBezTo>
                  <a:cubicBezTo>
                    <a:pt x="48" y="158"/>
                    <a:pt x="48" y="158"/>
                    <a:pt x="48" y="157"/>
                  </a:cubicBezTo>
                  <a:close/>
                  <a:moveTo>
                    <a:pt x="87" y="157"/>
                  </a:moveTo>
                  <a:cubicBezTo>
                    <a:pt x="87" y="156"/>
                    <a:pt x="88" y="157"/>
                    <a:pt x="89" y="157"/>
                  </a:cubicBezTo>
                  <a:cubicBezTo>
                    <a:pt x="89" y="157"/>
                    <a:pt x="90" y="156"/>
                    <a:pt x="90" y="156"/>
                  </a:cubicBezTo>
                  <a:cubicBezTo>
                    <a:pt x="89" y="156"/>
                    <a:pt x="88" y="156"/>
                    <a:pt x="87" y="156"/>
                  </a:cubicBezTo>
                  <a:cubicBezTo>
                    <a:pt x="87" y="156"/>
                    <a:pt x="87" y="156"/>
                    <a:pt x="87" y="157"/>
                  </a:cubicBezTo>
                  <a:close/>
                  <a:moveTo>
                    <a:pt x="80" y="159"/>
                  </a:moveTo>
                  <a:cubicBezTo>
                    <a:pt x="80" y="159"/>
                    <a:pt x="79" y="159"/>
                    <a:pt x="79" y="158"/>
                  </a:cubicBezTo>
                  <a:cubicBezTo>
                    <a:pt x="79" y="159"/>
                    <a:pt x="80" y="159"/>
                    <a:pt x="80" y="159"/>
                  </a:cubicBezTo>
                  <a:cubicBezTo>
                    <a:pt x="80" y="159"/>
                    <a:pt x="80" y="159"/>
                    <a:pt x="80" y="159"/>
                  </a:cubicBezTo>
                  <a:close/>
                  <a:moveTo>
                    <a:pt x="57" y="165"/>
                  </a:moveTo>
                  <a:cubicBezTo>
                    <a:pt x="58" y="165"/>
                    <a:pt x="58" y="165"/>
                    <a:pt x="58" y="166"/>
                  </a:cubicBezTo>
                  <a:cubicBezTo>
                    <a:pt x="58" y="166"/>
                    <a:pt x="58" y="166"/>
                    <a:pt x="58" y="166"/>
                  </a:cubicBezTo>
                  <a:cubicBezTo>
                    <a:pt x="58" y="166"/>
                    <a:pt x="59" y="165"/>
                    <a:pt x="59" y="165"/>
                  </a:cubicBezTo>
                  <a:cubicBezTo>
                    <a:pt x="59" y="165"/>
                    <a:pt x="59" y="165"/>
                    <a:pt x="59" y="165"/>
                  </a:cubicBezTo>
                  <a:cubicBezTo>
                    <a:pt x="59" y="165"/>
                    <a:pt x="58" y="165"/>
                    <a:pt x="57" y="165"/>
                  </a:cubicBezTo>
                  <a:close/>
                  <a:moveTo>
                    <a:pt x="62" y="13"/>
                  </a:moveTo>
                  <a:cubicBezTo>
                    <a:pt x="63" y="13"/>
                    <a:pt x="65" y="12"/>
                    <a:pt x="66" y="13"/>
                  </a:cubicBezTo>
                  <a:cubicBezTo>
                    <a:pt x="66" y="13"/>
                    <a:pt x="66" y="14"/>
                    <a:pt x="66" y="14"/>
                  </a:cubicBezTo>
                  <a:cubicBezTo>
                    <a:pt x="64" y="14"/>
                    <a:pt x="62" y="13"/>
                    <a:pt x="61" y="14"/>
                  </a:cubicBezTo>
                  <a:cubicBezTo>
                    <a:pt x="63" y="15"/>
                    <a:pt x="63" y="14"/>
                    <a:pt x="65" y="14"/>
                  </a:cubicBezTo>
                  <a:cubicBezTo>
                    <a:pt x="65" y="14"/>
                    <a:pt x="65" y="14"/>
                    <a:pt x="65" y="14"/>
                  </a:cubicBezTo>
                  <a:cubicBezTo>
                    <a:pt x="67" y="14"/>
                    <a:pt x="69" y="14"/>
                    <a:pt x="71" y="14"/>
                  </a:cubicBezTo>
                  <a:cubicBezTo>
                    <a:pt x="71" y="14"/>
                    <a:pt x="71" y="14"/>
                    <a:pt x="72" y="14"/>
                  </a:cubicBezTo>
                  <a:cubicBezTo>
                    <a:pt x="72" y="13"/>
                    <a:pt x="71" y="13"/>
                    <a:pt x="72" y="13"/>
                  </a:cubicBezTo>
                  <a:cubicBezTo>
                    <a:pt x="72" y="13"/>
                    <a:pt x="72" y="13"/>
                    <a:pt x="72" y="13"/>
                  </a:cubicBezTo>
                  <a:cubicBezTo>
                    <a:pt x="73" y="13"/>
                    <a:pt x="72" y="13"/>
                    <a:pt x="72" y="14"/>
                  </a:cubicBezTo>
                  <a:cubicBezTo>
                    <a:pt x="73" y="14"/>
                    <a:pt x="74" y="14"/>
                    <a:pt x="75" y="14"/>
                  </a:cubicBezTo>
                  <a:cubicBezTo>
                    <a:pt x="75" y="14"/>
                    <a:pt x="75" y="14"/>
                    <a:pt x="75" y="14"/>
                  </a:cubicBezTo>
                  <a:cubicBezTo>
                    <a:pt x="76" y="15"/>
                    <a:pt x="78" y="15"/>
                    <a:pt x="79" y="15"/>
                  </a:cubicBezTo>
                  <a:cubicBezTo>
                    <a:pt x="80" y="14"/>
                    <a:pt x="82" y="15"/>
                    <a:pt x="84" y="15"/>
                  </a:cubicBezTo>
                  <a:cubicBezTo>
                    <a:pt x="84" y="14"/>
                    <a:pt x="83" y="14"/>
                    <a:pt x="82" y="14"/>
                  </a:cubicBezTo>
                  <a:cubicBezTo>
                    <a:pt x="81" y="14"/>
                    <a:pt x="80" y="14"/>
                    <a:pt x="79" y="13"/>
                  </a:cubicBezTo>
                  <a:cubicBezTo>
                    <a:pt x="79" y="13"/>
                    <a:pt x="79" y="13"/>
                    <a:pt x="79" y="13"/>
                  </a:cubicBezTo>
                  <a:cubicBezTo>
                    <a:pt x="78" y="13"/>
                    <a:pt x="77" y="13"/>
                    <a:pt x="76" y="13"/>
                  </a:cubicBezTo>
                  <a:cubicBezTo>
                    <a:pt x="74" y="12"/>
                    <a:pt x="72" y="13"/>
                    <a:pt x="70" y="12"/>
                  </a:cubicBezTo>
                  <a:cubicBezTo>
                    <a:pt x="69" y="13"/>
                    <a:pt x="68" y="12"/>
                    <a:pt x="68" y="11"/>
                  </a:cubicBezTo>
                  <a:cubicBezTo>
                    <a:pt x="67" y="11"/>
                    <a:pt x="67" y="12"/>
                    <a:pt x="67" y="12"/>
                  </a:cubicBezTo>
                  <a:cubicBezTo>
                    <a:pt x="67" y="12"/>
                    <a:pt x="67" y="12"/>
                    <a:pt x="67" y="12"/>
                  </a:cubicBezTo>
                  <a:cubicBezTo>
                    <a:pt x="66" y="12"/>
                    <a:pt x="65" y="13"/>
                    <a:pt x="65" y="12"/>
                  </a:cubicBezTo>
                  <a:cubicBezTo>
                    <a:pt x="65" y="11"/>
                    <a:pt x="66" y="12"/>
                    <a:pt x="66" y="12"/>
                  </a:cubicBezTo>
                  <a:cubicBezTo>
                    <a:pt x="66" y="12"/>
                    <a:pt x="66" y="12"/>
                    <a:pt x="66" y="12"/>
                  </a:cubicBezTo>
                  <a:cubicBezTo>
                    <a:pt x="66" y="11"/>
                    <a:pt x="66" y="11"/>
                    <a:pt x="66" y="11"/>
                  </a:cubicBezTo>
                  <a:cubicBezTo>
                    <a:pt x="65" y="11"/>
                    <a:pt x="65" y="12"/>
                    <a:pt x="65" y="12"/>
                  </a:cubicBezTo>
                  <a:cubicBezTo>
                    <a:pt x="64" y="11"/>
                    <a:pt x="63" y="12"/>
                    <a:pt x="62" y="11"/>
                  </a:cubicBezTo>
                  <a:cubicBezTo>
                    <a:pt x="62" y="12"/>
                    <a:pt x="61" y="12"/>
                    <a:pt x="61" y="12"/>
                  </a:cubicBezTo>
                  <a:cubicBezTo>
                    <a:pt x="61" y="13"/>
                    <a:pt x="61" y="13"/>
                    <a:pt x="62" y="13"/>
                  </a:cubicBezTo>
                  <a:close/>
                  <a:moveTo>
                    <a:pt x="69" y="13"/>
                  </a:moveTo>
                  <a:cubicBezTo>
                    <a:pt x="69" y="13"/>
                    <a:pt x="70" y="13"/>
                    <a:pt x="69" y="13"/>
                  </a:cubicBezTo>
                  <a:cubicBezTo>
                    <a:pt x="69" y="13"/>
                    <a:pt x="69" y="13"/>
                    <a:pt x="69" y="13"/>
                  </a:cubicBezTo>
                  <a:close/>
                  <a:moveTo>
                    <a:pt x="84" y="18"/>
                  </a:moveTo>
                  <a:cubicBezTo>
                    <a:pt x="84" y="17"/>
                    <a:pt x="82" y="17"/>
                    <a:pt x="81" y="17"/>
                  </a:cubicBezTo>
                  <a:cubicBezTo>
                    <a:pt x="78" y="16"/>
                    <a:pt x="74" y="16"/>
                    <a:pt x="70" y="16"/>
                  </a:cubicBezTo>
                  <a:cubicBezTo>
                    <a:pt x="69" y="15"/>
                    <a:pt x="67" y="16"/>
                    <a:pt x="65" y="16"/>
                  </a:cubicBezTo>
                  <a:cubicBezTo>
                    <a:pt x="64" y="16"/>
                    <a:pt x="63" y="16"/>
                    <a:pt x="62" y="16"/>
                  </a:cubicBezTo>
                  <a:cubicBezTo>
                    <a:pt x="61" y="17"/>
                    <a:pt x="62" y="17"/>
                    <a:pt x="62" y="17"/>
                  </a:cubicBezTo>
                  <a:cubicBezTo>
                    <a:pt x="61" y="17"/>
                    <a:pt x="61" y="17"/>
                    <a:pt x="61" y="17"/>
                  </a:cubicBezTo>
                  <a:cubicBezTo>
                    <a:pt x="61" y="17"/>
                    <a:pt x="60" y="17"/>
                    <a:pt x="60" y="17"/>
                  </a:cubicBezTo>
                  <a:cubicBezTo>
                    <a:pt x="61" y="17"/>
                    <a:pt x="62" y="19"/>
                    <a:pt x="63" y="18"/>
                  </a:cubicBezTo>
                  <a:cubicBezTo>
                    <a:pt x="63" y="18"/>
                    <a:pt x="64" y="19"/>
                    <a:pt x="64" y="19"/>
                  </a:cubicBezTo>
                  <a:cubicBezTo>
                    <a:pt x="66" y="19"/>
                    <a:pt x="70" y="18"/>
                    <a:pt x="72" y="18"/>
                  </a:cubicBezTo>
                  <a:cubicBezTo>
                    <a:pt x="73" y="19"/>
                    <a:pt x="74" y="19"/>
                    <a:pt x="75" y="19"/>
                  </a:cubicBezTo>
                  <a:cubicBezTo>
                    <a:pt x="76" y="19"/>
                    <a:pt x="76" y="19"/>
                    <a:pt x="76" y="19"/>
                  </a:cubicBezTo>
                  <a:cubicBezTo>
                    <a:pt x="76" y="19"/>
                    <a:pt x="76" y="19"/>
                    <a:pt x="77" y="19"/>
                  </a:cubicBezTo>
                  <a:cubicBezTo>
                    <a:pt x="77" y="19"/>
                    <a:pt x="78" y="20"/>
                    <a:pt x="78" y="19"/>
                  </a:cubicBezTo>
                  <a:cubicBezTo>
                    <a:pt x="80" y="19"/>
                    <a:pt x="80" y="20"/>
                    <a:pt x="81" y="20"/>
                  </a:cubicBezTo>
                  <a:cubicBezTo>
                    <a:pt x="81" y="20"/>
                    <a:pt x="81" y="20"/>
                    <a:pt x="82" y="20"/>
                  </a:cubicBezTo>
                  <a:cubicBezTo>
                    <a:pt x="81" y="20"/>
                    <a:pt x="82" y="20"/>
                    <a:pt x="82" y="21"/>
                  </a:cubicBezTo>
                  <a:cubicBezTo>
                    <a:pt x="82" y="21"/>
                    <a:pt x="82" y="21"/>
                    <a:pt x="82" y="21"/>
                  </a:cubicBezTo>
                  <a:cubicBezTo>
                    <a:pt x="82" y="20"/>
                    <a:pt x="82" y="20"/>
                    <a:pt x="82" y="20"/>
                  </a:cubicBezTo>
                  <a:cubicBezTo>
                    <a:pt x="82" y="20"/>
                    <a:pt x="82" y="20"/>
                    <a:pt x="82" y="20"/>
                  </a:cubicBezTo>
                  <a:cubicBezTo>
                    <a:pt x="83" y="20"/>
                    <a:pt x="83" y="20"/>
                    <a:pt x="84" y="20"/>
                  </a:cubicBezTo>
                  <a:cubicBezTo>
                    <a:pt x="84" y="20"/>
                    <a:pt x="84" y="20"/>
                    <a:pt x="84" y="20"/>
                  </a:cubicBezTo>
                  <a:cubicBezTo>
                    <a:pt x="84" y="21"/>
                    <a:pt x="86" y="20"/>
                    <a:pt x="86" y="21"/>
                  </a:cubicBezTo>
                  <a:cubicBezTo>
                    <a:pt x="86" y="21"/>
                    <a:pt x="87" y="21"/>
                    <a:pt x="87" y="21"/>
                  </a:cubicBezTo>
                  <a:cubicBezTo>
                    <a:pt x="87" y="22"/>
                    <a:pt x="87" y="22"/>
                    <a:pt x="87" y="22"/>
                  </a:cubicBezTo>
                  <a:cubicBezTo>
                    <a:pt x="89" y="22"/>
                    <a:pt x="91" y="24"/>
                    <a:pt x="94" y="24"/>
                  </a:cubicBezTo>
                  <a:cubicBezTo>
                    <a:pt x="94" y="24"/>
                    <a:pt x="93" y="23"/>
                    <a:pt x="93" y="24"/>
                  </a:cubicBezTo>
                  <a:cubicBezTo>
                    <a:pt x="91" y="22"/>
                    <a:pt x="89" y="22"/>
                    <a:pt x="88" y="21"/>
                  </a:cubicBezTo>
                  <a:cubicBezTo>
                    <a:pt x="88" y="21"/>
                    <a:pt x="88" y="21"/>
                    <a:pt x="88" y="21"/>
                  </a:cubicBezTo>
                  <a:cubicBezTo>
                    <a:pt x="88" y="21"/>
                    <a:pt x="89" y="21"/>
                    <a:pt x="89" y="21"/>
                  </a:cubicBezTo>
                  <a:cubicBezTo>
                    <a:pt x="88" y="21"/>
                    <a:pt x="88" y="21"/>
                    <a:pt x="88" y="21"/>
                  </a:cubicBezTo>
                  <a:cubicBezTo>
                    <a:pt x="86" y="20"/>
                    <a:pt x="83" y="19"/>
                    <a:pt x="82" y="18"/>
                  </a:cubicBezTo>
                  <a:cubicBezTo>
                    <a:pt x="83" y="18"/>
                    <a:pt x="84" y="19"/>
                    <a:pt x="85" y="19"/>
                  </a:cubicBezTo>
                  <a:cubicBezTo>
                    <a:pt x="85" y="19"/>
                    <a:pt x="85" y="18"/>
                    <a:pt x="85" y="18"/>
                  </a:cubicBezTo>
                  <a:cubicBezTo>
                    <a:pt x="85" y="18"/>
                    <a:pt x="84" y="18"/>
                    <a:pt x="84" y="18"/>
                  </a:cubicBezTo>
                  <a:close/>
                  <a:moveTo>
                    <a:pt x="109" y="28"/>
                  </a:moveTo>
                  <a:cubicBezTo>
                    <a:pt x="109" y="27"/>
                    <a:pt x="107" y="26"/>
                    <a:pt x="106" y="27"/>
                  </a:cubicBezTo>
                  <a:cubicBezTo>
                    <a:pt x="107" y="28"/>
                    <a:pt x="107" y="29"/>
                    <a:pt x="108" y="29"/>
                  </a:cubicBezTo>
                  <a:cubicBezTo>
                    <a:pt x="109" y="29"/>
                    <a:pt x="109" y="29"/>
                    <a:pt x="110" y="29"/>
                  </a:cubicBezTo>
                  <a:cubicBezTo>
                    <a:pt x="110" y="29"/>
                    <a:pt x="110" y="30"/>
                    <a:pt x="110" y="30"/>
                  </a:cubicBezTo>
                  <a:cubicBezTo>
                    <a:pt x="111" y="30"/>
                    <a:pt x="112" y="31"/>
                    <a:pt x="112" y="32"/>
                  </a:cubicBezTo>
                  <a:cubicBezTo>
                    <a:pt x="112" y="32"/>
                    <a:pt x="112" y="32"/>
                    <a:pt x="111" y="32"/>
                  </a:cubicBezTo>
                  <a:cubicBezTo>
                    <a:pt x="111" y="32"/>
                    <a:pt x="111" y="32"/>
                    <a:pt x="111" y="32"/>
                  </a:cubicBezTo>
                  <a:cubicBezTo>
                    <a:pt x="111" y="33"/>
                    <a:pt x="111" y="33"/>
                    <a:pt x="111" y="34"/>
                  </a:cubicBezTo>
                  <a:cubicBezTo>
                    <a:pt x="113" y="34"/>
                    <a:pt x="113" y="36"/>
                    <a:pt x="114" y="36"/>
                  </a:cubicBezTo>
                  <a:cubicBezTo>
                    <a:pt x="115" y="36"/>
                    <a:pt x="115" y="36"/>
                    <a:pt x="115" y="36"/>
                  </a:cubicBezTo>
                  <a:cubicBezTo>
                    <a:pt x="115" y="36"/>
                    <a:pt x="115" y="37"/>
                    <a:pt x="116" y="37"/>
                  </a:cubicBezTo>
                  <a:cubicBezTo>
                    <a:pt x="116" y="36"/>
                    <a:pt x="114" y="35"/>
                    <a:pt x="115" y="35"/>
                  </a:cubicBezTo>
                  <a:cubicBezTo>
                    <a:pt x="115" y="34"/>
                    <a:pt x="115" y="34"/>
                    <a:pt x="114" y="33"/>
                  </a:cubicBezTo>
                  <a:cubicBezTo>
                    <a:pt x="114" y="33"/>
                    <a:pt x="114" y="33"/>
                    <a:pt x="114" y="33"/>
                  </a:cubicBezTo>
                  <a:cubicBezTo>
                    <a:pt x="114" y="33"/>
                    <a:pt x="114" y="32"/>
                    <a:pt x="114" y="32"/>
                  </a:cubicBezTo>
                  <a:cubicBezTo>
                    <a:pt x="113" y="32"/>
                    <a:pt x="113" y="31"/>
                    <a:pt x="112" y="31"/>
                  </a:cubicBezTo>
                  <a:cubicBezTo>
                    <a:pt x="112" y="30"/>
                    <a:pt x="112" y="30"/>
                    <a:pt x="111" y="30"/>
                  </a:cubicBezTo>
                  <a:cubicBezTo>
                    <a:pt x="111" y="29"/>
                    <a:pt x="110" y="28"/>
                    <a:pt x="109" y="28"/>
                  </a:cubicBezTo>
                  <a:close/>
                  <a:moveTo>
                    <a:pt x="122" y="54"/>
                  </a:moveTo>
                  <a:cubicBezTo>
                    <a:pt x="122" y="55"/>
                    <a:pt x="123" y="55"/>
                    <a:pt x="124" y="56"/>
                  </a:cubicBezTo>
                  <a:cubicBezTo>
                    <a:pt x="124" y="56"/>
                    <a:pt x="124" y="56"/>
                    <a:pt x="124" y="56"/>
                  </a:cubicBezTo>
                  <a:cubicBezTo>
                    <a:pt x="124" y="55"/>
                    <a:pt x="124" y="55"/>
                    <a:pt x="124" y="55"/>
                  </a:cubicBezTo>
                  <a:cubicBezTo>
                    <a:pt x="124" y="55"/>
                    <a:pt x="124" y="55"/>
                    <a:pt x="124" y="55"/>
                  </a:cubicBezTo>
                  <a:cubicBezTo>
                    <a:pt x="123" y="55"/>
                    <a:pt x="123" y="53"/>
                    <a:pt x="122" y="53"/>
                  </a:cubicBezTo>
                  <a:cubicBezTo>
                    <a:pt x="121" y="53"/>
                    <a:pt x="121" y="53"/>
                    <a:pt x="121" y="53"/>
                  </a:cubicBezTo>
                  <a:cubicBezTo>
                    <a:pt x="121" y="54"/>
                    <a:pt x="122" y="54"/>
                    <a:pt x="122" y="54"/>
                  </a:cubicBezTo>
                  <a:close/>
                  <a:moveTo>
                    <a:pt x="135" y="87"/>
                  </a:moveTo>
                  <a:cubicBezTo>
                    <a:pt x="136" y="87"/>
                    <a:pt x="136" y="88"/>
                    <a:pt x="136" y="89"/>
                  </a:cubicBezTo>
                  <a:cubicBezTo>
                    <a:pt x="136" y="90"/>
                    <a:pt x="136" y="90"/>
                    <a:pt x="136" y="91"/>
                  </a:cubicBezTo>
                  <a:cubicBezTo>
                    <a:pt x="137" y="93"/>
                    <a:pt x="136" y="95"/>
                    <a:pt x="136" y="97"/>
                  </a:cubicBezTo>
                  <a:cubicBezTo>
                    <a:pt x="136" y="97"/>
                    <a:pt x="137" y="97"/>
                    <a:pt x="137" y="97"/>
                  </a:cubicBezTo>
                  <a:cubicBezTo>
                    <a:pt x="137" y="97"/>
                    <a:pt x="137" y="97"/>
                    <a:pt x="137" y="96"/>
                  </a:cubicBezTo>
                  <a:cubicBezTo>
                    <a:pt x="137" y="94"/>
                    <a:pt x="137" y="92"/>
                    <a:pt x="137" y="89"/>
                  </a:cubicBezTo>
                  <a:cubicBezTo>
                    <a:pt x="137" y="89"/>
                    <a:pt x="137" y="89"/>
                    <a:pt x="137" y="89"/>
                  </a:cubicBezTo>
                  <a:cubicBezTo>
                    <a:pt x="137" y="88"/>
                    <a:pt x="137" y="88"/>
                    <a:pt x="137" y="87"/>
                  </a:cubicBezTo>
                  <a:cubicBezTo>
                    <a:pt x="137" y="86"/>
                    <a:pt x="137" y="86"/>
                    <a:pt x="137" y="86"/>
                  </a:cubicBezTo>
                  <a:cubicBezTo>
                    <a:pt x="136" y="85"/>
                    <a:pt x="137" y="83"/>
                    <a:pt x="137" y="82"/>
                  </a:cubicBezTo>
                  <a:cubicBezTo>
                    <a:pt x="136" y="82"/>
                    <a:pt x="137" y="82"/>
                    <a:pt x="136" y="83"/>
                  </a:cubicBezTo>
                  <a:cubicBezTo>
                    <a:pt x="136" y="82"/>
                    <a:pt x="136" y="82"/>
                    <a:pt x="136" y="81"/>
                  </a:cubicBezTo>
                  <a:cubicBezTo>
                    <a:pt x="136" y="82"/>
                    <a:pt x="135" y="82"/>
                    <a:pt x="135" y="82"/>
                  </a:cubicBezTo>
                  <a:cubicBezTo>
                    <a:pt x="135" y="82"/>
                    <a:pt x="135" y="83"/>
                    <a:pt x="135" y="84"/>
                  </a:cubicBezTo>
                  <a:cubicBezTo>
                    <a:pt x="135" y="84"/>
                    <a:pt x="135" y="84"/>
                    <a:pt x="135" y="84"/>
                  </a:cubicBezTo>
                  <a:cubicBezTo>
                    <a:pt x="134" y="84"/>
                    <a:pt x="135" y="83"/>
                    <a:pt x="134" y="83"/>
                  </a:cubicBezTo>
                  <a:cubicBezTo>
                    <a:pt x="134" y="84"/>
                    <a:pt x="134" y="87"/>
                    <a:pt x="135" y="87"/>
                  </a:cubicBezTo>
                  <a:cubicBezTo>
                    <a:pt x="135" y="87"/>
                    <a:pt x="135" y="87"/>
                    <a:pt x="135" y="87"/>
                  </a:cubicBezTo>
                  <a:close/>
                  <a:moveTo>
                    <a:pt x="9" y="96"/>
                  </a:moveTo>
                  <a:cubicBezTo>
                    <a:pt x="10" y="96"/>
                    <a:pt x="10" y="96"/>
                    <a:pt x="10" y="96"/>
                  </a:cubicBezTo>
                  <a:cubicBezTo>
                    <a:pt x="10" y="96"/>
                    <a:pt x="10" y="96"/>
                    <a:pt x="10" y="95"/>
                  </a:cubicBezTo>
                  <a:cubicBezTo>
                    <a:pt x="10" y="95"/>
                    <a:pt x="10" y="94"/>
                    <a:pt x="9" y="94"/>
                  </a:cubicBezTo>
                  <a:cubicBezTo>
                    <a:pt x="10" y="95"/>
                    <a:pt x="9" y="96"/>
                    <a:pt x="9" y="96"/>
                  </a:cubicBezTo>
                  <a:close/>
                  <a:moveTo>
                    <a:pt x="132" y="138"/>
                  </a:moveTo>
                  <a:cubicBezTo>
                    <a:pt x="133" y="137"/>
                    <a:pt x="133" y="137"/>
                    <a:pt x="134" y="137"/>
                  </a:cubicBezTo>
                  <a:cubicBezTo>
                    <a:pt x="134" y="135"/>
                    <a:pt x="135" y="135"/>
                    <a:pt x="135" y="133"/>
                  </a:cubicBezTo>
                  <a:cubicBezTo>
                    <a:pt x="135" y="133"/>
                    <a:pt x="134" y="134"/>
                    <a:pt x="133" y="134"/>
                  </a:cubicBezTo>
                  <a:cubicBezTo>
                    <a:pt x="133" y="134"/>
                    <a:pt x="133" y="134"/>
                    <a:pt x="133" y="134"/>
                  </a:cubicBezTo>
                  <a:cubicBezTo>
                    <a:pt x="133" y="135"/>
                    <a:pt x="132" y="136"/>
                    <a:pt x="132" y="137"/>
                  </a:cubicBezTo>
                  <a:cubicBezTo>
                    <a:pt x="132" y="137"/>
                    <a:pt x="132" y="138"/>
                    <a:pt x="132" y="138"/>
                  </a:cubicBezTo>
                  <a:close/>
                  <a:moveTo>
                    <a:pt x="67" y="136"/>
                  </a:moveTo>
                  <a:cubicBezTo>
                    <a:pt x="67" y="135"/>
                    <a:pt x="65" y="135"/>
                    <a:pt x="63" y="135"/>
                  </a:cubicBezTo>
                  <a:cubicBezTo>
                    <a:pt x="63" y="135"/>
                    <a:pt x="64" y="135"/>
                    <a:pt x="63" y="135"/>
                  </a:cubicBezTo>
                  <a:cubicBezTo>
                    <a:pt x="63" y="135"/>
                    <a:pt x="63" y="135"/>
                    <a:pt x="63" y="136"/>
                  </a:cubicBezTo>
                  <a:cubicBezTo>
                    <a:pt x="63" y="136"/>
                    <a:pt x="63" y="136"/>
                    <a:pt x="63" y="136"/>
                  </a:cubicBezTo>
                  <a:cubicBezTo>
                    <a:pt x="63" y="136"/>
                    <a:pt x="62" y="136"/>
                    <a:pt x="62" y="136"/>
                  </a:cubicBezTo>
                  <a:cubicBezTo>
                    <a:pt x="63" y="136"/>
                    <a:pt x="64" y="137"/>
                    <a:pt x="65" y="136"/>
                  </a:cubicBezTo>
                  <a:cubicBezTo>
                    <a:pt x="65" y="136"/>
                    <a:pt x="65" y="136"/>
                    <a:pt x="65" y="136"/>
                  </a:cubicBezTo>
                  <a:cubicBezTo>
                    <a:pt x="66" y="135"/>
                    <a:pt x="66" y="136"/>
                    <a:pt x="67" y="136"/>
                  </a:cubicBezTo>
                  <a:close/>
                  <a:moveTo>
                    <a:pt x="35" y="145"/>
                  </a:moveTo>
                  <a:cubicBezTo>
                    <a:pt x="35" y="144"/>
                    <a:pt x="34" y="144"/>
                    <a:pt x="33" y="144"/>
                  </a:cubicBezTo>
                  <a:cubicBezTo>
                    <a:pt x="32" y="144"/>
                    <a:pt x="31" y="143"/>
                    <a:pt x="31" y="142"/>
                  </a:cubicBezTo>
                  <a:cubicBezTo>
                    <a:pt x="30" y="143"/>
                    <a:pt x="30" y="142"/>
                    <a:pt x="30" y="142"/>
                  </a:cubicBezTo>
                  <a:cubicBezTo>
                    <a:pt x="30" y="143"/>
                    <a:pt x="30" y="143"/>
                    <a:pt x="30" y="143"/>
                  </a:cubicBezTo>
                  <a:cubicBezTo>
                    <a:pt x="31" y="144"/>
                    <a:pt x="32" y="145"/>
                    <a:pt x="34" y="146"/>
                  </a:cubicBezTo>
                  <a:cubicBezTo>
                    <a:pt x="34" y="145"/>
                    <a:pt x="35" y="145"/>
                    <a:pt x="35" y="145"/>
                  </a:cubicBezTo>
                  <a:close/>
                  <a:moveTo>
                    <a:pt x="130" y="146"/>
                  </a:moveTo>
                  <a:cubicBezTo>
                    <a:pt x="129" y="145"/>
                    <a:pt x="129" y="146"/>
                    <a:pt x="128" y="146"/>
                  </a:cubicBezTo>
                  <a:cubicBezTo>
                    <a:pt x="128" y="147"/>
                    <a:pt x="127" y="147"/>
                    <a:pt x="127" y="148"/>
                  </a:cubicBezTo>
                  <a:cubicBezTo>
                    <a:pt x="127" y="148"/>
                    <a:pt x="126" y="148"/>
                    <a:pt x="126" y="148"/>
                  </a:cubicBezTo>
                  <a:cubicBezTo>
                    <a:pt x="126" y="149"/>
                    <a:pt x="126" y="149"/>
                    <a:pt x="125" y="150"/>
                  </a:cubicBezTo>
                  <a:cubicBezTo>
                    <a:pt x="126" y="150"/>
                    <a:pt x="126" y="150"/>
                    <a:pt x="126" y="150"/>
                  </a:cubicBezTo>
                  <a:cubicBezTo>
                    <a:pt x="127" y="150"/>
                    <a:pt x="127" y="149"/>
                    <a:pt x="128" y="149"/>
                  </a:cubicBezTo>
                  <a:cubicBezTo>
                    <a:pt x="128" y="148"/>
                    <a:pt x="129" y="148"/>
                    <a:pt x="129" y="147"/>
                  </a:cubicBezTo>
                  <a:cubicBezTo>
                    <a:pt x="129" y="147"/>
                    <a:pt x="130" y="147"/>
                    <a:pt x="130" y="146"/>
                  </a:cubicBezTo>
                  <a:cubicBezTo>
                    <a:pt x="130" y="146"/>
                    <a:pt x="130" y="146"/>
                    <a:pt x="130" y="146"/>
                  </a:cubicBezTo>
                  <a:close/>
                  <a:moveTo>
                    <a:pt x="76" y="159"/>
                  </a:moveTo>
                  <a:cubicBezTo>
                    <a:pt x="76" y="159"/>
                    <a:pt x="75" y="159"/>
                    <a:pt x="75" y="158"/>
                  </a:cubicBezTo>
                  <a:cubicBezTo>
                    <a:pt x="73" y="158"/>
                    <a:pt x="70" y="158"/>
                    <a:pt x="69" y="159"/>
                  </a:cubicBezTo>
                  <a:cubicBezTo>
                    <a:pt x="68" y="159"/>
                    <a:pt x="67" y="158"/>
                    <a:pt x="65" y="158"/>
                  </a:cubicBezTo>
                  <a:cubicBezTo>
                    <a:pt x="65" y="159"/>
                    <a:pt x="65" y="159"/>
                    <a:pt x="66" y="159"/>
                  </a:cubicBezTo>
                  <a:cubicBezTo>
                    <a:pt x="67" y="159"/>
                    <a:pt x="69" y="159"/>
                    <a:pt x="71" y="160"/>
                  </a:cubicBezTo>
                  <a:cubicBezTo>
                    <a:pt x="71" y="160"/>
                    <a:pt x="71" y="159"/>
                    <a:pt x="71" y="159"/>
                  </a:cubicBezTo>
                  <a:cubicBezTo>
                    <a:pt x="72" y="160"/>
                    <a:pt x="73" y="160"/>
                    <a:pt x="74" y="159"/>
                  </a:cubicBezTo>
                  <a:cubicBezTo>
                    <a:pt x="75" y="159"/>
                    <a:pt x="75" y="160"/>
                    <a:pt x="76" y="159"/>
                  </a:cubicBezTo>
                  <a:close/>
                  <a:moveTo>
                    <a:pt x="79" y="162"/>
                  </a:moveTo>
                  <a:cubicBezTo>
                    <a:pt x="80" y="162"/>
                    <a:pt x="79" y="161"/>
                    <a:pt x="79" y="161"/>
                  </a:cubicBezTo>
                  <a:cubicBezTo>
                    <a:pt x="78" y="161"/>
                    <a:pt x="77" y="161"/>
                    <a:pt x="76" y="161"/>
                  </a:cubicBezTo>
                  <a:cubicBezTo>
                    <a:pt x="75" y="161"/>
                    <a:pt x="75" y="162"/>
                    <a:pt x="75" y="162"/>
                  </a:cubicBezTo>
                  <a:cubicBezTo>
                    <a:pt x="76" y="162"/>
                    <a:pt x="78" y="163"/>
                    <a:pt x="79" y="162"/>
                  </a:cubicBezTo>
                  <a:close/>
                </a:path>
              </a:pathLst>
            </a:custGeom>
            <a:solidFill>
              <a:srgbClr val="20222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fontAlgn="auto">
                <a:spcBef>
                  <a:spcPts val="0"/>
                </a:spcBef>
                <a:spcAft>
                  <a:spcPts val="0"/>
                </a:spcAft>
              </a:pPr>
              <a:endParaRPr lang="zh-CN" altLang="en-US">
                <a:solidFill>
                  <a:prstClr val="black"/>
                </a:solidFill>
                <a:latin typeface="+mn-lt"/>
                <a:ea typeface="+mn-ea"/>
                <a:cs typeface="+mn-ea"/>
                <a:sym typeface="+mn-lt"/>
              </a:endParaRPr>
            </a:p>
          </p:txBody>
        </p:sp>
        <p:pic>
          <p:nvPicPr>
            <p:cNvPr id="48" name="图片 47"/>
            <p:cNvPicPr preferRelativeResize="0"/>
            <p:nvPr/>
          </p:nvPicPr>
          <p:blipFill rotWithShape="1">
            <a:blip r:embed="rId3" cstate="screen"/>
            <a:srcRect/>
            <a:stretch>
              <a:fillRect/>
            </a:stretch>
          </p:blipFill>
          <p:spPr>
            <a:xfrm>
              <a:off x="6600196" y="1928775"/>
              <a:ext cx="1404000" cy="1404000"/>
            </a:xfrm>
            <a:prstGeom prst="ellipse">
              <a:avLst/>
            </a:prstGeom>
          </p:spPr>
        </p:pic>
      </p:grpSp>
      <p:grpSp>
        <p:nvGrpSpPr>
          <p:cNvPr id="49" name="组合 48"/>
          <p:cNvGrpSpPr>
            <a:grpSpLocks noChangeAspect="1"/>
          </p:cNvGrpSpPr>
          <p:nvPr/>
        </p:nvGrpSpPr>
        <p:grpSpPr>
          <a:xfrm>
            <a:off x="1249904" y="1347614"/>
            <a:ext cx="1609004" cy="1511907"/>
            <a:chOff x="1207913" y="1694260"/>
            <a:chExt cx="1969350" cy="1850452"/>
          </a:xfrm>
        </p:grpSpPr>
        <p:sp>
          <p:nvSpPr>
            <p:cNvPr id="50" name="Freeform 45"/>
            <p:cNvSpPr>
              <a:spLocks noEditPoints="1"/>
            </p:cNvSpPr>
            <p:nvPr/>
          </p:nvSpPr>
          <p:spPr bwMode="auto">
            <a:xfrm>
              <a:off x="1207913" y="1694260"/>
              <a:ext cx="1969350" cy="1850452"/>
            </a:xfrm>
            <a:custGeom>
              <a:avLst/>
              <a:gdLst>
                <a:gd name="T0" fmla="*/ 59 w 166"/>
                <a:gd name="T1" fmla="*/ 10 h 176"/>
                <a:gd name="T2" fmla="*/ 60 w 166"/>
                <a:gd name="T3" fmla="*/ 20 h 176"/>
                <a:gd name="T4" fmla="*/ 67 w 166"/>
                <a:gd name="T5" fmla="*/ 33 h 176"/>
                <a:gd name="T6" fmla="*/ 16 w 166"/>
                <a:gd name="T7" fmla="*/ 51 h 176"/>
                <a:gd name="T8" fmla="*/ 1 w 166"/>
                <a:gd name="T9" fmla="*/ 55 h 176"/>
                <a:gd name="T10" fmla="*/ 136 w 166"/>
                <a:gd name="T11" fmla="*/ 67 h 176"/>
                <a:gd name="T12" fmla="*/ 139 w 166"/>
                <a:gd name="T13" fmla="*/ 74 h 176"/>
                <a:gd name="T14" fmla="*/ 143 w 166"/>
                <a:gd name="T15" fmla="*/ 86 h 176"/>
                <a:gd name="T16" fmla="*/ 74 w 166"/>
                <a:gd name="T17" fmla="*/ 99 h 176"/>
                <a:gd name="T18" fmla="*/ 30 w 166"/>
                <a:gd name="T19" fmla="*/ 106 h 176"/>
                <a:gd name="T20" fmla="*/ 26 w 166"/>
                <a:gd name="T21" fmla="*/ 119 h 176"/>
                <a:gd name="T22" fmla="*/ 109 w 166"/>
                <a:gd name="T23" fmla="*/ 125 h 176"/>
                <a:gd name="T24" fmla="*/ 100 w 166"/>
                <a:gd name="T25" fmla="*/ 129 h 176"/>
                <a:gd name="T26" fmla="*/ 126 w 166"/>
                <a:gd name="T27" fmla="*/ 137 h 176"/>
                <a:gd name="T28" fmla="*/ 142 w 166"/>
                <a:gd name="T29" fmla="*/ 145 h 176"/>
                <a:gd name="T30" fmla="*/ 137 w 166"/>
                <a:gd name="T31" fmla="*/ 150 h 176"/>
                <a:gd name="T32" fmla="*/ 44 w 166"/>
                <a:gd name="T33" fmla="*/ 156 h 176"/>
                <a:gd name="T34" fmla="*/ 50 w 166"/>
                <a:gd name="T35" fmla="*/ 164 h 176"/>
                <a:gd name="T36" fmla="*/ 77 w 166"/>
                <a:gd name="T37" fmla="*/ 172 h 176"/>
                <a:gd name="T38" fmla="*/ 92 w 166"/>
                <a:gd name="T39" fmla="*/ 9 h 176"/>
                <a:gd name="T40" fmla="*/ 127 w 166"/>
                <a:gd name="T41" fmla="*/ 59 h 176"/>
                <a:gd name="T42" fmla="*/ 55 w 166"/>
                <a:gd name="T43" fmla="*/ 33 h 176"/>
                <a:gd name="T44" fmla="*/ 30 w 166"/>
                <a:gd name="T45" fmla="*/ 64 h 176"/>
                <a:gd name="T46" fmla="*/ 61 w 166"/>
                <a:gd name="T47" fmla="*/ 136 h 176"/>
                <a:gd name="T48" fmla="*/ 39 w 166"/>
                <a:gd name="T49" fmla="*/ 117 h 176"/>
                <a:gd name="T50" fmla="*/ 91 w 166"/>
                <a:gd name="T51" fmla="*/ 115 h 176"/>
                <a:gd name="T52" fmla="*/ 104 w 166"/>
                <a:gd name="T53" fmla="*/ 120 h 176"/>
                <a:gd name="T54" fmla="*/ 133 w 166"/>
                <a:gd name="T55" fmla="*/ 107 h 176"/>
                <a:gd name="T56" fmla="*/ 134 w 166"/>
                <a:gd name="T57" fmla="*/ 81 h 176"/>
                <a:gd name="T58" fmla="*/ 24 w 166"/>
                <a:gd name="T59" fmla="*/ 73 h 176"/>
                <a:gd name="T60" fmla="*/ 120 w 166"/>
                <a:gd name="T61" fmla="*/ 78 h 176"/>
                <a:gd name="T62" fmla="*/ 113 w 166"/>
                <a:gd name="T63" fmla="*/ 99 h 176"/>
                <a:gd name="T64" fmla="*/ 110 w 166"/>
                <a:gd name="T65" fmla="*/ 62 h 176"/>
                <a:gd name="T66" fmla="*/ 112 w 166"/>
                <a:gd name="T67" fmla="*/ 50 h 176"/>
                <a:gd name="T68" fmla="*/ 95 w 166"/>
                <a:gd name="T69" fmla="*/ 78 h 176"/>
                <a:gd name="T70" fmla="*/ 93 w 166"/>
                <a:gd name="T71" fmla="*/ 45 h 176"/>
                <a:gd name="T72" fmla="*/ 45 w 166"/>
                <a:gd name="T73" fmla="*/ 81 h 176"/>
                <a:gd name="T74" fmla="*/ 64 w 166"/>
                <a:gd name="T75" fmla="*/ 86 h 176"/>
                <a:gd name="T76" fmla="*/ 76 w 166"/>
                <a:gd name="T77" fmla="*/ 88 h 176"/>
                <a:gd name="T78" fmla="*/ 55 w 166"/>
                <a:gd name="T79" fmla="*/ 106 h 176"/>
                <a:gd name="T80" fmla="*/ 38 w 166"/>
                <a:gd name="T81" fmla="*/ 68 h 176"/>
                <a:gd name="T82" fmla="*/ 54 w 166"/>
                <a:gd name="T83" fmla="*/ 66 h 176"/>
                <a:gd name="T84" fmla="*/ 53 w 166"/>
                <a:gd name="T85" fmla="*/ 83 h 176"/>
                <a:gd name="T86" fmla="*/ 70 w 166"/>
                <a:gd name="T87" fmla="*/ 66 h 176"/>
                <a:gd name="T88" fmla="*/ 82 w 166"/>
                <a:gd name="T89" fmla="*/ 76 h 176"/>
                <a:gd name="T90" fmla="*/ 90 w 166"/>
                <a:gd name="T91" fmla="*/ 82 h 176"/>
                <a:gd name="T92" fmla="*/ 60 w 166"/>
                <a:gd name="T93" fmla="*/ 39 h 176"/>
                <a:gd name="T94" fmla="*/ 31 w 166"/>
                <a:gd name="T95" fmla="*/ 89 h 176"/>
                <a:gd name="T96" fmla="*/ 42 w 166"/>
                <a:gd name="T97" fmla="*/ 104 h 176"/>
                <a:gd name="T98" fmla="*/ 68 w 166"/>
                <a:gd name="T99" fmla="*/ 128 h 176"/>
                <a:gd name="T100" fmla="*/ 91 w 166"/>
                <a:gd name="T101" fmla="*/ 96 h 176"/>
                <a:gd name="T102" fmla="*/ 107 w 166"/>
                <a:gd name="T103" fmla="*/ 96 h 176"/>
                <a:gd name="T104" fmla="*/ 122 w 166"/>
                <a:gd name="T105" fmla="*/ 101 h 176"/>
                <a:gd name="T106" fmla="*/ 124 w 166"/>
                <a:gd name="T107" fmla="*/ 88 h 176"/>
                <a:gd name="T108" fmla="*/ 21 w 166"/>
                <a:gd name="T109" fmla="*/ 61 h 176"/>
                <a:gd name="T110" fmla="*/ 30 w 166"/>
                <a:gd name="T111" fmla="*/ 47 h 176"/>
                <a:gd name="T112" fmla="*/ 20 w 166"/>
                <a:gd name="T113" fmla="*/ 97 h 176"/>
                <a:gd name="T114" fmla="*/ 20 w 166"/>
                <a:gd name="T115" fmla="*/ 120 h 176"/>
                <a:gd name="T116" fmla="*/ 72 w 166"/>
                <a:gd name="T117" fmla="*/ 151 h 176"/>
                <a:gd name="T118" fmla="*/ 39 w 166"/>
                <a:gd name="T119" fmla="*/ 132 h 176"/>
                <a:gd name="T120" fmla="*/ 86 w 166"/>
                <a:gd name="T121" fmla="*/ 134 h 176"/>
                <a:gd name="T122" fmla="*/ 35 w 166"/>
                <a:gd name="T123" fmla="*/ 151 h 176"/>
                <a:gd name="T124" fmla="*/ 110 w 166"/>
                <a:gd name="T125" fmla="*/ 2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6" h="176">
                  <a:moveTo>
                    <a:pt x="40" y="1"/>
                  </a:moveTo>
                  <a:cubicBezTo>
                    <a:pt x="40" y="1"/>
                    <a:pt x="40" y="1"/>
                    <a:pt x="40" y="0"/>
                  </a:cubicBezTo>
                  <a:cubicBezTo>
                    <a:pt x="40" y="1"/>
                    <a:pt x="39" y="1"/>
                    <a:pt x="39" y="1"/>
                  </a:cubicBezTo>
                  <a:cubicBezTo>
                    <a:pt x="39" y="1"/>
                    <a:pt x="39" y="1"/>
                    <a:pt x="40" y="1"/>
                  </a:cubicBezTo>
                  <a:cubicBezTo>
                    <a:pt x="40" y="1"/>
                    <a:pt x="40" y="1"/>
                    <a:pt x="40" y="1"/>
                  </a:cubicBezTo>
                  <a:close/>
                  <a:moveTo>
                    <a:pt x="74" y="2"/>
                  </a:moveTo>
                  <a:cubicBezTo>
                    <a:pt x="75" y="1"/>
                    <a:pt x="76" y="3"/>
                    <a:pt x="78" y="2"/>
                  </a:cubicBezTo>
                  <a:cubicBezTo>
                    <a:pt x="77" y="1"/>
                    <a:pt x="74" y="1"/>
                    <a:pt x="73" y="2"/>
                  </a:cubicBezTo>
                  <a:cubicBezTo>
                    <a:pt x="72" y="1"/>
                    <a:pt x="72" y="1"/>
                    <a:pt x="71" y="1"/>
                  </a:cubicBezTo>
                  <a:cubicBezTo>
                    <a:pt x="71" y="0"/>
                    <a:pt x="69" y="0"/>
                    <a:pt x="70" y="2"/>
                  </a:cubicBezTo>
                  <a:cubicBezTo>
                    <a:pt x="71" y="2"/>
                    <a:pt x="73" y="1"/>
                    <a:pt x="74" y="2"/>
                  </a:cubicBezTo>
                  <a:close/>
                  <a:moveTo>
                    <a:pt x="37" y="2"/>
                  </a:moveTo>
                  <a:cubicBezTo>
                    <a:pt x="37" y="2"/>
                    <a:pt x="36" y="2"/>
                    <a:pt x="37" y="2"/>
                  </a:cubicBezTo>
                  <a:cubicBezTo>
                    <a:pt x="37" y="2"/>
                    <a:pt x="37" y="2"/>
                    <a:pt x="37" y="2"/>
                  </a:cubicBezTo>
                  <a:close/>
                  <a:moveTo>
                    <a:pt x="57" y="3"/>
                  </a:moveTo>
                  <a:cubicBezTo>
                    <a:pt x="58" y="3"/>
                    <a:pt x="59" y="3"/>
                    <a:pt x="60" y="2"/>
                  </a:cubicBezTo>
                  <a:cubicBezTo>
                    <a:pt x="60" y="2"/>
                    <a:pt x="61" y="3"/>
                    <a:pt x="61" y="2"/>
                  </a:cubicBezTo>
                  <a:cubicBezTo>
                    <a:pt x="60" y="2"/>
                    <a:pt x="58" y="2"/>
                    <a:pt x="57" y="3"/>
                  </a:cubicBezTo>
                  <a:cubicBezTo>
                    <a:pt x="56" y="2"/>
                    <a:pt x="55" y="3"/>
                    <a:pt x="54" y="3"/>
                  </a:cubicBezTo>
                  <a:cubicBezTo>
                    <a:pt x="54" y="3"/>
                    <a:pt x="54" y="3"/>
                    <a:pt x="54" y="3"/>
                  </a:cubicBezTo>
                  <a:cubicBezTo>
                    <a:pt x="55" y="4"/>
                    <a:pt x="56" y="3"/>
                    <a:pt x="57" y="3"/>
                  </a:cubicBezTo>
                  <a:close/>
                  <a:moveTo>
                    <a:pt x="73" y="2"/>
                  </a:moveTo>
                  <a:cubicBezTo>
                    <a:pt x="73" y="2"/>
                    <a:pt x="73" y="2"/>
                    <a:pt x="73" y="2"/>
                  </a:cubicBezTo>
                  <a:cubicBezTo>
                    <a:pt x="72" y="3"/>
                    <a:pt x="73" y="2"/>
                    <a:pt x="73" y="2"/>
                  </a:cubicBezTo>
                  <a:close/>
                  <a:moveTo>
                    <a:pt x="35" y="3"/>
                  </a:moveTo>
                  <a:cubicBezTo>
                    <a:pt x="35" y="3"/>
                    <a:pt x="34" y="3"/>
                    <a:pt x="34" y="3"/>
                  </a:cubicBezTo>
                  <a:cubicBezTo>
                    <a:pt x="34" y="3"/>
                    <a:pt x="35" y="3"/>
                    <a:pt x="35" y="3"/>
                  </a:cubicBezTo>
                  <a:close/>
                  <a:moveTo>
                    <a:pt x="52" y="4"/>
                  </a:moveTo>
                  <a:cubicBezTo>
                    <a:pt x="53" y="4"/>
                    <a:pt x="53" y="3"/>
                    <a:pt x="53" y="3"/>
                  </a:cubicBezTo>
                  <a:cubicBezTo>
                    <a:pt x="53" y="3"/>
                    <a:pt x="53" y="3"/>
                    <a:pt x="52" y="3"/>
                  </a:cubicBezTo>
                  <a:cubicBezTo>
                    <a:pt x="52" y="4"/>
                    <a:pt x="53" y="4"/>
                    <a:pt x="52" y="4"/>
                  </a:cubicBezTo>
                  <a:close/>
                  <a:moveTo>
                    <a:pt x="33" y="4"/>
                  </a:moveTo>
                  <a:cubicBezTo>
                    <a:pt x="33" y="4"/>
                    <a:pt x="33" y="4"/>
                    <a:pt x="33" y="4"/>
                  </a:cubicBezTo>
                  <a:cubicBezTo>
                    <a:pt x="33" y="4"/>
                    <a:pt x="34" y="4"/>
                    <a:pt x="33" y="4"/>
                  </a:cubicBezTo>
                  <a:close/>
                  <a:moveTo>
                    <a:pt x="34" y="11"/>
                  </a:moveTo>
                  <a:cubicBezTo>
                    <a:pt x="35" y="10"/>
                    <a:pt x="37" y="10"/>
                    <a:pt x="38" y="9"/>
                  </a:cubicBezTo>
                  <a:cubicBezTo>
                    <a:pt x="39" y="9"/>
                    <a:pt x="40" y="9"/>
                    <a:pt x="41" y="8"/>
                  </a:cubicBezTo>
                  <a:cubicBezTo>
                    <a:pt x="42" y="8"/>
                    <a:pt x="42" y="8"/>
                    <a:pt x="43" y="7"/>
                  </a:cubicBezTo>
                  <a:cubicBezTo>
                    <a:pt x="44" y="7"/>
                    <a:pt x="45" y="6"/>
                    <a:pt x="46" y="6"/>
                  </a:cubicBezTo>
                  <a:cubicBezTo>
                    <a:pt x="46" y="6"/>
                    <a:pt x="47" y="5"/>
                    <a:pt x="47" y="5"/>
                  </a:cubicBezTo>
                  <a:cubicBezTo>
                    <a:pt x="48" y="5"/>
                    <a:pt x="48" y="6"/>
                    <a:pt x="48" y="6"/>
                  </a:cubicBezTo>
                  <a:cubicBezTo>
                    <a:pt x="49" y="4"/>
                    <a:pt x="51" y="5"/>
                    <a:pt x="52" y="4"/>
                  </a:cubicBezTo>
                  <a:cubicBezTo>
                    <a:pt x="51" y="3"/>
                    <a:pt x="49" y="5"/>
                    <a:pt x="48" y="5"/>
                  </a:cubicBezTo>
                  <a:cubicBezTo>
                    <a:pt x="47" y="5"/>
                    <a:pt x="46" y="6"/>
                    <a:pt x="44" y="6"/>
                  </a:cubicBezTo>
                  <a:cubicBezTo>
                    <a:pt x="44" y="6"/>
                    <a:pt x="43" y="6"/>
                    <a:pt x="42" y="7"/>
                  </a:cubicBezTo>
                  <a:cubicBezTo>
                    <a:pt x="42" y="7"/>
                    <a:pt x="42" y="7"/>
                    <a:pt x="41" y="7"/>
                  </a:cubicBezTo>
                  <a:cubicBezTo>
                    <a:pt x="40" y="8"/>
                    <a:pt x="40" y="8"/>
                    <a:pt x="39" y="8"/>
                  </a:cubicBezTo>
                  <a:cubicBezTo>
                    <a:pt x="38" y="8"/>
                    <a:pt x="37" y="9"/>
                    <a:pt x="36" y="9"/>
                  </a:cubicBezTo>
                  <a:cubicBezTo>
                    <a:pt x="36" y="9"/>
                    <a:pt x="36" y="9"/>
                    <a:pt x="36" y="9"/>
                  </a:cubicBezTo>
                  <a:cubicBezTo>
                    <a:pt x="35" y="10"/>
                    <a:pt x="34" y="10"/>
                    <a:pt x="34" y="11"/>
                  </a:cubicBezTo>
                  <a:close/>
                  <a:moveTo>
                    <a:pt x="32" y="4"/>
                  </a:moveTo>
                  <a:cubicBezTo>
                    <a:pt x="32" y="4"/>
                    <a:pt x="31" y="4"/>
                    <a:pt x="31" y="5"/>
                  </a:cubicBezTo>
                  <a:cubicBezTo>
                    <a:pt x="32" y="5"/>
                    <a:pt x="32" y="4"/>
                    <a:pt x="32" y="4"/>
                  </a:cubicBezTo>
                  <a:close/>
                  <a:moveTo>
                    <a:pt x="28" y="7"/>
                  </a:moveTo>
                  <a:cubicBezTo>
                    <a:pt x="27" y="7"/>
                    <a:pt x="27" y="7"/>
                    <a:pt x="27" y="7"/>
                  </a:cubicBezTo>
                  <a:cubicBezTo>
                    <a:pt x="28" y="7"/>
                    <a:pt x="29" y="6"/>
                    <a:pt x="30" y="6"/>
                  </a:cubicBezTo>
                  <a:cubicBezTo>
                    <a:pt x="29" y="5"/>
                    <a:pt x="28" y="6"/>
                    <a:pt x="28" y="7"/>
                  </a:cubicBezTo>
                  <a:close/>
                  <a:moveTo>
                    <a:pt x="71" y="8"/>
                  </a:moveTo>
                  <a:cubicBezTo>
                    <a:pt x="73" y="8"/>
                    <a:pt x="74" y="8"/>
                    <a:pt x="75" y="9"/>
                  </a:cubicBezTo>
                  <a:cubicBezTo>
                    <a:pt x="75" y="9"/>
                    <a:pt x="76" y="9"/>
                    <a:pt x="76" y="9"/>
                  </a:cubicBezTo>
                  <a:cubicBezTo>
                    <a:pt x="76" y="9"/>
                    <a:pt x="75" y="8"/>
                    <a:pt x="75" y="8"/>
                  </a:cubicBezTo>
                  <a:cubicBezTo>
                    <a:pt x="75" y="8"/>
                    <a:pt x="75" y="7"/>
                    <a:pt x="75" y="8"/>
                  </a:cubicBezTo>
                  <a:cubicBezTo>
                    <a:pt x="75" y="8"/>
                    <a:pt x="74" y="8"/>
                    <a:pt x="74" y="8"/>
                  </a:cubicBezTo>
                  <a:cubicBezTo>
                    <a:pt x="74" y="8"/>
                    <a:pt x="74" y="7"/>
                    <a:pt x="74" y="7"/>
                  </a:cubicBezTo>
                  <a:cubicBezTo>
                    <a:pt x="74" y="7"/>
                    <a:pt x="74" y="8"/>
                    <a:pt x="74" y="7"/>
                  </a:cubicBezTo>
                  <a:cubicBezTo>
                    <a:pt x="74" y="7"/>
                    <a:pt x="74" y="7"/>
                    <a:pt x="74" y="7"/>
                  </a:cubicBezTo>
                  <a:cubicBezTo>
                    <a:pt x="73" y="7"/>
                    <a:pt x="73" y="8"/>
                    <a:pt x="73" y="8"/>
                  </a:cubicBezTo>
                  <a:cubicBezTo>
                    <a:pt x="73" y="8"/>
                    <a:pt x="73" y="7"/>
                    <a:pt x="72" y="7"/>
                  </a:cubicBezTo>
                  <a:cubicBezTo>
                    <a:pt x="73" y="8"/>
                    <a:pt x="72" y="7"/>
                    <a:pt x="71" y="8"/>
                  </a:cubicBezTo>
                  <a:close/>
                  <a:moveTo>
                    <a:pt x="25" y="8"/>
                  </a:moveTo>
                  <a:cubicBezTo>
                    <a:pt x="25" y="8"/>
                    <a:pt x="25" y="8"/>
                    <a:pt x="25" y="8"/>
                  </a:cubicBezTo>
                  <a:cubicBezTo>
                    <a:pt x="25" y="9"/>
                    <a:pt x="25" y="9"/>
                    <a:pt x="25" y="9"/>
                  </a:cubicBezTo>
                  <a:cubicBezTo>
                    <a:pt x="25" y="9"/>
                    <a:pt x="25" y="8"/>
                    <a:pt x="25" y="8"/>
                  </a:cubicBezTo>
                  <a:close/>
                  <a:moveTo>
                    <a:pt x="57" y="9"/>
                  </a:moveTo>
                  <a:cubicBezTo>
                    <a:pt x="57" y="9"/>
                    <a:pt x="56" y="9"/>
                    <a:pt x="56" y="9"/>
                  </a:cubicBezTo>
                  <a:cubicBezTo>
                    <a:pt x="56" y="9"/>
                    <a:pt x="56" y="9"/>
                    <a:pt x="56" y="9"/>
                  </a:cubicBezTo>
                  <a:cubicBezTo>
                    <a:pt x="57" y="9"/>
                    <a:pt x="57" y="9"/>
                    <a:pt x="57" y="9"/>
                  </a:cubicBezTo>
                  <a:close/>
                  <a:moveTo>
                    <a:pt x="102" y="9"/>
                  </a:moveTo>
                  <a:cubicBezTo>
                    <a:pt x="102" y="10"/>
                    <a:pt x="102" y="10"/>
                    <a:pt x="103" y="10"/>
                  </a:cubicBezTo>
                  <a:cubicBezTo>
                    <a:pt x="103" y="9"/>
                    <a:pt x="103" y="10"/>
                    <a:pt x="104" y="10"/>
                  </a:cubicBezTo>
                  <a:cubicBezTo>
                    <a:pt x="103" y="9"/>
                    <a:pt x="102" y="8"/>
                    <a:pt x="101" y="9"/>
                  </a:cubicBezTo>
                  <a:cubicBezTo>
                    <a:pt x="101" y="9"/>
                    <a:pt x="102" y="9"/>
                    <a:pt x="102" y="9"/>
                  </a:cubicBezTo>
                  <a:close/>
                  <a:moveTo>
                    <a:pt x="49" y="10"/>
                  </a:moveTo>
                  <a:cubicBezTo>
                    <a:pt x="50" y="10"/>
                    <a:pt x="51" y="10"/>
                    <a:pt x="51" y="9"/>
                  </a:cubicBezTo>
                  <a:cubicBezTo>
                    <a:pt x="50" y="9"/>
                    <a:pt x="50" y="10"/>
                    <a:pt x="48" y="9"/>
                  </a:cubicBezTo>
                  <a:cubicBezTo>
                    <a:pt x="48" y="11"/>
                    <a:pt x="47" y="10"/>
                    <a:pt x="46" y="11"/>
                  </a:cubicBezTo>
                  <a:cubicBezTo>
                    <a:pt x="47" y="11"/>
                    <a:pt x="49" y="10"/>
                    <a:pt x="49" y="10"/>
                  </a:cubicBezTo>
                  <a:close/>
                  <a:moveTo>
                    <a:pt x="57" y="11"/>
                  </a:moveTo>
                  <a:cubicBezTo>
                    <a:pt x="56" y="11"/>
                    <a:pt x="56" y="12"/>
                    <a:pt x="55" y="11"/>
                  </a:cubicBezTo>
                  <a:cubicBezTo>
                    <a:pt x="55" y="12"/>
                    <a:pt x="54" y="11"/>
                    <a:pt x="54" y="12"/>
                  </a:cubicBezTo>
                  <a:cubicBezTo>
                    <a:pt x="53" y="12"/>
                    <a:pt x="52" y="12"/>
                    <a:pt x="52" y="12"/>
                  </a:cubicBezTo>
                  <a:cubicBezTo>
                    <a:pt x="52" y="13"/>
                    <a:pt x="51" y="12"/>
                    <a:pt x="51" y="13"/>
                  </a:cubicBezTo>
                  <a:cubicBezTo>
                    <a:pt x="52" y="13"/>
                    <a:pt x="52" y="14"/>
                    <a:pt x="52" y="14"/>
                  </a:cubicBezTo>
                  <a:cubicBezTo>
                    <a:pt x="54" y="13"/>
                    <a:pt x="56" y="13"/>
                    <a:pt x="57" y="12"/>
                  </a:cubicBezTo>
                  <a:cubicBezTo>
                    <a:pt x="57" y="12"/>
                    <a:pt x="57" y="12"/>
                    <a:pt x="57" y="11"/>
                  </a:cubicBezTo>
                  <a:cubicBezTo>
                    <a:pt x="57" y="12"/>
                    <a:pt x="57" y="12"/>
                    <a:pt x="57" y="12"/>
                  </a:cubicBezTo>
                  <a:cubicBezTo>
                    <a:pt x="57" y="12"/>
                    <a:pt x="57" y="12"/>
                    <a:pt x="57" y="13"/>
                  </a:cubicBezTo>
                  <a:cubicBezTo>
                    <a:pt x="57" y="13"/>
                    <a:pt x="58" y="12"/>
                    <a:pt x="58" y="12"/>
                  </a:cubicBezTo>
                  <a:cubicBezTo>
                    <a:pt x="58" y="12"/>
                    <a:pt x="58" y="12"/>
                    <a:pt x="58" y="12"/>
                  </a:cubicBezTo>
                  <a:cubicBezTo>
                    <a:pt x="58" y="12"/>
                    <a:pt x="59" y="12"/>
                    <a:pt x="59" y="11"/>
                  </a:cubicBezTo>
                  <a:cubicBezTo>
                    <a:pt x="59" y="11"/>
                    <a:pt x="59" y="11"/>
                    <a:pt x="58" y="11"/>
                  </a:cubicBezTo>
                  <a:cubicBezTo>
                    <a:pt x="58" y="11"/>
                    <a:pt x="59" y="11"/>
                    <a:pt x="59" y="11"/>
                  </a:cubicBezTo>
                  <a:cubicBezTo>
                    <a:pt x="59" y="11"/>
                    <a:pt x="59" y="11"/>
                    <a:pt x="59" y="11"/>
                  </a:cubicBezTo>
                  <a:cubicBezTo>
                    <a:pt x="60" y="11"/>
                    <a:pt x="60" y="10"/>
                    <a:pt x="61" y="10"/>
                  </a:cubicBezTo>
                  <a:cubicBezTo>
                    <a:pt x="61" y="10"/>
                    <a:pt x="60" y="10"/>
                    <a:pt x="60" y="10"/>
                  </a:cubicBezTo>
                  <a:cubicBezTo>
                    <a:pt x="60" y="10"/>
                    <a:pt x="60" y="10"/>
                    <a:pt x="60" y="10"/>
                  </a:cubicBezTo>
                  <a:cubicBezTo>
                    <a:pt x="60" y="10"/>
                    <a:pt x="60" y="10"/>
                    <a:pt x="60" y="10"/>
                  </a:cubicBezTo>
                  <a:cubicBezTo>
                    <a:pt x="60" y="10"/>
                    <a:pt x="59" y="10"/>
                    <a:pt x="59" y="10"/>
                  </a:cubicBezTo>
                  <a:cubicBezTo>
                    <a:pt x="59" y="10"/>
                    <a:pt x="59" y="10"/>
                    <a:pt x="59" y="10"/>
                  </a:cubicBezTo>
                  <a:cubicBezTo>
                    <a:pt x="58" y="11"/>
                    <a:pt x="57" y="10"/>
                    <a:pt x="56" y="10"/>
                  </a:cubicBezTo>
                  <a:cubicBezTo>
                    <a:pt x="56" y="11"/>
                    <a:pt x="56" y="11"/>
                    <a:pt x="56" y="11"/>
                  </a:cubicBezTo>
                  <a:cubicBezTo>
                    <a:pt x="56" y="11"/>
                    <a:pt x="57" y="11"/>
                    <a:pt x="57" y="11"/>
                  </a:cubicBezTo>
                  <a:cubicBezTo>
                    <a:pt x="57" y="11"/>
                    <a:pt x="57" y="11"/>
                    <a:pt x="57" y="11"/>
                  </a:cubicBezTo>
                  <a:close/>
                  <a:moveTo>
                    <a:pt x="47" y="10"/>
                  </a:moveTo>
                  <a:cubicBezTo>
                    <a:pt x="47" y="10"/>
                    <a:pt x="47" y="10"/>
                    <a:pt x="47" y="10"/>
                  </a:cubicBezTo>
                  <a:cubicBezTo>
                    <a:pt x="47" y="10"/>
                    <a:pt x="47" y="10"/>
                    <a:pt x="47" y="10"/>
                  </a:cubicBezTo>
                  <a:close/>
                  <a:moveTo>
                    <a:pt x="61" y="11"/>
                  </a:moveTo>
                  <a:cubicBezTo>
                    <a:pt x="61" y="11"/>
                    <a:pt x="61" y="11"/>
                    <a:pt x="62" y="11"/>
                  </a:cubicBezTo>
                  <a:cubicBezTo>
                    <a:pt x="62" y="11"/>
                    <a:pt x="62" y="11"/>
                    <a:pt x="61" y="11"/>
                  </a:cubicBezTo>
                  <a:close/>
                  <a:moveTo>
                    <a:pt x="51" y="11"/>
                  </a:moveTo>
                  <a:cubicBezTo>
                    <a:pt x="51" y="11"/>
                    <a:pt x="50" y="11"/>
                    <a:pt x="50" y="11"/>
                  </a:cubicBezTo>
                  <a:cubicBezTo>
                    <a:pt x="51" y="11"/>
                    <a:pt x="51" y="11"/>
                    <a:pt x="51" y="11"/>
                  </a:cubicBezTo>
                  <a:close/>
                  <a:moveTo>
                    <a:pt x="37" y="11"/>
                  </a:moveTo>
                  <a:cubicBezTo>
                    <a:pt x="37" y="12"/>
                    <a:pt x="36" y="11"/>
                    <a:pt x="36" y="12"/>
                  </a:cubicBezTo>
                  <a:cubicBezTo>
                    <a:pt x="36" y="12"/>
                    <a:pt x="37" y="11"/>
                    <a:pt x="37" y="11"/>
                  </a:cubicBezTo>
                  <a:close/>
                  <a:moveTo>
                    <a:pt x="48" y="12"/>
                  </a:moveTo>
                  <a:cubicBezTo>
                    <a:pt x="48" y="12"/>
                    <a:pt x="48" y="12"/>
                    <a:pt x="47" y="12"/>
                  </a:cubicBezTo>
                  <a:cubicBezTo>
                    <a:pt x="47" y="12"/>
                    <a:pt x="47" y="12"/>
                    <a:pt x="47" y="13"/>
                  </a:cubicBezTo>
                  <a:cubicBezTo>
                    <a:pt x="48" y="13"/>
                    <a:pt x="49" y="13"/>
                    <a:pt x="50" y="12"/>
                  </a:cubicBezTo>
                  <a:cubicBezTo>
                    <a:pt x="50" y="11"/>
                    <a:pt x="49" y="12"/>
                    <a:pt x="48" y="12"/>
                  </a:cubicBezTo>
                  <a:close/>
                  <a:moveTo>
                    <a:pt x="45" y="12"/>
                  </a:moveTo>
                  <a:cubicBezTo>
                    <a:pt x="45" y="12"/>
                    <a:pt x="45" y="11"/>
                    <a:pt x="45" y="11"/>
                  </a:cubicBezTo>
                  <a:cubicBezTo>
                    <a:pt x="45" y="12"/>
                    <a:pt x="45" y="12"/>
                    <a:pt x="45" y="12"/>
                  </a:cubicBezTo>
                  <a:close/>
                  <a:moveTo>
                    <a:pt x="58" y="12"/>
                  </a:moveTo>
                  <a:cubicBezTo>
                    <a:pt x="59" y="12"/>
                    <a:pt x="60" y="12"/>
                    <a:pt x="60" y="12"/>
                  </a:cubicBezTo>
                  <a:cubicBezTo>
                    <a:pt x="59" y="12"/>
                    <a:pt x="59" y="12"/>
                    <a:pt x="58" y="12"/>
                  </a:cubicBezTo>
                  <a:close/>
                  <a:moveTo>
                    <a:pt x="44" y="12"/>
                  </a:moveTo>
                  <a:cubicBezTo>
                    <a:pt x="44" y="12"/>
                    <a:pt x="43" y="12"/>
                    <a:pt x="43" y="13"/>
                  </a:cubicBezTo>
                  <a:cubicBezTo>
                    <a:pt x="43" y="12"/>
                    <a:pt x="43" y="13"/>
                    <a:pt x="42" y="13"/>
                  </a:cubicBezTo>
                  <a:cubicBezTo>
                    <a:pt x="41" y="14"/>
                    <a:pt x="40" y="14"/>
                    <a:pt x="39" y="14"/>
                  </a:cubicBezTo>
                  <a:cubicBezTo>
                    <a:pt x="38" y="15"/>
                    <a:pt x="37" y="16"/>
                    <a:pt x="36" y="16"/>
                  </a:cubicBezTo>
                  <a:cubicBezTo>
                    <a:pt x="36" y="16"/>
                    <a:pt x="36" y="16"/>
                    <a:pt x="36" y="16"/>
                  </a:cubicBezTo>
                  <a:cubicBezTo>
                    <a:pt x="35" y="16"/>
                    <a:pt x="35" y="17"/>
                    <a:pt x="34" y="17"/>
                  </a:cubicBezTo>
                  <a:cubicBezTo>
                    <a:pt x="34" y="17"/>
                    <a:pt x="34" y="17"/>
                    <a:pt x="34" y="17"/>
                  </a:cubicBezTo>
                  <a:cubicBezTo>
                    <a:pt x="34" y="18"/>
                    <a:pt x="34" y="18"/>
                    <a:pt x="34" y="18"/>
                  </a:cubicBezTo>
                  <a:cubicBezTo>
                    <a:pt x="34" y="18"/>
                    <a:pt x="34" y="18"/>
                    <a:pt x="35" y="18"/>
                  </a:cubicBezTo>
                  <a:cubicBezTo>
                    <a:pt x="36" y="17"/>
                    <a:pt x="37" y="17"/>
                    <a:pt x="38" y="16"/>
                  </a:cubicBezTo>
                  <a:cubicBezTo>
                    <a:pt x="39" y="16"/>
                    <a:pt x="39" y="16"/>
                    <a:pt x="39" y="16"/>
                  </a:cubicBezTo>
                  <a:cubicBezTo>
                    <a:pt x="39" y="16"/>
                    <a:pt x="40" y="15"/>
                    <a:pt x="40" y="15"/>
                  </a:cubicBezTo>
                  <a:cubicBezTo>
                    <a:pt x="41" y="15"/>
                    <a:pt x="41" y="16"/>
                    <a:pt x="42" y="16"/>
                  </a:cubicBezTo>
                  <a:cubicBezTo>
                    <a:pt x="42" y="16"/>
                    <a:pt x="41" y="15"/>
                    <a:pt x="42" y="15"/>
                  </a:cubicBezTo>
                  <a:cubicBezTo>
                    <a:pt x="42" y="15"/>
                    <a:pt x="43" y="15"/>
                    <a:pt x="43" y="14"/>
                  </a:cubicBezTo>
                  <a:cubicBezTo>
                    <a:pt x="43" y="14"/>
                    <a:pt x="43" y="14"/>
                    <a:pt x="43" y="14"/>
                  </a:cubicBezTo>
                  <a:cubicBezTo>
                    <a:pt x="42" y="14"/>
                    <a:pt x="42" y="14"/>
                    <a:pt x="42" y="14"/>
                  </a:cubicBezTo>
                  <a:cubicBezTo>
                    <a:pt x="42" y="13"/>
                    <a:pt x="43" y="14"/>
                    <a:pt x="43" y="13"/>
                  </a:cubicBezTo>
                  <a:cubicBezTo>
                    <a:pt x="44" y="13"/>
                    <a:pt x="44" y="13"/>
                    <a:pt x="44" y="12"/>
                  </a:cubicBezTo>
                  <a:close/>
                  <a:moveTo>
                    <a:pt x="33" y="13"/>
                  </a:moveTo>
                  <a:cubicBezTo>
                    <a:pt x="33" y="12"/>
                    <a:pt x="34" y="12"/>
                    <a:pt x="34" y="12"/>
                  </a:cubicBezTo>
                  <a:cubicBezTo>
                    <a:pt x="33" y="12"/>
                    <a:pt x="33" y="12"/>
                    <a:pt x="33" y="13"/>
                  </a:cubicBezTo>
                  <a:cubicBezTo>
                    <a:pt x="33" y="13"/>
                    <a:pt x="33" y="12"/>
                    <a:pt x="33" y="13"/>
                  </a:cubicBezTo>
                  <a:close/>
                  <a:moveTo>
                    <a:pt x="89" y="14"/>
                  </a:moveTo>
                  <a:cubicBezTo>
                    <a:pt x="89" y="14"/>
                    <a:pt x="89" y="14"/>
                    <a:pt x="89" y="14"/>
                  </a:cubicBezTo>
                  <a:cubicBezTo>
                    <a:pt x="90" y="14"/>
                    <a:pt x="90" y="14"/>
                    <a:pt x="90" y="14"/>
                  </a:cubicBezTo>
                  <a:cubicBezTo>
                    <a:pt x="90" y="13"/>
                    <a:pt x="90" y="13"/>
                    <a:pt x="89" y="13"/>
                  </a:cubicBezTo>
                  <a:cubicBezTo>
                    <a:pt x="90" y="14"/>
                    <a:pt x="89" y="13"/>
                    <a:pt x="89" y="14"/>
                  </a:cubicBezTo>
                  <a:close/>
                  <a:moveTo>
                    <a:pt x="87" y="15"/>
                  </a:moveTo>
                  <a:cubicBezTo>
                    <a:pt x="86" y="15"/>
                    <a:pt x="86" y="15"/>
                    <a:pt x="85" y="15"/>
                  </a:cubicBezTo>
                  <a:cubicBezTo>
                    <a:pt x="86" y="15"/>
                    <a:pt x="87" y="16"/>
                    <a:pt x="87" y="15"/>
                  </a:cubicBezTo>
                  <a:close/>
                  <a:moveTo>
                    <a:pt x="23" y="17"/>
                  </a:moveTo>
                  <a:cubicBezTo>
                    <a:pt x="23" y="16"/>
                    <a:pt x="24" y="16"/>
                    <a:pt x="24" y="16"/>
                  </a:cubicBezTo>
                  <a:cubicBezTo>
                    <a:pt x="24" y="16"/>
                    <a:pt x="23" y="16"/>
                    <a:pt x="23" y="16"/>
                  </a:cubicBezTo>
                  <a:cubicBezTo>
                    <a:pt x="23" y="16"/>
                    <a:pt x="23" y="17"/>
                    <a:pt x="23" y="17"/>
                  </a:cubicBezTo>
                  <a:close/>
                  <a:moveTo>
                    <a:pt x="60" y="17"/>
                  </a:moveTo>
                  <a:cubicBezTo>
                    <a:pt x="60" y="17"/>
                    <a:pt x="60" y="16"/>
                    <a:pt x="60" y="16"/>
                  </a:cubicBezTo>
                  <a:cubicBezTo>
                    <a:pt x="59" y="17"/>
                    <a:pt x="58" y="16"/>
                    <a:pt x="58" y="16"/>
                  </a:cubicBezTo>
                  <a:cubicBezTo>
                    <a:pt x="58" y="17"/>
                    <a:pt x="56" y="16"/>
                    <a:pt x="56" y="17"/>
                  </a:cubicBezTo>
                  <a:cubicBezTo>
                    <a:pt x="56" y="17"/>
                    <a:pt x="57" y="17"/>
                    <a:pt x="58" y="17"/>
                  </a:cubicBezTo>
                  <a:cubicBezTo>
                    <a:pt x="57" y="18"/>
                    <a:pt x="56" y="18"/>
                    <a:pt x="55" y="18"/>
                  </a:cubicBezTo>
                  <a:cubicBezTo>
                    <a:pt x="55" y="18"/>
                    <a:pt x="56" y="18"/>
                    <a:pt x="56" y="19"/>
                  </a:cubicBezTo>
                  <a:cubicBezTo>
                    <a:pt x="56" y="19"/>
                    <a:pt x="56" y="18"/>
                    <a:pt x="57" y="18"/>
                  </a:cubicBezTo>
                  <a:cubicBezTo>
                    <a:pt x="57" y="19"/>
                    <a:pt x="57" y="19"/>
                    <a:pt x="57" y="19"/>
                  </a:cubicBezTo>
                  <a:cubicBezTo>
                    <a:pt x="57" y="19"/>
                    <a:pt x="57" y="19"/>
                    <a:pt x="58" y="19"/>
                  </a:cubicBezTo>
                  <a:cubicBezTo>
                    <a:pt x="57" y="19"/>
                    <a:pt x="58" y="19"/>
                    <a:pt x="58" y="18"/>
                  </a:cubicBezTo>
                  <a:cubicBezTo>
                    <a:pt x="58" y="18"/>
                    <a:pt x="58" y="18"/>
                    <a:pt x="58" y="17"/>
                  </a:cubicBezTo>
                  <a:cubicBezTo>
                    <a:pt x="59" y="17"/>
                    <a:pt x="59" y="17"/>
                    <a:pt x="60" y="17"/>
                  </a:cubicBezTo>
                  <a:close/>
                  <a:moveTo>
                    <a:pt x="18" y="16"/>
                  </a:moveTo>
                  <a:cubicBezTo>
                    <a:pt x="18" y="17"/>
                    <a:pt x="18" y="17"/>
                    <a:pt x="18" y="17"/>
                  </a:cubicBezTo>
                  <a:cubicBezTo>
                    <a:pt x="18" y="17"/>
                    <a:pt x="18" y="17"/>
                    <a:pt x="18" y="17"/>
                  </a:cubicBezTo>
                  <a:cubicBezTo>
                    <a:pt x="18" y="17"/>
                    <a:pt x="19" y="16"/>
                    <a:pt x="18" y="16"/>
                  </a:cubicBezTo>
                  <a:close/>
                  <a:moveTo>
                    <a:pt x="46" y="17"/>
                  </a:moveTo>
                  <a:cubicBezTo>
                    <a:pt x="46" y="17"/>
                    <a:pt x="46" y="17"/>
                    <a:pt x="46" y="17"/>
                  </a:cubicBezTo>
                  <a:cubicBezTo>
                    <a:pt x="46" y="18"/>
                    <a:pt x="47" y="17"/>
                    <a:pt x="48" y="17"/>
                  </a:cubicBezTo>
                  <a:cubicBezTo>
                    <a:pt x="48" y="17"/>
                    <a:pt x="48" y="17"/>
                    <a:pt x="48" y="17"/>
                  </a:cubicBezTo>
                  <a:cubicBezTo>
                    <a:pt x="48" y="17"/>
                    <a:pt x="47" y="17"/>
                    <a:pt x="47" y="17"/>
                  </a:cubicBezTo>
                  <a:cubicBezTo>
                    <a:pt x="46" y="17"/>
                    <a:pt x="45" y="17"/>
                    <a:pt x="45" y="17"/>
                  </a:cubicBezTo>
                  <a:cubicBezTo>
                    <a:pt x="45" y="17"/>
                    <a:pt x="46" y="17"/>
                    <a:pt x="46" y="17"/>
                  </a:cubicBezTo>
                  <a:close/>
                  <a:moveTo>
                    <a:pt x="55" y="17"/>
                  </a:moveTo>
                  <a:cubicBezTo>
                    <a:pt x="54" y="17"/>
                    <a:pt x="54" y="17"/>
                    <a:pt x="54" y="18"/>
                  </a:cubicBezTo>
                  <a:cubicBezTo>
                    <a:pt x="54" y="18"/>
                    <a:pt x="55" y="18"/>
                    <a:pt x="55" y="17"/>
                  </a:cubicBezTo>
                  <a:close/>
                  <a:moveTo>
                    <a:pt x="95" y="21"/>
                  </a:moveTo>
                  <a:cubicBezTo>
                    <a:pt x="96" y="21"/>
                    <a:pt x="96" y="22"/>
                    <a:pt x="96" y="22"/>
                  </a:cubicBezTo>
                  <a:cubicBezTo>
                    <a:pt x="96" y="22"/>
                    <a:pt x="97" y="22"/>
                    <a:pt x="97" y="22"/>
                  </a:cubicBezTo>
                  <a:cubicBezTo>
                    <a:pt x="97" y="22"/>
                    <a:pt x="97" y="22"/>
                    <a:pt x="97" y="22"/>
                  </a:cubicBezTo>
                  <a:cubicBezTo>
                    <a:pt x="98" y="23"/>
                    <a:pt x="100" y="23"/>
                    <a:pt x="100" y="24"/>
                  </a:cubicBezTo>
                  <a:cubicBezTo>
                    <a:pt x="100" y="24"/>
                    <a:pt x="101" y="24"/>
                    <a:pt x="101" y="24"/>
                  </a:cubicBezTo>
                  <a:cubicBezTo>
                    <a:pt x="100" y="23"/>
                    <a:pt x="98" y="22"/>
                    <a:pt x="97" y="21"/>
                  </a:cubicBezTo>
                  <a:cubicBezTo>
                    <a:pt x="96" y="21"/>
                    <a:pt x="95" y="20"/>
                    <a:pt x="95" y="20"/>
                  </a:cubicBezTo>
                  <a:cubicBezTo>
                    <a:pt x="94" y="20"/>
                    <a:pt x="94" y="19"/>
                    <a:pt x="93" y="19"/>
                  </a:cubicBezTo>
                  <a:cubicBezTo>
                    <a:pt x="92" y="20"/>
                    <a:pt x="95" y="20"/>
                    <a:pt x="95" y="21"/>
                  </a:cubicBezTo>
                  <a:close/>
                  <a:moveTo>
                    <a:pt x="70" y="20"/>
                  </a:moveTo>
                  <a:cubicBezTo>
                    <a:pt x="70" y="20"/>
                    <a:pt x="70" y="20"/>
                    <a:pt x="70" y="20"/>
                  </a:cubicBezTo>
                  <a:cubicBezTo>
                    <a:pt x="69" y="20"/>
                    <a:pt x="69" y="20"/>
                    <a:pt x="69" y="20"/>
                  </a:cubicBezTo>
                  <a:cubicBezTo>
                    <a:pt x="69" y="20"/>
                    <a:pt x="69" y="20"/>
                    <a:pt x="69" y="20"/>
                  </a:cubicBezTo>
                  <a:cubicBezTo>
                    <a:pt x="69" y="20"/>
                    <a:pt x="69" y="20"/>
                    <a:pt x="70" y="20"/>
                  </a:cubicBezTo>
                  <a:close/>
                  <a:moveTo>
                    <a:pt x="61" y="20"/>
                  </a:moveTo>
                  <a:cubicBezTo>
                    <a:pt x="61" y="20"/>
                    <a:pt x="61" y="20"/>
                    <a:pt x="62" y="20"/>
                  </a:cubicBezTo>
                  <a:cubicBezTo>
                    <a:pt x="61" y="19"/>
                    <a:pt x="60" y="20"/>
                    <a:pt x="60" y="20"/>
                  </a:cubicBezTo>
                  <a:cubicBezTo>
                    <a:pt x="60" y="20"/>
                    <a:pt x="60" y="20"/>
                    <a:pt x="60" y="20"/>
                  </a:cubicBezTo>
                  <a:cubicBezTo>
                    <a:pt x="59" y="20"/>
                    <a:pt x="56" y="20"/>
                    <a:pt x="55" y="21"/>
                  </a:cubicBezTo>
                  <a:cubicBezTo>
                    <a:pt x="55" y="21"/>
                    <a:pt x="56" y="21"/>
                    <a:pt x="56" y="21"/>
                  </a:cubicBezTo>
                  <a:cubicBezTo>
                    <a:pt x="56" y="21"/>
                    <a:pt x="56" y="21"/>
                    <a:pt x="56" y="21"/>
                  </a:cubicBezTo>
                  <a:cubicBezTo>
                    <a:pt x="59" y="21"/>
                    <a:pt x="62" y="21"/>
                    <a:pt x="64" y="20"/>
                  </a:cubicBezTo>
                  <a:cubicBezTo>
                    <a:pt x="63" y="19"/>
                    <a:pt x="61" y="21"/>
                    <a:pt x="61" y="20"/>
                  </a:cubicBezTo>
                  <a:close/>
                  <a:moveTo>
                    <a:pt x="71" y="20"/>
                  </a:moveTo>
                  <a:cubicBezTo>
                    <a:pt x="71" y="20"/>
                    <a:pt x="71" y="19"/>
                    <a:pt x="71" y="20"/>
                  </a:cubicBezTo>
                  <a:cubicBezTo>
                    <a:pt x="71" y="20"/>
                    <a:pt x="71" y="20"/>
                    <a:pt x="71" y="20"/>
                  </a:cubicBezTo>
                  <a:close/>
                  <a:moveTo>
                    <a:pt x="66" y="20"/>
                  </a:moveTo>
                  <a:cubicBezTo>
                    <a:pt x="67" y="21"/>
                    <a:pt x="68" y="20"/>
                    <a:pt x="69" y="21"/>
                  </a:cubicBezTo>
                  <a:cubicBezTo>
                    <a:pt x="69" y="21"/>
                    <a:pt x="69" y="20"/>
                    <a:pt x="69" y="20"/>
                  </a:cubicBezTo>
                  <a:cubicBezTo>
                    <a:pt x="68" y="20"/>
                    <a:pt x="67" y="19"/>
                    <a:pt x="66" y="20"/>
                  </a:cubicBezTo>
                  <a:close/>
                  <a:moveTo>
                    <a:pt x="89" y="21"/>
                  </a:moveTo>
                  <a:cubicBezTo>
                    <a:pt x="91" y="20"/>
                    <a:pt x="92" y="21"/>
                    <a:pt x="93" y="22"/>
                  </a:cubicBezTo>
                  <a:cubicBezTo>
                    <a:pt x="92" y="21"/>
                    <a:pt x="90" y="20"/>
                    <a:pt x="89" y="20"/>
                  </a:cubicBezTo>
                  <a:cubicBezTo>
                    <a:pt x="89" y="20"/>
                    <a:pt x="89" y="20"/>
                    <a:pt x="89" y="21"/>
                  </a:cubicBezTo>
                  <a:close/>
                  <a:moveTo>
                    <a:pt x="72" y="21"/>
                  </a:moveTo>
                  <a:cubicBezTo>
                    <a:pt x="72" y="20"/>
                    <a:pt x="71" y="20"/>
                    <a:pt x="70" y="21"/>
                  </a:cubicBezTo>
                  <a:cubicBezTo>
                    <a:pt x="71" y="21"/>
                    <a:pt x="72" y="21"/>
                    <a:pt x="72" y="21"/>
                  </a:cubicBezTo>
                  <a:close/>
                  <a:moveTo>
                    <a:pt x="49" y="21"/>
                  </a:moveTo>
                  <a:cubicBezTo>
                    <a:pt x="49" y="21"/>
                    <a:pt x="49" y="21"/>
                    <a:pt x="49" y="21"/>
                  </a:cubicBezTo>
                  <a:cubicBezTo>
                    <a:pt x="49" y="21"/>
                    <a:pt x="49" y="21"/>
                    <a:pt x="49" y="21"/>
                  </a:cubicBezTo>
                  <a:close/>
                  <a:moveTo>
                    <a:pt x="48" y="22"/>
                  </a:moveTo>
                  <a:cubicBezTo>
                    <a:pt x="48" y="22"/>
                    <a:pt x="48" y="21"/>
                    <a:pt x="48" y="22"/>
                  </a:cubicBezTo>
                  <a:cubicBezTo>
                    <a:pt x="47" y="22"/>
                    <a:pt x="46" y="21"/>
                    <a:pt x="46" y="22"/>
                  </a:cubicBezTo>
                  <a:cubicBezTo>
                    <a:pt x="47" y="22"/>
                    <a:pt x="48" y="22"/>
                    <a:pt x="48" y="22"/>
                  </a:cubicBezTo>
                  <a:close/>
                  <a:moveTo>
                    <a:pt x="86" y="22"/>
                  </a:moveTo>
                  <a:cubicBezTo>
                    <a:pt x="86" y="22"/>
                    <a:pt x="85" y="22"/>
                    <a:pt x="85" y="22"/>
                  </a:cubicBezTo>
                  <a:cubicBezTo>
                    <a:pt x="85" y="22"/>
                    <a:pt x="86" y="22"/>
                    <a:pt x="86" y="22"/>
                  </a:cubicBezTo>
                  <a:close/>
                  <a:moveTo>
                    <a:pt x="85" y="22"/>
                  </a:moveTo>
                  <a:cubicBezTo>
                    <a:pt x="84" y="22"/>
                    <a:pt x="84" y="22"/>
                    <a:pt x="84" y="22"/>
                  </a:cubicBezTo>
                  <a:cubicBezTo>
                    <a:pt x="84" y="22"/>
                    <a:pt x="85" y="23"/>
                    <a:pt x="85" y="22"/>
                  </a:cubicBezTo>
                  <a:close/>
                  <a:moveTo>
                    <a:pt x="63" y="22"/>
                  </a:moveTo>
                  <a:cubicBezTo>
                    <a:pt x="63" y="22"/>
                    <a:pt x="62" y="22"/>
                    <a:pt x="62" y="22"/>
                  </a:cubicBezTo>
                  <a:cubicBezTo>
                    <a:pt x="62" y="22"/>
                    <a:pt x="63" y="23"/>
                    <a:pt x="63" y="22"/>
                  </a:cubicBezTo>
                  <a:close/>
                  <a:moveTo>
                    <a:pt x="85" y="23"/>
                  </a:moveTo>
                  <a:cubicBezTo>
                    <a:pt x="85" y="23"/>
                    <a:pt x="85" y="23"/>
                    <a:pt x="84" y="23"/>
                  </a:cubicBezTo>
                  <a:cubicBezTo>
                    <a:pt x="84" y="23"/>
                    <a:pt x="84" y="23"/>
                    <a:pt x="84" y="23"/>
                  </a:cubicBezTo>
                  <a:cubicBezTo>
                    <a:pt x="84" y="23"/>
                    <a:pt x="85" y="23"/>
                    <a:pt x="85" y="23"/>
                  </a:cubicBezTo>
                  <a:close/>
                  <a:moveTo>
                    <a:pt x="55" y="23"/>
                  </a:moveTo>
                  <a:cubicBezTo>
                    <a:pt x="54" y="23"/>
                    <a:pt x="53" y="23"/>
                    <a:pt x="53" y="24"/>
                  </a:cubicBezTo>
                  <a:cubicBezTo>
                    <a:pt x="51" y="24"/>
                    <a:pt x="49" y="25"/>
                    <a:pt x="48" y="25"/>
                  </a:cubicBezTo>
                  <a:cubicBezTo>
                    <a:pt x="47" y="25"/>
                    <a:pt x="47" y="26"/>
                    <a:pt x="47" y="26"/>
                  </a:cubicBezTo>
                  <a:cubicBezTo>
                    <a:pt x="47" y="26"/>
                    <a:pt x="47" y="26"/>
                    <a:pt x="46" y="26"/>
                  </a:cubicBezTo>
                  <a:cubicBezTo>
                    <a:pt x="46" y="26"/>
                    <a:pt x="46" y="26"/>
                    <a:pt x="46" y="27"/>
                  </a:cubicBezTo>
                  <a:cubicBezTo>
                    <a:pt x="47" y="27"/>
                    <a:pt x="48" y="26"/>
                    <a:pt x="50" y="26"/>
                  </a:cubicBezTo>
                  <a:cubicBezTo>
                    <a:pt x="50" y="26"/>
                    <a:pt x="50" y="26"/>
                    <a:pt x="50" y="26"/>
                  </a:cubicBezTo>
                  <a:cubicBezTo>
                    <a:pt x="50" y="26"/>
                    <a:pt x="51" y="26"/>
                    <a:pt x="51" y="26"/>
                  </a:cubicBezTo>
                  <a:cubicBezTo>
                    <a:pt x="51" y="25"/>
                    <a:pt x="51" y="26"/>
                    <a:pt x="51" y="25"/>
                  </a:cubicBezTo>
                  <a:cubicBezTo>
                    <a:pt x="52" y="25"/>
                    <a:pt x="53" y="24"/>
                    <a:pt x="54" y="24"/>
                  </a:cubicBezTo>
                  <a:cubicBezTo>
                    <a:pt x="54" y="23"/>
                    <a:pt x="55" y="23"/>
                    <a:pt x="55" y="23"/>
                  </a:cubicBezTo>
                  <a:close/>
                  <a:moveTo>
                    <a:pt x="78" y="23"/>
                  </a:moveTo>
                  <a:cubicBezTo>
                    <a:pt x="79" y="23"/>
                    <a:pt x="79" y="23"/>
                    <a:pt x="79" y="23"/>
                  </a:cubicBezTo>
                  <a:cubicBezTo>
                    <a:pt x="79" y="23"/>
                    <a:pt x="79" y="23"/>
                    <a:pt x="79" y="23"/>
                  </a:cubicBezTo>
                  <a:cubicBezTo>
                    <a:pt x="78" y="23"/>
                    <a:pt x="78" y="23"/>
                    <a:pt x="78" y="23"/>
                  </a:cubicBezTo>
                  <a:close/>
                  <a:moveTo>
                    <a:pt x="32" y="30"/>
                  </a:moveTo>
                  <a:cubicBezTo>
                    <a:pt x="33" y="30"/>
                    <a:pt x="33" y="29"/>
                    <a:pt x="34" y="29"/>
                  </a:cubicBezTo>
                  <a:cubicBezTo>
                    <a:pt x="34" y="29"/>
                    <a:pt x="35" y="29"/>
                    <a:pt x="36" y="28"/>
                  </a:cubicBezTo>
                  <a:cubicBezTo>
                    <a:pt x="36" y="28"/>
                    <a:pt x="36" y="28"/>
                    <a:pt x="36" y="28"/>
                  </a:cubicBezTo>
                  <a:cubicBezTo>
                    <a:pt x="36" y="28"/>
                    <a:pt x="36" y="28"/>
                    <a:pt x="36" y="28"/>
                  </a:cubicBezTo>
                  <a:cubicBezTo>
                    <a:pt x="36" y="28"/>
                    <a:pt x="37" y="27"/>
                    <a:pt x="37" y="27"/>
                  </a:cubicBezTo>
                  <a:cubicBezTo>
                    <a:pt x="37" y="27"/>
                    <a:pt x="38" y="27"/>
                    <a:pt x="39" y="26"/>
                  </a:cubicBezTo>
                  <a:cubicBezTo>
                    <a:pt x="39" y="26"/>
                    <a:pt x="38" y="26"/>
                    <a:pt x="38" y="26"/>
                  </a:cubicBezTo>
                  <a:cubicBezTo>
                    <a:pt x="38" y="25"/>
                    <a:pt x="38" y="25"/>
                    <a:pt x="38" y="25"/>
                  </a:cubicBezTo>
                  <a:cubicBezTo>
                    <a:pt x="39" y="25"/>
                    <a:pt x="39" y="25"/>
                    <a:pt x="39" y="24"/>
                  </a:cubicBezTo>
                  <a:cubicBezTo>
                    <a:pt x="39" y="24"/>
                    <a:pt x="39" y="25"/>
                    <a:pt x="38" y="25"/>
                  </a:cubicBezTo>
                  <a:cubicBezTo>
                    <a:pt x="38" y="24"/>
                    <a:pt x="39" y="24"/>
                    <a:pt x="39" y="24"/>
                  </a:cubicBezTo>
                  <a:cubicBezTo>
                    <a:pt x="38" y="24"/>
                    <a:pt x="38" y="24"/>
                    <a:pt x="37" y="25"/>
                  </a:cubicBezTo>
                  <a:cubicBezTo>
                    <a:pt x="37" y="25"/>
                    <a:pt x="38" y="25"/>
                    <a:pt x="38" y="25"/>
                  </a:cubicBezTo>
                  <a:cubicBezTo>
                    <a:pt x="37" y="26"/>
                    <a:pt x="37" y="26"/>
                    <a:pt x="36" y="26"/>
                  </a:cubicBezTo>
                  <a:cubicBezTo>
                    <a:pt x="35" y="27"/>
                    <a:pt x="34" y="27"/>
                    <a:pt x="33" y="29"/>
                  </a:cubicBezTo>
                  <a:cubicBezTo>
                    <a:pt x="33" y="29"/>
                    <a:pt x="33" y="29"/>
                    <a:pt x="32" y="29"/>
                  </a:cubicBezTo>
                  <a:cubicBezTo>
                    <a:pt x="32" y="30"/>
                    <a:pt x="31" y="30"/>
                    <a:pt x="31" y="30"/>
                  </a:cubicBezTo>
                  <a:cubicBezTo>
                    <a:pt x="32" y="30"/>
                    <a:pt x="32" y="30"/>
                    <a:pt x="32" y="30"/>
                  </a:cubicBezTo>
                  <a:close/>
                  <a:moveTo>
                    <a:pt x="93" y="25"/>
                  </a:moveTo>
                  <a:cubicBezTo>
                    <a:pt x="93" y="25"/>
                    <a:pt x="94" y="25"/>
                    <a:pt x="94" y="25"/>
                  </a:cubicBezTo>
                  <a:cubicBezTo>
                    <a:pt x="94" y="25"/>
                    <a:pt x="94" y="24"/>
                    <a:pt x="93" y="25"/>
                  </a:cubicBezTo>
                  <a:close/>
                  <a:moveTo>
                    <a:pt x="103" y="25"/>
                  </a:moveTo>
                  <a:cubicBezTo>
                    <a:pt x="102" y="26"/>
                    <a:pt x="103" y="26"/>
                    <a:pt x="103" y="26"/>
                  </a:cubicBezTo>
                  <a:cubicBezTo>
                    <a:pt x="103" y="26"/>
                    <a:pt x="103" y="25"/>
                    <a:pt x="103" y="25"/>
                  </a:cubicBezTo>
                  <a:close/>
                  <a:moveTo>
                    <a:pt x="87" y="26"/>
                  </a:moveTo>
                  <a:cubicBezTo>
                    <a:pt x="87" y="26"/>
                    <a:pt x="86" y="26"/>
                    <a:pt x="86" y="26"/>
                  </a:cubicBezTo>
                  <a:cubicBezTo>
                    <a:pt x="86" y="26"/>
                    <a:pt x="87" y="26"/>
                    <a:pt x="87" y="26"/>
                  </a:cubicBezTo>
                  <a:close/>
                  <a:moveTo>
                    <a:pt x="106" y="27"/>
                  </a:moveTo>
                  <a:cubicBezTo>
                    <a:pt x="106" y="26"/>
                    <a:pt x="105" y="26"/>
                    <a:pt x="104" y="26"/>
                  </a:cubicBezTo>
                  <a:cubicBezTo>
                    <a:pt x="104" y="26"/>
                    <a:pt x="104" y="26"/>
                    <a:pt x="104" y="26"/>
                  </a:cubicBezTo>
                  <a:cubicBezTo>
                    <a:pt x="105" y="26"/>
                    <a:pt x="105" y="27"/>
                    <a:pt x="106" y="27"/>
                  </a:cubicBezTo>
                  <a:close/>
                  <a:moveTo>
                    <a:pt x="22" y="27"/>
                  </a:moveTo>
                  <a:cubicBezTo>
                    <a:pt x="22" y="27"/>
                    <a:pt x="23" y="27"/>
                    <a:pt x="23" y="26"/>
                  </a:cubicBezTo>
                  <a:cubicBezTo>
                    <a:pt x="22" y="26"/>
                    <a:pt x="22" y="26"/>
                    <a:pt x="22" y="26"/>
                  </a:cubicBezTo>
                  <a:cubicBezTo>
                    <a:pt x="22" y="27"/>
                    <a:pt x="21" y="27"/>
                    <a:pt x="22" y="27"/>
                  </a:cubicBezTo>
                  <a:close/>
                  <a:moveTo>
                    <a:pt x="43" y="28"/>
                  </a:moveTo>
                  <a:cubicBezTo>
                    <a:pt x="43" y="28"/>
                    <a:pt x="43" y="27"/>
                    <a:pt x="43" y="27"/>
                  </a:cubicBezTo>
                  <a:cubicBezTo>
                    <a:pt x="42" y="28"/>
                    <a:pt x="42" y="28"/>
                    <a:pt x="41" y="28"/>
                  </a:cubicBezTo>
                  <a:cubicBezTo>
                    <a:pt x="41" y="28"/>
                    <a:pt x="42" y="28"/>
                    <a:pt x="42" y="29"/>
                  </a:cubicBezTo>
                  <a:cubicBezTo>
                    <a:pt x="42" y="28"/>
                    <a:pt x="43" y="28"/>
                    <a:pt x="43" y="28"/>
                  </a:cubicBezTo>
                  <a:close/>
                  <a:moveTo>
                    <a:pt x="97" y="31"/>
                  </a:moveTo>
                  <a:cubicBezTo>
                    <a:pt x="97" y="30"/>
                    <a:pt x="96" y="30"/>
                    <a:pt x="96" y="30"/>
                  </a:cubicBezTo>
                  <a:cubicBezTo>
                    <a:pt x="95" y="30"/>
                    <a:pt x="95" y="30"/>
                    <a:pt x="95" y="30"/>
                  </a:cubicBezTo>
                  <a:cubicBezTo>
                    <a:pt x="95" y="30"/>
                    <a:pt x="96" y="31"/>
                    <a:pt x="97" y="31"/>
                  </a:cubicBezTo>
                  <a:close/>
                  <a:moveTo>
                    <a:pt x="46" y="31"/>
                  </a:moveTo>
                  <a:cubicBezTo>
                    <a:pt x="46" y="31"/>
                    <a:pt x="46" y="31"/>
                    <a:pt x="46" y="31"/>
                  </a:cubicBezTo>
                  <a:cubicBezTo>
                    <a:pt x="46" y="31"/>
                    <a:pt x="46" y="31"/>
                    <a:pt x="46" y="31"/>
                  </a:cubicBezTo>
                  <a:close/>
                  <a:moveTo>
                    <a:pt x="124" y="34"/>
                  </a:moveTo>
                  <a:cubicBezTo>
                    <a:pt x="124" y="33"/>
                    <a:pt x="123" y="33"/>
                    <a:pt x="123" y="31"/>
                  </a:cubicBezTo>
                  <a:cubicBezTo>
                    <a:pt x="123" y="31"/>
                    <a:pt x="122" y="31"/>
                    <a:pt x="122" y="32"/>
                  </a:cubicBezTo>
                  <a:cubicBezTo>
                    <a:pt x="123" y="33"/>
                    <a:pt x="123" y="34"/>
                    <a:pt x="124" y="34"/>
                  </a:cubicBezTo>
                  <a:close/>
                  <a:moveTo>
                    <a:pt x="69" y="33"/>
                  </a:moveTo>
                  <a:cubicBezTo>
                    <a:pt x="68" y="33"/>
                    <a:pt x="68" y="33"/>
                    <a:pt x="67" y="33"/>
                  </a:cubicBezTo>
                  <a:cubicBezTo>
                    <a:pt x="68" y="33"/>
                    <a:pt x="69" y="33"/>
                    <a:pt x="69" y="33"/>
                  </a:cubicBezTo>
                  <a:close/>
                  <a:moveTo>
                    <a:pt x="69" y="33"/>
                  </a:moveTo>
                  <a:cubicBezTo>
                    <a:pt x="70" y="33"/>
                    <a:pt x="70" y="33"/>
                    <a:pt x="70" y="33"/>
                  </a:cubicBezTo>
                  <a:cubicBezTo>
                    <a:pt x="70" y="33"/>
                    <a:pt x="69" y="33"/>
                    <a:pt x="69" y="33"/>
                  </a:cubicBezTo>
                  <a:close/>
                  <a:moveTo>
                    <a:pt x="32" y="34"/>
                  </a:moveTo>
                  <a:cubicBezTo>
                    <a:pt x="31" y="34"/>
                    <a:pt x="31" y="33"/>
                    <a:pt x="31" y="33"/>
                  </a:cubicBezTo>
                  <a:cubicBezTo>
                    <a:pt x="31" y="33"/>
                    <a:pt x="30" y="33"/>
                    <a:pt x="30" y="34"/>
                  </a:cubicBezTo>
                  <a:cubicBezTo>
                    <a:pt x="31" y="34"/>
                    <a:pt x="31" y="34"/>
                    <a:pt x="32" y="34"/>
                  </a:cubicBezTo>
                  <a:close/>
                  <a:moveTo>
                    <a:pt x="63" y="33"/>
                  </a:moveTo>
                  <a:cubicBezTo>
                    <a:pt x="64" y="34"/>
                    <a:pt x="64" y="33"/>
                    <a:pt x="65" y="33"/>
                  </a:cubicBezTo>
                  <a:cubicBezTo>
                    <a:pt x="64" y="33"/>
                    <a:pt x="63" y="33"/>
                    <a:pt x="63" y="33"/>
                  </a:cubicBezTo>
                  <a:close/>
                  <a:moveTo>
                    <a:pt x="63" y="35"/>
                  </a:moveTo>
                  <a:cubicBezTo>
                    <a:pt x="63" y="35"/>
                    <a:pt x="63" y="35"/>
                    <a:pt x="63" y="34"/>
                  </a:cubicBezTo>
                  <a:cubicBezTo>
                    <a:pt x="63" y="34"/>
                    <a:pt x="63" y="34"/>
                    <a:pt x="63" y="34"/>
                  </a:cubicBezTo>
                  <a:cubicBezTo>
                    <a:pt x="63" y="35"/>
                    <a:pt x="63" y="35"/>
                    <a:pt x="63" y="35"/>
                  </a:cubicBezTo>
                  <a:close/>
                  <a:moveTo>
                    <a:pt x="66" y="36"/>
                  </a:moveTo>
                  <a:cubicBezTo>
                    <a:pt x="66" y="36"/>
                    <a:pt x="65" y="36"/>
                    <a:pt x="65" y="37"/>
                  </a:cubicBezTo>
                  <a:cubicBezTo>
                    <a:pt x="65" y="37"/>
                    <a:pt x="66" y="36"/>
                    <a:pt x="66" y="36"/>
                  </a:cubicBezTo>
                  <a:close/>
                  <a:moveTo>
                    <a:pt x="39" y="37"/>
                  </a:moveTo>
                  <a:cubicBezTo>
                    <a:pt x="39" y="37"/>
                    <a:pt x="40" y="37"/>
                    <a:pt x="40" y="36"/>
                  </a:cubicBezTo>
                  <a:cubicBezTo>
                    <a:pt x="39" y="37"/>
                    <a:pt x="39" y="37"/>
                    <a:pt x="39" y="37"/>
                  </a:cubicBezTo>
                  <a:close/>
                  <a:moveTo>
                    <a:pt x="35" y="37"/>
                  </a:moveTo>
                  <a:cubicBezTo>
                    <a:pt x="35" y="37"/>
                    <a:pt x="35" y="37"/>
                    <a:pt x="35" y="37"/>
                  </a:cubicBezTo>
                  <a:cubicBezTo>
                    <a:pt x="35" y="37"/>
                    <a:pt x="35" y="37"/>
                    <a:pt x="35" y="37"/>
                  </a:cubicBezTo>
                  <a:cubicBezTo>
                    <a:pt x="35" y="37"/>
                    <a:pt x="34" y="37"/>
                    <a:pt x="34" y="37"/>
                  </a:cubicBezTo>
                  <a:cubicBezTo>
                    <a:pt x="34" y="37"/>
                    <a:pt x="34" y="37"/>
                    <a:pt x="34" y="38"/>
                  </a:cubicBezTo>
                  <a:cubicBezTo>
                    <a:pt x="34" y="38"/>
                    <a:pt x="35" y="37"/>
                    <a:pt x="35" y="37"/>
                  </a:cubicBezTo>
                  <a:cubicBezTo>
                    <a:pt x="35" y="37"/>
                    <a:pt x="35" y="37"/>
                    <a:pt x="35" y="37"/>
                  </a:cubicBezTo>
                  <a:cubicBezTo>
                    <a:pt x="35" y="37"/>
                    <a:pt x="35" y="37"/>
                    <a:pt x="35" y="37"/>
                  </a:cubicBezTo>
                  <a:cubicBezTo>
                    <a:pt x="35" y="37"/>
                    <a:pt x="35" y="37"/>
                    <a:pt x="35" y="37"/>
                  </a:cubicBezTo>
                  <a:close/>
                  <a:moveTo>
                    <a:pt x="33" y="37"/>
                  </a:moveTo>
                  <a:cubicBezTo>
                    <a:pt x="33" y="37"/>
                    <a:pt x="34" y="37"/>
                    <a:pt x="34" y="37"/>
                  </a:cubicBezTo>
                  <a:cubicBezTo>
                    <a:pt x="33" y="37"/>
                    <a:pt x="33" y="37"/>
                    <a:pt x="33" y="37"/>
                  </a:cubicBezTo>
                  <a:close/>
                  <a:moveTo>
                    <a:pt x="116" y="40"/>
                  </a:moveTo>
                  <a:cubicBezTo>
                    <a:pt x="116" y="41"/>
                    <a:pt x="117" y="42"/>
                    <a:pt x="118" y="42"/>
                  </a:cubicBezTo>
                  <a:cubicBezTo>
                    <a:pt x="119" y="43"/>
                    <a:pt x="119" y="44"/>
                    <a:pt x="119" y="43"/>
                  </a:cubicBezTo>
                  <a:cubicBezTo>
                    <a:pt x="119" y="42"/>
                    <a:pt x="118" y="42"/>
                    <a:pt x="118" y="41"/>
                  </a:cubicBezTo>
                  <a:cubicBezTo>
                    <a:pt x="117" y="40"/>
                    <a:pt x="116" y="39"/>
                    <a:pt x="116" y="38"/>
                  </a:cubicBezTo>
                  <a:cubicBezTo>
                    <a:pt x="115" y="38"/>
                    <a:pt x="115" y="38"/>
                    <a:pt x="115" y="38"/>
                  </a:cubicBezTo>
                  <a:cubicBezTo>
                    <a:pt x="116" y="38"/>
                    <a:pt x="116" y="39"/>
                    <a:pt x="117" y="40"/>
                  </a:cubicBezTo>
                  <a:cubicBezTo>
                    <a:pt x="117" y="40"/>
                    <a:pt x="116" y="40"/>
                    <a:pt x="116" y="40"/>
                  </a:cubicBezTo>
                  <a:close/>
                  <a:moveTo>
                    <a:pt x="23" y="38"/>
                  </a:moveTo>
                  <a:cubicBezTo>
                    <a:pt x="22" y="39"/>
                    <a:pt x="22" y="39"/>
                    <a:pt x="22" y="40"/>
                  </a:cubicBezTo>
                  <a:cubicBezTo>
                    <a:pt x="22" y="39"/>
                    <a:pt x="22" y="39"/>
                    <a:pt x="23" y="38"/>
                  </a:cubicBezTo>
                  <a:close/>
                  <a:moveTo>
                    <a:pt x="19" y="41"/>
                  </a:moveTo>
                  <a:cubicBezTo>
                    <a:pt x="19" y="40"/>
                    <a:pt x="19" y="40"/>
                    <a:pt x="19" y="39"/>
                  </a:cubicBezTo>
                  <a:cubicBezTo>
                    <a:pt x="19" y="40"/>
                    <a:pt x="18" y="40"/>
                    <a:pt x="19" y="41"/>
                  </a:cubicBezTo>
                  <a:close/>
                  <a:moveTo>
                    <a:pt x="31" y="40"/>
                  </a:moveTo>
                  <a:cubicBezTo>
                    <a:pt x="31" y="40"/>
                    <a:pt x="32" y="40"/>
                    <a:pt x="32" y="39"/>
                  </a:cubicBezTo>
                  <a:cubicBezTo>
                    <a:pt x="32" y="39"/>
                    <a:pt x="31" y="39"/>
                    <a:pt x="31" y="39"/>
                  </a:cubicBezTo>
                  <a:cubicBezTo>
                    <a:pt x="31" y="40"/>
                    <a:pt x="31" y="40"/>
                    <a:pt x="31" y="40"/>
                  </a:cubicBezTo>
                  <a:close/>
                  <a:moveTo>
                    <a:pt x="78" y="40"/>
                  </a:moveTo>
                  <a:cubicBezTo>
                    <a:pt x="78" y="39"/>
                    <a:pt x="77" y="39"/>
                    <a:pt x="77" y="39"/>
                  </a:cubicBezTo>
                  <a:cubicBezTo>
                    <a:pt x="77" y="40"/>
                    <a:pt x="77" y="40"/>
                    <a:pt x="78" y="40"/>
                  </a:cubicBezTo>
                  <a:close/>
                  <a:moveTo>
                    <a:pt x="12" y="41"/>
                  </a:moveTo>
                  <a:cubicBezTo>
                    <a:pt x="13" y="41"/>
                    <a:pt x="13" y="40"/>
                    <a:pt x="12" y="40"/>
                  </a:cubicBezTo>
                  <a:cubicBezTo>
                    <a:pt x="12" y="41"/>
                    <a:pt x="12" y="41"/>
                    <a:pt x="12" y="41"/>
                  </a:cubicBezTo>
                  <a:close/>
                  <a:moveTo>
                    <a:pt x="54" y="41"/>
                  </a:moveTo>
                  <a:cubicBezTo>
                    <a:pt x="54" y="40"/>
                    <a:pt x="52" y="41"/>
                    <a:pt x="52" y="41"/>
                  </a:cubicBezTo>
                  <a:cubicBezTo>
                    <a:pt x="52" y="42"/>
                    <a:pt x="53" y="41"/>
                    <a:pt x="54" y="41"/>
                  </a:cubicBezTo>
                  <a:close/>
                  <a:moveTo>
                    <a:pt x="28" y="44"/>
                  </a:moveTo>
                  <a:cubicBezTo>
                    <a:pt x="28" y="43"/>
                    <a:pt x="28" y="43"/>
                    <a:pt x="28" y="43"/>
                  </a:cubicBezTo>
                  <a:cubicBezTo>
                    <a:pt x="28" y="43"/>
                    <a:pt x="28" y="43"/>
                    <a:pt x="28" y="43"/>
                  </a:cubicBezTo>
                  <a:cubicBezTo>
                    <a:pt x="28" y="42"/>
                    <a:pt x="28" y="42"/>
                    <a:pt x="28" y="42"/>
                  </a:cubicBezTo>
                  <a:cubicBezTo>
                    <a:pt x="29" y="41"/>
                    <a:pt x="28" y="41"/>
                    <a:pt x="28" y="41"/>
                  </a:cubicBezTo>
                  <a:cubicBezTo>
                    <a:pt x="28" y="41"/>
                    <a:pt x="27" y="43"/>
                    <a:pt x="26" y="44"/>
                  </a:cubicBezTo>
                  <a:cubicBezTo>
                    <a:pt x="26" y="44"/>
                    <a:pt x="25" y="45"/>
                    <a:pt x="25" y="46"/>
                  </a:cubicBezTo>
                  <a:cubicBezTo>
                    <a:pt x="25" y="46"/>
                    <a:pt x="25" y="47"/>
                    <a:pt x="25" y="47"/>
                  </a:cubicBezTo>
                  <a:cubicBezTo>
                    <a:pt x="26" y="46"/>
                    <a:pt x="27" y="44"/>
                    <a:pt x="28" y="44"/>
                  </a:cubicBezTo>
                  <a:close/>
                  <a:moveTo>
                    <a:pt x="40" y="41"/>
                  </a:moveTo>
                  <a:cubicBezTo>
                    <a:pt x="40" y="42"/>
                    <a:pt x="40" y="42"/>
                    <a:pt x="39" y="42"/>
                  </a:cubicBezTo>
                  <a:cubicBezTo>
                    <a:pt x="39" y="42"/>
                    <a:pt x="39" y="42"/>
                    <a:pt x="40" y="42"/>
                  </a:cubicBezTo>
                  <a:cubicBezTo>
                    <a:pt x="40" y="42"/>
                    <a:pt x="41" y="42"/>
                    <a:pt x="40" y="41"/>
                  </a:cubicBezTo>
                  <a:close/>
                  <a:moveTo>
                    <a:pt x="49" y="42"/>
                  </a:moveTo>
                  <a:cubicBezTo>
                    <a:pt x="50" y="42"/>
                    <a:pt x="50" y="42"/>
                    <a:pt x="50" y="41"/>
                  </a:cubicBezTo>
                  <a:cubicBezTo>
                    <a:pt x="50" y="42"/>
                    <a:pt x="49" y="42"/>
                    <a:pt x="48" y="43"/>
                  </a:cubicBezTo>
                  <a:cubicBezTo>
                    <a:pt x="49" y="43"/>
                    <a:pt x="49" y="42"/>
                    <a:pt x="49" y="42"/>
                  </a:cubicBezTo>
                  <a:close/>
                  <a:moveTo>
                    <a:pt x="11" y="57"/>
                  </a:moveTo>
                  <a:cubicBezTo>
                    <a:pt x="11" y="56"/>
                    <a:pt x="12" y="55"/>
                    <a:pt x="12" y="54"/>
                  </a:cubicBezTo>
                  <a:cubicBezTo>
                    <a:pt x="12" y="54"/>
                    <a:pt x="12" y="54"/>
                    <a:pt x="12" y="54"/>
                  </a:cubicBezTo>
                  <a:cubicBezTo>
                    <a:pt x="12" y="54"/>
                    <a:pt x="12" y="54"/>
                    <a:pt x="13" y="54"/>
                  </a:cubicBezTo>
                  <a:cubicBezTo>
                    <a:pt x="13" y="54"/>
                    <a:pt x="13" y="53"/>
                    <a:pt x="13" y="54"/>
                  </a:cubicBezTo>
                  <a:cubicBezTo>
                    <a:pt x="13" y="52"/>
                    <a:pt x="15" y="50"/>
                    <a:pt x="15" y="48"/>
                  </a:cubicBezTo>
                  <a:cubicBezTo>
                    <a:pt x="17" y="46"/>
                    <a:pt x="19" y="44"/>
                    <a:pt x="20" y="42"/>
                  </a:cubicBezTo>
                  <a:cubicBezTo>
                    <a:pt x="19" y="42"/>
                    <a:pt x="19" y="42"/>
                    <a:pt x="19" y="42"/>
                  </a:cubicBezTo>
                  <a:cubicBezTo>
                    <a:pt x="19" y="43"/>
                    <a:pt x="18" y="43"/>
                    <a:pt x="18" y="44"/>
                  </a:cubicBezTo>
                  <a:cubicBezTo>
                    <a:pt x="18" y="44"/>
                    <a:pt x="18" y="44"/>
                    <a:pt x="17" y="44"/>
                  </a:cubicBezTo>
                  <a:cubicBezTo>
                    <a:pt x="15" y="47"/>
                    <a:pt x="13" y="50"/>
                    <a:pt x="12" y="54"/>
                  </a:cubicBezTo>
                  <a:cubicBezTo>
                    <a:pt x="12" y="54"/>
                    <a:pt x="12" y="54"/>
                    <a:pt x="12" y="54"/>
                  </a:cubicBezTo>
                  <a:cubicBezTo>
                    <a:pt x="11" y="54"/>
                    <a:pt x="11" y="54"/>
                    <a:pt x="11" y="54"/>
                  </a:cubicBezTo>
                  <a:cubicBezTo>
                    <a:pt x="11" y="55"/>
                    <a:pt x="11" y="54"/>
                    <a:pt x="11" y="55"/>
                  </a:cubicBezTo>
                  <a:cubicBezTo>
                    <a:pt x="11" y="55"/>
                    <a:pt x="11" y="56"/>
                    <a:pt x="11" y="57"/>
                  </a:cubicBezTo>
                  <a:close/>
                  <a:moveTo>
                    <a:pt x="46" y="45"/>
                  </a:moveTo>
                  <a:cubicBezTo>
                    <a:pt x="46" y="45"/>
                    <a:pt x="45" y="46"/>
                    <a:pt x="45" y="46"/>
                  </a:cubicBezTo>
                  <a:cubicBezTo>
                    <a:pt x="46" y="45"/>
                    <a:pt x="47" y="44"/>
                    <a:pt x="48" y="44"/>
                  </a:cubicBezTo>
                  <a:cubicBezTo>
                    <a:pt x="50" y="43"/>
                    <a:pt x="52" y="43"/>
                    <a:pt x="53" y="42"/>
                  </a:cubicBezTo>
                  <a:cubicBezTo>
                    <a:pt x="51" y="42"/>
                    <a:pt x="50" y="43"/>
                    <a:pt x="48" y="43"/>
                  </a:cubicBezTo>
                  <a:cubicBezTo>
                    <a:pt x="48" y="44"/>
                    <a:pt x="47" y="44"/>
                    <a:pt x="46" y="45"/>
                  </a:cubicBezTo>
                  <a:close/>
                  <a:moveTo>
                    <a:pt x="33" y="42"/>
                  </a:moveTo>
                  <a:cubicBezTo>
                    <a:pt x="33" y="43"/>
                    <a:pt x="33" y="43"/>
                    <a:pt x="32" y="43"/>
                  </a:cubicBezTo>
                  <a:cubicBezTo>
                    <a:pt x="33" y="44"/>
                    <a:pt x="34" y="43"/>
                    <a:pt x="33" y="42"/>
                  </a:cubicBezTo>
                  <a:close/>
                  <a:moveTo>
                    <a:pt x="120" y="44"/>
                  </a:moveTo>
                  <a:cubicBezTo>
                    <a:pt x="120" y="44"/>
                    <a:pt x="120" y="44"/>
                    <a:pt x="120" y="44"/>
                  </a:cubicBezTo>
                  <a:cubicBezTo>
                    <a:pt x="120" y="44"/>
                    <a:pt x="120" y="44"/>
                    <a:pt x="119" y="44"/>
                  </a:cubicBezTo>
                  <a:cubicBezTo>
                    <a:pt x="120" y="44"/>
                    <a:pt x="120" y="44"/>
                    <a:pt x="119" y="44"/>
                  </a:cubicBezTo>
                  <a:cubicBezTo>
                    <a:pt x="120" y="44"/>
                    <a:pt x="120" y="44"/>
                    <a:pt x="120" y="44"/>
                  </a:cubicBezTo>
                  <a:close/>
                  <a:moveTo>
                    <a:pt x="17" y="49"/>
                  </a:moveTo>
                  <a:cubicBezTo>
                    <a:pt x="16" y="49"/>
                    <a:pt x="16" y="49"/>
                    <a:pt x="16" y="49"/>
                  </a:cubicBezTo>
                  <a:cubicBezTo>
                    <a:pt x="16" y="50"/>
                    <a:pt x="16" y="50"/>
                    <a:pt x="16" y="51"/>
                  </a:cubicBezTo>
                  <a:cubicBezTo>
                    <a:pt x="17" y="50"/>
                    <a:pt x="17" y="49"/>
                    <a:pt x="18" y="49"/>
                  </a:cubicBezTo>
                  <a:cubicBezTo>
                    <a:pt x="18" y="49"/>
                    <a:pt x="18" y="49"/>
                    <a:pt x="18" y="49"/>
                  </a:cubicBezTo>
                  <a:cubicBezTo>
                    <a:pt x="19" y="49"/>
                    <a:pt x="18" y="49"/>
                    <a:pt x="19" y="49"/>
                  </a:cubicBezTo>
                  <a:cubicBezTo>
                    <a:pt x="19" y="48"/>
                    <a:pt x="19" y="48"/>
                    <a:pt x="19" y="48"/>
                  </a:cubicBezTo>
                  <a:cubicBezTo>
                    <a:pt x="19" y="48"/>
                    <a:pt x="19" y="48"/>
                    <a:pt x="19" y="47"/>
                  </a:cubicBezTo>
                  <a:cubicBezTo>
                    <a:pt x="19" y="46"/>
                    <a:pt x="20" y="45"/>
                    <a:pt x="21" y="44"/>
                  </a:cubicBezTo>
                  <a:cubicBezTo>
                    <a:pt x="20" y="44"/>
                    <a:pt x="20" y="45"/>
                    <a:pt x="19" y="45"/>
                  </a:cubicBezTo>
                  <a:cubicBezTo>
                    <a:pt x="19" y="46"/>
                    <a:pt x="18" y="46"/>
                    <a:pt x="18" y="47"/>
                  </a:cubicBezTo>
                  <a:cubicBezTo>
                    <a:pt x="18" y="47"/>
                    <a:pt x="17" y="48"/>
                    <a:pt x="17" y="49"/>
                  </a:cubicBezTo>
                  <a:close/>
                  <a:moveTo>
                    <a:pt x="19" y="48"/>
                  </a:moveTo>
                  <a:cubicBezTo>
                    <a:pt x="18" y="48"/>
                    <a:pt x="19" y="48"/>
                    <a:pt x="18" y="48"/>
                  </a:cubicBezTo>
                  <a:cubicBezTo>
                    <a:pt x="18" y="48"/>
                    <a:pt x="18" y="48"/>
                    <a:pt x="19" y="48"/>
                  </a:cubicBezTo>
                  <a:close/>
                  <a:moveTo>
                    <a:pt x="32" y="44"/>
                  </a:moveTo>
                  <a:cubicBezTo>
                    <a:pt x="32" y="45"/>
                    <a:pt x="32" y="45"/>
                    <a:pt x="32" y="45"/>
                  </a:cubicBezTo>
                  <a:cubicBezTo>
                    <a:pt x="32" y="45"/>
                    <a:pt x="32" y="45"/>
                    <a:pt x="32" y="45"/>
                  </a:cubicBezTo>
                  <a:cubicBezTo>
                    <a:pt x="32" y="45"/>
                    <a:pt x="32" y="44"/>
                    <a:pt x="32" y="44"/>
                  </a:cubicBezTo>
                  <a:close/>
                  <a:moveTo>
                    <a:pt x="137" y="50"/>
                  </a:moveTo>
                  <a:cubicBezTo>
                    <a:pt x="138" y="50"/>
                    <a:pt x="138" y="51"/>
                    <a:pt x="138" y="52"/>
                  </a:cubicBezTo>
                  <a:cubicBezTo>
                    <a:pt x="138" y="50"/>
                    <a:pt x="137" y="48"/>
                    <a:pt x="138" y="46"/>
                  </a:cubicBezTo>
                  <a:cubicBezTo>
                    <a:pt x="137" y="46"/>
                    <a:pt x="137" y="45"/>
                    <a:pt x="135" y="45"/>
                  </a:cubicBezTo>
                  <a:cubicBezTo>
                    <a:pt x="135" y="46"/>
                    <a:pt x="136" y="47"/>
                    <a:pt x="136" y="48"/>
                  </a:cubicBezTo>
                  <a:cubicBezTo>
                    <a:pt x="137" y="48"/>
                    <a:pt x="138" y="49"/>
                    <a:pt x="137" y="50"/>
                  </a:cubicBezTo>
                  <a:close/>
                  <a:moveTo>
                    <a:pt x="56" y="46"/>
                  </a:moveTo>
                  <a:cubicBezTo>
                    <a:pt x="55" y="46"/>
                    <a:pt x="55" y="46"/>
                    <a:pt x="55" y="47"/>
                  </a:cubicBezTo>
                  <a:cubicBezTo>
                    <a:pt x="55" y="47"/>
                    <a:pt x="56" y="47"/>
                    <a:pt x="56" y="46"/>
                  </a:cubicBezTo>
                  <a:close/>
                  <a:moveTo>
                    <a:pt x="21" y="48"/>
                  </a:moveTo>
                  <a:cubicBezTo>
                    <a:pt x="21" y="48"/>
                    <a:pt x="21" y="48"/>
                    <a:pt x="21" y="49"/>
                  </a:cubicBezTo>
                  <a:cubicBezTo>
                    <a:pt x="21" y="48"/>
                    <a:pt x="22" y="47"/>
                    <a:pt x="22" y="47"/>
                  </a:cubicBezTo>
                  <a:cubicBezTo>
                    <a:pt x="22" y="47"/>
                    <a:pt x="21" y="48"/>
                    <a:pt x="21" y="48"/>
                  </a:cubicBezTo>
                  <a:close/>
                  <a:moveTo>
                    <a:pt x="54" y="47"/>
                  </a:moveTo>
                  <a:cubicBezTo>
                    <a:pt x="54" y="47"/>
                    <a:pt x="54" y="47"/>
                    <a:pt x="54" y="47"/>
                  </a:cubicBezTo>
                  <a:cubicBezTo>
                    <a:pt x="54" y="47"/>
                    <a:pt x="53" y="47"/>
                    <a:pt x="54" y="47"/>
                  </a:cubicBezTo>
                  <a:close/>
                  <a:moveTo>
                    <a:pt x="129" y="53"/>
                  </a:moveTo>
                  <a:cubicBezTo>
                    <a:pt x="128" y="52"/>
                    <a:pt x="129" y="51"/>
                    <a:pt x="129" y="50"/>
                  </a:cubicBezTo>
                  <a:cubicBezTo>
                    <a:pt x="129" y="50"/>
                    <a:pt x="128" y="50"/>
                    <a:pt x="128" y="49"/>
                  </a:cubicBezTo>
                  <a:cubicBezTo>
                    <a:pt x="128" y="49"/>
                    <a:pt x="129" y="49"/>
                    <a:pt x="129" y="49"/>
                  </a:cubicBezTo>
                  <a:cubicBezTo>
                    <a:pt x="128" y="48"/>
                    <a:pt x="128" y="47"/>
                    <a:pt x="127" y="47"/>
                  </a:cubicBezTo>
                  <a:cubicBezTo>
                    <a:pt x="127" y="48"/>
                    <a:pt x="126" y="48"/>
                    <a:pt x="126" y="49"/>
                  </a:cubicBezTo>
                  <a:cubicBezTo>
                    <a:pt x="126" y="50"/>
                    <a:pt x="127" y="51"/>
                    <a:pt x="129" y="53"/>
                  </a:cubicBezTo>
                  <a:close/>
                  <a:moveTo>
                    <a:pt x="36" y="47"/>
                  </a:moveTo>
                  <a:cubicBezTo>
                    <a:pt x="35" y="48"/>
                    <a:pt x="35" y="48"/>
                    <a:pt x="35" y="48"/>
                  </a:cubicBezTo>
                  <a:cubicBezTo>
                    <a:pt x="35" y="48"/>
                    <a:pt x="35" y="48"/>
                    <a:pt x="35" y="48"/>
                  </a:cubicBezTo>
                  <a:cubicBezTo>
                    <a:pt x="35" y="48"/>
                    <a:pt x="36" y="48"/>
                    <a:pt x="36" y="47"/>
                  </a:cubicBezTo>
                  <a:close/>
                  <a:moveTo>
                    <a:pt x="123" y="47"/>
                  </a:moveTo>
                  <a:cubicBezTo>
                    <a:pt x="123" y="48"/>
                    <a:pt x="123" y="48"/>
                    <a:pt x="123" y="48"/>
                  </a:cubicBezTo>
                  <a:cubicBezTo>
                    <a:pt x="123" y="48"/>
                    <a:pt x="123" y="47"/>
                    <a:pt x="123" y="47"/>
                  </a:cubicBezTo>
                  <a:close/>
                  <a:moveTo>
                    <a:pt x="39" y="48"/>
                  </a:moveTo>
                  <a:cubicBezTo>
                    <a:pt x="39" y="48"/>
                    <a:pt x="39" y="48"/>
                    <a:pt x="39" y="48"/>
                  </a:cubicBezTo>
                  <a:cubicBezTo>
                    <a:pt x="39" y="48"/>
                    <a:pt x="39" y="48"/>
                    <a:pt x="39" y="48"/>
                  </a:cubicBezTo>
                  <a:close/>
                  <a:moveTo>
                    <a:pt x="6" y="50"/>
                  </a:moveTo>
                  <a:cubicBezTo>
                    <a:pt x="6" y="50"/>
                    <a:pt x="6" y="50"/>
                    <a:pt x="6" y="50"/>
                  </a:cubicBezTo>
                  <a:cubicBezTo>
                    <a:pt x="6" y="49"/>
                    <a:pt x="7" y="48"/>
                    <a:pt x="7" y="48"/>
                  </a:cubicBezTo>
                  <a:cubicBezTo>
                    <a:pt x="7" y="48"/>
                    <a:pt x="7" y="48"/>
                    <a:pt x="7" y="48"/>
                  </a:cubicBezTo>
                  <a:cubicBezTo>
                    <a:pt x="7" y="49"/>
                    <a:pt x="6" y="49"/>
                    <a:pt x="6" y="50"/>
                  </a:cubicBezTo>
                  <a:close/>
                  <a:moveTo>
                    <a:pt x="35" y="49"/>
                  </a:moveTo>
                  <a:cubicBezTo>
                    <a:pt x="36" y="49"/>
                    <a:pt x="36" y="48"/>
                    <a:pt x="36" y="48"/>
                  </a:cubicBezTo>
                  <a:cubicBezTo>
                    <a:pt x="35" y="48"/>
                    <a:pt x="35" y="48"/>
                    <a:pt x="35" y="48"/>
                  </a:cubicBezTo>
                  <a:cubicBezTo>
                    <a:pt x="35" y="48"/>
                    <a:pt x="35" y="48"/>
                    <a:pt x="35" y="49"/>
                  </a:cubicBezTo>
                  <a:close/>
                  <a:moveTo>
                    <a:pt x="122" y="49"/>
                  </a:moveTo>
                  <a:cubicBezTo>
                    <a:pt x="122" y="49"/>
                    <a:pt x="122" y="49"/>
                    <a:pt x="122" y="49"/>
                  </a:cubicBezTo>
                  <a:cubicBezTo>
                    <a:pt x="122" y="49"/>
                    <a:pt x="122" y="49"/>
                    <a:pt x="122" y="49"/>
                  </a:cubicBezTo>
                  <a:close/>
                  <a:moveTo>
                    <a:pt x="123" y="49"/>
                  </a:moveTo>
                  <a:cubicBezTo>
                    <a:pt x="123" y="49"/>
                    <a:pt x="123" y="50"/>
                    <a:pt x="123" y="50"/>
                  </a:cubicBezTo>
                  <a:cubicBezTo>
                    <a:pt x="123" y="50"/>
                    <a:pt x="123" y="49"/>
                    <a:pt x="123" y="49"/>
                  </a:cubicBezTo>
                  <a:cubicBezTo>
                    <a:pt x="124" y="49"/>
                    <a:pt x="123" y="49"/>
                    <a:pt x="123" y="49"/>
                  </a:cubicBezTo>
                  <a:close/>
                  <a:moveTo>
                    <a:pt x="120" y="49"/>
                  </a:moveTo>
                  <a:cubicBezTo>
                    <a:pt x="119" y="49"/>
                    <a:pt x="119" y="49"/>
                    <a:pt x="119" y="49"/>
                  </a:cubicBezTo>
                  <a:cubicBezTo>
                    <a:pt x="120" y="50"/>
                    <a:pt x="120" y="50"/>
                    <a:pt x="120" y="49"/>
                  </a:cubicBezTo>
                  <a:close/>
                  <a:moveTo>
                    <a:pt x="123" y="51"/>
                  </a:moveTo>
                  <a:cubicBezTo>
                    <a:pt x="123" y="51"/>
                    <a:pt x="123" y="51"/>
                    <a:pt x="123" y="51"/>
                  </a:cubicBezTo>
                  <a:cubicBezTo>
                    <a:pt x="123" y="51"/>
                    <a:pt x="123" y="52"/>
                    <a:pt x="123" y="51"/>
                  </a:cubicBezTo>
                  <a:close/>
                  <a:moveTo>
                    <a:pt x="122" y="52"/>
                  </a:moveTo>
                  <a:cubicBezTo>
                    <a:pt x="122" y="52"/>
                    <a:pt x="122" y="51"/>
                    <a:pt x="121" y="51"/>
                  </a:cubicBezTo>
                  <a:cubicBezTo>
                    <a:pt x="121" y="51"/>
                    <a:pt x="121" y="52"/>
                    <a:pt x="122" y="52"/>
                  </a:cubicBezTo>
                  <a:close/>
                  <a:moveTo>
                    <a:pt x="10" y="52"/>
                  </a:moveTo>
                  <a:cubicBezTo>
                    <a:pt x="10" y="52"/>
                    <a:pt x="10" y="52"/>
                    <a:pt x="10" y="52"/>
                  </a:cubicBezTo>
                  <a:cubicBezTo>
                    <a:pt x="10" y="52"/>
                    <a:pt x="10" y="52"/>
                    <a:pt x="10" y="52"/>
                  </a:cubicBezTo>
                  <a:close/>
                  <a:moveTo>
                    <a:pt x="42" y="53"/>
                  </a:moveTo>
                  <a:cubicBezTo>
                    <a:pt x="42" y="53"/>
                    <a:pt x="42" y="52"/>
                    <a:pt x="42" y="52"/>
                  </a:cubicBezTo>
                  <a:cubicBezTo>
                    <a:pt x="42" y="52"/>
                    <a:pt x="42" y="52"/>
                    <a:pt x="42" y="52"/>
                  </a:cubicBezTo>
                  <a:cubicBezTo>
                    <a:pt x="42" y="52"/>
                    <a:pt x="41" y="52"/>
                    <a:pt x="42" y="53"/>
                  </a:cubicBezTo>
                  <a:close/>
                  <a:moveTo>
                    <a:pt x="0" y="53"/>
                  </a:moveTo>
                  <a:cubicBezTo>
                    <a:pt x="0" y="53"/>
                    <a:pt x="0" y="53"/>
                    <a:pt x="0" y="53"/>
                  </a:cubicBezTo>
                  <a:cubicBezTo>
                    <a:pt x="0" y="53"/>
                    <a:pt x="1" y="53"/>
                    <a:pt x="0" y="53"/>
                  </a:cubicBezTo>
                  <a:close/>
                  <a:moveTo>
                    <a:pt x="5" y="56"/>
                  </a:moveTo>
                  <a:cubicBezTo>
                    <a:pt x="6" y="55"/>
                    <a:pt x="6" y="53"/>
                    <a:pt x="6" y="53"/>
                  </a:cubicBezTo>
                  <a:cubicBezTo>
                    <a:pt x="6" y="53"/>
                    <a:pt x="6" y="53"/>
                    <a:pt x="6" y="53"/>
                  </a:cubicBezTo>
                  <a:cubicBezTo>
                    <a:pt x="6" y="53"/>
                    <a:pt x="6" y="53"/>
                    <a:pt x="6" y="53"/>
                  </a:cubicBezTo>
                  <a:cubicBezTo>
                    <a:pt x="5" y="56"/>
                    <a:pt x="3" y="59"/>
                    <a:pt x="3" y="62"/>
                  </a:cubicBezTo>
                  <a:cubicBezTo>
                    <a:pt x="4" y="61"/>
                    <a:pt x="4" y="60"/>
                    <a:pt x="4" y="59"/>
                  </a:cubicBezTo>
                  <a:cubicBezTo>
                    <a:pt x="5" y="58"/>
                    <a:pt x="5" y="57"/>
                    <a:pt x="5" y="56"/>
                  </a:cubicBezTo>
                  <a:close/>
                  <a:moveTo>
                    <a:pt x="124" y="54"/>
                  </a:moveTo>
                  <a:cubicBezTo>
                    <a:pt x="124" y="54"/>
                    <a:pt x="123" y="54"/>
                    <a:pt x="123" y="53"/>
                  </a:cubicBezTo>
                  <a:cubicBezTo>
                    <a:pt x="123" y="53"/>
                    <a:pt x="123" y="53"/>
                    <a:pt x="123" y="53"/>
                  </a:cubicBezTo>
                  <a:cubicBezTo>
                    <a:pt x="123" y="53"/>
                    <a:pt x="123" y="54"/>
                    <a:pt x="124" y="54"/>
                  </a:cubicBezTo>
                  <a:close/>
                  <a:moveTo>
                    <a:pt x="124" y="54"/>
                  </a:moveTo>
                  <a:cubicBezTo>
                    <a:pt x="124" y="53"/>
                    <a:pt x="124" y="53"/>
                    <a:pt x="124" y="53"/>
                  </a:cubicBezTo>
                  <a:cubicBezTo>
                    <a:pt x="124" y="54"/>
                    <a:pt x="124" y="54"/>
                    <a:pt x="124" y="54"/>
                  </a:cubicBezTo>
                  <a:close/>
                  <a:moveTo>
                    <a:pt x="38" y="54"/>
                  </a:moveTo>
                  <a:cubicBezTo>
                    <a:pt x="38" y="54"/>
                    <a:pt x="39" y="54"/>
                    <a:pt x="39" y="53"/>
                  </a:cubicBezTo>
                  <a:cubicBezTo>
                    <a:pt x="38" y="53"/>
                    <a:pt x="38" y="53"/>
                    <a:pt x="38" y="53"/>
                  </a:cubicBezTo>
                  <a:cubicBezTo>
                    <a:pt x="38" y="54"/>
                    <a:pt x="38" y="54"/>
                    <a:pt x="38" y="54"/>
                  </a:cubicBezTo>
                  <a:close/>
                  <a:moveTo>
                    <a:pt x="127" y="57"/>
                  </a:moveTo>
                  <a:cubicBezTo>
                    <a:pt x="126" y="55"/>
                    <a:pt x="126" y="54"/>
                    <a:pt x="125" y="53"/>
                  </a:cubicBezTo>
                  <a:cubicBezTo>
                    <a:pt x="125" y="53"/>
                    <a:pt x="125" y="54"/>
                    <a:pt x="124" y="54"/>
                  </a:cubicBezTo>
                  <a:cubicBezTo>
                    <a:pt x="125" y="55"/>
                    <a:pt x="126" y="56"/>
                    <a:pt x="127" y="57"/>
                  </a:cubicBezTo>
                  <a:cubicBezTo>
                    <a:pt x="127" y="57"/>
                    <a:pt x="127" y="57"/>
                    <a:pt x="127" y="57"/>
                  </a:cubicBezTo>
                  <a:cubicBezTo>
                    <a:pt x="127" y="56"/>
                    <a:pt x="127" y="57"/>
                    <a:pt x="127" y="57"/>
                  </a:cubicBezTo>
                  <a:close/>
                  <a:moveTo>
                    <a:pt x="1" y="55"/>
                  </a:moveTo>
                  <a:cubicBezTo>
                    <a:pt x="1" y="54"/>
                    <a:pt x="1" y="54"/>
                    <a:pt x="2" y="54"/>
                  </a:cubicBezTo>
                  <a:cubicBezTo>
                    <a:pt x="1" y="54"/>
                    <a:pt x="1" y="55"/>
                    <a:pt x="1" y="55"/>
                  </a:cubicBezTo>
                  <a:cubicBezTo>
                    <a:pt x="1" y="55"/>
                    <a:pt x="1" y="55"/>
                    <a:pt x="1" y="55"/>
                  </a:cubicBezTo>
                  <a:close/>
                  <a:moveTo>
                    <a:pt x="129" y="54"/>
                  </a:moveTo>
                  <a:cubicBezTo>
                    <a:pt x="129" y="54"/>
                    <a:pt x="129" y="54"/>
                    <a:pt x="129" y="54"/>
                  </a:cubicBezTo>
                  <a:cubicBezTo>
                    <a:pt x="129" y="54"/>
                    <a:pt x="129" y="54"/>
                    <a:pt x="129" y="54"/>
                  </a:cubicBezTo>
                  <a:close/>
                  <a:moveTo>
                    <a:pt x="128" y="54"/>
                  </a:moveTo>
                  <a:cubicBezTo>
                    <a:pt x="127" y="55"/>
                    <a:pt x="127" y="54"/>
                    <a:pt x="127" y="54"/>
                  </a:cubicBezTo>
                  <a:cubicBezTo>
                    <a:pt x="127" y="55"/>
                    <a:pt x="127" y="55"/>
                    <a:pt x="127" y="55"/>
                  </a:cubicBezTo>
                  <a:cubicBezTo>
                    <a:pt x="127" y="55"/>
                    <a:pt x="127" y="55"/>
                    <a:pt x="127" y="55"/>
                  </a:cubicBezTo>
                  <a:cubicBezTo>
                    <a:pt x="127" y="54"/>
                    <a:pt x="128" y="55"/>
                    <a:pt x="128" y="54"/>
                  </a:cubicBezTo>
                  <a:close/>
                  <a:moveTo>
                    <a:pt x="4" y="55"/>
                  </a:moveTo>
                  <a:cubicBezTo>
                    <a:pt x="4" y="56"/>
                    <a:pt x="4" y="56"/>
                    <a:pt x="4" y="56"/>
                  </a:cubicBezTo>
                  <a:cubicBezTo>
                    <a:pt x="4" y="56"/>
                    <a:pt x="4" y="55"/>
                    <a:pt x="4" y="55"/>
                  </a:cubicBezTo>
                  <a:close/>
                  <a:moveTo>
                    <a:pt x="14" y="61"/>
                  </a:moveTo>
                  <a:cubicBezTo>
                    <a:pt x="15" y="61"/>
                    <a:pt x="15" y="59"/>
                    <a:pt x="16" y="58"/>
                  </a:cubicBezTo>
                  <a:cubicBezTo>
                    <a:pt x="16" y="57"/>
                    <a:pt x="16" y="56"/>
                    <a:pt x="16" y="56"/>
                  </a:cubicBezTo>
                  <a:cubicBezTo>
                    <a:pt x="15" y="56"/>
                    <a:pt x="16" y="56"/>
                    <a:pt x="15" y="56"/>
                  </a:cubicBezTo>
                  <a:cubicBezTo>
                    <a:pt x="15" y="56"/>
                    <a:pt x="15" y="56"/>
                    <a:pt x="15" y="56"/>
                  </a:cubicBezTo>
                  <a:cubicBezTo>
                    <a:pt x="15" y="57"/>
                    <a:pt x="14" y="58"/>
                    <a:pt x="14" y="59"/>
                  </a:cubicBezTo>
                  <a:cubicBezTo>
                    <a:pt x="14" y="59"/>
                    <a:pt x="13" y="60"/>
                    <a:pt x="14" y="61"/>
                  </a:cubicBezTo>
                  <a:close/>
                  <a:moveTo>
                    <a:pt x="62" y="58"/>
                  </a:moveTo>
                  <a:cubicBezTo>
                    <a:pt x="62" y="58"/>
                    <a:pt x="61" y="58"/>
                    <a:pt x="61" y="58"/>
                  </a:cubicBezTo>
                  <a:cubicBezTo>
                    <a:pt x="62" y="58"/>
                    <a:pt x="62" y="58"/>
                    <a:pt x="62" y="58"/>
                  </a:cubicBezTo>
                  <a:cubicBezTo>
                    <a:pt x="62" y="58"/>
                    <a:pt x="62" y="58"/>
                    <a:pt x="62" y="58"/>
                  </a:cubicBezTo>
                  <a:close/>
                  <a:moveTo>
                    <a:pt x="125" y="58"/>
                  </a:moveTo>
                  <a:cubicBezTo>
                    <a:pt x="125" y="58"/>
                    <a:pt x="125" y="58"/>
                    <a:pt x="125" y="58"/>
                  </a:cubicBezTo>
                  <a:cubicBezTo>
                    <a:pt x="124" y="58"/>
                    <a:pt x="125" y="58"/>
                    <a:pt x="125" y="59"/>
                  </a:cubicBezTo>
                  <a:cubicBezTo>
                    <a:pt x="125" y="59"/>
                    <a:pt x="125" y="58"/>
                    <a:pt x="125" y="58"/>
                  </a:cubicBezTo>
                  <a:close/>
                  <a:moveTo>
                    <a:pt x="12" y="58"/>
                  </a:moveTo>
                  <a:cubicBezTo>
                    <a:pt x="12" y="58"/>
                    <a:pt x="12" y="58"/>
                    <a:pt x="12" y="58"/>
                  </a:cubicBezTo>
                  <a:cubicBezTo>
                    <a:pt x="12" y="60"/>
                    <a:pt x="13" y="58"/>
                    <a:pt x="12" y="58"/>
                  </a:cubicBezTo>
                  <a:close/>
                  <a:moveTo>
                    <a:pt x="135" y="60"/>
                  </a:moveTo>
                  <a:cubicBezTo>
                    <a:pt x="135" y="59"/>
                    <a:pt x="135" y="58"/>
                    <a:pt x="134" y="58"/>
                  </a:cubicBezTo>
                  <a:cubicBezTo>
                    <a:pt x="133" y="59"/>
                    <a:pt x="135" y="60"/>
                    <a:pt x="135" y="60"/>
                  </a:cubicBezTo>
                  <a:close/>
                  <a:moveTo>
                    <a:pt x="7" y="60"/>
                  </a:moveTo>
                  <a:cubicBezTo>
                    <a:pt x="7" y="60"/>
                    <a:pt x="7" y="60"/>
                    <a:pt x="7" y="60"/>
                  </a:cubicBezTo>
                  <a:cubicBezTo>
                    <a:pt x="6" y="61"/>
                    <a:pt x="6" y="61"/>
                    <a:pt x="7" y="61"/>
                  </a:cubicBezTo>
                  <a:cubicBezTo>
                    <a:pt x="7" y="61"/>
                    <a:pt x="7" y="61"/>
                    <a:pt x="7" y="60"/>
                  </a:cubicBezTo>
                  <a:close/>
                  <a:moveTo>
                    <a:pt x="14" y="61"/>
                  </a:moveTo>
                  <a:cubicBezTo>
                    <a:pt x="14" y="62"/>
                    <a:pt x="13" y="62"/>
                    <a:pt x="13" y="62"/>
                  </a:cubicBezTo>
                  <a:cubicBezTo>
                    <a:pt x="13" y="62"/>
                    <a:pt x="13" y="63"/>
                    <a:pt x="13" y="62"/>
                  </a:cubicBezTo>
                  <a:cubicBezTo>
                    <a:pt x="13" y="62"/>
                    <a:pt x="14" y="62"/>
                    <a:pt x="14" y="61"/>
                  </a:cubicBezTo>
                  <a:close/>
                  <a:moveTo>
                    <a:pt x="20" y="64"/>
                  </a:moveTo>
                  <a:cubicBezTo>
                    <a:pt x="20" y="63"/>
                    <a:pt x="19" y="62"/>
                    <a:pt x="19" y="62"/>
                  </a:cubicBezTo>
                  <a:cubicBezTo>
                    <a:pt x="19" y="62"/>
                    <a:pt x="19" y="62"/>
                    <a:pt x="19" y="62"/>
                  </a:cubicBezTo>
                  <a:cubicBezTo>
                    <a:pt x="18" y="63"/>
                    <a:pt x="18" y="63"/>
                    <a:pt x="18" y="65"/>
                  </a:cubicBezTo>
                  <a:cubicBezTo>
                    <a:pt x="19" y="65"/>
                    <a:pt x="19" y="64"/>
                    <a:pt x="20" y="64"/>
                  </a:cubicBezTo>
                  <a:close/>
                  <a:moveTo>
                    <a:pt x="3" y="64"/>
                  </a:moveTo>
                  <a:cubicBezTo>
                    <a:pt x="3" y="64"/>
                    <a:pt x="3" y="64"/>
                    <a:pt x="3" y="64"/>
                  </a:cubicBezTo>
                  <a:cubicBezTo>
                    <a:pt x="3" y="64"/>
                    <a:pt x="3" y="63"/>
                    <a:pt x="3" y="63"/>
                  </a:cubicBezTo>
                  <a:cubicBezTo>
                    <a:pt x="3" y="63"/>
                    <a:pt x="3" y="63"/>
                    <a:pt x="3" y="63"/>
                  </a:cubicBezTo>
                  <a:cubicBezTo>
                    <a:pt x="3" y="63"/>
                    <a:pt x="3" y="64"/>
                    <a:pt x="3" y="64"/>
                  </a:cubicBezTo>
                  <a:close/>
                  <a:moveTo>
                    <a:pt x="13" y="63"/>
                  </a:moveTo>
                  <a:cubicBezTo>
                    <a:pt x="13" y="64"/>
                    <a:pt x="12" y="64"/>
                    <a:pt x="13" y="65"/>
                  </a:cubicBezTo>
                  <a:cubicBezTo>
                    <a:pt x="13" y="65"/>
                    <a:pt x="13" y="63"/>
                    <a:pt x="13" y="63"/>
                  </a:cubicBezTo>
                  <a:close/>
                  <a:moveTo>
                    <a:pt x="1" y="63"/>
                  </a:moveTo>
                  <a:cubicBezTo>
                    <a:pt x="1" y="64"/>
                    <a:pt x="0" y="65"/>
                    <a:pt x="1" y="66"/>
                  </a:cubicBezTo>
                  <a:cubicBezTo>
                    <a:pt x="1" y="65"/>
                    <a:pt x="1" y="65"/>
                    <a:pt x="2" y="65"/>
                  </a:cubicBezTo>
                  <a:cubicBezTo>
                    <a:pt x="2" y="64"/>
                    <a:pt x="2" y="63"/>
                    <a:pt x="1" y="63"/>
                  </a:cubicBezTo>
                  <a:close/>
                  <a:moveTo>
                    <a:pt x="138" y="64"/>
                  </a:moveTo>
                  <a:cubicBezTo>
                    <a:pt x="138" y="64"/>
                    <a:pt x="137" y="64"/>
                    <a:pt x="137" y="65"/>
                  </a:cubicBezTo>
                  <a:cubicBezTo>
                    <a:pt x="138" y="66"/>
                    <a:pt x="138" y="68"/>
                    <a:pt x="139" y="69"/>
                  </a:cubicBezTo>
                  <a:cubicBezTo>
                    <a:pt x="139" y="69"/>
                    <a:pt x="139" y="69"/>
                    <a:pt x="139" y="68"/>
                  </a:cubicBezTo>
                  <a:cubicBezTo>
                    <a:pt x="139" y="68"/>
                    <a:pt x="139" y="69"/>
                    <a:pt x="139" y="69"/>
                  </a:cubicBezTo>
                  <a:cubicBezTo>
                    <a:pt x="139" y="68"/>
                    <a:pt x="139" y="68"/>
                    <a:pt x="139" y="67"/>
                  </a:cubicBezTo>
                  <a:cubicBezTo>
                    <a:pt x="139" y="65"/>
                    <a:pt x="138" y="64"/>
                    <a:pt x="138" y="64"/>
                  </a:cubicBezTo>
                  <a:close/>
                  <a:moveTo>
                    <a:pt x="113" y="65"/>
                  </a:moveTo>
                  <a:cubicBezTo>
                    <a:pt x="113" y="65"/>
                    <a:pt x="113" y="65"/>
                    <a:pt x="113" y="65"/>
                  </a:cubicBezTo>
                  <a:cubicBezTo>
                    <a:pt x="113" y="65"/>
                    <a:pt x="113" y="65"/>
                    <a:pt x="113" y="64"/>
                  </a:cubicBezTo>
                  <a:cubicBezTo>
                    <a:pt x="113" y="65"/>
                    <a:pt x="113" y="65"/>
                    <a:pt x="113" y="65"/>
                  </a:cubicBezTo>
                  <a:close/>
                  <a:moveTo>
                    <a:pt x="12" y="66"/>
                  </a:moveTo>
                  <a:cubicBezTo>
                    <a:pt x="12" y="66"/>
                    <a:pt x="12" y="66"/>
                    <a:pt x="12" y="66"/>
                  </a:cubicBezTo>
                  <a:cubicBezTo>
                    <a:pt x="12" y="66"/>
                    <a:pt x="12" y="66"/>
                    <a:pt x="12" y="66"/>
                  </a:cubicBezTo>
                  <a:cubicBezTo>
                    <a:pt x="12" y="66"/>
                    <a:pt x="12" y="66"/>
                    <a:pt x="12" y="66"/>
                  </a:cubicBezTo>
                  <a:close/>
                  <a:moveTo>
                    <a:pt x="134" y="68"/>
                  </a:moveTo>
                  <a:cubicBezTo>
                    <a:pt x="135" y="68"/>
                    <a:pt x="135" y="69"/>
                    <a:pt x="135" y="69"/>
                  </a:cubicBezTo>
                  <a:cubicBezTo>
                    <a:pt x="135" y="68"/>
                    <a:pt x="134" y="67"/>
                    <a:pt x="134" y="66"/>
                  </a:cubicBezTo>
                  <a:cubicBezTo>
                    <a:pt x="134" y="66"/>
                    <a:pt x="134" y="65"/>
                    <a:pt x="134" y="66"/>
                  </a:cubicBezTo>
                  <a:cubicBezTo>
                    <a:pt x="134" y="66"/>
                    <a:pt x="135" y="68"/>
                    <a:pt x="134" y="68"/>
                  </a:cubicBezTo>
                  <a:close/>
                  <a:moveTo>
                    <a:pt x="18" y="67"/>
                  </a:moveTo>
                  <a:cubicBezTo>
                    <a:pt x="18" y="66"/>
                    <a:pt x="18" y="66"/>
                    <a:pt x="18" y="66"/>
                  </a:cubicBezTo>
                  <a:cubicBezTo>
                    <a:pt x="18" y="66"/>
                    <a:pt x="17" y="67"/>
                    <a:pt x="17" y="68"/>
                  </a:cubicBezTo>
                  <a:cubicBezTo>
                    <a:pt x="17" y="67"/>
                    <a:pt x="18" y="66"/>
                    <a:pt x="18" y="67"/>
                  </a:cubicBezTo>
                  <a:close/>
                  <a:moveTo>
                    <a:pt x="140" y="67"/>
                  </a:moveTo>
                  <a:cubicBezTo>
                    <a:pt x="140" y="66"/>
                    <a:pt x="140" y="66"/>
                    <a:pt x="140" y="66"/>
                  </a:cubicBezTo>
                  <a:cubicBezTo>
                    <a:pt x="140" y="66"/>
                    <a:pt x="140" y="66"/>
                    <a:pt x="140" y="66"/>
                  </a:cubicBezTo>
                  <a:cubicBezTo>
                    <a:pt x="140" y="66"/>
                    <a:pt x="140" y="67"/>
                    <a:pt x="140" y="67"/>
                  </a:cubicBezTo>
                  <a:close/>
                  <a:moveTo>
                    <a:pt x="3" y="67"/>
                  </a:moveTo>
                  <a:cubicBezTo>
                    <a:pt x="3" y="66"/>
                    <a:pt x="3" y="66"/>
                    <a:pt x="3" y="66"/>
                  </a:cubicBezTo>
                  <a:cubicBezTo>
                    <a:pt x="3" y="66"/>
                    <a:pt x="3" y="66"/>
                    <a:pt x="2" y="67"/>
                  </a:cubicBezTo>
                  <a:cubicBezTo>
                    <a:pt x="3" y="67"/>
                    <a:pt x="3" y="67"/>
                    <a:pt x="3" y="67"/>
                  </a:cubicBezTo>
                  <a:close/>
                  <a:moveTo>
                    <a:pt x="120" y="67"/>
                  </a:moveTo>
                  <a:cubicBezTo>
                    <a:pt x="121" y="67"/>
                    <a:pt x="121" y="67"/>
                    <a:pt x="121" y="67"/>
                  </a:cubicBezTo>
                  <a:cubicBezTo>
                    <a:pt x="121" y="67"/>
                    <a:pt x="121" y="66"/>
                    <a:pt x="120" y="66"/>
                  </a:cubicBezTo>
                  <a:cubicBezTo>
                    <a:pt x="120" y="67"/>
                    <a:pt x="120" y="67"/>
                    <a:pt x="120" y="67"/>
                  </a:cubicBezTo>
                  <a:close/>
                  <a:moveTo>
                    <a:pt x="18" y="67"/>
                  </a:moveTo>
                  <a:cubicBezTo>
                    <a:pt x="18" y="68"/>
                    <a:pt x="18" y="68"/>
                    <a:pt x="19" y="68"/>
                  </a:cubicBezTo>
                  <a:cubicBezTo>
                    <a:pt x="19" y="68"/>
                    <a:pt x="19" y="67"/>
                    <a:pt x="19" y="66"/>
                  </a:cubicBezTo>
                  <a:cubicBezTo>
                    <a:pt x="19" y="67"/>
                    <a:pt x="19" y="67"/>
                    <a:pt x="18" y="67"/>
                  </a:cubicBezTo>
                  <a:close/>
                  <a:moveTo>
                    <a:pt x="52" y="67"/>
                  </a:moveTo>
                  <a:cubicBezTo>
                    <a:pt x="52" y="67"/>
                    <a:pt x="52" y="67"/>
                    <a:pt x="52" y="67"/>
                  </a:cubicBezTo>
                  <a:cubicBezTo>
                    <a:pt x="52" y="66"/>
                    <a:pt x="51" y="67"/>
                    <a:pt x="52" y="67"/>
                  </a:cubicBezTo>
                  <a:close/>
                  <a:moveTo>
                    <a:pt x="31" y="67"/>
                  </a:moveTo>
                  <a:cubicBezTo>
                    <a:pt x="31" y="67"/>
                    <a:pt x="30" y="67"/>
                    <a:pt x="30" y="68"/>
                  </a:cubicBezTo>
                  <a:cubicBezTo>
                    <a:pt x="31" y="67"/>
                    <a:pt x="31" y="67"/>
                    <a:pt x="31" y="67"/>
                  </a:cubicBezTo>
                  <a:close/>
                  <a:moveTo>
                    <a:pt x="136" y="67"/>
                  </a:moveTo>
                  <a:cubicBezTo>
                    <a:pt x="136" y="67"/>
                    <a:pt x="136" y="68"/>
                    <a:pt x="136" y="68"/>
                  </a:cubicBezTo>
                  <a:cubicBezTo>
                    <a:pt x="136" y="67"/>
                    <a:pt x="136" y="67"/>
                    <a:pt x="136" y="67"/>
                  </a:cubicBezTo>
                  <a:close/>
                  <a:moveTo>
                    <a:pt x="16" y="67"/>
                  </a:moveTo>
                  <a:cubicBezTo>
                    <a:pt x="16" y="68"/>
                    <a:pt x="16" y="68"/>
                    <a:pt x="16" y="68"/>
                  </a:cubicBezTo>
                  <a:cubicBezTo>
                    <a:pt x="16" y="68"/>
                    <a:pt x="17" y="67"/>
                    <a:pt x="16" y="67"/>
                  </a:cubicBezTo>
                  <a:close/>
                  <a:moveTo>
                    <a:pt x="67" y="68"/>
                  </a:moveTo>
                  <a:cubicBezTo>
                    <a:pt x="68" y="68"/>
                    <a:pt x="68" y="69"/>
                    <a:pt x="68" y="68"/>
                  </a:cubicBezTo>
                  <a:cubicBezTo>
                    <a:pt x="68" y="68"/>
                    <a:pt x="68" y="67"/>
                    <a:pt x="68" y="67"/>
                  </a:cubicBezTo>
                  <a:cubicBezTo>
                    <a:pt x="67" y="67"/>
                    <a:pt x="65" y="67"/>
                    <a:pt x="65" y="68"/>
                  </a:cubicBezTo>
                  <a:cubicBezTo>
                    <a:pt x="66" y="69"/>
                    <a:pt x="66" y="68"/>
                    <a:pt x="67" y="68"/>
                  </a:cubicBezTo>
                  <a:close/>
                  <a:moveTo>
                    <a:pt x="1" y="71"/>
                  </a:moveTo>
                  <a:cubicBezTo>
                    <a:pt x="1" y="70"/>
                    <a:pt x="1" y="70"/>
                    <a:pt x="1" y="70"/>
                  </a:cubicBezTo>
                  <a:cubicBezTo>
                    <a:pt x="1" y="70"/>
                    <a:pt x="2" y="69"/>
                    <a:pt x="2" y="69"/>
                  </a:cubicBezTo>
                  <a:cubicBezTo>
                    <a:pt x="1" y="69"/>
                    <a:pt x="1" y="68"/>
                    <a:pt x="1" y="67"/>
                  </a:cubicBezTo>
                  <a:cubicBezTo>
                    <a:pt x="1" y="68"/>
                    <a:pt x="1" y="69"/>
                    <a:pt x="1" y="70"/>
                  </a:cubicBezTo>
                  <a:cubicBezTo>
                    <a:pt x="1" y="70"/>
                    <a:pt x="1" y="70"/>
                    <a:pt x="1" y="70"/>
                  </a:cubicBezTo>
                  <a:cubicBezTo>
                    <a:pt x="1" y="70"/>
                    <a:pt x="0" y="70"/>
                    <a:pt x="0" y="70"/>
                  </a:cubicBezTo>
                  <a:cubicBezTo>
                    <a:pt x="0" y="70"/>
                    <a:pt x="0" y="71"/>
                    <a:pt x="1" y="71"/>
                  </a:cubicBezTo>
                  <a:cubicBezTo>
                    <a:pt x="1" y="72"/>
                    <a:pt x="0" y="72"/>
                    <a:pt x="0" y="73"/>
                  </a:cubicBezTo>
                  <a:cubicBezTo>
                    <a:pt x="1" y="74"/>
                    <a:pt x="0" y="76"/>
                    <a:pt x="0" y="78"/>
                  </a:cubicBezTo>
                  <a:cubicBezTo>
                    <a:pt x="0" y="78"/>
                    <a:pt x="0" y="78"/>
                    <a:pt x="1" y="78"/>
                  </a:cubicBezTo>
                  <a:cubicBezTo>
                    <a:pt x="0" y="79"/>
                    <a:pt x="0" y="79"/>
                    <a:pt x="0" y="79"/>
                  </a:cubicBezTo>
                  <a:cubicBezTo>
                    <a:pt x="0" y="80"/>
                    <a:pt x="0" y="80"/>
                    <a:pt x="0" y="81"/>
                  </a:cubicBezTo>
                  <a:cubicBezTo>
                    <a:pt x="0" y="82"/>
                    <a:pt x="0" y="82"/>
                    <a:pt x="0" y="82"/>
                  </a:cubicBezTo>
                  <a:cubicBezTo>
                    <a:pt x="0" y="82"/>
                    <a:pt x="0" y="82"/>
                    <a:pt x="0" y="82"/>
                  </a:cubicBezTo>
                  <a:cubicBezTo>
                    <a:pt x="0" y="83"/>
                    <a:pt x="0" y="83"/>
                    <a:pt x="0" y="83"/>
                  </a:cubicBezTo>
                  <a:cubicBezTo>
                    <a:pt x="1" y="84"/>
                    <a:pt x="0" y="85"/>
                    <a:pt x="1" y="85"/>
                  </a:cubicBezTo>
                  <a:cubicBezTo>
                    <a:pt x="2" y="84"/>
                    <a:pt x="1" y="83"/>
                    <a:pt x="1" y="82"/>
                  </a:cubicBezTo>
                  <a:cubicBezTo>
                    <a:pt x="1" y="82"/>
                    <a:pt x="1" y="81"/>
                    <a:pt x="1" y="80"/>
                  </a:cubicBezTo>
                  <a:cubicBezTo>
                    <a:pt x="2" y="80"/>
                    <a:pt x="1" y="78"/>
                    <a:pt x="1" y="77"/>
                  </a:cubicBezTo>
                  <a:cubicBezTo>
                    <a:pt x="1" y="75"/>
                    <a:pt x="2" y="73"/>
                    <a:pt x="2" y="71"/>
                  </a:cubicBezTo>
                  <a:cubicBezTo>
                    <a:pt x="2" y="71"/>
                    <a:pt x="2" y="71"/>
                    <a:pt x="1" y="71"/>
                  </a:cubicBezTo>
                  <a:close/>
                  <a:moveTo>
                    <a:pt x="59" y="68"/>
                  </a:moveTo>
                  <a:cubicBezTo>
                    <a:pt x="59" y="68"/>
                    <a:pt x="59" y="68"/>
                    <a:pt x="59" y="68"/>
                  </a:cubicBezTo>
                  <a:cubicBezTo>
                    <a:pt x="59" y="69"/>
                    <a:pt x="59" y="68"/>
                    <a:pt x="59" y="68"/>
                  </a:cubicBezTo>
                  <a:close/>
                  <a:moveTo>
                    <a:pt x="12" y="68"/>
                  </a:moveTo>
                  <a:cubicBezTo>
                    <a:pt x="12" y="68"/>
                    <a:pt x="11" y="69"/>
                    <a:pt x="12" y="69"/>
                  </a:cubicBezTo>
                  <a:cubicBezTo>
                    <a:pt x="12" y="69"/>
                    <a:pt x="12" y="69"/>
                    <a:pt x="12" y="69"/>
                  </a:cubicBezTo>
                  <a:cubicBezTo>
                    <a:pt x="12" y="69"/>
                    <a:pt x="12" y="68"/>
                    <a:pt x="12" y="68"/>
                  </a:cubicBezTo>
                  <a:close/>
                  <a:moveTo>
                    <a:pt x="137" y="69"/>
                  </a:moveTo>
                  <a:cubicBezTo>
                    <a:pt x="137" y="69"/>
                    <a:pt x="137" y="69"/>
                    <a:pt x="137" y="69"/>
                  </a:cubicBezTo>
                  <a:cubicBezTo>
                    <a:pt x="137" y="69"/>
                    <a:pt x="137" y="69"/>
                    <a:pt x="137" y="69"/>
                  </a:cubicBezTo>
                  <a:close/>
                  <a:moveTo>
                    <a:pt x="18" y="69"/>
                  </a:moveTo>
                  <a:cubicBezTo>
                    <a:pt x="18" y="69"/>
                    <a:pt x="18" y="69"/>
                    <a:pt x="18" y="69"/>
                  </a:cubicBezTo>
                  <a:cubicBezTo>
                    <a:pt x="18" y="69"/>
                    <a:pt x="18" y="69"/>
                    <a:pt x="18" y="69"/>
                  </a:cubicBezTo>
                  <a:cubicBezTo>
                    <a:pt x="18" y="69"/>
                    <a:pt x="18" y="69"/>
                    <a:pt x="18" y="69"/>
                  </a:cubicBezTo>
                  <a:close/>
                  <a:moveTo>
                    <a:pt x="0" y="70"/>
                  </a:moveTo>
                  <a:cubicBezTo>
                    <a:pt x="0" y="70"/>
                    <a:pt x="0" y="70"/>
                    <a:pt x="1" y="70"/>
                  </a:cubicBezTo>
                  <a:cubicBezTo>
                    <a:pt x="0" y="70"/>
                    <a:pt x="0" y="69"/>
                    <a:pt x="1" y="69"/>
                  </a:cubicBezTo>
                  <a:cubicBezTo>
                    <a:pt x="0" y="69"/>
                    <a:pt x="0" y="69"/>
                    <a:pt x="0" y="70"/>
                  </a:cubicBezTo>
                  <a:close/>
                  <a:moveTo>
                    <a:pt x="70" y="70"/>
                  </a:moveTo>
                  <a:cubicBezTo>
                    <a:pt x="70" y="70"/>
                    <a:pt x="70" y="70"/>
                    <a:pt x="70" y="69"/>
                  </a:cubicBezTo>
                  <a:cubicBezTo>
                    <a:pt x="70" y="69"/>
                    <a:pt x="70" y="69"/>
                    <a:pt x="70" y="69"/>
                  </a:cubicBezTo>
                  <a:cubicBezTo>
                    <a:pt x="70" y="70"/>
                    <a:pt x="70" y="70"/>
                    <a:pt x="70" y="70"/>
                  </a:cubicBezTo>
                  <a:close/>
                  <a:moveTo>
                    <a:pt x="65" y="70"/>
                  </a:moveTo>
                  <a:cubicBezTo>
                    <a:pt x="65" y="70"/>
                    <a:pt x="65" y="70"/>
                    <a:pt x="65" y="70"/>
                  </a:cubicBezTo>
                  <a:cubicBezTo>
                    <a:pt x="65" y="70"/>
                    <a:pt x="65" y="70"/>
                    <a:pt x="65" y="71"/>
                  </a:cubicBezTo>
                  <a:cubicBezTo>
                    <a:pt x="66" y="71"/>
                    <a:pt x="68" y="70"/>
                    <a:pt x="70" y="70"/>
                  </a:cubicBezTo>
                  <a:cubicBezTo>
                    <a:pt x="69" y="69"/>
                    <a:pt x="66" y="70"/>
                    <a:pt x="65" y="70"/>
                  </a:cubicBezTo>
                  <a:close/>
                  <a:moveTo>
                    <a:pt x="19" y="70"/>
                  </a:moveTo>
                  <a:cubicBezTo>
                    <a:pt x="19" y="71"/>
                    <a:pt x="19" y="71"/>
                    <a:pt x="19" y="71"/>
                  </a:cubicBezTo>
                  <a:cubicBezTo>
                    <a:pt x="19" y="71"/>
                    <a:pt x="19" y="71"/>
                    <a:pt x="19" y="71"/>
                  </a:cubicBezTo>
                  <a:cubicBezTo>
                    <a:pt x="20" y="71"/>
                    <a:pt x="20" y="70"/>
                    <a:pt x="19" y="70"/>
                  </a:cubicBezTo>
                  <a:close/>
                  <a:moveTo>
                    <a:pt x="139" y="71"/>
                  </a:moveTo>
                  <a:cubicBezTo>
                    <a:pt x="139" y="71"/>
                    <a:pt x="140" y="71"/>
                    <a:pt x="140" y="71"/>
                  </a:cubicBezTo>
                  <a:cubicBezTo>
                    <a:pt x="140" y="71"/>
                    <a:pt x="140" y="71"/>
                    <a:pt x="140" y="70"/>
                  </a:cubicBezTo>
                  <a:cubicBezTo>
                    <a:pt x="140" y="70"/>
                    <a:pt x="140" y="70"/>
                    <a:pt x="140" y="70"/>
                  </a:cubicBezTo>
                  <a:cubicBezTo>
                    <a:pt x="140" y="71"/>
                    <a:pt x="139" y="70"/>
                    <a:pt x="139" y="71"/>
                  </a:cubicBezTo>
                  <a:close/>
                  <a:moveTo>
                    <a:pt x="70" y="71"/>
                  </a:moveTo>
                  <a:cubicBezTo>
                    <a:pt x="71" y="71"/>
                    <a:pt x="72" y="71"/>
                    <a:pt x="72" y="71"/>
                  </a:cubicBezTo>
                  <a:cubicBezTo>
                    <a:pt x="71" y="71"/>
                    <a:pt x="70" y="71"/>
                    <a:pt x="70" y="71"/>
                  </a:cubicBezTo>
                  <a:close/>
                  <a:moveTo>
                    <a:pt x="100" y="72"/>
                  </a:moveTo>
                  <a:cubicBezTo>
                    <a:pt x="100" y="72"/>
                    <a:pt x="100" y="71"/>
                    <a:pt x="100" y="71"/>
                  </a:cubicBezTo>
                  <a:cubicBezTo>
                    <a:pt x="100" y="72"/>
                    <a:pt x="100" y="72"/>
                    <a:pt x="100" y="72"/>
                  </a:cubicBezTo>
                  <a:close/>
                  <a:moveTo>
                    <a:pt x="139" y="72"/>
                  </a:moveTo>
                  <a:cubicBezTo>
                    <a:pt x="138" y="72"/>
                    <a:pt x="139" y="71"/>
                    <a:pt x="138" y="71"/>
                  </a:cubicBezTo>
                  <a:cubicBezTo>
                    <a:pt x="138" y="72"/>
                    <a:pt x="138" y="72"/>
                    <a:pt x="139" y="72"/>
                  </a:cubicBezTo>
                  <a:close/>
                  <a:moveTo>
                    <a:pt x="20" y="76"/>
                  </a:moveTo>
                  <a:cubicBezTo>
                    <a:pt x="20" y="75"/>
                    <a:pt x="20" y="73"/>
                    <a:pt x="20" y="72"/>
                  </a:cubicBezTo>
                  <a:cubicBezTo>
                    <a:pt x="19" y="73"/>
                    <a:pt x="18" y="77"/>
                    <a:pt x="20" y="76"/>
                  </a:cubicBezTo>
                  <a:close/>
                  <a:moveTo>
                    <a:pt x="77" y="73"/>
                  </a:moveTo>
                  <a:cubicBezTo>
                    <a:pt x="77" y="73"/>
                    <a:pt x="76" y="73"/>
                    <a:pt x="76" y="72"/>
                  </a:cubicBezTo>
                  <a:cubicBezTo>
                    <a:pt x="76" y="72"/>
                    <a:pt x="76" y="72"/>
                    <a:pt x="76" y="72"/>
                  </a:cubicBezTo>
                  <a:cubicBezTo>
                    <a:pt x="76" y="72"/>
                    <a:pt x="76" y="73"/>
                    <a:pt x="77" y="73"/>
                  </a:cubicBezTo>
                  <a:close/>
                  <a:moveTo>
                    <a:pt x="69" y="73"/>
                  </a:moveTo>
                  <a:cubicBezTo>
                    <a:pt x="70" y="72"/>
                    <a:pt x="70" y="73"/>
                    <a:pt x="70" y="73"/>
                  </a:cubicBezTo>
                  <a:cubicBezTo>
                    <a:pt x="70" y="72"/>
                    <a:pt x="70" y="72"/>
                    <a:pt x="70" y="72"/>
                  </a:cubicBezTo>
                  <a:cubicBezTo>
                    <a:pt x="70" y="72"/>
                    <a:pt x="69" y="72"/>
                    <a:pt x="69" y="73"/>
                  </a:cubicBezTo>
                  <a:close/>
                  <a:moveTo>
                    <a:pt x="6" y="75"/>
                  </a:moveTo>
                  <a:cubicBezTo>
                    <a:pt x="6" y="74"/>
                    <a:pt x="7" y="74"/>
                    <a:pt x="7" y="73"/>
                  </a:cubicBezTo>
                  <a:cubicBezTo>
                    <a:pt x="7" y="73"/>
                    <a:pt x="6" y="73"/>
                    <a:pt x="6" y="73"/>
                  </a:cubicBezTo>
                  <a:cubicBezTo>
                    <a:pt x="6" y="73"/>
                    <a:pt x="6" y="73"/>
                    <a:pt x="6" y="74"/>
                  </a:cubicBezTo>
                  <a:cubicBezTo>
                    <a:pt x="7" y="73"/>
                    <a:pt x="6" y="74"/>
                    <a:pt x="6" y="75"/>
                  </a:cubicBezTo>
                  <a:close/>
                  <a:moveTo>
                    <a:pt x="143" y="75"/>
                  </a:moveTo>
                  <a:cubicBezTo>
                    <a:pt x="144" y="74"/>
                    <a:pt x="143" y="73"/>
                    <a:pt x="143" y="73"/>
                  </a:cubicBezTo>
                  <a:cubicBezTo>
                    <a:pt x="143" y="74"/>
                    <a:pt x="143" y="74"/>
                    <a:pt x="143" y="75"/>
                  </a:cubicBezTo>
                  <a:cubicBezTo>
                    <a:pt x="143" y="74"/>
                    <a:pt x="143" y="75"/>
                    <a:pt x="143" y="75"/>
                  </a:cubicBezTo>
                  <a:close/>
                  <a:moveTo>
                    <a:pt x="74" y="75"/>
                  </a:moveTo>
                  <a:cubicBezTo>
                    <a:pt x="74" y="75"/>
                    <a:pt x="74" y="74"/>
                    <a:pt x="74" y="74"/>
                  </a:cubicBezTo>
                  <a:cubicBezTo>
                    <a:pt x="75" y="74"/>
                    <a:pt x="76" y="75"/>
                    <a:pt x="77" y="75"/>
                  </a:cubicBezTo>
                  <a:cubicBezTo>
                    <a:pt x="76" y="74"/>
                    <a:pt x="75" y="74"/>
                    <a:pt x="74" y="73"/>
                  </a:cubicBezTo>
                  <a:cubicBezTo>
                    <a:pt x="74" y="74"/>
                    <a:pt x="73" y="73"/>
                    <a:pt x="73" y="74"/>
                  </a:cubicBezTo>
                  <a:cubicBezTo>
                    <a:pt x="73" y="74"/>
                    <a:pt x="73" y="75"/>
                    <a:pt x="74" y="75"/>
                  </a:cubicBezTo>
                  <a:close/>
                  <a:moveTo>
                    <a:pt x="128" y="74"/>
                  </a:moveTo>
                  <a:cubicBezTo>
                    <a:pt x="128" y="74"/>
                    <a:pt x="128" y="75"/>
                    <a:pt x="129" y="74"/>
                  </a:cubicBezTo>
                  <a:cubicBezTo>
                    <a:pt x="129" y="74"/>
                    <a:pt x="129" y="74"/>
                    <a:pt x="129" y="73"/>
                  </a:cubicBezTo>
                  <a:cubicBezTo>
                    <a:pt x="128" y="73"/>
                    <a:pt x="129" y="74"/>
                    <a:pt x="128" y="74"/>
                  </a:cubicBezTo>
                  <a:close/>
                  <a:moveTo>
                    <a:pt x="139" y="74"/>
                  </a:moveTo>
                  <a:cubicBezTo>
                    <a:pt x="139" y="74"/>
                    <a:pt x="139" y="74"/>
                    <a:pt x="139" y="74"/>
                  </a:cubicBezTo>
                  <a:cubicBezTo>
                    <a:pt x="139" y="74"/>
                    <a:pt x="139" y="74"/>
                    <a:pt x="139" y="74"/>
                  </a:cubicBezTo>
                  <a:cubicBezTo>
                    <a:pt x="139" y="74"/>
                    <a:pt x="139" y="74"/>
                    <a:pt x="139" y="74"/>
                  </a:cubicBezTo>
                  <a:close/>
                  <a:moveTo>
                    <a:pt x="137" y="74"/>
                  </a:moveTo>
                  <a:cubicBezTo>
                    <a:pt x="137" y="75"/>
                    <a:pt x="137" y="75"/>
                    <a:pt x="137" y="75"/>
                  </a:cubicBezTo>
                  <a:cubicBezTo>
                    <a:pt x="137" y="74"/>
                    <a:pt x="137" y="74"/>
                    <a:pt x="137" y="74"/>
                  </a:cubicBezTo>
                  <a:cubicBezTo>
                    <a:pt x="137" y="75"/>
                    <a:pt x="137" y="74"/>
                    <a:pt x="137" y="74"/>
                  </a:cubicBezTo>
                  <a:close/>
                  <a:moveTo>
                    <a:pt x="138" y="75"/>
                  </a:moveTo>
                  <a:cubicBezTo>
                    <a:pt x="138" y="74"/>
                    <a:pt x="138" y="74"/>
                    <a:pt x="138" y="74"/>
                  </a:cubicBezTo>
                  <a:cubicBezTo>
                    <a:pt x="138" y="74"/>
                    <a:pt x="138" y="75"/>
                    <a:pt x="138" y="75"/>
                  </a:cubicBezTo>
                  <a:close/>
                  <a:moveTo>
                    <a:pt x="15" y="75"/>
                  </a:moveTo>
                  <a:cubicBezTo>
                    <a:pt x="14" y="75"/>
                    <a:pt x="14" y="76"/>
                    <a:pt x="15" y="76"/>
                  </a:cubicBezTo>
                  <a:cubicBezTo>
                    <a:pt x="15" y="76"/>
                    <a:pt x="16" y="75"/>
                    <a:pt x="15" y="74"/>
                  </a:cubicBezTo>
                  <a:cubicBezTo>
                    <a:pt x="15" y="75"/>
                    <a:pt x="15" y="75"/>
                    <a:pt x="15" y="75"/>
                  </a:cubicBezTo>
                  <a:close/>
                  <a:moveTo>
                    <a:pt x="6" y="79"/>
                  </a:moveTo>
                  <a:cubicBezTo>
                    <a:pt x="7" y="78"/>
                    <a:pt x="6" y="78"/>
                    <a:pt x="7" y="77"/>
                  </a:cubicBezTo>
                  <a:cubicBezTo>
                    <a:pt x="6" y="77"/>
                    <a:pt x="6" y="76"/>
                    <a:pt x="6" y="75"/>
                  </a:cubicBezTo>
                  <a:cubicBezTo>
                    <a:pt x="6" y="75"/>
                    <a:pt x="6" y="75"/>
                    <a:pt x="6" y="75"/>
                  </a:cubicBezTo>
                  <a:cubicBezTo>
                    <a:pt x="6" y="75"/>
                    <a:pt x="6" y="75"/>
                    <a:pt x="6" y="75"/>
                  </a:cubicBezTo>
                  <a:cubicBezTo>
                    <a:pt x="5" y="75"/>
                    <a:pt x="6" y="75"/>
                    <a:pt x="5" y="75"/>
                  </a:cubicBezTo>
                  <a:cubicBezTo>
                    <a:pt x="5" y="76"/>
                    <a:pt x="4" y="77"/>
                    <a:pt x="4" y="78"/>
                  </a:cubicBezTo>
                  <a:cubicBezTo>
                    <a:pt x="5" y="79"/>
                    <a:pt x="5" y="79"/>
                    <a:pt x="6" y="79"/>
                  </a:cubicBezTo>
                  <a:cubicBezTo>
                    <a:pt x="6" y="79"/>
                    <a:pt x="6" y="79"/>
                    <a:pt x="6" y="79"/>
                  </a:cubicBezTo>
                  <a:close/>
                  <a:moveTo>
                    <a:pt x="72" y="77"/>
                  </a:moveTo>
                  <a:cubicBezTo>
                    <a:pt x="72" y="77"/>
                    <a:pt x="72" y="77"/>
                    <a:pt x="72" y="77"/>
                  </a:cubicBezTo>
                  <a:cubicBezTo>
                    <a:pt x="73" y="76"/>
                    <a:pt x="72" y="76"/>
                    <a:pt x="72" y="75"/>
                  </a:cubicBezTo>
                  <a:cubicBezTo>
                    <a:pt x="71" y="75"/>
                    <a:pt x="69" y="74"/>
                    <a:pt x="69" y="75"/>
                  </a:cubicBezTo>
                  <a:cubicBezTo>
                    <a:pt x="70" y="75"/>
                    <a:pt x="71" y="75"/>
                    <a:pt x="72" y="77"/>
                  </a:cubicBezTo>
                  <a:close/>
                  <a:moveTo>
                    <a:pt x="16" y="75"/>
                  </a:moveTo>
                  <a:cubicBezTo>
                    <a:pt x="16" y="75"/>
                    <a:pt x="16" y="75"/>
                    <a:pt x="16" y="76"/>
                  </a:cubicBezTo>
                  <a:cubicBezTo>
                    <a:pt x="16" y="76"/>
                    <a:pt x="16" y="75"/>
                    <a:pt x="16" y="75"/>
                  </a:cubicBezTo>
                  <a:close/>
                  <a:moveTo>
                    <a:pt x="40" y="77"/>
                  </a:moveTo>
                  <a:cubicBezTo>
                    <a:pt x="40" y="76"/>
                    <a:pt x="39" y="76"/>
                    <a:pt x="39" y="76"/>
                  </a:cubicBezTo>
                  <a:cubicBezTo>
                    <a:pt x="39" y="77"/>
                    <a:pt x="38" y="77"/>
                    <a:pt x="38" y="77"/>
                  </a:cubicBezTo>
                  <a:cubicBezTo>
                    <a:pt x="39" y="77"/>
                    <a:pt x="39" y="77"/>
                    <a:pt x="39" y="77"/>
                  </a:cubicBezTo>
                  <a:cubicBezTo>
                    <a:pt x="39" y="77"/>
                    <a:pt x="40" y="77"/>
                    <a:pt x="40" y="77"/>
                  </a:cubicBezTo>
                  <a:close/>
                  <a:moveTo>
                    <a:pt x="61" y="77"/>
                  </a:moveTo>
                  <a:cubicBezTo>
                    <a:pt x="61" y="77"/>
                    <a:pt x="61" y="77"/>
                    <a:pt x="61" y="78"/>
                  </a:cubicBezTo>
                  <a:cubicBezTo>
                    <a:pt x="62" y="78"/>
                    <a:pt x="62" y="78"/>
                    <a:pt x="62" y="77"/>
                  </a:cubicBezTo>
                  <a:cubicBezTo>
                    <a:pt x="62" y="77"/>
                    <a:pt x="61" y="77"/>
                    <a:pt x="61" y="77"/>
                  </a:cubicBezTo>
                  <a:close/>
                  <a:moveTo>
                    <a:pt x="78" y="77"/>
                  </a:moveTo>
                  <a:cubicBezTo>
                    <a:pt x="78" y="77"/>
                    <a:pt x="77" y="77"/>
                    <a:pt x="77" y="77"/>
                  </a:cubicBezTo>
                  <a:cubicBezTo>
                    <a:pt x="78" y="77"/>
                    <a:pt x="78" y="77"/>
                    <a:pt x="78" y="77"/>
                  </a:cubicBezTo>
                  <a:close/>
                  <a:moveTo>
                    <a:pt x="67" y="78"/>
                  </a:moveTo>
                  <a:cubicBezTo>
                    <a:pt x="68" y="79"/>
                    <a:pt x="68" y="78"/>
                    <a:pt x="69" y="78"/>
                  </a:cubicBezTo>
                  <a:cubicBezTo>
                    <a:pt x="68" y="78"/>
                    <a:pt x="67" y="78"/>
                    <a:pt x="67" y="78"/>
                  </a:cubicBezTo>
                  <a:close/>
                  <a:moveTo>
                    <a:pt x="13" y="83"/>
                  </a:moveTo>
                  <a:cubicBezTo>
                    <a:pt x="14" y="83"/>
                    <a:pt x="13" y="83"/>
                    <a:pt x="14" y="83"/>
                  </a:cubicBezTo>
                  <a:cubicBezTo>
                    <a:pt x="14" y="83"/>
                    <a:pt x="14" y="84"/>
                    <a:pt x="14" y="84"/>
                  </a:cubicBezTo>
                  <a:cubicBezTo>
                    <a:pt x="15" y="82"/>
                    <a:pt x="15" y="80"/>
                    <a:pt x="14" y="79"/>
                  </a:cubicBezTo>
                  <a:cubicBezTo>
                    <a:pt x="13" y="80"/>
                    <a:pt x="13" y="82"/>
                    <a:pt x="13" y="83"/>
                  </a:cubicBezTo>
                  <a:close/>
                  <a:moveTo>
                    <a:pt x="48" y="79"/>
                  </a:moveTo>
                  <a:cubicBezTo>
                    <a:pt x="48" y="79"/>
                    <a:pt x="48" y="79"/>
                    <a:pt x="49" y="79"/>
                  </a:cubicBezTo>
                  <a:cubicBezTo>
                    <a:pt x="49" y="79"/>
                    <a:pt x="49" y="79"/>
                    <a:pt x="48" y="79"/>
                  </a:cubicBezTo>
                  <a:close/>
                  <a:moveTo>
                    <a:pt x="72" y="82"/>
                  </a:moveTo>
                  <a:cubicBezTo>
                    <a:pt x="72" y="82"/>
                    <a:pt x="73" y="82"/>
                    <a:pt x="73" y="82"/>
                  </a:cubicBezTo>
                  <a:cubicBezTo>
                    <a:pt x="73" y="81"/>
                    <a:pt x="72" y="81"/>
                    <a:pt x="72" y="80"/>
                  </a:cubicBezTo>
                  <a:cubicBezTo>
                    <a:pt x="71" y="80"/>
                    <a:pt x="71" y="79"/>
                    <a:pt x="70" y="79"/>
                  </a:cubicBezTo>
                  <a:cubicBezTo>
                    <a:pt x="70" y="79"/>
                    <a:pt x="68" y="79"/>
                    <a:pt x="68" y="80"/>
                  </a:cubicBezTo>
                  <a:cubicBezTo>
                    <a:pt x="68" y="80"/>
                    <a:pt x="68" y="80"/>
                    <a:pt x="68" y="80"/>
                  </a:cubicBezTo>
                  <a:cubicBezTo>
                    <a:pt x="69" y="80"/>
                    <a:pt x="70" y="81"/>
                    <a:pt x="71" y="80"/>
                  </a:cubicBezTo>
                  <a:cubicBezTo>
                    <a:pt x="72" y="81"/>
                    <a:pt x="72" y="81"/>
                    <a:pt x="72" y="82"/>
                  </a:cubicBezTo>
                  <a:close/>
                  <a:moveTo>
                    <a:pt x="144" y="83"/>
                  </a:moveTo>
                  <a:cubicBezTo>
                    <a:pt x="144" y="82"/>
                    <a:pt x="144" y="81"/>
                    <a:pt x="145" y="79"/>
                  </a:cubicBezTo>
                  <a:cubicBezTo>
                    <a:pt x="145" y="79"/>
                    <a:pt x="144" y="79"/>
                    <a:pt x="144" y="79"/>
                  </a:cubicBezTo>
                  <a:cubicBezTo>
                    <a:pt x="143" y="79"/>
                    <a:pt x="144" y="80"/>
                    <a:pt x="144" y="80"/>
                  </a:cubicBezTo>
                  <a:cubicBezTo>
                    <a:pt x="144" y="81"/>
                    <a:pt x="144" y="83"/>
                    <a:pt x="144" y="83"/>
                  </a:cubicBezTo>
                  <a:close/>
                  <a:moveTo>
                    <a:pt x="84" y="80"/>
                  </a:moveTo>
                  <a:cubicBezTo>
                    <a:pt x="84" y="80"/>
                    <a:pt x="83" y="80"/>
                    <a:pt x="83" y="80"/>
                  </a:cubicBezTo>
                  <a:cubicBezTo>
                    <a:pt x="83" y="80"/>
                    <a:pt x="83" y="80"/>
                    <a:pt x="84" y="81"/>
                  </a:cubicBezTo>
                  <a:cubicBezTo>
                    <a:pt x="84" y="80"/>
                    <a:pt x="84" y="80"/>
                    <a:pt x="84" y="80"/>
                  </a:cubicBezTo>
                  <a:close/>
                  <a:moveTo>
                    <a:pt x="47" y="82"/>
                  </a:moveTo>
                  <a:cubicBezTo>
                    <a:pt x="47" y="82"/>
                    <a:pt x="47" y="82"/>
                    <a:pt x="47" y="82"/>
                  </a:cubicBezTo>
                  <a:cubicBezTo>
                    <a:pt x="47" y="82"/>
                    <a:pt x="47" y="82"/>
                    <a:pt x="47" y="82"/>
                  </a:cubicBezTo>
                  <a:cubicBezTo>
                    <a:pt x="47" y="82"/>
                    <a:pt x="47" y="82"/>
                    <a:pt x="47" y="82"/>
                  </a:cubicBezTo>
                  <a:close/>
                  <a:moveTo>
                    <a:pt x="142" y="83"/>
                  </a:moveTo>
                  <a:cubicBezTo>
                    <a:pt x="141" y="83"/>
                    <a:pt x="141" y="83"/>
                    <a:pt x="141" y="83"/>
                  </a:cubicBezTo>
                  <a:cubicBezTo>
                    <a:pt x="141" y="83"/>
                    <a:pt x="141" y="82"/>
                    <a:pt x="141" y="82"/>
                  </a:cubicBezTo>
                  <a:cubicBezTo>
                    <a:pt x="141" y="83"/>
                    <a:pt x="141" y="83"/>
                    <a:pt x="141" y="83"/>
                  </a:cubicBezTo>
                  <a:cubicBezTo>
                    <a:pt x="141" y="83"/>
                    <a:pt x="141" y="83"/>
                    <a:pt x="142" y="83"/>
                  </a:cubicBezTo>
                  <a:close/>
                  <a:moveTo>
                    <a:pt x="147" y="83"/>
                  </a:moveTo>
                  <a:cubicBezTo>
                    <a:pt x="146" y="83"/>
                    <a:pt x="146" y="84"/>
                    <a:pt x="146" y="84"/>
                  </a:cubicBezTo>
                  <a:cubicBezTo>
                    <a:pt x="147" y="84"/>
                    <a:pt x="147" y="84"/>
                    <a:pt x="147" y="83"/>
                  </a:cubicBezTo>
                  <a:cubicBezTo>
                    <a:pt x="147" y="83"/>
                    <a:pt x="147" y="83"/>
                    <a:pt x="147" y="83"/>
                  </a:cubicBezTo>
                  <a:close/>
                  <a:moveTo>
                    <a:pt x="9" y="85"/>
                  </a:moveTo>
                  <a:cubicBezTo>
                    <a:pt x="9" y="84"/>
                    <a:pt x="10" y="84"/>
                    <a:pt x="9" y="84"/>
                  </a:cubicBezTo>
                  <a:cubicBezTo>
                    <a:pt x="9" y="84"/>
                    <a:pt x="9" y="84"/>
                    <a:pt x="9" y="85"/>
                  </a:cubicBezTo>
                  <a:cubicBezTo>
                    <a:pt x="9" y="85"/>
                    <a:pt x="9" y="85"/>
                    <a:pt x="9" y="85"/>
                  </a:cubicBezTo>
                  <a:close/>
                  <a:moveTo>
                    <a:pt x="137" y="86"/>
                  </a:moveTo>
                  <a:cubicBezTo>
                    <a:pt x="138" y="86"/>
                    <a:pt x="138" y="86"/>
                    <a:pt x="138" y="86"/>
                  </a:cubicBezTo>
                  <a:cubicBezTo>
                    <a:pt x="138" y="85"/>
                    <a:pt x="138" y="86"/>
                    <a:pt x="138" y="86"/>
                  </a:cubicBezTo>
                  <a:cubicBezTo>
                    <a:pt x="137" y="85"/>
                    <a:pt x="137" y="84"/>
                    <a:pt x="137" y="84"/>
                  </a:cubicBezTo>
                  <a:cubicBezTo>
                    <a:pt x="137" y="85"/>
                    <a:pt x="137" y="85"/>
                    <a:pt x="137" y="86"/>
                  </a:cubicBezTo>
                  <a:close/>
                  <a:moveTo>
                    <a:pt x="141" y="84"/>
                  </a:moveTo>
                  <a:cubicBezTo>
                    <a:pt x="141" y="84"/>
                    <a:pt x="141" y="84"/>
                    <a:pt x="141" y="84"/>
                  </a:cubicBezTo>
                  <a:cubicBezTo>
                    <a:pt x="141" y="85"/>
                    <a:pt x="141" y="85"/>
                    <a:pt x="141" y="86"/>
                  </a:cubicBezTo>
                  <a:cubicBezTo>
                    <a:pt x="141" y="85"/>
                    <a:pt x="141" y="85"/>
                    <a:pt x="141" y="84"/>
                  </a:cubicBezTo>
                  <a:close/>
                  <a:moveTo>
                    <a:pt x="143" y="86"/>
                  </a:moveTo>
                  <a:cubicBezTo>
                    <a:pt x="143" y="85"/>
                    <a:pt x="143" y="85"/>
                    <a:pt x="143" y="84"/>
                  </a:cubicBezTo>
                  <a:cubicBezTo>
                    <a:pt x="142" y="84"/>
                    <a:pt x="142" y="84"/>
                    <a:pt x="142" y="84"/>
                  </a:cubicBezTo>
                  <a:cubicBezTo>
                    <a:pt x="142" y="85"/>
                    <a:pt x="142" y="85"/>
                    <a:pt x="143" y="86"/>
                  </a:cubicBezTo>
                  <a:close/>
                  <a:moveTo>
                    <a:pt x="146" y="86"/>
                  </a:moveTo>
                  <a:cubicBezTo>
                    <a:pt x="146" y="85"/>
                    <a:pt x="146" y="85"/>
                    <a:pt x="146" y="85"/>
                  </a:cubicBezTo>
                  <a:cubicBezTo>
                    <a:pt x="145" y="85"/>
                    <a:pt x="146" y="85"/>
                    <a:pt x="146" y="86"/>
                  </a:cubicBezTo>
                  <a:close/>
                  <a:moveTo>
                    <a:pt x="9" y="86"/>
                  </a:moveTo>
                  <a:cubicBezTo>
                    <a:pt x="9" y="86"/>
                    <a:pt x="9" y="86"/>
                    <a:pt x="9" y="86"/>
                  </a:cubicBezTo>
                  <a:cubicBezTo>
                    <a:pt x="9" y="87"/>
                    <a:pt x="9" y="89"/>
                    <a:pt x="9" y="90"/>
                  </a:cubicBezTo>
                  <a:cubicBezTo>
                    <a:pt x="9" y="90"/>
                    <a:pt x="9" y="91"/>
                    <a:pt x="10" y="92"/>
                  </a:cubicBezTo>
                  <a:cubicBezTo>
                    <a:pt x="10" y="91"/>
                    <a:pt x="10" y="91"/>
                    <a:pt x="10" y="91"/>
                  </a:cubicBezTo>
                  <a:cubicBezTo>
                    <a:pt x="10" y="90"/>
                    <a:pt x="10" y="88"/>
                    <a:pt x="9" y="88"/>
                  </a:cubicBezTo>
                  <a:cubicBezTo>
                    <a:pt x="10" y="87"/>
                    <a:pt x="10" y="86"/>
                    <a:pt x="9" y="86"/>
                  </a:cubicBezTo>
                  <a:close/>
                  <a:moveTo>
                    <a:pt x="143" y="86"/>
                  </a:moveTo>
                  <a:cubicBezTo>
                    <a:pt x="143" y="86"/>
                    <a:pt x="143" y="87"/>
                    <a:pt x="143" y="87"/>
                  </a:cubicBezTo>
                  <a:cubicBezTo>
                    <a:pt x="144" y="87"/>
                    <a:pt x="144" y="86"/>
                    <a:pt x="143" y="86"/>
                  </a:cubicBezTo>
                  <a:close/>
                  <a:moveTo>
                    <a:pt x="145" y="88"/>
                  </a:moveTo>
                  <a:cubicBezTo>
                    <a:pt x="145" y="88"/>
                    <a:pt x="146" y="88"/>
                    <a:pt x="146" y="87"/>
                  </a:cubicBezTo>
                  <a:cubicBezTo>
                    <a:pt x="146" y="87"/>
                    <a:pt x="146" y="87"/>
                    <a:pt x="146" y="87"/>
                  </a:cubicBezTo>
                  <a:cubicBezTo>
                    <a:pt x="145" y="87"/>
                    <a:pt x="145" y="88"/>
                    <a:pt x="145" y="88"/>
                  </a:cubicBezTo>
                  <a:close/>
                  <a:moveTo>
                    <a:pt x="58" y="87"/>
                  </a:moveTo>
                  <a:cubicBezTo>
                    <a:pt x="57" y="88"/>
                    <a:pt x="58" y="88"/>
                    <a:pt x="58" y="87"/>
                  </a:cubicBezTo>
                  <a:close/>
                  <a:moveTo>
                    <a:pt x="134" y="90"/>
                  </a:moveTo>
                  <a:cubicBezTo>
                    <a:pt x="135" y="89"/>
                    <a:pt x="135" y="88"/>
                    <a:pt x="134" y="88"/>
                  </a:cubicBezTo>
                  <a:cubicBezTo>
                    <a:pt x="134" y="88"/>
                    <a:pt x="133" y="89"/>
                    <a:pt x="134" y="90"/>
                  </a:cubicBezTo>
                  <a:close/>
                  <a:moveTo>
                    <a:pt x="86" y="90"/>
                  </a:moveTo>
                  <a:cubicBezTo>
                    <a:pt x="86" y="90"/>
                    <a:pt x="86" y="90"/>
                    <a:pt x="87" y="91"/>
                  </a:cubicBezTo>
                  <a:cubicBezTo>
                    <a:pt x="87" y="90"/>
                    <a:pt x="87" y="90"/>
                    <a:pt x="87" y="90"/>
                  </a:cubicBezTo>
                  <a:lnTo>
                    <a:pt x="86" y="90"/>
                  </a:lnTo>
                  <a:close/>
                  <a:moveTo>
                    <a:pt x="145" y="90"/>
                  </a:moveTo>
                  <a:cubicBezTo>
                    <a:pt x="145" y="90"/>
                    <a:pt x="145" y="91"/>
                    <a:pt x="145" y="92"/>
                  </a:cubicBezTo>
                  <a:cubicBezTo>
                    <a:pt x="146" y="92"/>
                    <a:pt x="147" y="90"/>
                    <a:pt x="145" y="90"/>
                  </a:cubicBezTo>
                  <a:close/>
                  <a:moveTo>
                    <a:pt x="143" y="90"/>
                  </a:moveTo>
                  <a:cubicBezTo>
                    <a:pt x="143" y="90"/>
                    <a:pt x="143" y="91"/>
                    <a:pt x="143" y="91"/>
                  </a:cubicBezTo>
                  <a:cubicBezTo>
                    <a:pt x="143" y="91"/>
                    <a:pt x="143" y="90"/>
                    <a:pt x="143" y="90"/>
                  </a:cubicBezTo>
                  <a:close/>
                  <a:moveTo>
                    <a:pt x="42" y="90"/>
                  </a:moveTo>
                  <a:cubicBezTo>
                    <a:pt x="41" y="90"/>
                    <a:pt x="41" y="90"/>
                    <a:pt x="41" y="91"/>
                  </a:cubicBezTo>
                  <a:cubicBezTo>
                    <a:pt x="41" y="91"/>
                    <a:pt x="41" y="91"/>
                    <a:pt x="41" y="91"/>
                  </a:cubicBezTo>
                  <a:cubicBezTo>
                    <a:pt x="42" y="91"/>
                    <a:pt x="42" y="91"/>
                    <a:pt x="42" y="90"/>
                  </a:cubicBezTo>
                  <a:close/>
                  <a:moveTo>
                    <a:pt x="135" y="91"/>
                  </a:moveTo>
                  <a:cubicBezTo>
                    <a:pt x="135" y="91"/>
                    <a:pt x="135" y="91"/>
                    <a:pt x="135" y="91"/>
                  </a:cubicBezTo>
                  <a:cubicBezTo>
                    <a:pt x="135" y="91"/>
                    <a:pt x="135" y="91"/>
                    <a:pt x="135" y="91"/>
                  </a:cubicBezTo>
                  <a:close/>
                  <a:moveTo>
                    <a:pt x="62" y="92"/>
                  </a:moveTo>
                  <a:cubicBezTo>
                    <a:pt x="62" y="92"/>
                    <a:pt x="62" y="92"/>
                    <a:pt x="62" y="92"/>
                  </a:cubicBezTo>
                  <a:cubicBezTo>
                    <a:pt x="62" y="92"/>
                    <a:pt x="62" y="91"/>
                    <a:pt x="62" y="91"/>
                  </a:cubicBezTo>
                  <a:cubicBezTo>
                    <a:pt x="62" y="92"/>
                    <a:pt x="62" y="92"/>
                    <a:pt x="62" y="92"/>
                  </a:cubicBezTo>
                  <a:close/>
                  <a:moveTo>
                    <a:pt x="40" y="92"/>
                  </a:moveTo>
                  <a:cubicBezTo>
                    <a:pt x="40" y="92"/>
                    <a:pt x="40" y="92"/>
                    <a:pt x="40" y="93"/>
                  </a:cubicBezTo>
                  <a:cubicBezTo>
                    <a:pt x="40" y="93"/>
                    <a:pt x="40" y="93"/>
                    <a:pt x="40" y="93"/>
                  </a:cubicBezTo>
                  <a:cubicBezTo>
                    <a:pt x="40" y="93"/>
                    <a:pt x="40" y="92"/>
                    <a:pt x="40" y="92"/>
                  </a:cubicBezTo>
                  <a:close/>
                  <a:moveTo>
                    <a:pt x="15" y="92"/>
                  </a:moveTo>
                  <a:cubicBezTo>
                    <a:pt x="15" y="92"/>
                    <a:pt x="15" y="92"/>
                    <a:pt x="15" y="92"/>
                  </a:cubicBezTo>
                  <a:cubicBezTo>
                    <a:pt x="15" y="93"/>
                    <a:pt x="15" y="93"/>
                    <a:pt x="15" y="92"/>
                  </a:cubicBezTo>
                  <a:close/>
                  <a:moveTo>
                    <a:pt x="42" y="92"/>
                  </a:moveTo>
                  <a:cubicBezTo>
                    <a:pt x="42" y="93"/>
                    <a:pt x="42" y="93"/>
                    <a:pt x="42" y="93"/>
                  </a:cubicBezTo>
                  <a:cubicBezTo>
                    <a:pt x="42" y="93"/>
                    <a:pt x="42" y="94"/>
                    <a:pt x="42" y="94"/>
                  </a:cubicBezTo>
                  <a:cubicBezTo>
                    <a:pt x="42" y="94"/>
                    <a:pt x="42" y="93"/>
                    <a:pt x="42" y="93"/>
                  </a:cubicBezTo>
                  <a:cubicBezTo>
                    <a:pt x="42" y="93"/>
                    <a:pt x="42" y="93"/>
                    <a:pt x="42" y="93"/>
                  </a:cubicBezTo>
                  <a:cubicBezTo>
                    <a:pt x="42" y="93"/>
                    <a:pt x="42" y="93"/>
                    <a:pt x="42" y="93"/>
                  </a:cubicBezTo>
                  <a:cubicBezTo>
                    <a:pt x="42" y="93"/>
                    <a:pt x="42" y="92"/>
                    <a:pt x="42" y="92"/>
                  </a:cubicBezTo>
                  <a:close/>
                  <a:moveTo>
                    <a:pt x="73" y="92"/>
                  </a:moveTo>
                  <a:cubicBezTo>
                    <a:pt x="73" y="92"/>
                    <a:pt x="72" y="93"/>
                    <a:pt x="72" y="92"/>
                  </a:cubicBezTo>
                  <a:cubicBezTo>
                    <a:pt x="72" y="93"/>
                    <a:pt x="72" y="93"/>
                    <a:pt x="72" y="93"/>
                  </a:cubicBezTo>
                  <a:cubicBezTo>
                    <a:pt x="72" y="93"/>
                    <a:pt x="73" y="92"/>
                    <a:pt x="73" y="92"/>
                  </a:cubicBezTo>
                  <a:close/>
                  <a:moveTo>
                    <a:pt x="145" y="93"/>
                  </a:moveTo>
                  <a:cubicBezTo>
                    <a:pt x="145" y="93"/>
                    <a:pt x="145" y="94"/>
                    <a:pt x="145" y="94"/>
                  </a:cubicBezTo>
                  <a:cubicBezTo>
                    <a:pt x="145" y="93"/>
                    <a:pt x="145" y="93"/>
                    <a:pt x="145" y="93"/>
                  </a:cubicBezTo>
                  <a:close/>
                  <a:moveTo>
                    <a:pt x="154" y="93"/>
                  </a:moveTo>
                  <a:cubicBezTo>
                    <a:pt x="154" y="93"/>
                    <a:pt x="154" y="93"/>
                    <a:pt x="154" y="93"/>
                  </a:cubicBezTo>
                  <a:cubicBezTo>
                    <a:pt x="154" y="93"/>
                    <a:pt x="154" y="93"/>
                    <a:pt x="154" y="94"/>
                  </a:cubicBezTo>
                  <a:cubicBezTo>
                    <a:pt x="154" y="94"/>
                    <a:pt x="154" y="93"/>
                    <a:pt x="154" y="93"/>
                  </a:cubicBezTo>
                  <a:close/>
                  <a:moveTo>
                    <a:pt x="143" y="93"/>
                  </a:moveTo>
                  <a:cubicBezTo>
                    <a:pt x="143" y="93"/>
                    <a:pt x="143" y="93"/>
                    <a:pt x="143" y="93"/>
                  </a:cubicBezTo>
                  <a:cubicBezTo>
                    <a:pt x="143" y="93"/>
                    <a:pt x="143" y="93"/>
                    <a:pt x="143" y="93"/>
                  </a:cubicBezTo>
                  <a:cubicBezTo>
                    <a:pt x="143" y="93"/>
                    <a:pt x="144" y="93"/>
                    <a:pt x="143" y="93"/>
                  </a:cubicBezTo>
                  <a:close/>
                  <a:moveTo>
                    <a:pt x="141" y="93"/>
                  </a:moveTo>
                  <a:cubicBezTo>
                    <a:pt x="141" y="94"/>
                    <a:pt x="141" y="94"/>
                    <a:pt x="141" y="94"/>
                  </a:cubicBezTo>
                  <a:cubicBezTo>
                    <a:pt x="141" y="94"/>
                    <a:pt x="141" y="93"/>
                    <a:pt x="141" y="93"/>
                  </a:cubicBezTo>
                  <a:close/>
                  <a:moveTo>
                    <a:pt x="142" y="93"/>
                  </a:moveTo>
                  <a:cubicBezTo>
                    <a:pt x="142" y="93"/>
                    <a:pt x="142" y="93"/>
                    <a:pt x="142" y="93"/>
                  </a:cubicBezTo>
                  <a:cubicBezTo>
                    <a:pt x="142" y="94"/>
                    <a:pt x="142" y="94"/>
                    <a:pt x="142" y="95"/>
                  </a:cubicBezTo>
                  <a:cubicBezTo>
                    <a:pt x="142" y="94"/>
                    <a:pt x="142" y="94"/>
                    <a:pt x="142" y="93"/>
                  </a:cubicBezTo>
                  <a:close/>
                  <a:moveTo>
                    <a:pt x="119" y="94"/>
                  </a:moveTo>
                  <a:cubicBezTo>
                    <a:pt x="119" y="94"/>
                    <a:pt x="119" y="94"/>
                    <a:pt x="119" y="95"/>
                  </a:cubicBezTo>
                  <a:cubicBezTo>
                    <a:pt x="119" y="95"/>
                    <a:pt x="120" y="94"/>
                    <a:pt x="119" y="94"/>
                  </a:cubicBezTo>
                  <a:close/>
                  <a:moveTo>
                    <a:pt x="134" y="95"/>
                  </a:moveTo>
                  <a:cubicBezTo>
                    <a:pt x="134" y="95"/>
                    <a:pt x="133" y="96"/>
                    <a:pt x="133" y="96"/>
                  </a:cubicBezTo>
                  <a:cubicBezTo>
                    <a:pt x="134" y="96"/>
                    <a:pt x="134" y="95"/>
                    <a:pt x="134" y="95"/>
                  </a:cubicBezTo>
                  <a:cubicBezTo>
                    <a:pt x="134" y="95"/>
                    <a:pt x="134" y="95"/>
                    <a:pt x="134" y="95"/>
                  </a:cubicBezTo>
                  <a:close/>
                  <a:moveTo>
                    <a:pt x="78" y="98"/>
                  </a:moveTo>
                  <a:cubicBezTo>
                    <a:pt x="78" y="99"/>
                    <a:pt x="78" y="99"/>
                    <a:pt x="79" y="99"/>
                  </a:cubicBezTo>
                  <a:cubicBezTo>
                    <a:pt x="79" y="99"/>
                    <a:pt x="79" y="99"/>
                    <a:pt x="79" y="98"/>
                  </a:cubicBezTo>
                  <a:cubicBezTo>
                    <a:pt x="79" y="98"/>
                    <a:pt x="79" y="98"/>
                    <a:pt x="79" y="98"/>
                  </a:cubicBezTo>
                  <a:cubicBezTo>
                    <a:pt x="79" y="98"/>
                    <a:pt x="79" y="98"/>
                    <a:pt x="79" y="98"/>
                  </a:cubicBezTo>
                  <a:cubicBezTo>
                    <a:pt x="79" y="97"/>
                    <a:pt x="80" y="97"/>
                    <a:pt x="80" y="96"/>
                  </a:cubicBezTo>
                  <a:cubicBezTo>
                    <a:pt x="79" y="96"/>
                    <a:pt x="78" y="97"/>
                    <a:pt x="77" y="98"/>
                  </a:cubicBezTo>
                  <a:cubicBezTo>
                    <a:pt x="77" y="98"/>
                    <a:pt x="78" y="98"/>
                    <a:pt x="78" y="98"/>
                  </a:cubicBezTo>
                  <a:close/>
                  <a:moveTo>
                    <a:pt x="102" y="97"/>
                  </a:moveTo>
                  <a:cubicBezTo>
                    <a:pt x="102" y="97"/>
                    <a:pt x="102" y="97"/>
                    <a:pt x="102" y="97"/>
                  </a:cubicBezTo>
                  <a:cubicBezTo>
                    <a:pt x="101" y="97"/>
                    <a:pt x="101" y="97"/>
                    <a:pt x="102" y="97"/>
                  </a:cubicBezTo>
                  <a:close/>
                  <a:moveTo>
                    <a:pt x="133" y="97"/>
                  </a:moveTo>
                  <a:cubicBezTo>
                    <a:pt x="133" y="97"/>
                    <a:pt x="133" y="97"/>
                    <a:pt x="133" y="98"/>
                  </a:cubicBezTo>
                  <a:cubicBezTo>
                    <a:pt x="134" y="97"/>
                    <a:pt x="133" y="97"/>
                    <a:pt x="133" y="97"/>
                  </a:cubicBezTo>
                  <a:cubicBezTo>
                    <a:pt x="133" y="97"/>
                    <a:pt x="133" y="97"/>
                    <a:pt x="133" y="97"/>
                  </a:cubicBezTo>
                  <a:close/>
                  <a:moveTo>
                    <a:pt x="154" y="97"/>
                  </a:moveTo>
                  <a:cubicBezTo>
                    <a:pt x="154" y="97"/>
                    <a:pt x="154" y="97"/>
                    <a:pt x="154" y="97"/>
                  </a:cubicBezTo>
                  <a:cubicBezTo>
                    <a:pt x="154" y="97"/>
                    <a:pt x="154" y="97"/>
                    <a:pt x="154" y="98"/>
                  </a:cubicBezTo>
                  <a:cubicBezTo>
                    <a:pt x="154" y="98"/>
                    <a:pt x="154" y="98"/>
                    <a:pt x="154" y="97"/>
                  </a:cubicBezTo>
                  <a:cubicBezTo>
                    <a:pt x="154" y="97"/>
                    <a:pt x="154" y="97"/>
                    <a:pt x="154" y="97"/>
                  </a:cubicBezTo>
                  <a:close/>
                  <a:moveTo>
                    <a:pt x="73" y="97"/>
                  </a:moveTo>
                  <a:cubicBezTo>
                    <a:pt x="73" y="97"/>
                    <a:pt x="73" y="97"/>
                    <a:pt x="72" y="97"/>
                  </a:cubicBezTo>
                  <a:cubicBezTo>
                    <a:pt x="72" y="97"/>
                    <a:pt x="72" y="97"/>
                    <a:pt x="72" y="98"/>
                  </a:cubicBezTo>
                  <a:cubicBezTo>
                    <a:pt x="72" y="98"/>
                    <a:pt x="73" y="98"/>
                    <a:pt x="73" y="97"/>
                  </a:cubicBezTo>
                  <a:close/>
                  <a:moveTo>
                    <a:pt x="154" y="98"/>
                  </a:moveTo>
                  <a:cubicBezTo>
                    <a:pt x="154" y="98"/>
                    <a:pt x="154" y="99"/>
                    <a:pt x="154" y="98"/>
                  </a:cubicBezTo>
                  <a:cubicBezTo>
                    <a:pt x="154" y="98"/>
                    <a:pt x="154" y="98"/>
                    <a:pt x="154" y="98"/>
                  </a:cubicBezTo>
                  <a:cubicBezTo>
                    <a:pt x="154" y="98"/>
                    <a:pt x="154" y="98"/>
                    <a:pt x="154" y="98"/>
                  </a:cubicBezTo>
                  <a:close/>
                  <a:moveTo>
                    <a:pt x="27" y="100"/>
                  </a:moveTo>
                  <a:cubicBezTo>
                    <a:pt x="28" y="99"/>
                    <a:pt x="27" y="99"/>
                    <a:pt x="27" y="98"/>
                  </a:cubicBezTo>
                  <a:cubicBezTo>
                    <a:pt x="27" y="99"/>
                    <a:pt x="27" y="99"/>
                    <a:pt x="27" y="100"/>
                  </a:cubicBezTo>
                  <a:close/>
                  <a:moveTo>
                    <a:pt x="74" y="98"/>
                  </a:moveTo>
                  <a:cubicBezTo>
                    <a:pt x="74" y="98"/>
                    <a:pt x="74" y="99"/>
                    <a:pt x="74" y="99"/>
                  </a:cubicBezTo>
                  <a:cubicBezTo>
                    <a:pt x="74" y="99"/>
                    <a:pt x="74" y="99"/>
                    <a:pt x="74" y="99"/>
                  </a:cubicBezTo>
                  <a:cubicBezTo>
                    <a:pt x="74" y="99"/>
                    <a:pt x="74" y="99"/>
                    <a:pt x="74" y="98"/>
                  </a:cubicBezTo>
                  <a:close/>
                  <a:moveTo>
                    <a:pt x="101" y="99"/>
                  </a:moveTo>
                  <a:cubicBezTo>
                    <a:pt x="101" y="99"/>
                    <a:pt x="101" y="101"/>
                    <a:pt x="101" y="101"/>
                  </a:cubicBezTo>
                  <a:cubicBezTo>
                    <a:pt x="101" y="101"/>
                    <a:pt x="101" y="101"/>
                    <a:pt x="100" y="101"/>
                  </a:cubicBezTo>
                  <a:cubicBezTo>
                    <a:pt x="100" y="101"/>
                    <a:pt x="100" y="102"/>
                    <a:pt x="100" y="102"/>
                  </a:cubicBezTo>
                  <a:cubicBezTo>
                    <a:pt x="101" y="101"/>
                    <a:pt x="102" y="100"/>
                    <a:pt x="102" y="99"/>
                  </a:cubicBezTo>
                  <a:cubicBezTo>
                    <a:pt x="102" y="99"/>
                    <a:pt x="102" y="99"/>
                    <a:pt x="101" y="99"/>
                  </a:cubicBezTo>
                  <a:close/>
                  <a:moveTo>
                    <a:pt x="73" y="99"/>
                  </a:moveTo>
                  <a:cubicBezTo>
                    <a:pt x="73" y="99"/>
                    <a:pt x="72" y="99"/>
                    <a:pt x="72" y="99"/>
                  </a:cubicBezTo>
                  <a:cubicBezTo>
                    <a:pt x="72" y="100"/>
                    <a:pt x="73" y="100"/>
                    <a:pt x="73" y="99"/>
                  </a:cubicBezTo>
                  <a:close/>
                  <a:moveTo>
                    <a:pt x="97" y="99"/>
                  </a:moveTo>
                  <a:cubicBezTo>
                    <a:pt x="97" y="99"/>
                    <a:pt x="97" y="100"/>
                    <a:pt x="97" y="100"/>
                  </a:cubicBezTo>
                  <a:cubicBezTo>
                    <a:pt x="97" y="99"/>
                    <a:pt x="98" y="99"/>
                    <a:pt x="97" y="99"/>
                  </a:cubicBezTo>
                  <a:close/>
                  <a:moveTo>
                    <a:pt x="133" y="99"/>
                  </a:moveTo>
                  <a:cubicBezTo>
                    <a:pt x="133" y="99"/>
                    <a:pt x="132" y="100"/>
                    <a:pt x="133" y="100"/>
                  </a:cubicBezTo>
                  <a:cubicBezTo>
                    <a:pt x="133" y="99"/>
                    <a:pt x="133" y="99"/>
                    <a:pt x="133" y="99"/>
                  </a:cubicBezTo>
                  <a:close/>
                  <a:moveTo>
                    <a:pt x="134" y="100"/>
                  </a:moveTo>
                  <a:cubicBezTo>
                    <a:pt x="134" y="100"/>
                    <a:pt x="134" y="99"/>
                    <a:pt x="133" y="99"/>
                  </a:cubicBezTo>
                  <a:cubicBezTo>
                    <a:pt x="133" y="100"/>
                    <a:pt x="134" y="100"/>
                    <a:pt x="134" y="100"/>
                  </a:cubicBezTo>
                  <a:close/>
                  <a:moveTo>
                    <a:pt x="71" y="99"/>
                  </a:moveTo>
                  <a:cubicBezTo>
                    <a:pt x="70" y="99"/>
                    <a:pt x="70" y="100"/>
                    <a:pt x="70" y="100"/>
                  </a:cubicBezTo>
                  <a:cubicBezTo>
                    <a:pt x="71" y="100"/>
                    <a:pt x="71" y="100"/>
                    <a:pt x="71" y="100"/>
                  </a:cubicBezTo>
                  <a:cubicBezTo>
                    <a:pt x="71" y="100"/>
                    <a:pt x="71" y="100"/>
                    <a:pt x="71" y="99"/>
                  </a:cubicBezTo>
                  <a:close/>
                  <a:moveTo>
                    <a:pt x="65" y="100"/>
                  </a:moveTo>
                  <a:cubicBezTo>
                    <a:pt x="67" y="100"/>
                    <a:pt x="67" y="100"/>
                    <a:pt x="68" y="100"/>
                  </a:cubicBezTo>
                  <a:cubicBezTo>
                    <a:pt x="68" y="100"/>
                    <a:pt x="69" y="100"/>
                    <a:pt x="69" y="100"/>
                  </a:cubicBezTo>
                  <a:cubicBezTo>
                    <a:pt x="68" y="100"/>
                    <a:pt x="67" y="100"/>
                    <a:pt x="65" y="100"/>
                  </a:cubicBezTo>
                  <a:close/>
                  <a:moveTo>
                    <a:pt x="143" y="100"/>
                  </a:moveTo>
                  <a:cubicBezTo>
                    <a:pt x="143" y="100"/>
                    <a:pt x="143" y="100"/>
                    <a:pt x="143" y="100"/>
                  </a:cubicBezTo>
                  <a:cubicBezTo>
                    <a:pt x="142" y="100"/>
                    <a:pt x="143" y="101"/>
                    <a:pt x="143" y="101"/>
                  </a:cubicBezTo>
                  <a:cubicBezTo>
                    <a:pt x="143" y="101"/>
                    <a:pt x="143" y="101"/>
                    <a:pt x="143" y="100"/>
                  </a:cubicBezTo>
                  <a:close/>
                  <a:moveTo>
                    <a:pt x="109" y="101"/>
                  </a:moveTo>
                  <a:cubicBezTo>
                    <a:pt x="109" y="101"/>
                    <a:pt x="110" y="101"/>
                    <a:pt x="110" y="101"/>
                  </a:cubicBezTo>
                  <a:cubicBezTo>
                    <a:pt x="109" y="100"/>
                    <a:pt x="109" y="101"/>
                    <a:pt x="109" y="101"/>
                  </a:cubicBezTo>
                  <a:cubicBezTo>
                    <a:pt x="109" y="101"/>
                    <a:pt x="109" y="101"/>
                    <a:pt x="109" y="101"/>
                  </a:cubicBezTo>
                  <a:close/>
                  <a:moveTo>
                    <a:pt x="106" y="102"/>
                  </a:moveTo>
                  <a:cubicBezTo>
                    <a:pt x="106" y="102"/>
                    <a:pt x="106" y="101"/>
                    <a:pt x="106" y="101"/>
                  </a:cubicBezTo>
                  <a:cubicBezTo>
                    <a:pt x="106" y="101"/>
                    <a:pt x="106" y="101"/>
                    <a:pt x="106" y="102"/>
                  </a:cubicBezTo>
                  <a:close/>
                  <a:moveTo>
                    <a:pt x="70" y="101"/>
                  </a:moveTo>
                  <a:cubicBezTo>
                    <a:pt x="70" y="101"/>
                    <a:pt x="70" y="101"/>
                    <a:pt x="71" y="101"/>
                  </a:cubicBezTo>
                  <a:cubicBezTo>
                    <a:pt x="71" y="101"/>
                    <a:pt x="71" y="101"/>
                    <a:pt x="71" y="101"/>
                  </a:cubicBezTo>
                  <a:cubicBezTo>
                    <a:pt x="70" y="101"/>
                    <a:pt x="70" y="101"/>
                    <a:pt x="70" y="101"/>
                  </a:cubicBezTo>
                  <a:close/>
                  <a:moveTo>
                    <a:pt x="139" y="102"/>
                  </a:moveTo>
                  <a:cubicBezTo>
                    <a:pt x="138" y="102"/>
                    <a:pt x="139" y="101"/>
                    <a:pt x="138" y="101"/>
                  </a:cubicBezTo>
                  <a:cubicBezTo>
                    <a:pt x="138" y="102"/>
                    <a:pt x="138" y="102"/>
                    <a:pt x="138" y="102"/>
                  </a:cubicBezTo>
                  <a:cubicBezTo>
                    <a:pt x="138" y="102"/>
                    <a:pt x="138" y="102"/>
                    <a:pt x="139" y="102"/>
                  </a:cubicBezTo>
                  <a:cubicBezTo>
                    <a:pt x="139" y="102"/>
                    <a:pt x="139" y="102"/>
                    <a:pt x="139" y="102"/>
                  </a:cubicBezTo>
                  <a:close/>
                  <a:moveTo>
                    <a:pt x="30" y="102"/>
                  </a:moveTo>
                  <a:cubicBezTo>
                    <a:pt x="29" y="102"/>
                    <a:pt x="29" y="102"/>
                    <a:pt x="30" y="102"/>
                  </a:cubicBezTo>
                  <a:cubicBezTo>
                    <a:pt x="30" y="102"/>
                    <a:pt x="30" y="102"/>
                    <a:pt x="30" y="102"/>
                  </a:cubicBezTo>
                  <a:close/>
                  <a:moveTo>
                    <a:pt x="155" y="104"/>
                  </a:moveTo>
                  <a:cubicBezTo>
                    <a:pt x="156" y="103"/>
                    <a:pt x="156" y="102"/>
                    <a:pt x="155" y="102"/>
                  </a:cubicBezTo>
                  <a:cubicBezTo>
                    <a:pt x="156" y="103"/>
                    <a:pt x="155" y="103"/>
                    <a:pt x="155" y="104"/>
                  </a:cubicBezTo>
                  <a:close/>
                  <a:moveTo>
                    <a:pt x="153" y="111"/>
                  </a:moveTo>
                  <a:cubicBezTo>
                    <a:pt x="153" y="111"/>
                    <a:pt x="154" y="111"/>
                    <a:pt x="154" y="111"/>
                  </a:cubicBezTo>
                  <a:cubicBezTo>
                    <a:pt x="154" y="109"/>
                    <a:pt x="153" y="109"/>
                    <a:pt x="152" y="108"/>
                  </a:cubicBezTo>
                  <a:cubicBezTo>
                    <a:pt x="152" y="107"/>
                    <a:pt x="153" y="107"/>
                    <a:pt x="153" y="106"/>
                  </a:cubicBezTo>
                  <a:cubicBezTo>
                    <a:pt x="153" y="106"/>
                    <a:pt x="153" y="106"/>
                    <a:pt x="153" y="105"/>
                  </a:cubicBezTo>
                  <a:cubicBezTo>
                    <a:pt x="154" y="105"/>
                    <a:pt x="153" y="105"/>
                    <a:pt x="153" y="104"/>
                  </a:cubicBezTo>
                  <a:cubicBezTo>
                    <a:pt x="153" y="103"/>
                    <a:pt x="154" y="102"/>
                    <a:pt x="153" y="102"/>
                  </a:cubicBezTo>
                  <a:cubicBezTo>
                    <a:pt x="153" y="102"/>
                    <a:pt x="153" y="102"/>
                    <a:pt x="152" y="102"/>
                  </a:cubicBezTo>
                  <a:cubicBezTo>
                    <a:pt x="153" y="103"/>
                    <a:pt x="153" y="103"/>
                    <a:pt x="153" y="105"/>
                  </a:cubicBezTo>
                  <a:cubicBezTo>
                    <a:pt x="152" y="105"/>
                    <a:pt x="151" y="105"/>
                    <a:pt x="150" y="105"/>
                  </a:cubicBezTo>
                  <a:cubicBezTo>
                    <a:pt x="151" y="106"/>
                    <a:pt x="151" y="106"/>
                    <a:pt x="151" y="106"/>
                  </a:cubicBezTo>
                  <a:cubicBezTo>
                    <a:pt x="152" y="106"/>
                    <a:pt x="151" y="108"/>
                    <a:pt x="151" y="109"/>
                  </a:cubicBezTo>
                  <a:cubicBezTo>
                    <a:pt x="152" y="110"/>
                    <a:pt x="151" y="112"/>
                    <a:pt x="151" y="112"/>
                  </a:cubicBezTo>
                  <a:cubicBezTo>
                    <a:pt x="152" y="112"/>
                    <a:pt x="152" y="111"/>
                    <a:pt x="153" y="111"/>
                  </a:cubicBezTo>
                  <a:close/>
                  <a:moveTo>
                    <a:pt x="146" y="102"/>
                  </a:moveTo>
                  <a:cubicBezTo>
                    <a:pt x="146" y="103"/>
                    <a:pt x="146" y="103"/>
                    <a:pt x="146" y="104"/>
                  </a:cubicBezTo>
                  <a:cubicBezTo>
                    <a:pt x="146" y="104"/>
                    <a:pt x="146" y="103"/>
                    <a:pt x="146" y="102"/>
                  </a:cubicBezTo>
                  <a:close/>
                  <a:moveTo>
                    <a:pt x="67" y="103"/>
                  </a:moveTo>
                  <a:cubicBezTo>
                    <a:pt x="67" y="103"/>
                    <a:pt x="68" y="103"/>
                    <a:pt x="68" y="104"/>
                  </a:cubicBezTo>
                  <a:cubicBezTo>
                    <a:pt x="68" y="104"/>
                    <a:pt x="68" y="103"/>
                    <a:pt x="68" y="103"/>
                  </a:cubicBezTo>
                  <a:cubicBezTo>
                    <a:pt x="68" y="103"/>
                    <a:pt x="67" y="103"/>
                    <a:pt x="67" y="103"/>
                  </a:cubicBezTo>
                  <a:close/>
                  <a:moveTo>
                    <a:pt x="141" y="103"/>
                  </a:moveTo>
                  <a:cubicBezTo>
                    <a:pt x="141" y="103"/>
                    <a:pt x="141" y="102"/>
                    <a:pt x="141" y="103"/>
                  </a:cubicBezTo>
                  <a:cubicBezTo>
                    <a:pt x="141" y="103"/>
                    <a:pt x="141" y="103"/>
                    <a:pt x="141" y="103"/>
                  </a:cubicBezTo>
                  <a:close/>
                  <a:moveTo>
                    <a:pt x="99" y="103"/>
                  </a:moveTo>
                  <a:cubicBezTo>
                    <a:pt x="99" y="103"/>
                    <a:pt x="99" y="103"/>
                    <a:pt x="99" y="104"/>
                  </a:cubicBezTo>
                  <a:cubicBezTo>
                    <a:pt x="100" y="103"/>
                    <a:pt x="100" y="103"/>
                    <a:pt x="100" y="103"/>
                  </a:cubicBezTo>
                  <a:cubicBezTo>
                    <a:pt x="100" y="103"/>
                    <a:pt x="100" y="103"/>
                    <a:pt x="99" y="103"/>
                  </a:cubicBezTo>
                  <a:close/>
                  <a:moveTo>
                    <a:pt x="138" y="103"/>
                  </a:moveTo>
                  <a:cubicBezTo>
                    <a:pt x="138" y="103"/>
                    <a:pt x="138" y="103"/>
                    <a:pt x="138" y="103"/>
                  </a:cubicBezTo>
                  <a:cubicBezTo>
                    <a:pt x="138" y="103"/>
                    <a:pt x="138" y="103"/>
                    <a:pt x="138" y="103"/>
                  </a:cubicBezTo>
                  <a:cubicBezTo>
                    <a:pt x="138" y="103"/>
                    <a:pt x="138" y="103"/>
                    <a:pt x="138" y="103"/>
                  </a:cubicBezTo>
                  <a:close/>
                  <a:moveTo>
                    <a:pt x="156" y="104"/>
                  </a:moveTo>
                  <a:cubicBezTo>
                    <a:pt x="156" y="104"/>
                    <a:pt x="157" y="103"/>
                    <a:pt x="156" y="103"/>
                  </a:cubicBezTo>
                  <a:cubicBezTo>
                    <a:pt x="156" y="103"/>
                    <a:pt x="156" y="104"/>
                    <a:pt x="156" y="104"/>
                  </a:cubicBezTo>
                  <a:close/>
                  <a:moveTo>
                    <a:pt x="83" y="105"/>
                  </a:moveTo>
                  <a:cubicBezTo>
                    <a:pt x="83" y="105"/>
                    <a:pt x="82" y="105"/>
                    <a:pt x="82" y="106"/>
                  </a:cubicBezTo>
                  <a:cubicBezTo>
                    <a:pt x="82" y="105"/>
                    <a:pt x="83" y="106"/>
                    <a:pt x="83" y="106"/>
                  </a:cubicBezTo>
                  <a:cubicBezTo>
                    <a:pt x="83" y="105"/>
                    <a:pt x="83" y="105"/>
                    <a:pt x="84" y="105"/>
                  </a:cubicBezTo>
                  <a:cubicBezTo>
                    <a:pt x="84" y="105"/>
                    <a:pt x="84" y="104"/>
                    <a:pt x="83" y="105"/>
                  </a:cubicBezTo>
                  <a:close/>
                  <a:moveTo>
                    <a:pt x="50" y="106"/>
                  </a:moveTo>
                  <a:cubicBezTo>
                    <a:pt x="50" y="105"/>
                    <a:pt x="50" y="105"/>
                    <a:pt x="50" y="105"/>
                  </a:cubicBezTo>
                  <a:cubicBezTo>
                    <a:pt x="50" y="105"/>
                    <a:pt x="50" y="105"/>
                    <a:pt x="50" y="105"/>
                  </a:cubicBezTo>
                  <a:cubicBezTo>
                    <a:pt x="50" y="105"/>
                    <a:pt x="50" y="106"/>
                    <a:pt x="50" y="106"/>
                  </a:cubicBezTo>
                  <a:close/>
                  <a:moveTo>
                    <a:pt x="117" y="105"/>
                  </a:moveTo>
                  <a:cubicBezTo>
                    <a:pt x="117" y="106"/>
                    <a:pt x="117" y="106"/>
                    <a:pt x="117" y="106"/>
                  </a:cubicBezTo>
                  <a:cubicBezTo>
                    <a:pt x="117" y="106"/>
                    <a:pt x="117" y="105"/>
                    <a:pt x="117" y="105"/>
                  </a:cubicBezTo>
                  <a:close/>
                  <a:moveTo>
                    <a:pt x="8" y="107"/>
                  </a:moveTo>
                  <a:cubicBezTo>
                    <a:pt x="9" y="107"/>
                    <a:pt x="9" y="107"/>
                    <a:pt x="9" y="107"/>
                  </a:cubicBezTo>
                  <a:cubicBezTo>
                    <a:pt x="9" y="107"/>
                    <a:pt x="9" y="106"/>
                    <a:pt x="8" y="106"/>
                  </a:cubicBezTo>
                  <a:cubicBezTo>
                    <a:pt x="8" y="106"/>
                    <a:pt x="8" y="106"/>
                    <a:pt x="8" y="107"/>
                  </a:cubicBezTo>
                  <a:close/>
                  <a:moveTo>
                    <a:pt x="49" y="106"/>
                  </a:moveTo>
                  <a:cubicBezTo>
                    <a:pt x="49" y="106"/>
                    <a:pt x="49" y="106"/>
                    <a:pt x="49" y="106"/>
                  </a:cubicBezTo>
                  <a:cubicBezTo>
                    <a:pt x="49" y="106"/>
                    <a:pt x="49" y="106"/>
                    <a:pt x="49" y="106"/>
                  </a:cubicBezTo>
                  <a:close/>
                  <a:moveTo>
                    <a:pt x="31" y="107"/>
                  </a:moveTo>
                  <a:cubicBezTo>
                    <a:pt x="31" y="107"/>
                    <a:pt x="30" y="107"/>
                    <a:pt x="30" y="106"/>
                  </a:cubicBezTo>
                  <a:cubicBezTo>
                    <a:pt x="30" y="106"/>
                    <a:pt x="30" y="106"/>
                    <a:pt x="30" y="106"/>
                  </a:cubicBezTo>
                  <a:cubicBezTo>
                    <a:pt x="30" y="107"/>
                    <a:pt x="30" y="108"/>
                    <a:pt x="31" y="108"/>
                  </a:cubicBezTo>
                  <a:cubicBezTo>
                    <a:pt x="31" y="108"/>
                    <a:pt x="31" y="108"/>
                    <a:pt x="30" y="108"/>
                  </a:cubicBezTo>
                  <a:cubicBezTo>
                    <a:pt x="31" y="108"/>
                    <a:pt x="31" y="107"/>
                    <a:pt x="31" y="107"/>
                  </a:cubicBezTo>
                  <a:close/>
                  <a:moveTo>
                    <a:pt x="5" y="107"/>
                  </a:moveTo>
                  <a:cubicBezTo>
                    <a:pt x="5" y="109"/>
                    <a:pt x="6" y="110"/>
                    <a:pt x="6" y="111"/>
                  </a:cubicBezTo>
                  <a:cubicBezTo>
                    <a:pt x="6" y="112"/>
                    <a:pt x="5" y="111"/>
                    <a:pt x="5" y="112"/>
                  </a:cubicBezTo>
                  <a:cubicBezTo>
                    <a:pt x="6" y="112"/>
                    <a:pt x="6" y="112"/>
                    <a:pt x="6" y="112"/>
                  </a:cubicBezTo>
                  <a:cubicBezTo>
                    <a:pt x="7" y="113"/>
                    <a:pt x="7" y="114"/>
                    <a:pt x="7" y="115"/>
                  </a:cubicBezTo>
                  <a:cubicBezTo>
                    <a:pt x="7" y="115"/>
                    <a:pt x="8" y="116"/>
                    <a:pt x="8" y="116"/>
                  </a:cubicBezTo>
                  <a:cubicBezTo>
                    <a:pt x="9" y="116"/>
                    <a:pt x="9" y="116"/>
                    <a:pt x="9" y="115"/>
                  </a:cubicBezTo>
                  <a:cubicBezTo>
                    <a:pt x="8" y="113"/>
                    <a:pt x="7" y="109"/>
                    <a:pt x="5" y="107"/>
                  </a:cubicBezTo>
                  <a:close/>
                  <a:moveTo>
                    <a:pt x="3" y="108"/>
                  </a:moveTo>
                  <a:cubicBezTo>
                    <a:pt x="3" y="108"/>
                    <a:pt x="3" y="109"/>
                    <a:pt x="3" y="109"/>
                  </a:cubicBezTo>
                  <a:cubicBezTo>
                    <a:pt x="3" y="108"/>
                    <a:pt x="3" y="108"/>
                    <a:pt x="3" y="108"/>
                  </a:cubicBezTo>
                  <a:close/>
                  <a:moveTo>
                    <a:pt x="100" y="108"/>
                  </a:moveTo>
                  <a:cubicBezTo>
                    <a:pt x="99" y="108"/>
                    <a:pt x="99" y="108"/>
                    <a:pt x="99" y="108"/>
                  </a:cubicBezTo>
                  <a:cubicBezTo>
                    <a:pt x="99" y="108"/>
                    <a:pt x="100" y="109"/>
                    <a:pt x="100" y="108"/>
                  </a:cubicBezTo>
                  <a:close/>
                  <a:moveTo>
                    <a:pt x="6" y="111"/>
                  </a:moveTo>
                  <a:cubicBezTo>
                    <a:pt x="5" y="110"/>
                    <a:pt x="5" y="109"/>
                    <a:pt x="5" y="108"/>
                  </a:cubicBezTo>
                  <a:cubicBezTo>
                    <a:pt x="4" y="109"/>
                    <a:pt x="5" y="109"/>
                    <a:pt x="5" y="109"/>
                  </a:cubicBezTo>
                  <a:cubicBezTo>
                    <a:pt x="5" y="110"/>
                    <a:pt x="5" y="110"/>
                    <a:pt x="6" y="111"/>
                  </a:cubicBezTo>
                  <a:close/>
                  <a:moveTo>
                    <a:pt x="48" y="109"/>
                  </a:moveTo>
                  <a:cubicBezTo>
                    <a:pt x="48" y="109"/>
                    <a:pt x="48" y="110"/>
                    <a:pt x="49" y="109"/>
                  </a:cubicBezTo>
                  <a:cubicBezTo>
                    <a:pt x="48" y="109"/>
                    <a:pt x="49" y="109"/>
                    <a:pt x="48" y="109"/>
                  </a:cubicBezTo>
                  <a:close/>
                  <a:moveTo>
                    <a:pt x="23" y="110"/>
                  </a:moveTo>
                  <a:cubicBezTo>
                    <a:pt x="24" y="110"/>
                    <a:pt x="24" y="111"/>
                    <a:pt x="24" y="110"/>
                  </a:cubicBezTo>
                  <a:cubicBezTo>
                    <a:pt x="24" y="110"/>
                    <a:pt x="24" y="109"/>
                    <a:pt x="23" y="110"/>
                  </a:cubicBezTo>
                  <a:cubicBezTo>
                    <a:pt x="24" y="110"/>
                    <a:pt x="23" y="110"/>
                    <a:pt x="23" y="110"/>
                  </a:cubicBezTo>
                  <a:close/>
                  <a:moveTo>
                    <a:pt x="25" y="110"/>
                  </a:moveTo>
                  <a:cubicBezTo>
                    <a:pt x="24" y="110"/>
                    <a:pt x="24" y="110"/>
                    <a:pt x="24" y="110"/>
                  </a:cubicBezTo>
                  <a:cubicBezTo>
                    <a:pt x="24" y="110"/>
                    <a:pt x="24" y="110"/>
                    <a:pt x="24" y="110"/>
                  </a:cubicBezTo>
                  <a:cubicBezTo>
                    <a:pt x="25" y="110"/>
                    <a:pt x="25" y="110"/>
                    <a:pt x="25" y="110"/>
                  </a:cubicBezTo>
                  <a:close/>
                  <a:moveTo>
                    <a:pt x="106" y="111"/>
                  </a:moveTo>
                  <a:cubicBezTo>
                    <a:pt x="106" y="111"/>
                    <a:pt x="106" y="110"/>
                    <a:pt x="106" y="110"/>
                  </a:cubicBezTo>
                  <a:cubicBezTo>
                    <a:pt x="106" y="110"/>
                    <a:pt x="106" y="111"/>
                    <a:pt x="106" y="111"/>
                  </a:cubicBezTo>
                  <a:close/>
                  <a:moveTo>
                    <a:pt x="153" y="112"/>
                  </a:moveTo>
                  <a:cubicBezTo>
                    <a:pt x="153" y="112"/>
                    <a:pt x="154" y="112"/>
                    <a:pt x="154" y="112"/>
                  </a:cubicBezTo>
                  <a:cubicBezTo>
                    <a:pt x="153" y="112"/>
                    <a:pt x="153" y="114"/>
                    <a:pt x="152" y="115"/>
                  </a:cubicBezTo>
                  <a:cubicBezTo>
                    <a:pt x="154" y="114"/>
                    <a:pt x="154" y="113"/>
                    <a:pt x="154" y="111"/>
                  </a:cubicBezTo>
                  <a:cubicBezTo>
                    <a:pt x="154" y="111"/>
                    <a:pt x="153" y="111"/>
                    <a:pt x="153" y="112"/>
                  </a:cubicBezTo>
                  <a:close/>
                  <a:moveTo>
                    <a:pt x="62" y="112"/>
                  </a:moveTo>
                  <a:cubicBezTo>
                    <a:pt x="63" y="112"/>
                    <a:pt x="63" y="113"/>
                    <a:pt x="64" y="113"/>
                  </a:cubicBezTo>
                  <a:cubicBezTo>
                    <a:pt x="64" y="112"/>
                    <a:pt x="62" y="112"/>
                    <a:pt x="62" y="112"/>
                  </a:cubicBezTo>
                  <a:close/>
                  <a:moveTo>
                    <a:pt x="27" y="116"/>
                  </a:moveTo>
                  <a:cubicBezTo>
                    <a:pt x="27" y="115"/>
                    <a:pt x="28" y="115"/>
                    <a:pt x="28" y="115"/>
                  </a:cubicBezTo>
                  <a:cubicBezTo>
                    <a:pt x="27" y="113"/>
                    <a:pt x="26" y="113"/>
                    <a:pt x="24" y="112"/>
                  </a:cubicBezTo>
                  <a:cubicBezTo>
                    <a:pt x="24" y="113"/>
                    <a:pt x="25" y="113"/>
                    <a:pt x="25" y="114"/>
                  </a:cubicBezTo>
                  <a:cubicBezTo>
                    <a:pt x="25" y="114"/>
                    <a:pt x="26" y="116"/>
                    <a:pt x="27" y="116"/>
                  </a:cubicBezTo>
                  <a:close/>
                  <a:moveTo>
                    <a:pt x="130" y="112"/>
                  </a:moveTo>
                  <a:cubicBezTo>
                    <a:pt x="130" y="112"/>
                    <a:pt x="129" y="113"/>
                    <a:pt x="130" y="113"/>
                  </a:cubicBezTo>
                  <a:cubicBezTo>
                    <a:pt x="130" y="113"/>
                    <a:pt x="130" y="112"/>
                    <a:pt x="130" y="112"/>
                  </a:cubicBezTo>
                  <a:close/>
                  <a:moveTo>
                    <a:pt x="155" y="113"/>
                  </a:moveTo>
                  <a:cubicBezTo>
                    <a:pt x="155" y="113"/>
                    <a:pt x="156" y="113"/>
                    <a:pt x="155" y="113"/>
                  </a:cubicBezTo>
                  <a:cubicBezTo>
                    <a:pt x="156" y="113"/>
                    <a:pt x="156" y="113"/>
                    <a:pt x="156" y="113"/>
                  </a:cubicBezTo>
                  <a:cubicBezTo>
                    <a:pt x="156" y="113"/>
                    <a:pt x="156" y="113"/>
                    <a:pt x="156" y="113"/>
                  </a:cubicBezTo>
                  <a:cubicBezTo>
                    <a:pt x="156" y="113"/>
                    <a:pt x="156" y="113"/>
                    <a:pt x="155" y="113"/>
                  </a:cubicBezTo>
                  <a:close/>
                  <a:moveTo>
                    <a:pt x="79" y="114"/>
                  </a:moveTo>
                  <a:cubicBezTo>
                    <a:pt x="79" y="113"/>
                    <a:pt x="80" y="114"/>
                    <a:pt x="80" y="113"/>
                  </a:cubicBezTo>
                  <a:cubicBezTo>
                    <a:pt x="80" y="113"/>
                    <a:pt x="79" y="113"/>
                    <a:pt x="79" y="114"/>
                  </a:cubicBezTo>
                  <a:close/>
                  <a:moveTo>
                    <a:pt x="136" y="113"/>
                  </a:moveTo>
                  <a:cubicBezTo>
                    <a:pt x="135" y="113"/>
                    <a:pt x="135" y="114"/>
                    <a:pt x="135" y="114"/>
                  </a:cubicBezTo>
                  <a:cubicBezTo>
                    <a:pt x="135" y="114"/>
                    <a:pt x="136" y="114"/>
                    <a:pt x="136" y="113"/>
                  </a:cubicBezTo>
                  <a:close/>
                  <a:moveTo>
                    <a:pt x="150" y="114"/>
                  </a:moveTo>
                  <a:cubicBezTo>
                    <a:pt x="150" y="114"/>
                    <a:pt x="149" y="115"/>
                    <a:pt x="150" y="115"/>
                  </a:cubicBezTo>
                  <a:cubicBezTo>
                    <a:pt x="150" y="115"/>
                    <a:pt x="150" y="114"/>
                    <a:pt x="150" y="114"/>
                  </a:cubicBezTo>
                  <a:close/>
                  <a:moveTo>
                    <a:pt x="129" y="115"/>
                  </a:moveTo>
                  <a:cubicBezTo>
                    <a:pt x="129" y="116"/>
                    <a:pt x="129" y="116"/>
                    <a:pt x="130" y="116"/>
                  </a:cubicBezTo>
                  <a:cubicBezTo>
                    <a:pt x="130" y="116"/>
                    <a:pt x="130" y="115"/>
                    <a:pt x="130" y="115"/>
                  </a:cubicBezTo>
                  <a:cubicBezTo>
                    <a:pt x="130" y="116"/>
                    <a:pt x="130" y="116"/>
                    <a:pt x="130" y="116"/>
                  </a:cubicBezTo>
                  <a:cubicBezTo>
                    <a:pt x="131" y="116"/>
                    <a:pt x="131" y="115"/>
                    <a:pt x="130" y="114"/>
                  </a:cubicBezTo>
                  <a:cubicBezTo>
                    <a:pt x="130" y="115"/>
                    <a:pt x="130" y="115"/>
                    <a:pt x="130" y="115"/>
                  </a:cubicBezTo>
                  <a:cubicBezTo>
                    <a:pt x="130" y="115"/>
                    <a:pt x="130" y="115"/>
                    <a:pt x="130" y="115"/>
                  </a:cubicBezTo>
                  <a:cubicBezTo>
                    <a:pt x="130" y="115"/>
                    <a:pt x="129" y="115"/>
                    <a:pt x="129" y="115"/>
                  </a:cubicBezTo>
                  <a:close/>
                  <a:moveTo>
                    <a:pt x="129" y="115"/>
                  </a:moveTo>
                  <a:cubicBezTo>
                    <a:pt x="128" y="115"/>
                    <a:pt x="128" y="115"/>
                    <a:pt x="128" y="115"/>
                  </a:cubicBezTo>
                  <a:cubicBezTo>
                    <a:pt x="128" y="115"/>
                    <a:pt x="128" y="115"/>
                    <a:pt x="128" y="116"/>
                  </a:cubicBezTo>
                  <a:cubicBezTo>
                    <a:pt x="129" y="116"/>
                    <a:pt x="129" y="115"/>
                    <a:pt x="129" y="115"/>
                  </a:cubicBezTo>
                  <a:close/>
                  <a:moveTo>
                    <a:pt x="142" y="115"/>
                  </a:moveTo>
                  <a:cubicBezTo>
                    <a:pt x="141" y="115"/>
                    <a:pt x="141" y="115"/>
                    <a:pt x="141" y="115"/>
                  </a:cubicBezTo>
                  <a:cubicBezTo>
                    <a:pt x="141" y="115"/>
                    <a:pt x="141" y="115"/>
                    <a:pt x="141" y="115"/>
                  </a:cubicBezTo>
                  <a:cubicBezTo>
                    <a:pt x="142" y="115"/>
                    <a:pt x="142" y="115"/>
                    <a:pt x="142" y="115"/>
                  </a:cubicBezTo>
                  <a:close/>
                  <a:moveTo>
                    <a:pt x="146" y="115"/>
                  </a:moveTo>
                  <a:cubicBezTo>
                    <a:pt x="146" y="116"/>
                    <a:pt x="146" y="116"/>
                    <a:pt x="146" y="116"/>
                  </a:cubicBezTo>
                  <a:cubicBezTo>
                    <a:pt x="144" y="116"/>
                    <a:pt x="145" y="118"/>
                    <a:pt x="145" y="118"/>
                  </a:cubicBezTo>
                  <a:cubicBezTo>
                    <a:pt x="145" y="118"/>
                    <a:pt x="145" y="119"/>
                    <a:pt x="145" y="119"/>
                  </a:cubicBezTo>
                  <a:cubicBezTo>
                    <a:pt x="145" y="119"/>
                    <a:pt x="146" y="118"/>
                    <a:pt x="146" y="118"/>
                  </a:cubicBezTo>
                  <a:cubicBezTo>
                    <a:pt x="145" y="117"/>
                    <a:pt x="147" y="116"/>
                    <a:pt x="146" y="115"/>
                  </a:cubicBezTo>
                  <a:close/>
                  <a:moveTo>
                    <a:pt x="21" y="115"/>
                  </a:moveTo>
                  <a:cubicBezTo>
                    <a:pt x="21" y="115"/>
                    <a:pt x="21" y="115"/>
                    <a:pt x="20" y="115"/>
                  </a:cubicBezTo>
                  <a:cubicBezTo>
                    <a:pt x="20" y="116"/>
                    <a:pt x="21" y="116"/>
                    <a:pt x="21" y="116"/>
                  </a:cubicBezTo>
                  <a:cubicBezTo>
                    <a:pt x="21" y="116"/>
                    <a:pt x="21" y="115"/>
                    <a:pt x="21" y="115"/>
                  </a:cubicBezTo>
                  <a:close/>
                  <a:moveTo>
                    <a:pt x="36" y="115"/>
                  </a:moveTo>
                  <a:cubicBezTo>
                    <a:pt x="36" y="116"/>
                    <a:pt x="37" y="116"/>
                    <a:pt x="37" y="116"/>
                  </a:cubicBezTo>
                  <a:cubicBezTo>
                    <a:pt x="37" y="116"/>
                    <a:pt x="37" y="116"/>
                    <a:pt x="36" y="115"/>
                  </a:cubicBezTo>
                  <a:close/>
                  <a:moveTo>
                    <a:pt x="84" y="116"/>
                  </a:moveTo>
                  <a:cubicBezTo>
                    <a:pt x="84" y="116"/>
                    <a:pt x="83" y="116"/>
                    <a:pt x="83" y="116"/>
                  </a:cubicBezTo>
                  <a:cubicBezTo>
                    <a:pt x="84" y="116"/>
                    <a:pt x="84" y="116"/>
                    <a:pt x="84" y="116"/>
                  </a:cubicBezTo>
                  <a:cubicBezTo>
                    <a:pt x="84" y="116"/>
                    <a:pt x="84" y="116"/>
                    <a:pt x="84" y="116"/>
                  </a:cubicBezTo>
                  <a:close/>
                  <a:moveTo>
                    <a:pt x="118" y="116"/>
                  </a:moveTo>
                  <a:cubicBezTo>
                    <a:pt x="118" y="116"/>
                    <a:pt x="117" y="116"/>
                    <a:pt x="117" y="116"/>
                  </a:cubicBezTo>
                  <a:cubicBezTo>
                    <a:pt x="117" y="116"/>
                    <a:pt x="117" y="117"/>
                    <a:pt x="117" y="117"/>
                  </a:cubicBezTo>
                  <a:cubicBezTo>
                    <a:pt x="117" y="117"/>
                    <a:pt x="118" y="116"/>
                    <a:pt x="118" y="116"/>
                  </a:cubicBezTo>
                  <a:close/>
                  <a:moveTo>
                    <a:pt x="9" y="117"/>
                  </a:moveTo>
                  <a:cubicBezTo>
                    <a:pt x="9" y="118"/>
                    <a:pt x="10" y="118"/>
                    <a:pt x="10" y="119"/>
                  </a:cubicBezTo>
                  <a:cubicBezTo>
                    <a:pt x="11" y="118"/>
                    <a:pt x="10" y="117"/>
                    <a:pt x="10" y="117"/>
                  </a:cubicBezTo>
                  <a:lnTo>
                    <a:pt x="9" y="117"/>
                  </a:lnTo>
                  <a:close/>
                  <a:moveTo>
                    <a:pt x="25" y="117"/>
                  </a:moveTo>
                  <a:cubicBezTo>
                    <a:pt x="25" y="118"/>
                    <a:pt x="25" y="119"/>
                    <a:pt x="26" y="119"/>
                  </a:cubicBezTo>
                  <a:cubicBezTo>
                    <a:pt x="26" y="118"/>
                    <a:pt x="25" y="118"/>
                    <a:pt x="25" y="117"/>
                  </a:cubicBezTo>
                  <a:close/>
                  <a:moveTo>
                    <a:pt x="21" y="118"/>
                  </a:moveTo>
                  <a:cubicBezTo>
                    <a:pt x="21" y="118"/>
                    <a:pt x="21" y="118"/>
                    <a:pt x="21" y="118"/>
                  </a:cubicBezTo>
                  <a:cubicBezTo>
                    <a:pt x="21" y="118"/>
                    <a:pt x="21" y="118"/>
                    <a:pt x="21" y="118"/>
                  </a:cubicBezTo>
                  <a:cubicBezTo>
                    <a:pt x="21" y="118"/>
                    <a:pt x="21" y="118"/>
                    <a:pt x="21" y="118"/>
                  </a:cubicBezTo>
                  <a:close/>
                  <a:moveTo>
                    <a:pt x="103" y="118"/>
                  </a:moveTo>
                  <a:cubicBezTo>
                    <a:pt x="103" y="118"/>
                    <a:pt x="103" y="118"/>
                    <a:pt x="103" y="118"/>
                  </a:cubicBezTo>
                  <a:cubicBezTo>
                    <a:pt x="103" y="118"/>
                    <a:pt x="103" y="119"/>
                    <a:pt x="104" y="119"/>
                  </a:cubicBezTo>
                  <a:cubicBezTo>
                    <a:pt x="104" y="118"/>
                    <a:pt x="103" y="118"/>
                    <a:pt x="103" y="118"/>
                  </a:cubicBezTo>
                  <a:cubicBezTo>
                    <a:pt x="103" y="118"/>
                    <a:pt x="103" y="118"/>
                    <a:pt x="103" y="118"/>
                  </a:cubicBezTo>
                  <a:close/>
                  <a:moveTo>
                    <a:pt x="147" y="119"/>
                  </a:moveTo>
                  <a:cubicBezTo>
                    <a:pt x="147" y="119"/>
                    <a:pt x="147" y="118"/>
                    <a:pt x="147" y="118"/>
                  </a:cubicBezTo>
                  <a:cubicBezTo>
                    <a:pt x="147" y="118"/>
                    <a:pt x="147" y="119"/>
                    <a:pt x="147" y="119"/>
                  </a:cubicBezTo>
                  <a:close/>
                  <a:moveTo>
                    <a:pt x="85" y="120"/>
                  </a:moveTo>
                  <a:cubicBezTo>
                    <a:pt x="85" y="120"/>
                    <a:pt x="85" y="120"/>
                    <a:pt x="85" y="120"/>
                  </a:cubicBezTo>
                  <a:cubicBezTo>
                    <a:pt x="86" y="120"/>
                    <a:pt x="86" y="120"/>
                    <a:pt x="86" y="119"/>
                  </a:cubicBezTo>
                  <a:cubicBezTo>
                    <a:pt x="87" y="120"/>
                    <a:pt x="88" y="119"/>
                    <a:pt x="88" y="118"/>
                  </a:cubicBezTo>
                  <a:cubicBezTo>
                    <a:pt x="87" y="118"/>
                    <a:pt x="87" y="119"/>
                    <a:pt x="86" y="119"/>
                  </a:cubicBezTo>
                  <a:cubicBezTo>
                    <a:pt x="86" y="119"/>
                    <a:pt x="85" y="119"/>
                    <a:pt x="85" y="120"/>
                  </a:cubicBezTo>
                  <a:close/>
                  <a:moveTo>
                    <a:pt x="89" y="118"/>
                  </a:moveTo>
                  <a:cubicBezTo>
                    <a:pt x="89" y="119"/>
                    <a:pt x="89" y="119"/>
                    <a:pt x="90" y="119"/>
                  </a:cubicBezTo>
                  <a:cubicBezTo>
                    <a:pt x="90" y="119"/>
                    <a:pt x="90" y="118"/>
                    <a:pt x="89" y="118"/>
                  </a:cubicBezTo>
                  <a:close/>
                  <a:moveTo>
                    <a:pt x="92" y="119"/>
                  </a:moveTo>
                  <a:cubicBezTo>
                    <a:pt x="92" y="119"/>
                    <a:pt x="92" y="119"/>
                    <a:pt x="92" y="119"/>
                  </a:cubicBezTo>
                  <a:cubicBezTo>
                    <a:pt x="92" y="119"/>
                    <a:pt x="92" y="119"/>
                    <a:pt x="92" y="118"/>
                  </a:cubicBezTo>
                  <a:cubicBezTo>
                    <a:pt x="92" y="118"/>
                    <a:pt x="92" y="118"/>
                    <a:pt x="92" y="118"/>
                  </a:cubicBezTo>
                  <a:cubicBezTo>
                    <a:pt x="91" y="119"/>
                    <a:pt x="92" y="119"/>
                    <a:pt x="91" y="119"/>
                  </a:cubicBezTo>
                  <a:cubicBezTo>
                    <a:pt x="92" y="119"/>
                    <a:pt x="92" y="119"/>
                    <a:pt x="92" y="119"/>
                  </a:cubicBezTo>
                  <a:close/>
                  <a:moveTo>
                    <a:pt x="134" y="120"/>
                  </a:moveTo>
                  <a:cubicBezTo>
                    <a:pt x="135" y="120"/>
                    <a:pt x="135" y="119"/>
                    <a:pt x="135" y="118"/>
                  </a:cubicBezTo>
                  <a:cubicBezTo>
                    <a:pt x="134" y="118"/>
                    <a:pt x="134" y="118"/>
                    <a:pt x="134" y="118"/>
                  </a:cubicBezTo>
                  <a:cubicBezTo>
                    <a:pt x="135" y="120"/>
                    <a:pt x="133" y="122"/>
                    <a:pt x="133" y="123"/>
                  </a:cubicBezTo>
                  <a:cubicBezTo>
                    <a:pt x="134" y="123"/>
                    <a:pt x="134" y="121"/>
                    <a:pt x="134" y="120"/>
                  </a:cubicBezTo>
                  <a:close/>
                  <a:moveTo>
                    <a:pt x="98" y="118"/>
                  </a:moveTo>
                  <a:cubicBezTo>
                    <a:pt x="98" y="118"/>
                    <a:pt x="98" y="118"/>
                    <a:pt x="98" y="119"/>
                  </a:cubicBezTo>
                  <a:cubicBezTo>
                    <a:pt x="98" y="119"/>
                    <a:pt x="98" y="119"/>
                    <a:pt x="98" y="118"/>
                  </a:cubicBezTo>
                  <a:close/>
                  <a:moveTo>
                    <a:pt x="103" y="119"/>
                  </a:moveTo>
                  <a:cubicBezTo>
                    <a:pt x="103" y="119"/>
                    <a:pt x="102" y="119"/>
                    <a:pt x="102" y="119"/>
                  </a:cubicBezTo>
                  <a:cubicBezTo>
                    <a:pt x="103" y="119"/>
                    <a:pt x="103" y="119"/>
                    <a:pt x="103" y="119"/>
                  </a:cubicBezTo>
                  <a:close/>
                  <a:moveTo>
                    <a:pt x="119" y="121"/>
                  </a:moveTo>
                  <a:cubicBezTo>
                    <a:pt x="120" y="120"/>
                    <a:pt x="119" y="119"/>
                    <a:pt x="118" y="119"/>
                  </a:cubicBezTo>
                  <a:cubicBezTo>
                    <a:pt x="118" y="120"/>
                    <a:pt x="119" y="120"/>
                    <a:pt x="119" y="120"/>
                  </a:cubicBezTo>
                  <a:cubicBezTo>
                    <a:pt x="119" y="120"/>
                    <a:pt x="119" y="121"/>
                    <a:pt x="119" y="121"/>
                  </a:cubicBezTo>
                  <a:close/>
                  <a:moveTo>
                    <a:pt x="138" y="120"/>
                  </a:moveTo>
                  <a:cubicBezTo>
                    <a:pt x="138" y="120"/>
                    <a:pt x="138" y="119"/>
                    <a:pt x="138" y="119"/>
                  </a:cubicBezTo>
                  <a:cubicBezTo>
                    <a:pt x="138" y="119"/>
                    <a:pt x="138" y="120"/>
                    <a:pt x="138" y="120"/>
                  </a:cubicBezTo>
                  <a:cubicBezTo>
                    <a:pt x="138" y="120"/>
                    <a:pt x="138" y="120"/>
                    <a:pt x="138" y="120"/>
                  </a:cubicBezTo>
                  <a:close/>
                  <a:moveTo>
                    <a:pt x="90" y="120"/>
                  </a:moveTo>
                  <a:cubicBezTo>
                    <a:pt x="90" y="120"/>
                    <a:pt x="91" y="120"/>
                    <a:pt x="91" y="120"/>
                  </a:cubicBezTo>
                  <a:cubicBezTo>
                    <a:pt x="90" y="119"/>
                    <a:pt x="89" y="120"/>
                    <a:pt x="90" y="120"/>
                  </a:cubicBezTo>
                  <a:close/>
                  <a:moveTo>
                    <a:pt x="121" y="120"/>
                  </a:moveTo>
                  <a:cubicBezTo>
                    <a:pt x="121" y="120"/>
                    <a:pt x="121" y="120"/>
                    <a:pt x="121" y="120"/>
                  </a:cubicBezTo>
                  <a:cubicBezTo>
                    <a:pt x="120" y="120"/>
                    <a:pt x="120" y="120"/>
                    <a:pt x="120" y="120"/>
                  </a:cubicBezTo>
                  <a:cubicBezTo>
                    <a:pt x="120" y="120"/>
                    <a:pt x="121" y="120"/>
                    <a:pt x="121" y="120"/>
                  </a:cubicBezTo>
                  <a:close/>
                  <a:moveTo>
                    <a:pt x="101" y="121"/>
                  </a:moveTo>
                  <a:cubicBezTo>
                    <a:pt x="101" y="121"/>
                    <a:pt x="101" y="121"/>
                    <a:pt x="101" y="121"/>
                  </a:cubicBezTo>
                  <a:cubicBezTo>
                    <a:pt x="101" y="121"/>
                    <a:pt x="100" y="121"/>
                    <a:pt x="100" y="121"/>
                  </a:cubicBezTo>
                  <a:cubicBezTo>
                    <a:pt x="100" y="122"/>
                    <a:pt x="101" y="122"/>
                    <a:pt x="101" y="121"/>
                  </a:cubicBezTo>
                  <a:close/>
                  <a:moveTo>
                    <a:pt x="14" y="122"/>
                  </a:moveTo>
                  <a:cubicBezTo>
                    <a:pt x="14" y="122"/>
                    <a:pt x="14" y="121"/>
                    <a:pt x="14" y="121"/>
                  </a:cubicBezTo>
                  <a:cubicBezTo>
                    <a:pt x="14" y="122"/>
                    <a:pt x="14" y="122"/>
                    <a:pt x="14" y="122"/>
                  </a:cubicBezTo>
                  <a:cubicBezTo>
                    <a:pt x="14" y="122"/>
                    <a:pt x="14" y="122"/>
                    <a:pt x="14" y="122"/>
                  </a:cubicBezTo>
                  <a:close/>
                  <a:moveTo>
                    <a:pt x="28" y="122"/>
                  </a:moveTo>
                  <a:cubicBezTo>
                    <a:pt x="28" y="122"/>
                    <a:pt x="28" y="121"/>
                    <a:pt x="28" y="121"/>
                  </a:cubicBezTo>
                  <a:cubicBezTo>
                    <a:pt x="28" y="122"/>
                    <a:pt x="28" y="122"/>
                    <a:pt x="28" y="122"/>
                  </a:cubicBezTo>
                  <a:cubicBezTo>
                    <a:pt x="28" y="122"/>
                    <a:pt x="28" y="122"/>
                    <a:pt x="28" y="122"/>
                  </a:cubicBezTo>
                  <a:close/>
                  <a:moveTo>
                    <a:pt x="87" y="123"/>
                  </a:moveTo>
                  <a:cubicBezTo>
                    <a:pt x="88" y="123"/>
                    <a:pt x="89" y="122"/>
                    <a:pt x="89" y="122"/>
                  </a:cubicBezTo>
                  <a:cubicBezTo>
                    <a:pt x="88" y="122"/>
                    <a:pt x="88" y="122"/>
                    <a:pt x="87" y="122"/>
                  </a:cubicBezTo>
                  <a:cubicBezTo>
                    <a:pt x="88" y="122"/>
                    <a:pt x="87" y="123"/>
                    <a:pt x="87" y="123"/>
                  </a:cubicBezTo>
                  <a:close/>
                  <a:moveTo>
                    <a:pt x="96" y="122"/>
                  </a:moveTo>
                  <a:cubicBezTo>
                    <a:pt x="96" y="122"/>
                    <a:pt x="95" y="122"/>
                    <a:pt x="95" y="123"/>
                  </a:cubicBezTo>
                  <a:cubicBezTo>
                    <a:pt x="95" y="123"/>
                    <a:pt x="96" y="123"/>
                    <a:pt x="96" y="123"/>
                  </a:cubicBezTo>
                  <a:cubicBezTo>
                    <a:pt x="96" y="122"/>
                    <a:pt x="96" y="122"/>
                    <a:pt x="96" y="122"/>
                  </a:cubicBezTo>
                  <a:close/>
                  <a:moveTo>
                    <a:pt x="137" y="123"/>
                  </a:moveTo>
                  <a:cubicBezTo>
                    <a:pt x="137" y="122"/>
                    <a:pt x="137" y="122"/>
                    <a:pt x="137" y="122"/>
                  </a:cubicBezTo>
                  <a:cubicBezTo>
                    <a:pt x="137" y="122"/>
                    <a:pt x="136" y="122"/>
                    <a:pt x="136" y="122"/>
                  </a:cubicBezTo>
                  <a:cubicBezTo>
                    <a:pt x="136" y="123"/>
                    <a:pt x="135" y="123"/>
                    <a:pt x="136" y="124"/>
                  </a:cubicBezTo>
                  <a:cubicBezTo>
                    <a:pt x="136" y="124"/>
                    <a:pt x="136" y="122"/>
                    <a:pt x="137" y="123"/>
                  </a:cubicBezTo>
                  <a:close/>
                  <a:moveTo>
                    <a:pt x="118" y="122"/>
                  </a:moveTo>
                  <a:cubicBezTo>
                    <a:pt x="118" y="123"/>
                    <a:pt x="118" y="122"/>
                    <a:pt x="118" y="122"/>
                  </a:cubicBezTo>
                  <a:cubicBezTo>
                    <a:pt x="118" y="122"/>
                    <a:pt x="117" y="122"/>
                    <a:pt x="118" y="122"/>
                  </a:cubicBezTo>
                  <a:close/>
                  <a:moveTo>
                    <a:pt x="116" y="123"/>
                  </a:moveTo>
                  <a:cubicBezTo>
                    <a:pt x="117" y="123"/>
                    <a:pt x="117" y="123"/>
                    <a:pt x="117" y="122"/>
                  </a:cubicBezTo>
                  <a:cubicBezTo>
                    <a:pt x="116" y="122"/>
                    <a:pt x="116" y="122"/>
                    <a:pt x="116" y="123"/>
                  </a:cubicBezTo>
                  <a:close/>
                  <a:moveTo>
                    <a:pt x="124" y="122"/>
                  </a:moveTo>
                  <a:cubicBezTo>
                    <a:pt x="124" y="122"/>
                    <a:pt x="124" y="122"/>
                    <a:pt x="124" y="122"/>
                  </a:cubicBezTo>
                  <a:cubicBezTo>
                    <a:pt x="124" y="123"/>
                    <a:pt x="123" y="123"/>
                    <a:pt x="123" y="123"/>
                  </a:cubicBezTo>
                  <a:cubicBezTo>
                    <a:pt x="124" y="123"/>
                    <a:pt x="124" y="123"/>
                    <a:pt x="124" y="122"/>
                  </a:cubicBezTo>
                  <a:close/>
                  <a:moveTo>
                    <a:pt x="83" y="122"/>
                  </a:moveTo>
                  <a:cubicBezTo>
                    <a:pt x="83" y="123"/>
                    <a:pt x="83" y="123"/>
                    <a:pt x="82" y="123"/>
                  </a:cubicBezTo>
                  <a:cubicBezTo>
                    <a:pt x="83" y="123"/>
                    <a:pt x="83" y="123"/>
                    <a:pt x="83" y="123"/>
                  </a:cubicBezTo>
                  <a:cubicBezTo>
                    <a:pt x="83" y="122"/>
                    <a:pt x="83" y="122"/>
                    <a:pt x="83" y="122"/>
                  </a:cubicBezTo>
                  <a:close/>
                  <a:moveTo>
                    <a:pt x="118" y="123"/>
                  </a:moveTo>
                  <a:cubicBezTo>
                    <a:pt x="117" y="123"/>
                    <a:pt x="117" y="123"/>
                    <a:pt x="117" y="123"/>
                  </a:cubicBezTo>
                  <a:cubicBezTo>
                    <a:pt x="117" y="123"/>
                    <a:pt x="117" y="123"/>
                    <a:pt x="117" y="124"/>
                  </a:cubicBezTo>
                  <a:cubicBezTo>
                    <a:pt x="117" y="124"/>
                    <a:pt x="117" y="123"/>
                    <a:pt x="118" y="123"/>
                  </a:cubicBezTo>
                  <a:close/>
                  <a:moveTo>
                    <a:pt x="131" y="123"/>
                  </a:moveTo>
                  <a:cubicBezTo>
                    <a:pt x="132" y="123"/>
                    <a:pt x="131" y="123"/>
                    <a:pt x="132" y="123"/>
                  </a:cubicBezTo>
                  <a:cubicBezTo>
                    <a:pt x="132" y="123"/>
                    <a:pt x="131" y="123"/>
                    <a:pt x="132" y="123"/>
                  </a:cubicBezTo>
                  <a:cubicBezTo>
                    <a:pt x="131" y="123"/>
                    <a:pt x="131" y="123"/>
                    <a:pt x="131" y="123"/>
                  </a:cubicBezTo>
                  <a:close/>
                  <a:moveTo>
                    <a:pt x="108" y="126"/>
                  </a:moveTo>
                  <a:cubicBezTo>
                    <a:pt x="109" y="126"/>
                    <a:pt x="109" y="126"/>
                    <a:pt x="109" y="126"/>
                  </a:cubicBezTo>
                  <a:cubicBezTo>
                    <a:pt x="110" y="125"/>
                    <a:pt x="110" y="125"/>
                    <a:pt x="111" y="124"/>
                  </a:cubicBezTo>
                  <a:cubicBezTo>
                    <a:pt x="111" y="124"/>
                    <a:pt x="111" y="124"/>
                    <a:pt x="111" y="124"/>
                  </a:cubicBezTo>
                  <a:cubicBezTo>
                    <a:pt x="110" y="124"/>
                    <a:pt x="109" y="125"/>
                    <a:pt x="109" y="125"/>
                  </a:cubicBezTo>
                  <a:cubicBezTo>
                    <a:pt x="109" y="124"/>
                    <a:pt x="110" y="124"/>
                    <a:pt x="110" y="123"/>
                  </a:cubicBezTo>
                  <a:cubicBezTo>
                    <a:pt x="109" y="124"/>
                    <a:pt x="109" y="124"/>
                    <a:pt x="108" y="125"/>
                  </a:cubicBezTo>
                  <a:cubicBezTo>
                    <a:pt x="108" y="125"/>
                    <a:pt x="109" y="125"/>
                    <a:pt x="109" y="125"/>
                  </a:cubicBezTo>
                  <a:cubicBezTo>
                    <a:pt x="109" y="126"/>
                    <a:pt x="108" y="126"/>
                    <a:pt x="108" y="126"/>
                  </a:cubicBezTo>
                  <a:close/>
                  <a:moveTo>
                    <a:pt x="132" y="124"/>
                  </a:moveTo>
                  <a:cubicBezTo>
                    <a:pt x="132" y="125"/>
                    <a:pt x="131" y="126"/>
                    <a:pt x="131" y="127"/>
                  </a:cubicBezTo>
                  <a:cubicBezTo>
                    <a:pt x="131" y="126"/>
                    <a:pt x="132" y="126"/>
                    <a:pt x="132" y="125"/>
                  </a:cubicBezTo>
                  <a:cubicBezTo>
                    <a:pt x="132" y="124"/>
                    <a:pt x="132" y="124"/>
                    <a:pt x="132" y="124"/>
                  </a:cubicBezTo>
                  <a:close/>
                  <a:moveTo>
                    <a:pt x="116" y="125"/>
                  </a:moveTo>
                  <a:cubicBezTo>
                    <a:pt x="116" y="125"/>
                    <a:pt x="116" y="125"/>
                    <a:pt x="115" y="125"/>
                  </a:cubicBezTo>
                  <a:cubicBezTo>
                    <a:pt x="115" y="126"/>
                    <a:pt x="115" y="126"/>
                    <a:pt x="114" y="126"/>
                  </a:cubicBezTo>
                  <a:cubicBezTo>
                    <a:pt x="114" y="127"/>
                    <a:pt x="113" y="128"/>
                    <a:pt x="113" y="128"/>
                  </a:cubicBezTo>
                  <a:cubicBezTo>
                    <a:pt x="112" y="129"/>
                    <a:pt x="111" y="130"/>
                    <a:pt x="110" y="131"/>
                  </a:cubicBezTo>
                  <a:cubicBezTo>
                    <a:pt x="111" y="131"/>
                    <a:pt x="111" y="131"/>
                    <a:pt x="111" y="131"/>
                  </a:cubicBezTo>
                  <a:cubicBezTo>
                    <a:pt x="111" y="131"/>
                    <a:pt x="110" y="131"/>
                    <a:pt x="110" y="131"/>
                  </a:cubicBezTo>
                  <a:cubicBezTo>
                    <a:pt x="110" y="132"/>
                    <a:pt x="110" y="132"/>
                    <a:pt x="110" y="132"/>
                  </a:cubicBezTo>
                  <a:cubicBezTo>
                    <a:pt x="110" y="132"/>
                    <a:pt x="109" y="132"/>
                    <a:pt x="109" y="133"/>
                  </a:cubicBezTo>
                  <a:cubicBezTo>
                    <a:pt x="110" y="132"/>
                    <a:pt x="110" y="132"/>
                    <a:pt x="110" y="132"/>
                  </a:cubicBezTo>
                  <a:cubicBezTo>
                    <a:pt x="110" y="133"/>
                    <a:pt x="111" y="133"/>
                    <a:pt x="111" y="133"/>
                  </a:cubicBezTo>
                  <a:cubicBezTo>
                    <a:pt x="111" y="133"/>
                    <a:pt x="111" y="132"/>
                    <a:pt x="112" y="132"/>
                  </a:cubicBezTo>
                  <a:cubicBezTo>
                    <a:pt x="112" y="132"/>
                    <a:pt x="111" y="132"/>
                    <a:pt x="110" y="132"/>
                  </a:cubicBezTo>
                  <a:cubicBezTo>
                    <a:pt x="111" y="131"/>
                    <a:pt x="111" y="132"/>
                    <a:pt x="112" y="132"/>
                  </a:cubicBezTo>
                  <a:cubicBezTo>
                    <a:pt x="112" y="131"/>
                    <a:pt x="112" y="131"/>
                    <a:pt x="112" y="131"/>
                  </a:cubicBezTo>
                  <a:cubicBezTo>
                    <a:pt x="112" y="131"/>
                    <a:pt x="112" y="131"/>
                    <a:pt x="112" y="131"/>
                  </a:cubicBezTo>
                  <a:cubicBezTo>
                    <a:pt x="112" y="130"/>
                    <a:pt x="112" y="129"/>
                    <a:pt x="114" y="128"/>
                  </a:cubicBezTo>
                  <a:cubicBezTo>
                    <a:pt x="114" y="129"/>
                    <a:pt x="114" y="129"/>
                    <a:pt x="114" y="129"/>
                  </a:cubicBezTo>
                  <a:cubicBezTo>
                    <a:pt x="114" y="129"/>
                    <a:pt x="114" y="129"/>
                    <a:pt x="115" y="129"/>
                  </a:cubicBezTo>
                  <a:cubicBezTo>
                    <a:pt x="115" y="128"/>
                    <a:pt x="114" y="128"/>
                    <a:pt x="114" y="128"/>
                  </a:cubicBezTo>
                  <a:cubicBezTo>
                    <a:pt x="115" y="128"/>
                    <a:pt x="115" y="127"/>
                    <a:pt x="116" y="127"/>
                  </a:cubicBezTo>
                  <a:cubicBezTo>
                    <a:pt x="116" y="126"/>
                    <a:pt x="116" y="126"/>
                    <a:pt x="116" y="125"/>
                  </a:cubicBezTo>
                  <a:close/>
                  <a:moveTo>
                    <a:pt x="112" y="127"/>
                  </a:moveTo>
                  <a:cubicBezTo>
                    <a:pt x="112" y="126"/>
                    <a:pt x="112" y="126"/>
                    <a:pt x="112" y="125"/>
                  </a:cubicBezTo>
                  <a:cubicBezTo>
                    <a:pt x="111" y="125"/>
                    <a:pt x="111" y="126"/>
                    <a:pt x="111" y="126"/>
                  </a:cubicBezTo>
                  <a:cubicBezTo>
                    <a:pt x="111" y="126"/>
                    <a:pt x="111" y="126"/>
                    <a:pt x="111" y="126"/>
                  </a:cubicBezTo>
                  <a:cubicBezTo>
                    <a:pt x="111" y="126"/>
                    <a:pt x="111" y="127"/>
                    <a:pt x="111" y="127"/>
                  </a:cubicBezTo>
                  <a:cubicBezTo>
                    <a:pt x="110" y="126"/>
                    <a:pt x="111" y="126"/>
                    <a:pt x="110" y="126"/>
                  </a:cubicBezTo>
                  <a:cubicBezTo>
                    <a:pt x="110" y="127"/>
                    <a:pt x="111" y="127"/>
                    <a:pt x="110" y="127"/>
                  </a:cubicBezTo>
                  <a:cubicBezTo>
                    <a:pt x="111" y="127"/>
                    <a:pt x="112" y="127"/>
                    <a:pt x="112" y="127"/>
                  </a:cubicBezTo>
                  <a:close/>
                  <a:moveTo>
                    <a:pt x="132" y="128"/>
                  </a:moveTo>
                  <a:cubicBezTo>
                    <a:pt x="132" y="128"/>
                    <a:pt x="132" y="128"/>
                    <a:pt x="132" y="128"/>
                  </a:cubicBezTo>
                  <a:cubicBezTo>
                    <a:pt x="133" y="129"/>
                    <a:pt x="132" y="129"/>
                    <a:pt x="132" y="130"/>
                  </a:cubicBezTo>
                  <a:cubicBezTo>
                    <a:pt x="133" y="130"/>
                    <a:pt x="133" y="128"/>
                    <a:pt x="134" y="128"/>
                  </a:cubicBezTo>
                  <a:cubicBezTo>
                    <a:pt x="134" y="128"/>
                    <a:pt x="134" y="128"/>
                    <a:pt x="134" y="127"/>
                  </a:cubicBezTo>
                  <a:cubicBezTo>
                    <a:pt x="134" y="127"/>
                    <a:pt x="134" y="127"/>
                    <a:pt x="135" y="127"/>
                  </a:cubicBezTo>
                  <a:cubicBezTo>
                    <a:pt x="135" y="127"/>
                    <a:pt x="135" y="126"/>
                    <a:pt x="135" y="126"/>
                  </a:cubicBezTo>
                  <a:cubicBezTo>
                    <a:pt x="135" y="126"/>
                    <a:pt x="134" y="126"/>
                    <a:pt x="134" y="126"/>
                  </a:cubicBezTo>
                  <a:cubicBezTo>
                    <a:pt x="134" y="127"/>
                    <a:pt x="133" y="128"/>
                    <a:pt x="133" y="128"/>
                  </a:cubicBezTo>
                  <a:cubicBezTo>
                    <a:pt x="133" y="128"/>
                    <a:pt x="132" y="128"/>
                    <a:pt x="132" y="128"/>
                  </a:cubicBezTo>
                  <a:close/>
                  <a:moveTo>
                    <a:pt x="113" y="126"/>
                  </a:moveTo>
                  <a:cubicBezTo>
                    <a:pt x="113" y="126"/>
                    <a:pt x="113" y="126"/>
                    <a:pt x="114" y="126"/>
                  </a:cubicBezTo>
                  <a:cubicBezTo>
                    <a:pt x="114" y="126"/>
                    <a:pt x="113" y="126"/>
                    <a:pt x="113" y="126"/>
                  </a:cubicBezTo>
                  <a:close/>
                  <a:moveTo>
                    <a:pt x="123" y="127"/>
                  </a:moveTo>
                  <a:cubicBezTo>
                    <a:pt x="123" y="127"/>
                    <a:pt x="123" y="126"/>
                    <a:pt x="123" y="126"/>
                  </a:cubicBezTo>
                  <a:cubicBezTo>
                    <a:pt x="123" y="126"/>
                    <a:pt x="122" y="126"/>
                    <a:pt x="123" y="127"/>
                  </a:cubicBezTo>
                  <a:close/>
                  <a:moveTo>
                    <a:pt x="127" y="127"/>
                  </a:moveTo>
                  <a:cubicBezTo>
                    <a:pt x="127" y="127"/>
                    <a:pt x="127" y="127"/>
                    <a:pt x="127" y="126"/>
                  </a:cubicBezTo>
                  <a:cubicBezTo>
                    <a:pt x="127" y="127"/>
                    <a:pt x="126" y="127"/>
                    <a:pt x="127" y="127"/>
                  </a:cubicBezTo>
                  <a:cubicBezTo>
                    <a:pt x="127" y="127"/>
                    <a:pt x="127" y="127"/>
                    <a:pt x="127" y="127"/>
                  </a:cubicBezTo>
                  <a:close/>
                  <a:moveTo>
                    <a:pt x="121" y="129"/>
                  </a:moveTo>
                  <a:cubicBezTo>
                    <a:pt x="121" y="128"/>
                    <a:pt x="122" y="128"/>
                    <a:pt x="122" y="127"/>
                  </a:cubicBezTo>
                  <a:cubicBezTo>
                    <a:pt x="121" y="127"/>
                    <a:pt x="122" y="127"/>
                    <a:pt x="121" y="127"/>
                  </a:cubicBezTo>
                  <a:cubicBezTo>
                    <a:pt x="120" y="128"/>
                    <a:pt x="119" y="129"/>
                    <a:pt x="118" y="131"/>
                  </a:cubicBezTo>
                  <a:cubicBezTo>
                    <a:pt x="118" y="131"/>
                    <a:pt x="118" y="131"/>
                    <a:pt x="118" y="132"/>
                  </a:cubicBezTo>
                  <a:cubicBezTo>
                    <a:pt x="119" y="132"/>
                    <a:pt x="119" y="131"/>
                    <a:pt x="120" y="130"/>
                  </a:cubicBezTo>
                  <a:cubicBezTo>
                    <a:pt x="121" y="130"/>
                    <a:pt x="121" y="130"/>
                    <a:pt x="121" y="129"/>
                  </a:cubicBezTo>
                  <a:close/>
                  <a:moveTo>
                    <a:pt x="131" y="127"/>
                  </a:moveTo>
                  <a:cubicBezTo>
                    <a:pt x="130" y="128"/>
                    <a:pt x="130" y="128"/>
                    <a:pt x="129" y="129"/>
                  </a:cubicBezTo>
                  <a:cubicBezTo>
                    <a:pt x="130" y="129"/>
                    <a:pt x="130" y="128"/>
                    <a:pt x="131" y="128"/>
                  </a:cubicBezTo>
                  <a:cubicBezTo>
                    <a:pt x="131" y="128"/>
                    <a:pt x="131" y="128"/>
                    <a:pt x="131" y="128"/>
                  </a:cubicBezTo>
                  <a:cubicBezTo>
                    <a:pt x="131" y="128"/>
                    <a:pt x="131" y="127"/>
                    <a:pt x="131" y="127"/>
                  </a:cubicBezTo>
                  <a:close/>
                  <a:moveTo>
                    <a:pt x="28" y="130"/>
                  </a:moveTo>
                  <a:cubicBezTo>
                    <a:pt x="28" y="130"/>
                    <a:pt x="28" y="129"/>
                    <a:pt x="28" y="129"/>
                  </a:cubicBezTo>
                  <a:cubicBezTo>
                    <a:pt x="27" y="128"/>
                    <a:pt x="27" y="127"/>
                    <a:pt x="25" y="127"/>
                  </a:cubicBezTo>
                  <a:cubicBezTo>
                    <a:pt x="26" y="128"/>
                    <a:pt x="27" y="130"/>
                    <a:pt x="28" y="130"/>
                  </a:cubicBezTo>
                  <a:close/>
                  <a:moveTo>
                    <a:pt x="26" y="128"/>
                  </a:moveTo>
                  <a:cubicBezTo>
                    <a:pt x="26" y="128"/>
                    <a:pt x="26" y="128"/>
                    <a:pt x="26" y="127"/>
                  </a:cubicBezTo>
                  <a:cubicBezTo>
                    <a:pt x="26" y="127"/>
                    <a:pt x="26" y="128"/>
                    <a:pt x="26" y="128"/>
                  </a:cubicBezTo>
                  <a:close/>
                  <a:moveTo>
                    <a:pt x="76" y="127"/>
                  </a:moveTo>
                  <a:cubicBezTo>
                    <a:pt x="76" y="128"/>
                    <a:pt x="77" y="128"/>
                    <a:pt x="77" y="127"/>
                  </a:cubicBezTo>
                  <a:cubicBezTo>
                    <a:pt x="76" y="127"/>
                    <a:pt x="76" y="127"/>
                    <a:pt x="76" y="127"/>
                  </a:cubicBezTo>
                  <a:close/>
                  <a:moveTo>
                    <a:pt x="166" y="127"/>
                  </a:moveTo>
                  <a:cubicBezTo>
                    <a:pt x="165" y="127"/>
                    <a:pt x="165" y="128"/>
                    <a:pt x="165" y="128"/>
                  </a:cubicBezTo>
                  <a:cubicBezTo>
                    <a:pt x="166" y="128"/>
                    <a:pt x="166" y="127"/>
                    <a:pt x="166" y="127"/>
                  </a:cubicBezTo>
                  <a:close/>
                  <a:moveTo>
                    <a:pt x="90" y="128"/>
                  </a:moveTo>
                  <a:cubicBezTo>
                    <a:pt x="91" y="128"/>
                    <a:pt x="91" y="128"/>
                    <a:pt x="91" y="128"/>
                  </a:cubicBezTo>
                  <a:cubicBezTo>
                    <a:pt x="91" y="127"/>
                    <a:pt x="90" y="128"/>
                    <a:pt x="90" y="128"/>
                  </a:cubicBezTo>
                  <a:close/>
                  <a:moveTo>
                    <a:pt x="106" y="128"/>
                  </a:moveTo>
                  <a:cubicBezTo>
                    <a:pt x="106" y="128"/>
                    <a:pt x="107" y="128"/>
                    <a:pt x="106" y="128"/>
                  </a:cubicBezTo>
                  <a:cubicBezTo>
                    <a:pt x="106" y="128"/>
                    <a:pt x="106" y="128"/>
                    <a:pt x="106" y="128"/>
                  </a:cubicBezTo>
                  <a:close/>
                  <a:moveTo>
                    <a:pt x="139" y="130"/>
                  </a:moveTo>
                  <a:cubicBezTo>
                    <a:pt x="139" y="130"/>
                    <a:pt x="139" y="129"/>
                    <a:pt x="140" y="128"/>
                  </a:cubicBezTo>
                  <a:cubicBezTo>
                    <a:pt x="139" y="128"/>
                    <a:pt x="138" y="130"/>
                    <a:pt x="139" y="130"/>
                  </a:cubicBezTo>
                  <a:close/>
                  <a:moveTo>
                    <a:pt x="111" y="129"/>
                  </a:moveTo>
                  <a:cubicBezTo>
                    <a:pt x="111" y="129"/>
                    <a:pt x="111" y="129"/>
                    <a:pt x="110" y="129"/>
                  </a:cubicBezTo>
                  <a:cubicBezTo>
                    <a:pt x="110" y="129"/>
                    <a:pt x="110" y="129"/>
                    <a:pt x="110" y="129"/>
                  </a:cubicBezTo>
                  <a:cubicBezTo>
                    <a:pt x="109" y="129"/>
                    <a:pt x="109" y="129"/>
                    <a:pt x="109" y="130"/>
                  </a:cubicBezTo>
                  <a:cubicBezTo>
                    <a:pt x="109" y="130"/>
                    <a:pt x="110" y="129"/>
                    <a:pt x="110" y="130"/>
                  </a:cubicBezTo>
                  <a:cubicBezTo>
                    <a:pt x="110" y="130"/>
                    <a:pt x="109" y="130"/>
                    <a:pt x="109" y="130"/>
                  </a:cubicBezTo>
                  <a:cubicBezTo>
                    <a:pt x="109" y="130"/>
                    <a:pt x="108" y="131"/>
                    <a:pt x="109" y="131"/>
                  </a:cubicBezTo>
                  <a:cubicBezTo>
                    <a:pt x="110" y="131"/>
                    <a:pt x="110" y="130"/>
                    <a:pt x="111" y="129"/>
                  </a:cubicBezTo>
                  <a:close/>
                  <a:moveTo>
                    <a:pt x="55" y="130"/>
                  </a:moveTo>
                  <a:cubicBezTo>
                    <a:pt x="54" y="130"/>
                    <a:pt x="54" y="129"/>
                    <a:pt x="53" y="129"/>
                  </a:cubicBezTo>
                  <a:cubicBezTo>
                    <a:pt x="53" y="130"/>
                    <a:pt x="54" y="130"/>
                    <a:pt x="55" y="130"/>
                  </a:cubicBezTo>
                  <a:close/>
                  <a:moveTo>
                    <a:pt x="156" y="129"/>
                  </a:moveTo>
                  <a:cubicBezTo>
                    <a:pt x="156" y="130"/>
                    <a:pt x="156" y="130"/>
                    <a:pt x="156" y="130"/>
                  </a:cubicBezTo>
                  <a:cubicBezTo>
                    <a:pt x="157" y="130"/>
                    <a:pt x="157" y="130"/>
                    <a:pt x="157" y="129"/>
                  </a:cubicBezTo>
                  <a:cubicBezTo>
                    <a:pt x="156" y="129"/>
                    <a:pt x="156" y="129"/>
                    <a:pt x="156" y="129"/>
                  </a:cubicBezTo>
                  <a:close/>
                  <a:moveTo>
                    <a:pt x="43" y="130"/>
                  </a:moveTo>
                  <a:cubicBezTo>
                    <a:pt x="43" y="130"/>
                    <a:pt x="42" y="130"/>
                    <a:pt x="42" y="129"/>
                  </a:cubicBezTo>
                  <a:cubicBezTo>
                    <a:pt x="42" y="130"/>
                    <a:pt x="43" y="130"/>
                    <a:pt x="43" y="130"/>
                  </a:cubicBezTo>
                  <a:close/>
                  <a:moveTo>
                    <a:pt x="100" y="129"/>
                  </a:moveTo>
                  <a:cubicBezTo>
                    <a:pt x="100" y="129"/>
                    <a:pt x="100" y="130"/>
                    <a:pt x="100" y="129"/>
                  </a:cubicBezTo>
                  <a:cubicBezTo>
                    <a:pt x="100" y="130"/>
                    <a:pt x="100" y="130"/>
                    <a:pt x="100" y="130"/>
                  </a:cubicBezTo>
                  <a:cubicBezTo>
                    <a:pt x="101" y="130"/>
                    <a:pt x="101" y="130"/>
                    <a:pt x="101" y="130"/>
                  </a:cubicBezTo>
                  <a:cubicBezTo>
                    <a:pt x="100" y="130"/>
                    <a:pt x="101" y="129"/>
                    <a:pt x="100" y="129"/>
                  </a:cubicBezTo>
                  <a:close/>
                  <a:moveTo>
                    <a:pt x="53" y="130"/>
                  </a:moveTo>
                  <a:cubicBezTo>
                    <a:pt x="53" y="130"/>
                    <a:pt x="52" y="130"/>
                    <a:pt x="52" y="129"/>
                  </a:cubicBezTo>
                  <a:cubicBezTo>
                    <a:pt x="52" y="130"/>
                    <a:pt x="53" y="131"/>
                    <a:pt x="53" y="130"/>
                  </a:cubicBezTo>
                  <a:close/>
                  <a:moveTo>
                    <a:pt x="79" y="131"/>
                  </a:moveTo>
                  <a:cubicBezTo>
                    <a:pt x="80" y="130"/>
                    <a:pt x="81" y="130"/>
                    <a:pt x="81" y="130"/>
                  </a:cubicBezTo>
                  <a:cubicBezTo>
                    <a:pt x="81" y="130"/>
                    <a:pt x="80" y="130"/>
                    <a:pt x="79" y="130"/>
                  </a:cubicBezTo>
                  <a:cubicBezTo>
                    <a:pt x="79" y="130"/>
                    <a:pt x="79" y="130"/>
                    <a:pt x="79" y="131"/>
                  </a:cubicBezTo>
                  <a:close/>
                  <a:moveTo>
                    <a:pt x="125" y="130"/>
                  </a:moveTo>
                  <a:cubicBezTo>
                    <a:pt x="125" y="130"/>
                    <a:pt x="125" y="130"/>
                    <a:pt x="125" y="130"/>
                  </a:cubicBezTo>
                  <a:cubicBezTo>
                    <a:pt x="125" y="130"/>
                    <a:pt x="125" y="130"/>
                    <a:pt x="125" y="130"/>
                  </a:cubicBezTo>
                  <a:close/>
                  <a:moveTo>
                    <a:pt x="101" y="130"/>
                  </a:moveTo>
                  <a:cubicBezTo>
                    <a:pt x="100" y="130"/>
                    <a:pt x="100" y="130"/>
                    <a:pt x="100" y="131"/>
                  </a:cubicBezTo>
                  <a:cubicBezTo>
                    <a:pt x="101" y="131"/>
                    <a:pt x="101" y="130"/>
                    <a:pt x="101" y="130"/>
                  </a:cubicBezTo>
                  <a:close/>
                  <a:moveTo>
                    <a:pt x="123" y="130"/>
                  </a:moveTo>
                  <a:cubicBezTo>
                    <a:pt x="122" y="130"/>
                    <a:pt x="122" y="131"/>
                    <a:pt x="122" y="131"/>
                  </a:cubicBezTo>
                  <a:cubicBezTo>
                    <a:pt x="122" y="131"/>
                    <a:pt x="122" y="131"/>
                    <a:pt x="122" y="132"/>
                  </a:cubicBezTo>
                  <a:cubicBezTo>
                    <a:pt x="123" y="132"/>
                    <a:pt x="123" y="131"/>
                    <a:pt x="123" y="131"/>
                  </a:cubicBezTo>
                  <a:cubicBezTo>
                    <a:pt x="123" y="131"/>
                    <a:pt x="122" y="131"/>
                    <a:pt x="123" y="131"/>
                  </a:cubicBezTo>
                  <a:cubicBezTo>
                    <a:pt x="123" y="131"/>
                    <a:pt x="123" y="130"/>
                    <a:pt x="123" y="130"/>
                  </a:cubicBezTo>
                  <a:close/>
                  <a:moveTo>
                    <a:pt x="56" y="130"/>
                  </a:moveTo>
                  <a:cubicBezTo>
                    <a:pt x="56" y="130"/>
                    <a:pt x="56" y="130"/>
                    <a:pt x="57" y="131"/>
                  </a:cubicBezTo>
                  <a:cubicBezTo>
                    <a:pt x="57" y="130"/>
                    <a:pt x="56" y="130"/>
                    <a:pt x="56" y="130"/>
                  </a:cubicBezTo>
                  <a:close/>
                  <a:moveTo>
                    <a:pt x="124" y="130"/>
                  </a:moveTo>
                  <a:cubicBezTo>
                    <a:pt x="123" y="130"/>
                    <a:pt x="123" y="131"/>
                    <a:pt x="124" y="131"/>
                  </a:cubicBezTo>
                  <a:cubicBezTo>
                    <a:pt x="124" y="130"/>
                    <a:pt x="124" y="130"/>
                    <a:pt x="124" y="130"/>
                  </a:cubicBezTo>
                  <a:close/>
                  <a:moveTo>
                    <a:pt x="138" y="130"/>
                  </a:moveTo>
                  <a:cubicBezTo>
                    <a:pt x="138" y="131"/>
                    <a:pt x="138" y="131"/>
                    <a:pt x="138" y="131"/>
                  </a:cubicBezTo>
                  <a:cubicBezTo>
                    <a:pt x="138" y="131"/>
                    <a:pt x="138" y="130"/>
                    <a:pt x="138" y="130"/>
                  </a:cubicBezTo>
                  <a:close/>
                  <a:moveTo>
                    <a:pt x="57" y="130"/>
                  </a:moveTo>
                  <a:cubicBezTo>
                    <a:pt x="57" y="131"/>
                    <a:pt x="57" y="131"/>
                    <a:pt x="57" y="131"/>
                  </a:cubicBezTo>
                  <a:cubicBezTo>
                    <a:pt x="56" y="131"/>
                    <a:pt x="55" y="130"/>
                    <a:pt x="55" y="131"/>
                  </a:cubicBezTo>
                  <a:cubicBezTo>
                    <a:pt x="56" y="132"/>
                    <a:pt x="58" y="132"/>
                    <a:pt x="60" y="132"/>
                  </a:cubicBezTo>
                  <a:cubicBezTo>
                    <a:pt x="60" y="132"/>
                    <a:pt x="60" y="132"/>
                    <a:pt x="60" y="132"/>
                  </a:cubicBezTo>
                  <a:cubicBezTo>
                    <a:pt x="59" y="131"/>
                    <a:pt x="58" y="131"/>
                    <a:pt x="57" y="130"/>
                  </a:cubicBezTo>
                  <a:close/>
                  <a:moveTo>
                    <a:pt x="75" y="132"/>
                  </a:moveTo>
                  <a:cubicBezTo>
                    <a:pt x="76" y="132"/>
                    <a:pt x="76" y="132"/>
                    <a:pt x="76" y="132"/>
                  </a:cubicBezTo>
                  <a:cubicBezTo>
                    <a:pt x="76" y="132"/>
                    <a:pt x="76" y="131"/>
                    <a:pt x="76" y="131"/>
                  </a:cubicBezTo>
                  <a:cubicBezTo>
                    <a:pt x="77" y="132"/>
                    <a:pt x="77" y="132"/>
                    <a:pt x="78" y="131"/>
                  </a:cubicBezTo>
                  <a:cubicBezTo>
                    <a:pt x="78" y="131"/>
                    <a:pt x="78" y="131"/>
                    <a:pt x="78" y="130"/>
                  </a:cubicBezTo>
                  <a:cubicBezTo>
                    <a:pt x="77" y="131"/>
                    <a:pt x="76" y="131"/>
                    <a:pt x="76" y="131"/>
                  </a:cubicBezTo>
                  <a:cubicBezTo>
                    <a:pt x="76" y="131"/>
                    <a:pt x="75" y="131"/>
                    <a:pt x="75" y="132"/>
                  </a:cubicBezTo>
                  <a:close/>
                  <a:moveTo>
                    <a:pt x="145" y="131"/>
                  </a:moveTo>
                  <a:cubicBezTo>
                    <a:pt x="145" y="131"/>
                    <a:pt x="145" y="131"/>
                    <a:pt x="145" y="131"/>
                  </a:cubicBezTo>
                  <a:cubicBezTo>
                    <a:pt x="145" y="131"/>
                    <a:pt x="145" y="131"/>
                    <a:pt x="145" y="131"/>
                  </a:cubicBezTo>
                  <a:cubicBezTo>
                    <a:pt x="145" y="131"/>
                    <a:pt x="146" y="131"/>
                    <a:pt x="145" y="131"/>
                  </a:cubicBezTo>
                  <a:close/>
                  <a:moveTo>
                    <a:pt x="144" y="133"/>
                  </a:moveTo>
                  <a:cubicBezTo>
                    <a:pt x="145" y="133"/>
                    <a:pt x="145" y="132"/>
                    <a:pt x="145" y="131"/>
                  </a:cubicBezTo>
                  <a:cubicBezTo>
                    <a:pt x="144" y="132"/>
                    <a:pt x="144" y="132"/>
                    <a:pt x="143" y="133"/>
                  </a:cubicBezTo>
                  <a:cubicBezTo>
                    <a:pt x="144" y="133"/>
                    <a:pt x="144" y="133"/>
                    <a:pt x="144" y="133"/>
                  </a:cubicBezTo>
                  <a:cubicBezTo>
                    <a:pt x="143" y="134"/>
                    <a:pt x="142" y="135"/>
                    <a:pt x="141" y="137"/>
                  </a:cubicBezTo>
                  <a:cubicBezTo>
                    <a:pt x="142" y="137"/>
                    <a:pt x="143" y="136"/>
                    <a:pt x="143" y="136"/>
                  </a:cubicBezTo>
                  <a:cubicBezTo>
                    <a:pt x="143" y="135"/>
                    <a:pt x="144" y="134"/>
                    <a:pt x="144" y="133"/>
                  </a:cubicBezTo>
                  <a:close/>
                  <a:moveTo>
                    <a:pt x="61" y="132"/>
                  </a:moveTo>
                  <a:cubicBezTo>
                    <a:pt x="61" y="132"/>
                    <a:pt x="61" y="132"/>
                    <a:pt x="61" y="132"/>
                  </a:cubicBezTo>
                  <a:cubicBezTo>
                    <a:pt x="61" y="132"/>
                    <a:pt x="61" y="132"/>
                    <a:pt x="61" y="132"/>
                  </a:cubicBezTo>
                  <a:close/>
                  <a:moveTo>
                    <a:pt x="115" y="133"/>
                  </a:moveTo>
                  <a:cubicBezTo>
                    <a:pt x="115" y="133"/>
                    <a:pt x="115" y="133"/>
                    <a:pt x="116" y="133"/>
                  </a:cubicBezTo>
                  <a:cubicBezTo>
                    <a:pt x="115" y="132"/>
                    <a:pt x="115" y="132"/>
                    <a:pt x="115" y="132"/>
                  </a:cubicBezTo>
                  <a:cubicBezTo>
                    <a:pt x="115" y="132"/>
                    <a:pt x="115" y="132"/>
                    <a:pt x="115" y="132"/>
                  </a:cubicBezTo>
                  <a:cubicBezTo>
                    <a:pt x="115" y="132"/>
                    <a:pt x="115" y="132"/>
                    <a:pt x="115" y="133"/>
                  </a:cubicBezTo>
                  <a:close/>
                  <a:moveTo>
                    <a:pt x="81" y="133"/>
                  </a:moveTo>
                  <a:cubicBezTo>
                    <a:pt x="82" y="133"/>
                    <a:pt x="83" y="133"/>
                    <a:pt x="83" y="132"/>
                  </a:cubicBezTo>
                  <a:cubicBezTo>
                    <a:pt x="83" y="132"/>
                    <a:pt x="83" y="132"/>
                    <a:pt x="83" y="132"/>
                  </a:cubicBezTo>
                  <a:cubicBezTo>
                    <a:pt x="82" y="132"/>
                    <a:pt x="81" y="132"/>
                    <a:pt x="81" y="133"/>
                  </a:cubicBezTo>
                  <a:close/>
                  <a:moveTo>
                    <a:pt x="112" y="132"/>
                  </a:moveTo>
                  <a:cubicBezTo>
                    <a:pt x="112" y="135"/>
                    <a:pt x="110" y="135"/>
                    <a:pt x="109" y="137"/>
                  </a:cubicBezTo>
                  <a:cubicBezTo>
                    <a:pt x="110" y="137"/>
                    <a:pt x="111" y="136"/>
                    <a:pt x="111" y="135"/>
                  </a:cubicBezTo>
                  <a:cubicBezTo>
                    <a:pt x="112" y="135"/>
                    <a:pt x="113" y="134"/>
                    <a:pt x="113" y="133"/>
                  </a:cubicBezTo>
                  <a:cubicBezTo>
                    <a:pt x="113" y="133"/>
                    <a:pt x="113" y="132"/>
                    <a:pt x="112" y="132"/>
                  </a:cubicBezTo>
                  <a:close/>
                  <a:moveTo>
                    <a:pt x="141" y="133"/>
                  </a:moveTo>
                  <a:cubicBezTo>
                    <a:pt x="141" y="133"/>
                    <a:pt x="140" y="133"/>
                    <a:pt x="141" y="133"/>
                  </a:cubicBezTo>
                  <a:cubicBezTo>
                    <a:pt x="141" y="133"/>
                    <a:pt x="141" y="133"/>
                    <a:pt x="141" y="133"/>
                  </a:cubicBezTo>
                  <a:close/>
                  <a:moveTo>
                    <a:pt x="35" y="134"/>
                  </a:moveTo>
                  <a:cubicBezTo>
                    <a:pt x="35" y="134"/>
                    <a:pt x="35" y="133"/>
                    <a:pt x="34" y="133"/>
                  </a:cubicBezTo>
                  <a:cubicBezTo>
                    <a:pt x="34" y="133"/>
                    <a:pt x="34" y="133"/>
                    <a:pt x="34" y="133"/>
                  </a:cubicBezTo>
                  <a:cubicBezTo>
                    <a:pt x="35" y="133"/>
                    <a:pt x="35" y="134"/>
                    <a:pt x="35" y="134"/>
                  </a:cubicBezTo>
                  <a:close/>
                  <a:moveTo>
                    <a:pt x="62" y="134"/>
                  </a:moveTo>
                  <a:cubicBezTo>
                    <a:pt x="63" y="134"/>
                    <a:pt x="63" y="134"/>
                    <a:pt x="64" y="134"/>
                  </a:cubicBezTo>
                  <a:cubicBezTo>
                    <a:pt x="63" y="133"/>
                    <a:pt x="61" y="132"/>
                    <a:pt x="61" y="134"/>
                  </a:cubicBezTo>
                  <a:cubicBezTo>
                    <a:pt x="62" y="134"/>
                    <a:pt x="62" y="134"/>
                    <a:pt x="62" y="134"/>
                  </a:cubicBezTo>
                  <a:close/>
                  <a:moveTo>
                    <a:pt x="128" y="133"/>
                  </a:moveTo>
                  <a:cubicBezTo>
                    <a:pt x="128" y="133"/>
                    <a:pt x="128" y="133"/>
                    <a:pt x="127" y="133"/>
                  </a:cubicBezTo>
                  <a:cubicBezTo>
                    <a:pt x="128" y="133"/>
                    <a:pt x="128" y="134"/>
                    <a:pt x="127" y="135"/>
                  </a:cubicBezTo>
                  <a:cubicBezTo>
                    <a:pt x="128" y="134"/>
                    <a:pt x="128" y="134"/>
                    <a:pt x="128" y="133"/>
                  </a:cubicBezTo>
                  <a:close/>
                  <a:moveTo>
                    <a:pt x="145" y="134"/>
                  </a:moveTo>
                  <a:cubicBezTo>
                    <a:pt x="145" y="134"/>
                    <a:pt x="146" y="134"/>
                    <a:pt x="145" y="133"/>
                  </a:cubicBezTo>
                  <a:cubicBezTo>
                    <a:pt x="145" y="134"/>
                    <a:pt x="145" y="134"/>
                    <a:pt x="145" y="134"/>
                  </a:cubicBezTo>
                  <a:close/>
                  <a:moveTo>
                    <a:pt x="44" y="134"/>
                  </a:moveTo>
                  <a:cubicBezTo>
                    <a:pt x="44" y="134"/>
                    <a:pt x="44" y="134"/>
                    <a:pt x="44" y="134"/>
                  </a:cubicBezTo>
                  <a:cubicBezTo>
                    <a:pt x="44" y="134"/>
                    <a:pt x="44" y="134"/>
                    <a:pt x="44" y="134"/>
                  </a:cubicBezTo>
                  <a:cubicBezTo>
                    <a:pt x="44" y="134"/>
                    <a:pt x="45" y="135"/>
                    <a:pt x="45" y="134"/>
                  </a:cubicBezTo>
                  <a:cubicBezTo>
                    <a:pt x="44" y="134"/>
                    <a:pt x="44" y="134"/>
                    <a:pt x="44" y="134"/>
                  </a:cubicBezTo>
                  <a:close/>
                  <a:moveTo>
                    <a:pt x="145" y="134"/>
                  </a:moveTo>
                  <a:cubicBezTo>
                    <a:pt x="145" y="135"/>
                    <a:pt x="145" y="135"/>
                    <a:pt x="145" y="135"/>
                  </a:cubicBezTo>
                  <a:cubicBezTo>
                    <a:pt x="146" y="135"/>
                    <a:pt x="145" y="134"/>
                    <a:pt x="145" y="134"/>
                  </a:cubicBezTo>
                  <a:close/>
                  <a:moveTo>
                    <a:pt x="136" y="135"/>
                  </a:moveTo>
                  <a:cubicBezTo>
                    <a:pt x="136" y="135"/>
                    <a:pt x="136" y="135"/>
                    <a:pt x="135" y="135"/>
                  </a:cubicBezTo>
                  <a:cubicBezTo>
                    <a:pt x="135" y="135"/>
                    <a:pt x="135" y="136"/>
                    <a:pt x="134" y="137"/>
                  </a:cubicBezTo>
                  <a:cubicBezTo>
                    <a:pt x="135" y="136"/>
                    <a:pt x="136" y="136"/>
                    <a:pt x="136" y="135"/>
                  </a:cubicBezTo>
                  <a:close/>
                  <a:moveTo>
                    <a:pt x="91" y="136"/>
                  </a:moveTo>
                  <a:cubicBezTo>
                    <a:pt x="90" y="135"/>
                    <a:pt x="90" y="135"/>
                    <a:pt x="90" y="135"/>
                  </a:cubicBezTo>
                  <a:cubicBezTo>
                    <a:pt x="90" y="136"/>
                    <a:pt x="90" y="136"/>
                    <a:pt x="90" y="136"/>
                  </a:cubicBezTo>
                  <a:cubicBezTo>
                    <a:pt x="90" y="136"/>
                    <a:pt x="91" y="136"/>
                    <a:pt x="91" y="136"/>
                  </a:cubicBezTo>
                  <a:close/>
                  <a:moveTo>
                    <a:pt x="127" y="136"/>
                  </a:moveTo>
                  <a:cubicBezTo>
                    <a:pt x="127" y="136"/>
                    <a:pt x="127" y="136"/>
                    <a:pt x="127" y="136"/>
                  </a:cubicBezTo>
                  <a:cubicBezTo>
                    <a:pt x="127" y="136"/>
                    <a:pt x="126" y="136"/>
                    <a:pt x="126" y="137"/>
                  </a:cubicBezTo>
                  <a:cubicBezTo>
                    <a:pt x="127" y="137"/>
                    <a:pt x="127" y="136"/>
                    <a:pt x="127" y="136"/>
                  </a:cubicBezTo>
                  <a:close/>
                  <a:moveTo>
                    <a:pt x="145" y="137"/>
                  </a:moveTo>
                  <a:cubicBezTo>
                    <a:pt x="145" y="136"/>
                    <a:pt x="145" y="136"/>
                    <a:pt x="145" y="136"/>
                  </a:cubicBezTo>
                  <a:cubicBezTo>
                    <a:pt x="145" y="136"/>
                    <a:pt x="145" y="137"/>
                    <a:pt x="145" y="137"/>
                  </a:cubicBezTo>
                  <a:close/>
                  <a:moveTo>
                    <a:pt x="114" y="136"/>
                  </a:moveTo>
                  <a:cubicBezTo>
                    <a:pt x="113" y="136"/>
                    <a:pt x="113" y="137"/>
                    <a:pt x="112" y="137"/>
                  </a:cubicBezTo>
                  <a:cubicBezTo>
                    <a:pt x="112" y="137"/>
                    <a:pt x="112" y="137"/>
                    <a:pt x="112" y="137"/>
                  </a:cubicBezTo>
                  <a:cubicBezTo>
                    <a:pt x="113" y="137"/>
                    <a:pt x="113" y="137"/>
                    <a:pt x="114" y="136"/>
                  </a:cubicBezTo>
                  <a:close/>
                  <a:moveTo>
                    <a:pt x="91" y="137"/>
                  </a:moveTo>
                  <a:cubicBezTo>
                    <a:pt x="92" y="137"/>
                    <a:pt x="92" y="137"/>
                    <a:pt x="92" y="136"/>
                  </a:cubicBezTo>
                  <a:cubicBezTo>
                    <a:pt x="92" y="136"/>
                    <a:pt x="91" y="137"/>
                    <a:pt x="91" y="137"/>
                  </a:cubicBezTo>
                  <a:close/>
                  <a:moveTo>
                    <a:pt x="141" y="137"/>
                  </a:moveTo>
                  <a:cubicBezTo>
                    <a:pt x="141" y="137"/>
                    <a:pt x="141" y="137"/>
                    <a:pt x="141" y="138"/>
                  </a:cubicBezTo>
                  <a:cubicBezTo>
                    <a:pt x="141" y="138"/>
                    <a:pt x="142" y="137"/>
                    <a:pt x="141" y="137"/>
                  </a:cubicBezTo>
                  <a:close/>
                  <a:moveTo>
                    <a:pt x="53" y="137"/>
                  </a:moveTo>
                  <a:cubicBezTo>
                    <a:pt x="53" y="137"/>
                    <a:pt x="53" y="138"/>
                    <a:pt x="53" y="137"/>
                  </a:cubicBezTo>
                  <a:cubicBezTo>
                    <a:pt x="53" y="137"/>
                    <a:pt x="53" y="137"/>
                    <a:pt x="53" y="137"/>
                  </a:cubicBezTo>
                  <a:close/>
                  <a:moveTo>
                    <a:pt x="41" y="140"/>
                  </a:moveTo>
                  <a:cubicBezTo>
                    <a:pt x="41" y="140"/>
                    <a:pt x="40" y="140"/>
                    <a:pt x="40" y="139"/>
                  </a:cubicBezTo>
                  <a:cubicBezTo>
                    <a:pt x="38" y="139"/>
                    <a:pt x="37" y="137"/>
                    <a:pt x="36" y="137"/>
                  </a:cubicBezTo>
                  <a:cubicBezTo>
                    <a:pt x="37" y="139"/>
                    <a:pt x="39" y="139"/>
                    <a:pt x="40" y="140"/>
                  </a:cubicBezTo>
                  <a:cubicBezTo>
                    <a:pt x="40" y="140"/>
                    <a:pt x="41" y="140"/>
                    <a:pt x="41" y="140"/>
                  </a:cubicBezTo>
                  <a:close/>
                  <a:moveTo>
                    <a:pt x="71" y="137"/>
                  </a:moveTo>
                  <a:cubicBezTo>
                    <a:pt x="71" y="137"/>
                    <a:pt x="71" y="138"/>
                    <a:pt x="72" y="137"/>
                  </a:cubicBezTo>
                  <a:cubicBezTo>
                    <a:pt x="71" y="137"/>
                    <a:pt x="71" y="137"/>
                    <a:pt x="71" y="137"/>
                  </a:cubicBezTo>
                  <a:cubicBezTo>
                    <a:pt x="71" y="137"/>
                    <a:pt x="71" y="137"/>
                    <a:pt x="71" y="137"/>
                  </a:cubicBezTo>
                  <a:close/>
                  <a:moveTo>
                    <a:pt x="74" y="137"/>
                  </a:moveTo>
                  <a:cubicBezTo>
                    <a:pt x="74" y="137"/>
                    <a:pt x="74" y="138"/>
                    <a:pt x="74" y="137"/>
                  </a:cubicBezTo>
                  <a:cubicBezTo>
                    <a:pt x="74" y="137"/>
                    <a:pt x="74" y="137"/>
                    <a:pt x="74" y="137"/>
                  </a:cubicBezTo>
                  <a:close/>
                  <a:moveTo>
                    <a:pt x="54" y="138"/>
                  </a:moveTo>
                  <a:cubicBezTo>
                    <a:pt x="55" y="138"/>
                    <a:pt x="56" y="139"/>
                    <a:pt x="57" y="139"/>
                  </a:cubicBezTo>
                  <a:cubicBezTo>
                    <a:pt x="56" y="138"/>
                    <a:pt x="55" y="138"/>
                    <a:pt x="54" y="138"/>
                  </a:cubicBezTo>
                  <a:close/>
                  <a:moveTo>
                    <a:pt x="132" y="138"/>
                  </a:moveTo>
                  <a:cubicBezTo>
                    <a:pt x="131" y="137"/>
                    <a:pt x="130" y="139"/>
                    <a:pt x="130" y="140"/>
                  </a:cubicBezTo>
                  <a:cubicBezTo>
                    <a:pt x="131" y="139"/>
                    <a:pt x="131" y="139"/>
                    <a:pt x="132" y="138"/>
                  </a:cubicBezTo>
                  <a:close/>
                  <a:moveTo>
                    <a:pt x="84" y="139"/>
                  </a:moveTo>
                  <a:cubicBezTo>
                    <a:pt x="84" y="139"/>
                    <a:pt x="84" y="139"/>
                    <a:pt x="85" y="139"/>
                  </a:cubicBezTo>
                  <a:cubicBezTo>
                    <a:pt x="85" y="138"/>
                    <a:pt x="84" y="138"/>
                    <a:pt x="84" y="139"/>
                  </a:cubicBezTo>
                  <a:close/>
                  <a:moveTo>
                    <a:pt x="114" y="140"/>
                  </a:moveTo>
                  <a:cubicBezTo>
                    <a:pt x="114" y="139"/>
                    <a:pt x="114" y="139"/>
                    <a:pt x="114" y="139"/>
                  </a:cubicBezTo>
                  <a:cubicBezTo>
                    <a:pt x="114" y="139"/>
                    <a:pt x="114" y="139"/>
                    <a:pt x="113" y="138"/>
                  </a:cubicBezTo>
                  <a:cubicBezTo>
                    <a:pt x="113" y="139"/>
                    <a:pt x="113" y="140"/>
                    <a:pt x="113" y="140"/>
                  </a:cubicBezTo>
                  <a:cubicBezTo>
                    <a:pt x="113" y="140"/>
                    <a:pt x="114" y="140"/>
                    <a:pt x="114" y="140"/>
                  </a:cubicBezTo>
                  <a:close/>
                  <a:moveTo>
                    <a:pt x="145" y="139"/>
                  </a:moveTo>
                  <a:cubicBezTo>
                    <a:pt x="144" y="138"/>
                    <a:pt x="144" y="139"/>
                    <a:pt x="144" y="140"/>
                  </a:cubicBezTo>
                  <a:cubicBezTo>
                    <a:pt x="144" y="139"/>
                    <a:pt x="145" y="139"/>
                    <a:pt x="145" y="139"/>
                  </a:cubicBezTo>
                  <a:close/>
                  <a:moveTo>
                    <a:pt x="145" y="141"/>
                  </a:moveTo>
                  <a:cubicBezTo>
                    <a:pt x="145" y="140"/>
                    <a:pt x="145" y="140"/>
                    <a:pt x="145" y="139"/>
                  </a:cubicBezTo>
                  <a:cubicBezTo>
                    <a:pt x="145" y="139"/>
                    <a:pt x="145" y="139"/>
                    <a:pt x="145" y="139"/>
                  </a:cubicBezTo>
                  <a:cubicBezTo>
                    <a:pt x="145" y="140"/>
                    <a:pt x="144" y="140"/>
                    <a:pt x="145" y="141"/>
                  </a:cubicBezTo>
                  <a:close/>
                  <a:moveTo>
                    <a:pt x="95" y="140"/>
                  </a:moveTo>
                  <a:cubicBezTo>
                    <a:pt x="95" y="140"/>
                    <a:pt x="96" y="140"/>
                    <a:pt x="96" y="140"/>
                  </a:cubicBezTo>
                  <a:cubicBezTo>
                    <a:pt x="95" y="140"/>
                    <a:pt x="95" y="140"/>
                    <a:pt x="95" y="140"/>
                  </a:cubicBezTo>
                  <a:close/>
                  <a:moveTo>
                    <a:pt x="62" y="140"/>
                  </a:moveTo>
                  <a:cubicBezTo>
                    <a:pt x="61" y="140"/>
                    <a:pt x="61" y="140"/>
                    <a:pt x="60" y="140"/>
                  </a:cubicBezTo>
                  <a:cubicBezTo>
                    <a:pt x="60" y="140"/>
                    <a:pt x="61" y="141"/>
                    <a:pt x="62" y="140"/>
                  </a:cubicBezTo>
                  <a:close/>
                  <a:moveTo>
                    <a:pt x="116" y="140"/>
                  </a:moveTo>
                  <a:cubicBezTo>
                    <a:pt x="116" y="141"/>
                    <a:pt x="115" y="141"/>
                    <a:pt x="115" y="142"/>
                  </a:cubicBezTo>
                  <a:cubicBezTo>
                    <a:pt x="116" y="142"/>
                    <a:pt x="116" y="141"/>
                    <a:pt x="117" y="141"/>
                  </a:cubicBezTo>
                  <a:cubicBezTo>
                    <a:pt x="117" y="140"/>
                    <a:pt x="117" y="140"/>
                    <a:pt x="116" y="140"/>
                  </a:cubicBezTo>
                  <a:close/>
                  <a:moveTo>
                    <a:pt x="47" y="141"/>
                  </a:moveTo>
                  <a:cubicBezTo>
                    <a:pt x="46" y="141"/>
                    <a:pt x="45" y="140"/>
                    <a:pt x="44" y="140"/>
                  </a:cubicBezTo>
                  <a:cubicBezTo>
                    <a:pt x="45" y="141"/>
                    <a:pt x="46" y="141"/>
                    <a:pt x="46" y="141"/>
                  </a:cubicBezTo>
                  <a:cubicBezTo>
                    <a:pt x="46" y="141"/>
                    <a:pt x="47" y="141"/>
                    <a:pt x="47" y="141"/>
                  </a:cubicBezTo>
                  <a:close/>
                  <a:moveTo>
                    <a:pt x="93" y="141"/>
                  </a:moveTo>
                  <a:cubicBezTo>
                    <a:pt x="94" y="141"/>
                    <a:pt x="94" y="141"/>
                    <a:pt x="94" y="141"/>
                  </a:cubicBezTo>
                  <a:cubicBezTo>
                    <a:pt x="94" y="140"/>
                    <a:pt x="93" y="141"/>
                    <a:pt x="93" y="141"/>
                  </a:cubicBezTo>
                  <a:close/>
                  <a:moveTo>
                    <a:pt x="132" y="142"/>
                  </a:moveTo>
                  <a:cubicBezTo>
                    <a:pt x="132" y="141"/>
                    <a:pt x="131" y="141"/>
                    <a:pt x="131" y="141"/>
                  </a:cubicBezTo>
                  <a:cubicBezTo>
                    <a:pt x="131" y="142"/>
                    <a:pt x="130" y="142"/>
                    <a:pt x="129" y="143"/>
                  </a:cubicBezTo>
                  <a:cubicBezTo>
                    <a:pt x="130" y="143"/>
                    <a:pt x="130" y="142"/>
                    <a:pt x="131" y="142"/>
                  </a:cubicBezTo>
                  <a:cubicBezTo>
                    <a:pt x="131" y="142"/>
                    <a:pt x="131" y="142"/>
                    <a:pt x="131" y="142"/>
                  </a:cubicBezTo>
                  <a:cubicBezTo>
                    <a:pt x="131" y="142"/>
                    <a:pt x="131" y="141"/>
                    <a:pt x="132" y="142"/>
                  </a:cubicBezTo>
                  <a:close/>
                  <a:moveTo>
                    <a:pt x="143" y="142"/>
                  </a:moveTo>
                  <a:cubicBezTo>
                    <a:pt x="143" y="142"/>
                    <a:pt x="143" y="142"/>
                    <a:pt x="143" y="142"/>
                  </a:cubicBezTo>
                  <a:cubicBezTo>
                    <a:pt x="143" y="141"/>
                    <a:pt x="143" y="142"/>
                    <a:pt x="143" y="142"/>
                  </a:cubicBezTo>
                  <a:close/>
                  <a:moveTo>
                    <a:pt x="137" y="144"/>
                  </a:moveTo>
                  <a:cubicBezTo>
                    <a:pt x="137" y="144"/>
                    <a:pt x="137" y="144"/>
                    <a:pt x="137" y="144"/>
                  </a:cubicBezTo>
                  <a:cubicBezTo>
                    <a:pt x="138" y="143"/>
                    <a:pt x="138" y="143"/>
                    <a:pt x="138" y="142"/>
                  </a:cubicBezTo>
                  <a:cubicBezTo>
                    <a:pt x="137" y="142"/>
                    <a:pt x="137" y="143"/>
                    <a:pt x="137" y="144"/>
                  </a:cubicBezTo>
                  <a:close/>
                  <a:moveTo>
                    <a:pt x="43" y="144"/>
                  </a:moveTo>
                  <a:cubicBezTo>
                    <a:pt x="42" y="143"/>
                    <a:pt x="42" y="143"/>
                    <a:pt x="41" y="142"/>
                  </a:cubicBezTo>
                  <a:cubicBezTo>
                    <a:pt x="41" y="143"/>
                    <a:pt x="42" y="144"/>
                    <a:pt x="43" y="144"/>
                  </a:cubicBezTo>
                  <a:close/>
                  <a:moveTo>
                    <a:pt x="142" y="143"/>
                  </a:moveTo>
                  <a:cubicBezTo>
                    <a:pt x="142" y="143"/>
                    <a:pt x="142" y="143"/>
                    <a:pt x="142" y="143"/>
                  </a:cubicBezTo>
                  <a:cubicBezTo>
                    <a:pt x="142" y="143"/>
                    <a:pt x="142" y="144"/>
                    <a:pt x="142" y="143"/>
                  </a:cubicBezTo>
                  <a:close/>
                  <a:moveTo>
                    <a:pt x="144" y="145"/>
                  </a:moveTo>
                  <a:cubicBezTo>
                    <a:pt x="144" y="145"/>
                    <a:pt x="144" y="145"/>
                    <a:pt x="144" y="146"/>
                  </a:cubicBezTo>
                  <a:cubicBezTo>
                    <a:pt x="145" y="145"/>
                    <a:pt x="145" y="145"/>
                    <a:pt x="146" y="144"/>
                  </a:cubicBezTo>
                  <a:cubicBezTo>
                    <a:pt x="145" y="143"/>
                    <a:pt x="145" y="143"/>
                    <a:pt x="145" y="143"/>
                  </a:cubicBezTo>
                  <a:cubicBezTo>
                    <a:pt x="145" y="144"/>
                    <a:pt x="145" y="145"/>
                    <a:pt x="144" y="145"/>
                  </a:cubicBezTo>
                  <a:close/>
                  <a:moveTo>
                    <a:pt x="116" y="143"/>
                  </a:moveTo>
                  <a:cubicBezTo>
                    <a:pt x="116" y="143"/>
                    <a:pt x="116" y="144"/>
                    <a:pt x="116" y="144"/>
                  </a:cubicBezTo>
                  <a:cubicBezTo>
                    <a:pt x="117" y="144"/>
                    <a:pt x="117" y="144"/>
                    <a:pt x="117" y="144"/>
                  </a:cubicBezTo>
                  <a:cubicBezTo>
                    <a:pt x="117" y="143"/>
                    <a:pt x="117" y="143"/>
                    <a:pt x="116" y="143"/>
                  </a:cubicBezTo>
                  <a:close/>
                  <a:moveTo>
                    <a:pt x="114" y="144"/>
                  </a:moveTo>
                  <a:cubicBezTo>
                    <a:pt x="114" y="144"/>
                    <a:pt x="114" y="144"/>
                    <a:pt x="114" y="144"/>
                  </a:cubicBezTo>
                  <a:cubicBezTo>
                    <a:pt x="114" y="144"/>
                    <a:pt x="114" y="144"/>
                    <a:pt x="114" y="144"/>
                  </a:cubicBezTo>
                  <a:cubicBezTo>
                    <a:pt x="114" y="144"/>
                    <a:pt x="113" y="144"/>
                    <a:pt x="114" y="144"/>
                  </a:cubicBezTo>
                  <a:close/>
                  <a:moveTo>
                    <a:pt x="45" y="146"/>
                  </a:moveTo>
                  <a:cubicBezTo>
                    <a:pt x="46" y="145"/>
                    <a:pt x="46" y="146"/>
                    <a:pt x="47" y="146"/>
                  </a:cubicBezTo>
                  <a:cubicBezTo>
                    <a:pt x="47" y="145"/>
                    <a:pt x="45" y="145"/>
                    <a:pt x="44" y="144"/>
                  </a:cubicBezTo>
                  <a:cubicBezTo>
                    <a:pt x="45" y="145"/>
                    <a:pt x="44" y="146"/>
                    <a:pt x="45" y="146"/>
                  </a:cubicBezTo>
                  <a:cubicBezTo>
                    <a:pt x="45" y="146"/>
                    <a:pt x="45" y="146"/>
                    <a:pt x="45" y="146"/>
                  </a:cubicBezTo>
                  <a:close/>
                  <a:moveTo>
                    <a:pt x="142" y="145"/>
                  </a:moveTo>
                  <a:cubicBezTo>
                    <a:pt x="142" y="145"/>
                    <a:pt x="141" y="147"/>
                    <a:pt x="142" y="147"/>
                  </a:cubicBezTo>
                  <a:cubicBezTo>
                    <a:pt x="142" y="147"/>
                    <a:pt x="141" y="147"/>
                    <a:pt x="141" y="146"/>
                  </a:cubicBezTo>
                  <a:cubicBezTo>
                    <a:pt x="142" y="146"/>
                    <a:pt x="142" y="146"/>
                    <a:pt x="142" y="146"/>
                  </a:cubicBezTo>
                  <a:cubicBezTo>
                    <a:pt x="142" y="145"/>
                    <a:pt x="143" y="145"/>
                    <a:pt x="142" y="145"/>
                  </a:cubicBezTo>
                  <a:close/>
                  <a:moveTo>
                    <a:pt x="123" y="146"/>
                  </a:moveTo>
                  <a:cubicBezTo>
                    <a:pt x="123" y="146"/>
                    <a:pt x="123" y="145"/>
                    <a:pt x="123" y="145"/>
                  </a:cubicBezTo>
                  <a:cubicBezTo>
                    <a:pt x="123" y="145"/>
                    <a:pt x="123" y="146"/>
                    <a:pt x="123" y="146"/>
                  </a:cubicBezTo>
                  <a:close/>
                  <a:moveTo>
                    <a:pt x="160" y="146"/>
                  </a:moveTo>
                  <a:cubicBezTo>
                    <a:pt x="160" y="146"/>
                    <a:pt x="160" y="146"/>
                    <a:pt x="161" y="146"/>
                  </a:cubicBezTo>
                  <a:cubicBezTo>
                    <a:pt x="161" y="146"/>
                    <a:pt x="161" y="146"/>
                    <a:pt x="161" y="146"/>
                  </a:cubicBezTo>
                  <a:cubicBezTo>
                    <a:pt x="161" y="145"/>
                    <a:pt x="160" y="146"/>
                    <a:pt x="160" y="146"/>
                  </a:cubicBezTo>
                  <a:close/>
                  <a:moveTo>
                    <a:pt x="24" y="147"/>
                  </a:moveTo>
                  <a:cubicBezTo>
                    <a:pt x="23" y="147"/>
                    <a:pt x="23" y="146"/>
                    <a:pt x="22" y="146"/>
                  </a:cubicBezTo>
                  <a:cubicBezTo>
                    <a:pt x="23" y="146"/>
                    <a:pt x="23" y="147"/>
                    <a:pt x="24" y="147"/>
                  </a:cubicBezTo>
                  <a:cubicBezTo>
                    <a:pt x="24" y="147"/>
                    <a:pt x="24" y="147"/>
                    <a:pt x="24" y="147"/>
                  </a:cubicBezTo>
                  <a:close/>
                  <a:moveTo>
                    <a:pt x="82" y="146"/>
                  </a:moveTo>
                  <a:cubicBezTo>
                    <a:pt x="81" y="146"/>
                    <a:pt x="81" y="146"/>
                    <a:pt x="81" y="146"/>
                  </a:cubicBezTo>
                  <a:cubicBezTo>
                    <a:pt x="81" y="146"/>
                    <a:pt x="81" y="147"/>
                    <a:pt x="82" y="146"/>
                  </a:cubicBezTo>
                  <a:close/>
                  <a:moveTo>
                    <a:pt x="143" y="146"/>
                  </a:moveTo>
                  <a:cubicBezTo>
                    <a:pt x="143" y="146"/>
                    <a:pt x="143" y="146"/>
                    <a:pt x="143" y="147"/>
                  </a:cubicBezTo>
                  <a:cubicBezTo>
                    <a:pt x="143" y="147"/>
                    <a:pt x="143" y="147"/>
                    <a:pt x="143" y="147"/>
                  </a:cubicBezTo>
                  <a:cubicBezTo>
                    <a:pt x="143" y="147"/>
                    <a:pt x="143" y="146"/>
                    <a:pt x="143" y="146"/>
                  </a:cubicBezTo>
                  <a:close/>
                  <a:moveTo>
                    <a:pt x="48" y="146"/>
                  </a:moveTo>
                  <a:cubicBezTo>
                    <a:pt x="48" y="146"/>
                    <a:pt x="48" y="147"/>
                    <a:pt x="48" y="147"/>
                  </a:cubicBezTo>
                  <a:cubicBezTo>
                    <a:pt x="48" y="146"/>
                    <a:pt x="48" y="146"/>
                    <a:pt x="48" y="146"/>
                  </a:cubicBezTo>
                  <a:close/>
                  <a:moveTo>
                    <a:pt x="40" y="147"/>
                  </a:moveTo>
                  <a:cubicBezTo>
                    <a:pt x="40" y="147"/>
                    <a:pt x="40" y="147"/>
                    <a:pt x="40" y="147"/>
                  </a:cubicBezTo>
                  <a:cubicBezTo>
                    <a:pt x="40" y="147"/>
                    <a:pt x="40" y="146"/>
                    <a:pt x="40" y="147"/>
                  </a:cubicBezTo>
                  <a:close/>
                  <a:moveTo>
                    <a:pt x="102" y="146"/>
                  </a:moveTo>
                  <a:cubicBezTo>
                    <a:pt x="102" y="147"/>
                    <a:pt x="102" y="147"/>
                    <a:pt x="102" y="147"/>
                  </a:cubicBezTo>
                  <a:cubicBezTo>
                    <a:pt x="102" y="147"/>
                    <a:pt x="102" y="147"/>
                    <a:pt x="102" y="147"/>
                  </a:cubicBezTo>
                  <a:cubicBezTo>
                    <a:pt x="102" y="147"/>
                    <a:pt x="102" y="147"/>
                    <a:pt x="102" y="146"/>
                  </a:cubicBezTo>
                  <a:close/>
                  <a:moveTo>
                    <a:pt x="117" y="148"/>
                  </a:moveTo>
                  <a:cubicBezTo>
                    <a:pt x="118" y="147"/>
                    <a:pt x="118" y="147"/>
                    <a:pt x="118" y="147"/>
                  </a:cubicBezTo>
                  <a:cubicBezTo>
                    <a:pt x="118" y="147"/>
                    <a:pt x="118" y="147"/>
                    <a:pt x="118" y="147"/>
                  </a:cubicBezTo>
                  <a:cubicBezTo>
                    <a:pt x="117" y="147"/>
                    <a:pt x="117" y="147"/>
                    <a:pt x="117" y="148"/>
                  </a:cubicBezTo>
                  <a:close/>
                  <a:moveTo>
                    <a:pt x="90" y="147"/>
                  </a:moveTo>
                  <a:cubicBezTo>
                    <a:pt x="90" y="147"/>
                    <a:pt x="89" y="147"/>
                    <a:pt x="89" y="147"/>
                  </a:cubicBezTo>
                  <a:cubicBezTo>
                    <a:pt x="89" y="147"/>
                    <a:pt x="90" y="147"/>
                    <a:pt x="90" y="148"/>
                  </a:cubicBezTo>
                  <a:cubicBezTo>
                    <a:pt x="90" y="147"/>
                    <a:pt x="90" y="147"/>
                    <a:pt x="90" y="147"/>
                  </a:cubicBezTo>
                  <a:cubicBezTo>
                    <a:pt x="90" y="147"/>
                    <a:pt x="90" y="147"/>
                    <a:pt x="90" y="147"/>
                  </a:cubicBezTo>
                  <a:close/>
                  <a:moveTo>
                    <a:pt x="105" y="147"/>
                  </a:moveTo>
                  <a:cubicBezTo>
                    <a:pt x="105" y="147"/>
                    <a:pt x="105" y="147"/>
                    <a:pt x="105" y="147"/>
                  </a:cubicBezTo>
                  <a:cubicBezTo>
                    <a:pt x="105" y="147"/>
                    <a:pt x="105" y="147"/>
                    <a:pt x="105" y="147"/>
                  </a:cubicBezTo>
                  <a:cubicBezTo>
                    <a:pt x="105" y="147"/>
                    <a:pt x="104" y="147"/>
                    <a:pt x="105" y="147"/>
                  </a:cubicBezTo>
                  <a:close/>
                  <a:moveTo>
                    <a:pt x="123" y="147"/>
                  </a:moveTo>
                  <a:cubicBezTo>
                    <a:pt x="122" y="147"/>
                    <a:pt x="122" y="147"/>
                    <a:pt x="122" y="147"/>
                  </a:cubicBezTo>
                  <a:cubicBezTo>
                    <a:pt x="122" y="148"/>
                    <a:pt x="120" y="149"/>
                    <a:pt x="119" y="150"/>
                  </a:cubicBezTo>
                  <a:cubicBezTo>
                    <a:pt x="120" y="150"/>
                    <a:pt x="121" y="148"/>
                    <a:pt x="122" y="148"/>
                  </a:cubicBezTo>
                  <a:cubicBezTo>
                    <a:pt x="122" y="147"/>
                    <a:pt x="123" y="147"/>
                    <a:pt x="123" y="147"/>
                  </a:cubicBezTo>
                  <a:close/>
                  <a:moveTo>
                    <a:pt x="78" y="147"/>
                  </a:moveTo>
                  <a:cubicBezTo>
                    <a:pt x="79" y="147"/>
                    <a:pt x="80" y="147"/>
                    <a:pt x="80" y="147"/>
                  </a:cubicBezTo>
                  <a:cubicBezTo>
                    <a:pt x="79" y="147"/>
                    <a:pt x="78" y="147"/>
                    <a:pt x="76" y="147"/>
                  </a:cubicBezTo>
                  <a:cubicBezTo>
                    <a:pt x="77" y="148"/>
                    <a:pt x="78" y="147"/>
                    <a:pt x="78" y="147"/>
                  </a:cubicBezTo>
                  <a:close/>
                  <a:moveTo>
                    <a:pt x="85" y="147"/>
                  </a:moveTo>
                  <a:cubicBezTo>
                    <a:pt x="85" y="147"/>
                    <a:pt x="83" y="147"/>
                    <a:pt x="83" y="148"/>
                  </a:cubicBezTo>
                  <a:cubicBezTo>
                    <a:pt x="84" y="148"/>
                    <a:pt x="84" y="147"/>
                    <a:pt x="85" y="147"/>
                  </a:cubicBezTo>
                  <a:close/>
                  <a:moveTo>
                    <a:pt x="102" y="148"/>
                  </a:moveTo>
                  <a:cubicBezTo>
                    <a:pt x="102" y="147"/>
                    <a:pt x="102" y="147"/>
                    <a:pt x="101" y="147"/>
                  </a:cubicBezTo>
                  <a:cubicBezTo>
                    <a:pt x="101" y="147"/>
                    <a:pt x="101" y="147"/>
                    <a:pt x="101" y="148"/>
                  </a:cubicBezTo>
                  <a:cubicBezTo>
                    <a:pt x="101" y="148"/>
                    <a:pt x="102" y="148"/>
                    <a:pt x="102" y="148"/>
                  </a:cubicBezTo>
                  <a:close/>
                  <a:moveTo>
                    <a:pt x="75" y="148"/>
                  </a:moveTo>
                  <a:cubicBezTo>
                    <a:pt x="75" y="147"/>
                    <a:pt x="76" y="148"/>
                    <a:pt x="76" y="147"/>
                  </a:cubicBezTo>
                  <a:cubicBezTo>
                    <a:pt x="76" y="147"/>
                    <a:pt x="75" y="147"/>
                    <a:pt x="75" y="148"/>
                  </a:cubicBezTo>
                  <a:close/>
                  <a:moveTo>
                    <a:pt x="93" y="148"/>
                  </a:moveTo>
                  <a:cubicBezTo>
                    <a:pt x="92" y="148"/>
                    <a:pt x="92" y="148"/>
                    <a:pt x="92" y="148"/>
                  </a:cubicBezTo>
                  <a:cubicBezTo>
                    <a:pt x="92" y="148"/>
                    <a:pt x="92" y="148"/>
                    <a:pt x="93" y="148"/>
                  </a:cubicBezTo>
                  <a:cubicBezTo>
                    <a:pt x="93" y="148"/>
                    <a:pt x="93" y="148"/>
                    <a:pt x="93" y="148"/>
                  </a:cubicBezTo>
                  <a:close/>
                  <a:moveTo>
                    <a:pt x="57" y="148"/>
                  </a:moveTo>
                  <a:cubicBezTo>
                    <a:pt x="57" y="148"/>
                    <a:pt x="57" y="148"/>
                    <a:pt x="57" y="148"/>
                  </a:cubicBezTo>
                  <a:cubicBezTo>
                    <a:pt x="57" y="148"/>
                    <a:pt x="57" y="149"/>
                    <a:pt x="57" y="148"/>
                  </a:cubicBezTo>
                  <a:close/>
                  <a:moveTo>
                    <a:pt x="53" y="148"/>
                  </a:moveTo>
                  <a:cubicBezTo>
                    <a:pt x="53" y="148"/>
                    <a:pt x="53" y="148"/>
                    <a:pt x="52" y="148"/>
                  </a:cubicBezTo>
                  <a:cubicBezTo>
                    <a:pt x="52" y="148"/>
                    <a:pt x="52" y="149"/>
                    <a:pt x="52" y="149"/>
                  </a:cubicBezTo>
                  <a:cubicBezTo>
                    <a:pt x="52" y="149"/>
                    <a:pt x="52" y="149"/>
                    <a:pt x="52" y="149"/>
                  </a:cubicBezTo>
                  <a:cubicBezTo>
                    <a:pt x="52" y="149"/>
                    <a:pt x="52" y="149"/>
                    <a:pt x="52" y="149"/>
                  </a:cubicBezTo>
                  <a:cubicBezTo>
                    <a:pt x="52" y="150"/>
                    <a:pt x="52" y="149"/>
                    <a:pt x="51" y="150"/>
                  </a:cubicBezTo>
                  <a:cubicBezTo>
                    <a:pt x="52" y="150"/>
                    <a:pt x="52" y="150"/>
                    <a:pt x="52" y="150"/>
                  </a:cubicBezTo>
                  <a:cubicBezTo>
                    <a:pt x="53" y="150"/>
                    <a:pt x="55" y="151"/>
                    <a:pt x="56" y="151"/>
                  </a:cubicBezTo>
                  <a:cubicBezTo>
                    <a:pt x="55" y="150"/>
                    <a:pt x="53" y="150"/>
                    <a:pt x="53" y="148"/>
                  </a:cubicBezTo>
                  <a:close/>
                  <a:moveTo>
                    <a:pt x="58" y="150"/>
                  </a:moveTo>
                  <a:cubicBezTo>
                    <a:pt x="57" y="149"/>
                    <a:pt x="55" y="149"/>
                    <a:pt x="54" y="148"/>
                  </a:cubicBezTo>
                  <a:cubicBezTo>
                    <a:pt x="54" y="148"/>
                    <a:pt x="54" y="148"/>
                    <a:pt x="54" y="148"/>
                  </a:cubicBezTo>
                  <a:cubicBezTo>
                    <a:pt x="54" y="149"/>
                    <a:pt x="54" y="148"/>
                    <a:pt x="54" y="149"/>
                  </a:cubicBezTo>
                  <a:cubicBezTo>
                    <a:pt x="56" y="149"/>
                    <a:pt x="56" y="150"/>
                    <a:pt x="58" y="150"/>
                  </a:cubicBezTo>
                  <a:close/>
                  <a:moveTo>
                    <a:pt x="87" y="148"/>
                  </a:moveTo>
                  <a:cubicBezTo>
                    <a:pt x="87" y="149"/>
                    <a:pt x="87" y="149"/>
                    <a:pt x="87" y="149"/>
                  </a:cubicBezTo>
                  <a:cubicBezTo>
                    <a:pt x="88" y="149"/>
                    <a:pt x="88" y="149"/>
                    <a:pt x="88" y="148"/>
                  </a:cubicBezTo>
                  <a:cubicBezTo>
                    <a:pt x="88" y="148"/>
                    <a:pt x="87" y="148"/>
                    <a:pt x="87" y="148"/>
                  </a:cubicBezTo>
                  <a:close/>
                  <a:moveTo>
                    <a:pt x="100" y="149"/>
                  </a:moveTo>
                  <a:cubicBezTo>
                    <a:pt x="100" y="148"/>
                    <a:pt x="99" y="148"/>
                    <a:pt x="98" y="148"/>
                  </a:cubicBezTo>
                  <a:cubicBezTo>
                    <a:pt x="98" y="149"/>
                    <a:pt x="98" y="149"/>
                    <a:pt x="98" y="149"/>
                  </a:cubicBezTo>
                  <a:cubicBezTo>
                    <a:pt x="98" y="149"/>
                    <a:pt x="99" y="149"/>
                    <a:pt x="100" y="149"/>
                  </a:cubicBezTo>
                  <a:close/>
                  <a:moveTo>
                    <a:pt x="113" y="150"/>
                  </a:moveTo>
                  <a:cubicBezTo>
                    <a:pt x="114" y="150"/>
                    <a:pt x="115" y="149"/>
                    <a:pt x="115" y="148"/>
                  </a:cubicBezTo>
                  <a:cubicBezTo>
                    <a:pt x="114" y="148"/>
                    <a:pt x="113" y="149"/>
                    <a:pt x="113" y="150"/>
                  </a:cubicBezTo>
                  <a:close/>
                  <a:moveTo>
                    <a:pt x="49" y="149"/>
                  </a:moveTo>
                  <a:cubicBezTo>
                    <a:pt x="49" y="148"/>
                    <a:pt x="48" y="148"/>
                    <a:pt x="48" y="149"/>
                  </a:cubicBezTo>
                  <a:cubicBezTo>
                    <a:pt x="48" y="149"/>
                    <a:pt x="49" y="149"/>
                    <a:pt x="49" y="149"/>
                  </a:cubicBezTo>
                  <a:close/>
                  <a:moveTo>
                    <a:pt x="84" y="149"/>
                  </a:moveTo>
                  <a:cubicBezTo>
                    <a:pt x="83" y="148"/>
                    <a:pt x="82" y="149"/>
                    <a:pt x="81" y="149"/>
                  </a:cubicBezTo>
                  <a:cubicBezTo>
                    <a:pt x="82" y="149"/>
                    <a:pt x="83" y="149"/>
                    <a:pt x="84" y="149"/>
                  </a:cubicBezTo>
                  <a:close/>
                  <a:moveTo>
                    <a:pt x="129" y="149"/>
                  </a:moveTo>
                  <a:cubicBezTo>
                    <a:pt x="129" y="149"/>
                    <a:pt x="130" y="149"/>
                    <a:pt x="130" y="149"/>
                  </a:cubicBezTo>
                  <a:cubicBezTo>
                    <a:pt x="129" y="149"/>
                    <a:pt x="129" y="149"/>
                    <a:pt x="129" y="149"/>
                  </a:cubicBezTo>
                  <a:close/>
                  <a:moveTo>
                    <a:pt x="146" y="149"/>
                  </a:moveTo>
                  <a:cubicBezTo>
                    <a:pt x="146" y="149"/>
                    <a:pt x="146" y="149"/>
                    <a:pt x="146" y="149"/>
                  </a:cubicBezTo>
                  <a:cubicBezTo>
                    <a:pt x="147" y="149"/>
                    <a:pt x="147" y="149"/>
                    <a:pt x="146" y="149"/>
                  </a:cubicBezTo>
                  <a:close/>
                  <a:moveTo>
                    <a:pt x="26" y="149"/>
                  </a:moveTo>
                  <a:cubicBezTo>
                    <a:pt x="26" y="150"/>
                    <a:pt x="27" y="150"/>
                    <a:pt x="27" y="150"/>
                  </a:cubicBezTo>
                  <a:cubicBezTo>
                    <a:pt x="27" y="150"/>
                    <a:pt x="27" y="149"/>
                    <a:pt x="26" y="149"/>
                  </a:cubicBezTo>
                  <a:close/>
                  <a:moveTo>
                    <a:pt x="138" y="150"/>
                  </a:moveTo>
                  <a:cubicBezTo>
                    <a:pt x="138" y="150"/>
                    <a:pt x="138" y="150"/>
                    <a:pt x="137" y="150"/>
                  </a:cubicBezTo>
                  <a:cubicBezTo>
                    <a:pt x="137" y="150"/>
                    <a:pt x="137" y="150"/>
                    <a:pt x="137" y="150"/>
                  </a:cubicBezTo>
                  <a:cubicBezTo>
                    <a:pt x="137" y="150"/>
                    <a:pt x="137" y="150"/>
                    <a:pt x="138" y="150"/>
                  </a:cubicBezTo>
                  <a:cubicBezTo>
                    <a:pt x="138" y="150"/>
                    <a:pt x="138" y="150"/>
                    <a:pt x="138" y="150"/>
                  </a:cubicBezTo>
                  <a:close/>
                  <a:moveTo>
                    <a:pt x="139" y="150"/>
                  </a:moveTo>
                  <a:cubicBezTo>
                    <a:pt x="139" y="150"/>
                    <a:pt x="139" y="150"/>
                    <a:pt x="139" y="150"/>
                  </a:cubicBezTo>
                  <a:cubicBezTo>
                    <a:pt x="139" y="150"/>
                    <a:pt x="139" y="150"/>
                    <a:pt x="139" y="150"/>
                  </a:cubicBezTo>
                  <a:close/>
                  <a:moveTo>
                    <a:pt x="27" y="150"/>
                  </a:moveTo>
                  <a:cubicBezTo>
                    <a:pt x="27" y="151"/>
                    <a:pt x="29" y="152"/>
                    <a:pt x="29" y="150"/>
                  </a:cubicBezTo>
                  <a:cubicBezTo>
                    <a:pt x="28" y="150"/>
                    <a:pt x="28" y="150"/>
                    <a:pt x="27" y="150"/>
                  </a:cubicBezTo>
                  <a:close/>
                  <a:moveTo>
                    <a:pt x="97" y="153"/>
                  </a:moveTo>
                  <a:cubicBezTo>
                    <a:pt x="98" y="153"/>
                    <a:pt x="99" y="153"/>
                    <a:pt x="100" y="153"/>
                  </a:cubicBezTo>
                  <a:cubicBezTo>
                    <a:pt x="100" y="152"/>
                    <a:pt x="99" y="150"/>
                    <a:pt x="98" y="151"/>
                  </a:cubicBezTo>
                  <a:cubicBezTo>
                    <a:pt x="98" y="151"/>
                    <a:pt x="98" y="151"/>
                    <a:pt x="98" y="152"/>
                  </a:cubicBezTo>
                  <a:cubicBezTo>
                    <a:pt x="98" y="152"/>
                    <a:pt x="97" y="152"/>
                    <a:pt x="97" y="153"/>
                  </a:cubicBezTo>
                  <a:close/>
                  <a:moveTo>
                    <a:pt x="73" y="151"/>
                  </a:moveTo>
                  <a:cubicBezTo>
                    <a:pt x="74" y="151"/>
                    <a:pt x="74" y="151"/>
                    <a:pt x="75" y="151"/>
                  </a:cubicBezTo>
                  <a:cubicBezTo>
                    <a:pt x="74" y="151"/>
                    <a:pt x="74" y="151"/>
                    <a:pt x="73" y="151"/>
                  </a:cubicBezTo>
                  <a:close/>
                  <a:moveTo>
                    <a:pt x="127" y="151"/>
                  </a:moveTo>
                  <a:cubicBezTo>
                    <a:pt x="127" y="151"/>
                    <a:pt x="127" y="151"/>
                    <a:pt x="127" y="151"/>
                  </a:cubicBezTo>
                  <a:cubicBezTo>
                    <a:pt x="127" y="151"/>
                    <a:pt x="127" y="151"/>
                    <a:pt x="127" y="151"/>
                  </a:cubicBezTo>
                  <a:close/>
                  <a:moveTo>
                    <a:pt x="133" y="151"/>
                  </a:moveTo>
                  <a:cubicBezTo>
                    <a:pt x="133" y="151"/>
                    <a:pt x="133" y="152"/>
                    <a:pt x="133" y="152"/>
                  </a:cubicBezTo>
                  <a:cubicBezTo>
                    <a:pt x="132" y="152"/>
                    <a:pt x="132" y="151"/>
                    <a:pt x="132" y="152"/>
                  </a:cubicBezTo>
                  <a:cubicBezTo>
                    <a:pt x="133" y="152"/>
                    <a:pt x="134" y="152"/>
                    <a:pt x="134" y="151"/>
                  </a:cubicBezTo>
                  <a:cubicBezTo>
                    <a:pt x="134" y="151"/>
                    <a:pt x="134" y="151"/>
                    <a:pt x="133" y="151"/>
                  </a:cubicBezTo>
                  <a:close/>
                  <a:moveTo>
                    <a:pt x="125" y="151"/>
                  </a:moveTo>
                  <a:cubicBezTo>
                    <a:pt x="124" y="152"/>
                    <a:pt x="123" y="152"/>
                    <a:pt x="123" y="153"/>
                  </a:cubicBezTo>
                  <a:cubicBezTo>
                    <a:pt x="124" y="153"/>
                    <a:pt x="125" y="152"/>
                    <a:pt x="125" y="151"/>
                  </a:cubicBezTo>
                  <a:cubicBezTo>
                    <a:pt x="125" y="151"/>
                    <a:pt x="125" y="151"/>
                    <a:pt x="125" y="151"/>
                  </a:cubicBezTo>
                  <a:close/>
                  <a:moveTo>
                    <a:pt x="104" y="155"/>
                  </a:moveTo>
                  <a:cubicBezTo>
                    <a:pt x="104" y="154"/>
                    <a:pt x="105" y="154"/>
                    <a:pt x="106" y="153"/>
                  </a:cubicBezTo>
                  <a:cubicBezTo>
                    <a:pt x="107" y="153"/>
                    <a:pt x="107" y="152"/>
                    <a:pt x="108" y="152"/>
                  </a:cubicBezTo>
                  <a:cubicBezTo>
                    <a:pt x="108" y="151"/>
                    <a:pt x="106" y="152"/>
                    <a:pt x="105" y="152"/>
                  </a:cubicBezTo>
                  <a:cubicBezTo>
                    <a:pt x="105" y="152"/>
                    <a:pt x="105" y="153"/>
                    <a:pt x="105" y="153"/>
                  </a:cubicBezTo>
                  <a:cubicBezTo>
                    <a:pt x="104" y="153"/>
                    <a:pt x="103" y="154"/>
                    <a:pt x="102" y="155"/>
                  </a:cubicBezTo>
                  <a:cubicBezTo>
                    <a:pt x="102" y="155"/>
                    <a:pt x="103" y="154"/>
                    <a:pt x="104" y="155"/>
                  </a:cubicBezTo>
                  <a:close/>
                  <a:moveTo>
                    <a:pt x="93" y="153"/>
                  </a:moveTo>
                  <a:cubicBezTo>
                    <a:pt x="94" y="152"/>
                    <a:pt x="96" y="153"/>
                    <a:pt x="96" y="152"/>
                  </a:cubicBezTo>
                  <a:cubicBezTo>
                    <a:pt x="95" y="151"/>
                    <a:pt x="92" y="152"/>
                    <a:pt x="91" y="153"/>
                  </a:cubicBezTo>
                  <a:cubicBezTo>
                    <a:pt x="92" y="153"/>
                    <a:pt x="92" y="153"/>
                    <a:pt x="93" y="153"/>
                  </a:cubicBezTo>
                  <a:close/>
                  <a:moveTo>
                    <a:pt x="104" y="152"/>
                  </a:moveTo>
                  <a:cubicBezTo>
                    <a:pt x="105" y="152"/>
                    <a:pt x="105" y="152"/>
                    <a:pt x="105" y="152"/>
                  </a:cubicBezTo>
                  <a:cubicBezTo>
                    <a:pt x="105" y="152"/>
                    <a:pt x="104" y="152"/>
                    <a:pt x="104" y="152"/>
                  </a:cubicBezTo>
                  <a:close/>
                  <a:moveTo>
                    <a:pt x="65" y="154"/>
                  </a:moveTo>
                  <a:cubicBezTo>
                    <a:pt x="64" y="154"/>
                    <a:pt x="64" y="154"/>
                    <a:pt x="64" y="154"/>
                  </a:cubicBezTo>
                  <a:cubicBezTo>
                    <a:pt x="62" y="153"/>
                    <a:pt x="60" y="153"/>
                    <a:pt x="59" y="152"/>
                  </a:cubicBezTo>
                  <a:cubicBezTo>
                    <a:pt x="59" y="152"/>
                    <a:pt x="58" y="152"/>
                    <a:pt x="58" y="152"/>
                  </a:cubicBezTo>
                  <a:cubicBezTo>
                    <a:pt x="58" y="152"/>
                    <a:pt x="58" y="152"/>
                    <a:pt x="58" y="152"/>
                  </a:cubicBezTo>
                  <a:cubicBezTo>
                    <a:pt x="58" y="153"/>
                    <a:pt x="58" y="153"/>
                    <a:pt x="58" y="153"/>
                  </a:cubicBezTo>
                  <a:cubicBezTo>
                    <a:pt x="59" y="154"/>
                    <a:pt x="61" y="153"/>
                    <a:pt x="62" y="154"/>
                  </a:cubicBezTo>
                  <a:cubicBezTo>
                    <a:pt x="63" y="154"/>
                    <a:pt x="63" y="155"/>
                    <a:pt x="64" y="155"/>
                  </a:cubicBezTo>
                  <a:cubicBezTo>
                    <a:pt x="64" y="154"/>
                    <a:pt x="64" y="154"/>
                    <a:pt x="65" y="154"/>
                  </a:cubicBezTo>
                  <a:close/>
                  <a:moveTo>
                    <a:pt x="65" y="152"/>
                  </a:moveTo>
                  <a:cubicBezTo>
                    <a:pt x="66" y="153"/>
                    <a:pt x="66" y="153"/>
                    <a:pt x="67" y="153"/>
                  </a:cubicBezTo>
                  <a:cubicBezTo>
                    <a:pt x="67" y="153"/>
                    <a:pt x="67" y="153"/>
                    <a:pt x="67" y="152"/>
                  </a:cubicBezTo>
                  <a:cubicBezTo>
                    <a:pt x="67" y="152"/>
                    <a:pt x="65" y="152"/>
                    <a:pt x="65" y="152"/>
                  </a:cubicBezTo>
                  <a:close/>
                  <a:moveTo>
                    <a:pt x="145" y="154"/>
                  </a:moveTo>
                  <a:cubicBezTo>
                    <a:pt x="145" y="154"/>
                    <a:pt x="146" y="154"/>
                    <a:pt x="146" y="154"/>
                  </a:cubicBezTo>
                  <a:cubicBezTo>
                    <a:pt x="145" y="153"/>
                    <a:pt x="145" y="154"/>
                    <a:pt x="145" y="154"/>
                  </a:cubicBezTo>
                  <a:close/>
                  <a:moveTo>
                    <a:pt x="137" y="154"/>
                  </a:moveTo>
                  <a:cubicBezTo>
                    <a:pt x="137" y="154"/>
                    <a:pt x="136" y="154"/>
                    <a:pt x="136" y="155"/>
                  </a:cubicBezTo>
                  <a:cubicBezTo>
                    <a:pt x="136" y="154"/>
                    <a:pt x="137" y="155"/>
                    <a:pt x="137" y="154"/>
                  </a:cubicBezTo>
                  <a:close/>
                  <a:moveTo>
                    <a:pt x="87" y="155"/>
                  </a:moveTo>
                  <a:cubicBezTo>
                    <a:pt x="85" y="154"/>
                    <a:pt x="82" y="155"/>
                    <a:pt x="80" y="154"/>
                  </a:cubicBezTo>
                  <a:cubicBezTo>
                    <a:pt x="80" y="155"/>
                    <a:pt x="79" y="155"/>
                    <a:pt x="79" y="155"/>
                  </a:cubicBezTo>
                  <a:cubicBezTo>
                    <a:pt x="80" y="155"/>
                    <a:pt x="81" y="156"/>
                    <a:pt x="81" y="156"/>
                  </a:cubicBezTo>
                  <a:cubicBezTo>
                    <a:pt x="83" y="155"/>
                    <a:pt x="85" y="156"/>
                    <a:pt x="87" y="155"/>
                  </a:cubicBezTo>
                  <a:close/>
                  <a:moveTo>
                    <a:pt x="79" y="155"/>
                  </a:moveTo>
                  <a:cubicBezTo>
                    <a:pt x="78" y="154"/>
                    <a:pt x="76" y="155"/>
                    <a:pt x="75" y="155"/>
                  </a:cubicBezTo>
                  <a:cubicBezTo>
                    <a:pt x="76" y="155"/>
                    <a:pt x="76" y="155"/>
                    <a:pt x="76" y="155"/>
                  </a:cubicBezTo>
                  <a:cubicBezTo>
                    <a:pt x="76" y="155"/>
                    <a:pt x="77" y="156"/>
                    <a:pt x="76" y="156"/>
                  </a:cubicBezTo>
                  <a:cubicBezTo>
                    <a:pt x="77" y="156"/>
                    <a:pt x="78" y="156"/>
                    <a:pt x="79" y="156"/>
                  </a:cubicBezTo>
                  <a:cubicBezTo>
                    <a:pt x="79" y="155"/>
                    <a:pt x="79" y="155"/>
                    <a:pt x="79" y="155"/>
                  </a:cubicBezTo>
                  <a:close/>
                  <a:moveTo>
                    <a:pt x="94" y="156"/>
                  </a:moveTo>
                  <a:cubicBezTo>
                    <a:pt x="94" y="156"/>
                    <a:pt x="95" y="155"/>
                    <a:pt x="95" y="156"/>
                  </a:cubicBezTo>
                  <a:cubicBezTo>
                    <a:pt x="94" y="156"/>
                    <a:pt x="93" y="156"/>
                    <a:pt x="93" y="157"/>
                  </a:cubicBezTo>
                  <a:cubicBezTo>
                    <a:pt x="94" y="157"/>
                    <a:pt x="94" y="156"/>
                    <a:pt x="95" y="156"/>
                  </a:cubicBezTo>
                  <a:cubicBezTo>
                    <a:pt x="95" y="156"/>
                    <a:pt x="95" y="156"/>
                    <a:pt x="96" y="156"/>
                  </a:cubicBezTo>
                  <a:cubicBezTo>
                    <a:pt x="96" y="156"/>
                    <a:pt x="97" y="155"/>
                    <a:pt x="97" y="155"/>
                  </a:cubicBezTo>
                  <a:cubicBezTo>
                    <a:pt x="96" y="154"/>
                    <a:pt x="94" y="155"/>
                    <a:pt x="94" y="156"/>
                  </a:cubicBezTo>
                  <a:close/>
                  <a:moveTo>
                    <a:pt x="128" y="155"/>
                  </a:moveTo>
                  <a:cubicBezTo>
                    <a:pt x="127" y="155"/>
                    <a:pt x="128" y="156"/>
                    <a:pt x="128" y="156"/>
                  </a:cubicBezTo>
                  <a:cubicBezTo>
                    <a:pt x="129" y="156"/>
                    <a:pt x="129" y="155"/>
                    <a:pt x="128" y="155"/>
                  </a:cubicBezTo>
                  <a:close/>
                  <a:moveTo>
                    <a:pt x="54" y="156"/>
                  </a:moveTo>
                  <a:cubicBezTo>
                    <a:pt x="53" y="156"/>
                    <a:pt x="53" y="155"/>
                    <a:pt x="51" y="155"/>
                  </a:cubicBezTo>
                  <a:cubicBezTo>
                    <a:pt x="51" y="155"/>
                    <a:pt x="52" y="155"/>
                    <a:pt x="52" y="156"/>
                  </a:cubicBezTo>
                  <a:cubicBezTo>
                    <a:pt x="52" y="156"/>
                    <a:pt x="52" y="156"/>
                    <a:pt x="52" y="156"/>
                  </a:cubicBezTo>
                  <a:cubicBezTo>
                    <a:pt x="55" y="156"/>
                    <a:pt x="59" y="159"/>
                    <a:pt x="62" y="158"/>
                  </a:cubicBezTo>
                  <a:cubicBezTo>
                    <a:pt x="60" y="157"/>
                    <a:pt x="57" y="156"/>
                    <a:pt x="54" y="156"/>
                  </a:cubicBezTo>
                  <a:cubicBezTo>
                    <a:pt x="54" y="156"/>
                    <a:pt x="54" y="156"/>
                    <a:pt x="54" y="156"/>
                  </a:cubicBezTo>
                  <a:close/>
                  <a:moveTo>
                    <a:pt x="54" y="156"/>
                  </a:moveTo>
                  <a:cubicBezTo>
                    <a:pt x="54" y="156"/>
                    <a:pt x="54" y="156"/>
                    <a:pt x="54" y="156"/>
                  </a:cubicBezTo>
                  <a:cubicBezTo>
                    <a:pt x="54" y="156"/>
                    <a:pt x="54" y="156"/>
                    <a:pt x="54" y="156"/>
                  </a:cubicBezTo>
                  <a:close/>
                  <a:moveTo>
                    <a:pt x="32" y="155"/>
                  </a:moveTo>
                  <a:cubicBezTo>
                    <a:pt x="32" y="156"/>
                    <a:pt x="33" y="157"/>
                    <a:pt x="35" y="157"/>
                  </a:cubicBezTo>
                  <a:cubicBezTo>
                    <a:pt x="35" y="156"/>
                    <a:pt x="33" y="156"/>
                    <a:pt x="32" y="155"/>
                  </a:cubicBezTo>
                  <a:close/>
                  <a:moveTo>
                    <a:pt x="90" y="157"/>
                  </a:moveTo>
                  <a:cubicBezTo>
                    <a:pt x="91" y="157"/>
                    <a:pt x="91" y="157"/>
                    <a:pt x="92" y="156"/>
                  </a:cubicBezTo>
                  <a:cubicBezTo>
                    <a:pt x="92" y="156"/>
                    <a:pt x="92" y="156"/>
                    <a:pt x="92" y="156"/>
                  </a:cubicBezTo>
                  <a:cubicBezTo>
                    <a:pt x="92" y="156"/>
                    <a:pt x="92" y="156"/>
                    <a:pt x="92" y="155"/>
                  </a:cubicBezTo>
                  <a:cubicBezTo>
                    <a:pt x="92" y="155"/>
                    <a:pt x="91" y="155"/>
                    <a:pt x="91" y="156"/>
                  </a:cubicBezTo>
                  <a:cubicBezTo>
                    <a:pt x="91" y="156"/>
                    <a:pt x="91" y="156"/>
                    <a:pt x="91" y="156"/>
                  </a:cubicBezTo>
                  <a:cubicBezTo>
                    <a:pt x="91" y="157"/>
                    <a:pt x="91" y="156"/>
                    <a:pt x="90" y="157"/>
                  </a:cubicBezTo>
                  <a:close/>
                  <a:moveTo>
                    <a:pt x="103" y="155"/>
                  </a:moveTo>
                  <a:cubicBezTo>
                    <a:pt x="102" y="155"/>
                    <a:pt x="102" y="155"/>
                    <a:pt x="102" y="155"/>
                  </a:cubicBezTo>
                  <a:cubicBezTo>
                    <a:pt x="102" y="156"/>
                    <a:pt x="102" y="156"/>
                    <a:pt x="102" y="156"/>
                  </a:cubicBezTo>
                  <a:cubicBezTo>
                    <a:pt x="102" y="156"/>
                    <a:pt x="103" y="156"/>
                    <a:pt x="103" y="155"/>
                  </a:cubicBezTo>
                  <a:close/>
                  <a:moveTo>
                    <a:pt x="44" y="157"/>
                  </a:moveTo>
                  <a:cubicBezTo>
                    <a:pt x="44" y="156"/>
                    <a:pt x="44" y="156"/>
                    <a:pt x="44" y="156"/>
                  </a:cubicBezTo>
                  <a:cubicBezTo>
                    <a:pt x="44" y="156"/>
                    <a:pt x="43" y="156"/>
                    <a:pt x="43" y="156"/>
                  </a:cubicBezTo>
                  <a:cubicBezTo>
                    <a:pt x="43" y="156"/>
                    <a:pt x="44" y="157"/>
                    <a:pt x="44" y="157"/>
                  </a:cubicBezTo>
                  <a:close/>
                  <a:moveTo>
                    <a:pt x="100" y="156"/>
                  </a:moveTo>
                  <a:cubicBezTo>
                    <a:pt x="100" y="156"/>
                    <a:pt x="100" y="156"/>
                    <a:pt x="99" y="156"/>
                  </a:cubicBezTo>
                  <a:cubicBezTo>
                    <a:pt x="100" y="156"/>
                    <a:pt x="100" y="156"/>
                    <a:pt x="100" y="156"/>
                  </a:cubicBezTo>
                  <a:cubicBezTo>
                    <a:pt x="100" y="156"/>
                    <a:pt x="100" y="156"/>
                    <a:pt x="100" y="156"/>
                  </a:cubicBezTo>
                  <a:close/>
                  <a:moveTo>
                    <a:pt x="101" y="156"/>
                  </a:moveTo>
                  <a:cubicBezTo>
                    <a:pt x="101" y="156"/>
                    <a:pt x="101" y="156"/>
                    <a:pt x="101" y="156"/>
                  </a:cubicBezTo>
                  <a:cubicBezTo>
                    <a:pt x="101" y="156"/>
                    <a:pt x="101" y="156"/>
                    <a:pt x="101" y="156"/>
                  </a:cubicBezTo>
                  <a:close/>
                  <a:moveTo>
                    <a:pt x="137" y="158"/>
                  </a:moveTo>
                  <a:cubicBezTo>
                    <a:pt x="138" y="157"/>
                    <a:pt x="139" y="157"/>
                    <a:pt x="139" y="156"/>
                  </a:cubicBezTo>
                  <a:cubicBezTo>
                    <a:pt x="138" y="156"/>
                    <a:pt x="137" y="157"/>
                    <a:pt x="137" y="158"/>
                  </a:cubicBezTo>
                  <a:close/>
                  <a:moveTo>
                    <a:pt x="83" y="157"/>
                  </a:moveTo>
                  <a:cubicBezTo>
                    <a:pt x="83" y="156"/>
                    <a:pt x="81" y="156"/>
                    <a:pt x="81" y="157"/>
                  </a:cubicBezTo>
                  <a:cubicBezTo>
                    <a:pt x="81" y="157"/>
                    <a:pt x="82" y="157"/>
                    <a:pt x="83" y="157"/>
                  </a:cubicBezTo>
                  <a:close/>
                  <a:moveTo>
                    <a:pt x="76" y="157"/>
                  </a:moveTo>
                  <a:cubicBezTo>
                    <a:pt x="76" y="157"/>
                    <a:pt x="76" y="157"/>
                    <a:pt x="76" y="157"/>
                  </a:cubicBezTo>
                  <a:cubicBezTo>
                    <a:pt x="77" y="157"/>
                    <a:pt x="78" y="158"/>
                    <a:pt x="79" y="157"/>
                  </a:cubicBezTo>
                  <a:cubicBezTo>
                    <a:pt x="78" y="157"/>
                    <a:pt x="77" y="157"/>
                    <a:pt x="76" y="157"/>
                  </a:cubicBezTo>
                  <a:close/>
                  <a:moveTo>
                    <a:pt x="85" y="157"/>
                  </a:moveTo>
                  <a:cubicBezTo>
                    <a:pt x="85" y="157"/>
                    <a:pt x="84" y="157"/>
                    <a:pt x="84" y="157"/>
                  </a:cubicBezTo>
                  <a:cubicBezTo>
                    <a:pt x="84" y="158"/>
                    <a:pt x="85" y="158"/>
                    <a:pt x="85" y="157"/>
                  </a:cubicBezTo>
                  <a:close/>
                  <a:moveTo>
                    <a:pt x="107" y="157"/>
                  </a:moveTo>
                  <a:cubicBezTo>
                    <a:pt x="106" y="157"/>
                    <a:pt x="105" y="157"/>
                    <a:pt x="105" y="157"/>
                  </a:cubicBezTo>
                  <a:cubicBezTo>
                    <a:pt x="106" y="157"/>
                    <a:pt x="107" y="157"/>
                    <a:pt x="107" y="157"/>
                  </a:cubicBezTo>
                  <a:close/>
                  <a:moveTo>
                    <a:pt x="133" y="158"/>
                  </a:moveTo>
                  <a:cubicBezTo>
                    <a:pt x="134" y="158"/>
                    <a:pt x="134" y="158"/>
                    <a:pt x="134" y="157"/>
                  </a:cubicBezTo>
                  <a:cubicBezTo>
                    <a:pt x="133" y="157"/>
                    <a:pt x="133" y="158"/>
                    <a:pt x="133" y="158"/>
                  </a:cubicBezTo>
                  <a:close/>
                  <a:moveTo>
                    <a:pt x="127" y="158"/>
                  </a:moveTo>
                  <a:cubicBezTo>
                    <a:pt x="128" y="158"/>
                    <a:pt x="128" y="158"/>
                    <a:pt x="127" y="158"/>
                  </a:cubicBezTo>
                  <a:cubicBezTo>
                    <a:pt x="127" y="158"/>
                    <a:pt x="127" y="158"/>
                    <a:pt x="127" y="158"/>
                  </a:cubicBezTo>
                  <a:close/>
                  <a:moveTo>
                    <a:pt x="50" y="158"/>
                  </a:moveTo>
                  <a:cubicBezTo>
                    <a:pt x="49" y="159"/>
                    <a:pt x="48" y="158"/>
                    <a:pt x="47" y="158"/>
                  </a:cubicBezTo>
                  <a:cubicBezTo>
                    <a:pt x="49" y="159"/>
                    <a:pt x="50" y="161"/>
                    <a:pt x="52" y="159"/>
                  </a:cubicBezTo>
                  <a:cubicBezTo>
                    <a:pt x="51" y="159"/>
                    <a:pt x="51" y="159"/>
                    <a:pt x="50" y="158"/>
                  </a:cubicBezTo>
                  <a:close/>
                  <a:moveTo>
                    <a:pt x="87" y="158"/>
                  </a:moveTo>
                  <a:cubicBezTo>
                    <a:pt x="88" y="158"/>
                    <a:pt x="89" y="159"/>
                    <a:pt x="89" y="158"/>
                  </a:cubicBezTo>
                  <a:cubicBezTo>
                    <a:pt x="89" y="158"/>
                    <a:pt x="87" y="158"/>
                    <a:pt x="87" y="158"/>
                  </a:cubicBezTo>
                  <a:close/>
                  <a:moveTo>
                    <a:pt x="100" y="158"/>
                  </a:moveTo>
                  <a:cubicBezTo>
                    <a:pt x="100" y="158"/>
                    <a:pt x="99" y="158"/>
                    <a:pt x="99" y="158"/>
                  </a:cubicBezTo>
                  <a:cubicBezTo>
                    <a:pt x="99" y="158"/>
                    <a:pt x="99" y="158"/>
                    <a:pt x="99" y="158"/>
                  </a:cubicBezTo>
                  <a:cubicBezTo>
                    <a:pt x="98" y="158"/>
                    <a:pt x="98" y="158"/>
                    <a:pt x="98" y="158"/>
                  </a:cubicBezTo>
                  <a:cubicBezTo>
                    <a:pt x="98" y="158"/>
                    <a:pt x="98" y="158"/>
                    <a:pt x="98" y="159"/>
                  </a:cubicBezTo>
                  <a:cubicBezTo>
                    <a:pt x="98" y="159"/>
                    <a:pt x="98" y="159"/>
                    <a:pt x="98" y="159"/>
                  </a:cubicBezTo>
                  <a:cubicBezTo>
                    <a:pt x="99" y="159"/>
                    <a:pt x="100" y="159"/>
                    <a:pt x="100" y="158"/>
                  </a:cubicBezTo>
                  <a:close/>
                  <a:moveTo>
                    <a:pt x="45" y="160"/>
                  </a:moveTo>
                  <a:cubicBezTo>
                    <a:pt x="43" y="159"/>
                    <a:pt x="42" y="158"/>
                    <a:pt x="41" y="158"/>
                  </a:cubicBezTo>
                  <a:cubicBezTo>
                    <a:pt x="42" y="159"/>
                    <a:pt x="43" y="160"/>
                    <a:pt x="45" y="160"/>
                  </a:cubicBezTo>
                  <a:close/>
                  <a:moveTo>
                    <a:pt x="136" y="158"/>
                  </a:moveTo>
                  <a:cubicBezTo>
                    <a:pt x="136" y="159"/>
                    <a:pt x="136" y="159"/>
                    <a:pt x="136" y="159"/>
                  </a:cubicBezTo>
                  <a:cubicBezTo>
                    <a:pt x="136" y="159"/>
                    <a:pt x="136" y="158"/>
                    <a:pt x="136" y="158"/>
                  </a:cubicBezTo>
                  <a:cubicBezTo>
                    <a:pt x="136" y="158"/>
                    <a:pt x="136" y="158"/>
                    <a:pt x="136" y="158"/>
                  </a:cubicBezTo>
                  <a:close/>
                  <a:moveTo>
                    <a:pt x="90" y="159"/>
                  </a:moveTo>
                  <a:cubicBezTo>
                    <a:pt x="91" y="159"/>
                    <a:pt x="92" y="159"/>
                    <a:pt x="92" y="158"/>
                  </a:cubicBezTo>
                  <a:cubicBezTo>
                    <a:pt x="92" y="158"/>
                    <a:pt x="91" y="158"/>
                    <a:pt x="90" y="159"/>
                  </a:cubicBezTo>
                  <a:close/>
                  <a:moveTo>
                    <a:pt x="97" y="158"/>
                  </a:moveTo>
                  <a:cubicBezTo>
                    <a:pt x="97" y="159"/>
                    <a:pt x="97" y="159"/>
                    <a:pt x="97" y="158"/>
                  </a:cubicBezTo>
                  <a:cubicBezTo>
                    <a:pt x="97" y="158"/>
                    <a:pt x="97" y="158"/>
                    <a:pt x="97" y="158"/>
                  </a:cubicBezTo>
                  <a:close/>
                  <a:moveTo>
                    <a:pt x="89" y="159"/>
                  </a:moveTo>
                  <a:cubicBezTo>
                    <a:pt x="89" y="159"/>
                    <a:pt x="90" y="159"/>
                    <a:pt x="90" y="159"/>
                  </a:cubicBezTo>
                  <a:cubicBezTo>
                    <a:pt x="90" y="159"/>
                    <a:pt x="90" y="159"/>
                    <a:pt x="90" y="159"/>
                  </a:cubicBezTo>
                  <a:cubicBezTo>
                    <a:pt x="90" y="159"/>
                    <a:pt x="90" y="159"/>
                    <a:pt x="89" y="159"/>
                  </a:cubicBezTo>
                  <a:close/>
                  <a:moveTo>
                    <a:pt x="88" y="159"/>
                  </a:moveTo>
                  <a:cubicBezTo>
                    <a:pt x="87" y="159"/>
                    <a:pt x="85" y="159"/>
                    <a:pt x="84" y="160"/>
                  </a:cubicBezTo>
                  <a:cubicBezTo>
                    <a:pt x="85" y="160"/>
                    <a:pt x="88" y="161"/>
                    <a:pt x="88" y="159"/>
                  </a:cubicBezTo>
                  <a:close/>
                  <a:moveTo>
                    <a:pt x="98" y="160"/>
                  </a:moveTo>
                  <a:cubicBezTo>
                    <a:pt x="96" y="159"/>
                    <a:pt x="94" y="160"/>
                    <a:pt x="93" y="160"/>
                  </a:cubicBezTo>
                  <a:cubicBezTo>
                    <a:pt x="92" y="160"/>
                    <a:pt x="91" y="160"/>
                    <a:pt x="90" y="161"/>
                  </a:cubicBezTo>
                  <a:cubicBezTo>
                    <a:pt x="89" y="161"/>
                    <a:pt x="88" y="161"/>
                    <a:pt x="88" y="162"/>
                  </a:cubicBezTo>
                  <a:cubicBezTo>
                    <a:pt x="88" y="162"/>
                    <a:pt x="89" y="162"/>
                    <a:pt x="89" y="162"/>
                  </a:cubicBezTo>
                  <a:cubicBezTo>
                    <a:pt x="89" y="162"/>
                    <a:pt x="90" y="162"/>
                    <a:pt x="90" y="162"/>
                  </a:cubicBezTo>
                  <a:cubicBezTo>
                    <a:pt x="90" y="162"/>
                    <a:pt x="90" y="162"/>
                    <a:pt x="91" y="162"/>
                  </a:cubicBezTo>
                  <a:cubicBezTo>
                    <a:pt x="91" y="162"/>
                    <a:pt x="91" y="162"/>
                    <a:pt x="91" y="162"/>
                  </a:cubicBezTo>
                  <a:cubicBezTo>
                    <a:pt x="91" y="162"/>
                    <a:pt x="92" y="162"/>
                    <a:pt x="92" y="162"/>
                  </a:cubicBezTo>
                  <a:cubicBezTo>
                    <a:pt x="92" y="161"/>
                    <a:pt x="92" y="161"/>
                    <a:pt x="92" y="161"/>
                  </a:cubicBezTo>
                  <a:cubicBezTo>
                    <a:pt x="93" y="161"/>
                    <a:pt x="94" y="161"/>
                    <a:pt x="95" y="161"/>
                  </a:cubicBezTo>
                  <a:cubicBezTo>
                    <a:pt x="95" y="161"/>
                    <a:pt x="95" y="161"/>
                    <a:pt x="96" y="160"/>
                  </a:cubicBezTo>
                  <a:cubicBezTo>
                    <a:pt x="96" y="160"/>
                    <a:pt x="97" y="160"/>
                    <a:pt x="98" y="160"/>
                  </a:cubicBezTo>
                  <a:close/>
                  <a:moveTo>
                    <a:pt x="102" y="160"/>
                  </a:moveTo>
                  <a:cubicBezTo>
                    <a:pt x="102" y="160"/>
                    <a:pt x="101" y="160"/>
                    <a:pt x="100" y="160"/>
                  </a:cubicBezTo>
                  <a:cubicBezTo>
                    <a:pt x="101" y="160"/>
                    <a:pt x="102" y="161"/>
                    <a:pt x="102" y="160"/>
                  </a:cubicBezTo>
                  <a:close/>
                  <a:moveTo>
                    <a:pt x="122" y="160"/>
                  </a:moveTo>
                  <a:cubicBezTo>
                    <a:pt x="122" y="160"/>
                    <a:pt x="123" y="161"/>
                    <a:pt x="122" y="161"/>
                  </a:cubicBezTo>
                  <a:cubicBezTo>
                    <a:pt x="123" y="162"/>
                    <a:pt x="124" y="160"/>
                    <a:pt x="122" y="160"/>
                  </a:cubicBezTo>
                  <a:close/>
                  <a:moveTo>
                    <a:pt x="125" y="160"/>
                  </a:moveTo>
                  <a:cubicBezTo>
                    <a:pt x="125" y="161"/>
                    <a:pt x="125" y="161"/>
                    <a:pt x="125" y="160"/>
                  </a:cubicBezTo>
                  <a:cubicBezTo>
                    <a:pt x="125" y="160"/>
                    <a:pt x="125" y="160"/>
                    <a:pt x="125" y="160"/>
                  </a:cubicBezTo>
                  <a:close/>
                  <a:moveTo>
                    <a:pt x="139" y="162"/>
                  </a:moveTo>
                  <a:cubicBezTo>
                    <a:pt x="140" y="162"/>
                    <a:pt x="140" y="162"/>
                    <a:pt x="140" y="161"/>
                  </a:cubicBezTo>
                  <a:cubicBezTo>
                    <a:pt x="140" y="161"/>
                    <a:pt x="139" y="161"/>
                    <a:pt x="139" y="162"/>
                  </a:cubicBezTo>
                  <a:close/>
                  <a:moveTo>
                    <a:pt x="66" y="162"/>
                  </a:moveTo>
                  <a:cubicBezTo>
                    <a:pt x="66" y="162"/>
                    <a:pt x="65" y="162"/>
                    <a:pt x="64" y="162"/>
                  </a:cubicBezTo>
                  <a:cubicBezTo>
                    <a:pt x="65" y="162"/>
                    <a:pt x="66" y="163"/>
                    <a:pt x="67" y="163"/>
                  </a:cubicBezTo>
                  <a:cubicBezTo>
                    <a:pt x="67" y="162"/>
                    <a:pt x="68" y="162"/>
                    <a:pt x="68" y="161"/>
                  </a:cubicBezTo>
                  <a:cubicBezTo>
                    <a:pt x="68" y="161"/>
                    <a:pt x="67" y="161"/>
                    <a:pt x="67" y="161"/>
                  </a:cubicBezTo>
                  <a:cubicBezTo>
                    <a:pt x="66" y="161"/>
                    <a:pt x="67" y="162"/>
                    <a:pt x="66" y="162"/>
                  </a:cubicBezTo>
                  <a:close/>
                  <a:moveTo>
                    <a:pt x="96" y="162"/>
                  </a:moveTo>
                  <a:cubicBezTo>
                    <a:pt x="97" y="162"/>
                    <a:pt x="98" y="162"/>
                    <a:pt x="98" y="161"/>
                  </a:cubicBezTo>
                  <a:cubicBezTo>
                    <a:pt x="97" y="161"/>
                    <a:pt x="96" y="161"/>
                    <a:pt x="96" y="162"/>
                  </a:cubicBezTo>
                  <a:close/>
                  <a:moveTo>
                    <a:pt x="40" y="162"/>
                  </a:moveTo>
                  <a:cubicBezTo>
                    <a:pt x="40" y="163"/>
                    <a:pt x="40" y="163"/>
                    <a:pt x="41" y="163"/>
                  </a:cubicBezTo>
                  <a:cubicBezTo>
                    <a:pt x="41" y="163"/>
                    <a:pt x="41" y="162"/>
                    <a:pt x="40" y="162"/>
                  </a:cubicBezTo>
                  <a:close/>
                  <a:moveTo>
                    <a:pt x="84" y="162"/>
                  </a:moveTo>
                  <a:cubicBezTo>
                    <a:pt x="84" y="162"/>
                    <a:pt x="83" y="162"/>
                    <a:pt x="83" y="162"/>
                  </a:cubicBezTo>
                  <a:cubicBezTo>
                    <a:pt x="83" y="163"/>
                    <a:pt x="84" y="163"/>
                    <a:pt x="84" y="162"/>
                  </a:cubicBezTo>
                  <a:close/>
                  <a:moveTo>
                    <a:pt x="101" y="163"/>
                  </a:moveTo>
                  <a:cubicBezTo>
                    <a:pt x="101" y="163"/>
                    <a:pt x="101" y="163"/>
                    <a:pt x="102" y="163"/>
                  </a:cubicBezTo>
                  <a:cubicBezTo>
                    <a:pt x="102" y="162"/>
                    <a:pt x="101" y="163"/>
                    <a:pt x="101" y="163"/>
                  </a:cubicBezTo>
                  <a:close/>
                  <a:moveTo>
                    <a:pt x="50" y="164"/>
                  </a:moveTo>
                  <a:cubicBezTo>
                    <a:pt x="50" y="163"/>
                    <a:pt x="49" y="163"/>
                    <a:pt x="49" y="163"/>
                  </a:cubicBezTo>
                  <a:cubicBezTo>
                    <a:pt x="47" y="164"/>
                    <a:pt x="50" y="165"/>
                    <a:pt x="51" y="164"/>
                  </a:cubicBezTo>
                  <a:cubicBezTo>
                    <a:pt x="51" y="164"/>
                    <a:pt x="50" y="164"/>
                    <a:pt x="50" y="164"/>
                  </a:cubicBezTo>
                  <a:close/>
                  <a:moveTo>
                    <a:pt x="87" y="167"/>
                  </a:moveTo>
                  <a:cubicBezTo>
                    <a:pt x="87" y="166"/>
                    <a:pt x="88" y="167"/>
                    <a:pt x="89" y="167"/>
                  </a:cubicBezTo>
                  <a:cubicBezTo>
                    <a:pt x="90" y="167"/>
                    <a:pt x="92" y="165"/>
                    <a:pt x="94" y="166"/>
                  </a:cubicBezTo>
                  <a:cubicBezTo>
                    <a:pt x="94" y="165"/>
                    <a:pt x="93" y="166"/>
                    <a:pt x="92" y="165"/>
                  </a:cubicBezTo>
                  <a:cubicBezTo>
                    <a:pt x="92" y="165"/>
                    <a:pt x="91" y="164"/>
                    <a:pt x="91" y="163"/>
                  </a:cubicBezTo>
                  <a:cubicBezTo>
                    <a:pt x="90" y="163"/>
                    <a:pt x="89" y="164"/>
                    <a:pt x="88" y="163"/>
                  </a:cubicBezTo>
                  <a:cubicBezTo>
                    <a:pt x="88" y="163"/>
                    <a:pt x="89" y="163"/>
                    <a:pt x="89" y="163"/>
                  </a:cubicBezTo>
                  <a:cubicBezTo>
                    <a:pt x="88" y="163"/>
                    <a:pt x="87" y="163"/>
                    <a:pt x="86" y="163"/>
                  </a:cubicBezTo>
                  <a:cubicBezTo>
                    <a:pt x="87" y="163"/>
                    <a:pt x="87" y="163"/>
                    <a:pt x="88" y="163"/>
                  </a:cubicBezTo>
                  <a:cubicBezTo>
                    <a:pt x="86" y="164"/>
                    <a:pt x="83" y="163"/>
                    <a:pt x="82" y="165"/>
                  </a:cubicBezTo>
                  <a:cubicBezTo>
                    <a:pt x="83" y="165"/>
                    <a:pt x="83" y="165"/>
                    <a:pt x="83" y="165"/>
                  </a:cubicBezTo>
                  <a:cubicBezTo>
                    <a:pt x="84" y="165"/>
                    <a:pt x="85" y="166"/>
                    <a:pt x="85" y="166"/>
                  </a:cubicBezTo>
                  <a:cubicBezTo>
                    <a:pt x="83" y="166"/>
                    <a:pt x="81" y="167"/>
                    <a:pt x="80" y="167"/>
                  </a:cubicBezTo>
                  <a:cubicBezTo>
                    <a:pt x="79" y="168"/>
                    <a:pt x="78" y="168"/>
                    <a:pt x="78" y="168"/>
                  </a:cubicBezTo>
                  <a:cubicBezTo>
                    <a:pt x="77" y="168"/>
                    <a:pt x="77" y="168"/>
                    <a:pt x="76" y="168"/>
                  </a:cubicBezTo>
                  <a:cubicBezTo>
                    <a:pt x="76" y="168"/>
                    <a:pt x="75" y="168"/>
                    <a:pt x="74" y="167"/>
                  </a:cubicBezTo>
                  <a:cubicBezTo>
                    <a:pt x="73" y="167"/>
                    <a:pt x="72" y="167"/>
                    <a:pt x="70" y="167"/>
                  </a:cubicBezTo>
                  <a:cubicBezTo>
                    <a:pt x="71" y="168"/>
                    <a:pt x="73" y="168"/>
                    <a:pt x="75" y="168"/>
                  </a:cubicBezTo>
                  <a:cubicBezTo>
                    <a:pt x="75" y="168"/>
                    <a:pt x="76" y="168"/>
                    <a:pt x="77" y="168"/>
                  </a:cubicBezTo>
                  <a:cubicBezTo>
                    <a:pt x="77" y="168"/>
                    <a:pt x="77" y="168"/>
                    <a:pt x="77" y="168"/>
                  </a:cubicBezTo>
                  <a:cubicBezTo>
                    <a:pt x="78" y="169"/>
                    <a:pt x="80" y="168"/>
                    <a:pt x="81" y="169"/>
                  </a:cubicBezTo>
                  <a:cubicBezTo>
                    <a:pt x="80" y="170"/>
                    <a:pt x="79" y="169"/>
                    <a:pt x="78" y="170"/>
                  </a:cubicBezTo>
                  <a:cubicBezTo>
                    <a:pt x="79" y="170"/>
                    <a:pt x="80" y="169"/>
                    <a:pt x="81" y="170"/>
                  </a:cubicBezTo>
                  <a:cubicBezTo>
                    <a:pt x="82" y="169"/>
                    <a:pt x="84" y="169"/>
                    <a:pt x="86" y="169"/>
                  </a:cubicBezTo>
                  <a:cubicBezTo>
                    <a:pt x="86" y="169"/>
                    <a:pt x="87" y="169"/>
                    <a:pt x="87" y="169"/>
                  </a:cubicBezTo>
                  <a:cubicBezTo>
                    <a:pt x="87" y="168"/>
                    <a:pt x="87" y="168"/>
                    <a:pt x="87" y="167"/>
                  </a:cubicBezTo>
                  <a:close/>
                  <a:moveTo>
                    <a:pt x="100" y="164"/>
                  </a:moveTo>
                  <a:cubicBezTo>
                    <a:pt x="100" y="163"/>
                    <a:pt x="100" y="163"/>
                    <a:pt x="100" y="163"/>
                  </a:cubicBezTo>
                  <a:cubicBezTo>
                    <a:pt x="100" y="163"/>
                    <a:pt x="99" y="163"/>
                    <a:pt x="99" y="164"/>
                  </a:cubicBezTo>
                  <a:cubicBezTo>
                    <a:pt x="99" y="164"/>
                    <a:pt x="100" y="164"/>
                    <a:pt x="100" y="164"/>
                  </a:cubicBezTo>
                  <a:close/>
                  <a:moveTo>
                    <a:pt x="82" y="163"/>
                  </a:moveTo>
                  <a:cubicBezTo>
                    <a:pt x="81" y="163"/>
                    <a:pt x="81" y="164"/>
                    <a:pt x="81" y="164"/>
                  </a:cubicBezTo>
                  <a:cubicBezTo>
                    <a:pt x="81" y="164"/>
                    <a:pt x="82" y="164"/>
                    <a:pt x="82" y="164"/>
                  </a:cubicBezTo>
                  <a:lnTo>
                    <a:pt x="82" y="163"/>
                  </a:lnTo>
                  <a:close/>
                  <a:moveTo>
                    <a:pt x="109" y="164"/>
                  </a:moveTo>
                  <a:cubicBezTo>
                    <a:pt x="110" y="164"/>
                    <a:pt x="110" y="164"/>
                    <a:pt x="110" y="164"/>
                  </a:cubicBezTo>
                  <a:cubicBezTo>
                    <a:pt x="110" y="164"/>
                    <a:pt x="109" y="164"/>
                    <a:pt x="109" y="164"/>
                  </a:cubicBezTo>
                  <a:close/>
                  <a:moveTo>
                    <a:pt x="68" y="165"/>
                  </a:moveTo>
                  <a:cubicBezTo>
                    <a:pt x="67" y="165"/>
                    <a:pt x="67" y="164"/>
                    <a:pt x="66" y="165"/>
                  </a:cubicBezTo>
                  <a:cubicBezTo>
                    <a:pt x="66" y="165"/>
                    <a:pt x="67" y="165"/>
                    <a:pt x="68" y="165"/>
                  </a:cubicBezTo>
                  <a:close/>
                  <a:moveTo>
                    <a:pt x="95" y="165"/>
                  </a:moveTo>
                  <a:cubicBezTo>
                    <a:pt x="95" y="165"/>
                    <a:pt x="96" y="165"/>
                    <a:pt x="96" y="165"/>
                  </a:cubicBezTo>
                  <a:cubicBezTo>
                    <a:pt x="96" y="165"/>
                    <a:pt x="95" y="165"/>
                    <a:pt x="95" y="165"/>
                  </a:cubicBezTo>
                  <a:close/>
                  <a:moveTo>
                    <a:pt x="81" y="165"/>
                  </a:moveTo>
                  <a:cubicBezTo>
                    <a:pt x="81" y="165"/>
                    <a:pt x="82" y="165"/>
                    <a:pt x="82" y="165"/>
                  </a:cubicBezTo>
                  <a:cubicBezTo>
                    <a:pt x="81" y="165"/>
                    <a:pt x="81" y="165"/>
                    <a:pt x="81" y="165"/>
                  </a:cubicBezTo>
                  <a:close/>
                  <a:moveTo>
                    <a:pt x="75" y="166"/>
                  </a:moveTo>
                  <a:cubicBezTo>
                    <a:pt x="74" y="166"/>
                    <a:pt x="73" y="166"/>
                    <a:pt x="72" y="166"/>
                  </a:cubicBezTo>
                  <a:cubicBezTo>
                    <a:pt x="72" y="166"/>
                    <a:pt x="74" y="166"/>
                    <a:pt x="75" y="166"/>
                  </a:cubicBezTo>
                  <a:close/>
                  <a:moveTo>
                    <a:pt x="97" y="166"/>
                  </a:moveTo>
                  <a:cubicBezTo>
                    <a:pt x="97" y="166"/>
                    <a:pt x="96" y="166"/>
                    <a:pt x="96" y="166"/>
                  </a:cubicBezTo>
                  <a:cubicBezTo>
                    <a:pt x="96" y="167"/>
                    <a:pt x="97" y="167"/>
                    <a:pt x="97" y="166"/>
                  </a:cubicBezTo>
                  <a:close/>
                  <a:moveTo>
                    <a:pt x="77" y="166"/>
                  </a:moveTo>
                  <a:cubicBezTo>
                    <a:pt x="76" y="166"/>
                    <a:pt x="75" y="166"/>
                    <a:pt x="75" y="166"/>
                  </a:cubicBezTo>
                  <a:cubicBezTo>
                    <a:pt x="75" y="166"/>
                    <a:pt x="76" y="167"/>
                    <a:pt x="77" y="166"/>
                  </a:cubicBezTo>
                  <a:close/>
                  <a:moveTo>
                    <a:pt x="103" y="167"/>
                  </a:moveTo>
                  <a:cubicBezTo>
                    <a:pt x="103" y="166"/>
                    <a:pt x="104" y="166"/>
                    <a:pt x="104" y="166"/>
                  </a:cubicBezTo>
                  <a:cubicBezTo>
                    <a:pt x="103" y="166"/>
                    <a:pt x="103" y="166"/>
                    <a:pt x="103" y="166"/>
                  </a:cubicBezTo>
                  <a:cubicBezTo>
                    <a:pt x="103" y="167"/>
                    <a:pt x="103" y="167"/>
                    <a:pt x="103" y="167"/>
                  </a:cubicBezTo>
                  <a:close/>
                  <a:moveTo>
                    <a:pt x="107" y="167"/>
                  </a:moveTo>
                  <a:cubicBezTo>
                    <a:pt x="107" y="167"/>
                    <a:pt x="107" y="167"/>
                    <a:pt x="107" y="167"/>
                  </a:cubicBezTo>
                  <a:cubicBezTo>
                    <a:pt x="106" y="167"/>
                    <a:pt x="106" y="167"/>
                    <a:pt x="106" y="167"/>
                  </a:cubicBezTo>
                  <a:cubicBezTo>
                    <a:pt x="106" y="168"/>
                    <a:pt x="106" y="167"/>
                    <a:pt x="106" y="168"/>
                  </a:cubicBezTo>
                  <a:cubicBezTo>
                    <a:pt x="107" y="168"/>
                    <a:pt x="107" y="168"/>
                    <a:pt x="107" y="167"/>
                  </a:cubicBezTo>
                  <a:cubicBezTo>
                    <a:pt x="107" y="167"/>
                    <a:pt x="107" y="167"/>
                    <a:pt x="107" y="167"/>
                  </a:cubicBezTo>
                  <a:close/>
                  <a:moveTo>
                    <a:pt x="64" y="167"/>
                  </a:moveTo>
                  <a:cubicBezTo>
                    <a:pt x="65" y="168"/>
                    <a:pt x="66" y="168"/>
                    <a:pt x="67" y="168"/>
                  </a:cubicBezTo>
                  <a:cubicBezTo>
                    <a:pt x="66" y="167"/>
                    <a:pt x="65" y="167"/>
                    <a:pt x="64" y="167"/>
                  </a:cubicBezTo>
                  <a:close/>
                  <a:moveTo>
                    <a:pt x="96" y="171"/>
                  </a:moveTo>
                  <a:cubicBezTo>
                    <a:pt x="95" y="170"/>
                    <a:pt x="96" y="169"/>
                    <a:pt x="97" y="168"/>
                  </a:cubicBezTo>
                  <a:cubicBezTo>
                    <a:pt x="96" y="167"/>
                    <a:pt x="95" y="167"/>
                    <a:pt x="95" y="167"/>
                  </a:cubicBezTo>
                  <a:cubicBezTo>
                    <a:pt x="94" y="168"/>
                    <a:pt x="91" y="168"/>
                    <a:pt x="90" y="169"/>
                  </a:cubicBezTo>
                  <a:cubicBezTo>
                    <a:pt x="89" y="169"/>
                    <a:pt x="89" y="169"/>
                    <a:pt x="89" y="170"/>
                  </a:cubicBezTo>
                  <a:cubicBezTo>
                    <a:pt x="90" y="170"/>
                    <a:pt x="91" y="169"/>
                    <a:pt x="92" y="169"/>
                  </a:cubicBezTo>
                  <a:cubicBezTo>
                    <a:pt x="92" y="170"/>
                    <a:pt x="92" y="170"/>
                    <a:pt x="91" y="170"/>
                  </a:cubicBezTo>
                  <a:cubicBezTo>
                    <a:pt x="92" y="170"/>
                    <a:pt x="92" y="170"/>
                    <a:pt x="92" y="170"/>
                  </a:cubicBezTo>
                  <a:cubicBezTo>
                    <a:pt x="91" y="171"/>
                    <a:pt x="91" y="171"/>
                    <a:pt x="91" y="172"/>
                  </a:cubicBezTo>
                  <a:cubicBezTo>
                    <a:pt x="92" y="172"/>
                    <a:pt x="94" y="172"/>
                    <a:pt x="96" y="171"/>
                  </a:cubicBezTo>
                  <a:close/>
                  <a:moveTo>
                    <a:pt x="91" y="168"/>
                  </a:moveTo>
                  <a:cubicBezTo>
                    <a:pt x="90" y="168"/>
                    <a:pt x="90" y="168"/>
                    <a:pt x="90" y="168"/>
                  </a:cubicBezTo>
                  <a:cubicBezTo>
                    <a:pt x="91" y="168"/>
                    <a:pt x="92" y="168"/>
                    <a:pt x="93" y="168"/>
                  </a:cubicBezTo>
                  <a:cubicBezTo>
                    <a:pt x="93" y="167"/>
                    <a:pt x="92" y="168"/>
                    <a:pt x="91" y="168"/>
                  </a:cubicBezTo>
                  <a:close/>
                  <a:moveTo>
                    <a:pt x="107" y="168"/>
                  </a:moveTo>
                  <a:cubicBezTo>
                    <a:pt x="108" y="168"/>
                    <a:pt x="109" y="168"/>
                    <a:pt x="109" y="167"/>
                  </a:cubicBezTo>
                  <a:cubicBezTo>
                    <a:pt x="108" y="168"/>
                    <a:pt x="107" y="168"/>
                    <a:pt x="107" y="168"/>
                  </a:cubicBezTo>
                  <a:close/>
                  <a:moveTo>
                    <a:pt x="67" y="168"/>
                  </a:moveTo>
                  <a:cubicBezTo>
                    <a:pt x="68" y="169"/>
                    <a:pt x="68" y="169"/>
                    <a:pt x="68" y="169"/>
                  </a:cubicBezTo>
                  <a:cubicBezTo>
                    <a:pt x="68" y="170"/>
                    <a:pt x="70" y="170"/>
                    <a:pt x="70" y="169"/>
                  </a:cubicBezTo>
                  <a:cubicBezTo>
                    <a:pt x="69" y="168"/>
                    <a:pt x="68" y="168"/>
                    <a:pt x="67" y="168"/>
                  </a:cubicBezTo>
                  <a:close/>
                  <a:moveTo>
                    <a:pt x="101" y="170"/>
                  </a:moveTo>
                  <a:cubicBezTo>
                    <a:pt x="101" y="169"/>
                    <a:pt x="100" y="169"/>
                    <a:pt x="99" y="169"/>
                  </a:cubicBezTo>
                  <a:cubicBezTo>
                    <a:pt x="99" y="170"/>
                    <a:pt x="99" y="170"/>
                    <a:pt x="99" y="170"/>
                  </a:cubicBezTo>
                  <a:cubicBezTo>
                    <a:pt x="100" y="170"/>
                    <a:pt x="100" y="171"/>
                    <a:pt x="101" y="171"/>
                  </a:cubicBezTo>
                  <a:cubicBezTo>
                    <a:pt x="101" y="171"/>
                    <a:pt x="101" y="170"/>
                    <a:pt x="101" y="170"/>
                  </a:cubicBezTo>
                  <a:close/>
                  <a:moveTo>
                    <a:pt x="101" y="170"/>
                  </a:moveTo>
                  <a:cubicBezTo>
                    <a:pt x="102" y="169"/>
                    <a:pt x="103" y="170"/>
                    <a:pt x="103" y="169"/>
                  </a:cubicBezTo>
                  <a:cubicBezTo>
                    <a:pt x="103" y="169"/>
                    <a:pt x="102" y="169"/>
                    <a:pt x="101" y="170"/>
                  </a:cubicBezTo>
                  <a:close/>
                  <a:moveTo>
                    <a:pt x="75" y="170"/>
                  </a:moveTo>
                  <a:cubicBezTo>
                    <a:pt x="75" y="170"/>
                    <a:pt x="75" y="170"/>
                    <a:pt x="75" y="170"/>
                  </a:cubicBezTo>
                  <a:cubicBezTo>
                    <a:pt x="75" y="170"/>
                    <a:pt x="75" y="170"/>
                    <a:pt x="75" y="170"/>
                  </a:cubicBezTo>
                  <a:close/>
                  <a:moveTo>
                    <a:pt x="109" y="170"/>
                  </a:moveTo>
                  <a:cubicBezTo>
                    <a:pt x="108" y="171"/>
                    <a:pt x="108" y="171"/>
                    <a:pt x="108" y="171"/>
                  </a:cubicBezTo>
                  <a:cubicBezTo>
                    <a:pt x="108" y="172"/>
                    <a:pt x="109" y="172"/>
                    <a:pt x="109" y="171"/>
                  </a:cubicBezTo>
                  <a:cubicBezTo>
                    <a:pt x="109" y="171"/>
                    <a:pt x="109" y="170"/>
                    <a:pt x="109" y="170"/>
                  </a:cubicBezTo>
                  <a:close/>
                  <a:moveTo>
                    <a:pt x="74" y="171"/>
                  </a:moveTo>
                  <a:cubicBezTo>
                    <a:pt x="75" y="171"/>
                    <a:pt x="76" y="171"/>
                    <a:pt x="77" y="172"/>
                  </a:cubicBezTo>
                  <a:cubicBezTo>
                    <a:pt x="77" y="171"/>
                    <a:pt x="78" y="172"/>
                    <a:pt x="78" y="171"/>
                  </a:cubicBezTo>
                  <a:cubicBezTo>
                    <a:pt x="76" y="171"/>
                    <a:pt x="75" y="170"/>
                    <a:pt x="74" y="171"/>
                  </a:cubicBezTo>
                  <a:close/>
                  <a:moveTo>
                    <a:pt x="95" y="173"/>
                  </a:moveTo>
                  <a:cubicBezTo>
                    <a:pt x="95" y="173"/>
                    <a:pt x="95" y="173"/>
                    <a:pt x="95" y="173"/>
                  </a:cubicBezTo>
                  <a:cubicBezTo>
                    <a:pt x="96" y="174"/>
                    <a:pt x="97" y="174"/>
                    <a:pt x="98" y="172"/>
                  </a:cubicBezTo>
                  <a:cubicBezTo>
                    <a:pt x="97" y="172"/>
                    <a:pt x="95" y="172"/>
                    <a:pt x="95" y="173"/>
                  </a:cubicBezTo>
                  <a:close/>
                  <a:moveTo>
                    <a:pt x="87" y="173"/>
                  </a:moveTo>
                  <a:cubicBezTo>
                    <a:pt x="87" y="173"/>
                    <a:pt x="87" y="174"/>
                    <a:pt x="88" y="174"/>
                  </a:cubicBezTo>
                  <a:cubicBezTo>
                    <a:pt x="88" y="174"/>
                    <a:pt x="88" y="174"/>
                    <a:pt x="88" y="173"/>
                  </a:cubicBezTo>
                  <a:cubicBezTo>
                    <a:pt x="88" y="173"/>
                    <a:pt x="87" y="173"/>
                    <a:pt x="87" y="173"/>
                  </a:cubicBezTo>
                  <a:close/>
                  <a:moveTo>
                    <a:pt x="115" y="174"/>
                  </a:moveTo>
                  <a:cubicBezTo>
                    <a:pt x="116" y="175"/>
                    <a:pt x="116" y="174"/>
                    <a:pt x="116" y="174"/>
                  </a:cubicBezTo>
                  <a:cubicBezTo>
                    <a:pt x="116" y="174"/>
                    <a:pt x="115" y="174"/>
                    <a:pt x="115" y="174"/>
                  </a:cubicBezTo>
                  <a:close/>
                  <a:moveTo>
                    <a:pt x="101" y="175"/>
                  </a:moveTo>
                  <a:cubicBezTo>
                    <a:pt x="101" y="175"/>
                    <a:pt x="103" y="175"/>
                    <a:pt x="102" y="174"/>
                  </a:cubicBezTo>
                  <a:cubicBezTo>
                    <a:pt x="101" y="174"/>
                    <a:pt x="101" y="175"/>
                    <a:pt x="101" y="175"/>
                  </a:cubicBezTo>
                  <a:close/>
                  <a:moveTo>
                    <a:pt x="92" y="175"/>
                  </a:moveTo>
                  <a:cubicBezTo>
                    <a:pt x="92" y="176"/>
                    <a:pt x="94" y="175"/>
                    <a:pt x="94" y="175"/>
                  </a:cubicBezTo>
                  <a:cubicBezTo>
                    <a:pt x="94" y="174"/>
                    <a:pt x="93" y="175"/>
                    <a:pt x="92" y="175"/>
                  </a:cubicBezTo>
                  <a:close/>
                  <a:moveTo>
                    <a:pt x="79" y="2"/>
                  </a:moveTo>
                  <a:cubicBezTo>
                    <a:pt x="78" y="2"/>
                    <a:pt x="79" y="1"/>
                    <a:pt x="78" y="1"/>
                  </a:cubicBezTo>
                  <a:cubicBezTo>
                    <a:pt x="78" y="2"/>
                    <a:pt x="78" y="2"/>
                    <a:pt x="79" y="2"/>
                  </a:cubicBezTo>
                  <a:close/>
                  <a:moveTo>
                    <a:pt x="54" y="5"/>
                  </a:moveTo>
                  <a:cubicBezTo>
                    <a:pt x="54" y="6"/>
                    <a:pt x="53" y="5"/>
                    <a:pt x="52" y="6"/>
                  </a:cubicBezTo>
                  <a:cubicBezTo>
                    <a:pt x="51" y="6"/>
                    <a:pt x="51" y="7"/>
                    <a:pt x="50" y="7"/>
                  </a:cubicBezTo>
                  <a:cubicBezTo>
                    <a:pt x="50" y="7"/>
                    <a:pt x="50" y="7"/>
                    <a:pt x="49" y="7"/>
                  </a:cubicBezTo>
                  <a:cubicBezTo>
                    <a:pt x="48" y="7"/>
                    <a:pt x="47" y="8"/>
                    <a:pt x="46" y="8"/>
                  </a:cubicBezTo>
                  <a:cubicBezTo>
                    <a:pt x="46" y="9"/>
                    <a:pt x="45" y="9"/>
                    <a:pt x="44" y="9"/>
                  </a:cubicBezTo>
                  <a:cubicBezTo>
                    <a:pt x="44" y="9"/>
                    <a:pt x="44" y="9"/>
                    <a:pt x="44" y="10"/>
                  </a:cubicBezTo>
                  <a:cubicBezTo>
                    <a:pt x="44" y="10"/>
                    <a:pt x="43" y="10"/>
                    <a:pt x="43" y="10"/>
                  </a:cubicBezTo>
                  <a:cubicBezTo>
                    <a:pt x="44" y="11"/>
                    <a:pt x="44" y="10"/>
                    <a:pt x="45" y="9"/>
                  </a:cubicBezTo>
                  <a:cubicBezTo>
                    <a:pt x="46" y="9"/>
                    <a:pt x="47" y="9"/>
                    <a:pt x="48" y="9"/>
                  </a:cubicBezTo>
                  <a:cubicBezTo>
                    <a:pt x="49" y="8"/>
                    <a:pt x="50" y="8"/>
                    <a:pt x="51" y="8"/>
                  </a:cubicBezTo>
                  <a:cubicBezTo>
                    <a:pt x="52" y="8"/>
                    <a:pt x="52" y="8"/>
                    <a:pt x="53" y="9"/>
                  </a:cubicBezTo>
                  <a:cubicBezTo>
                    <a:pt x="53" y="8"/>
                    <a:pt x="54" y="8"/>
                    <a:pt x="55" y="9"/>
                  </a:cubicBezTo>
                  <a:cubicBezTo>
                    <a:pt x="56" y="8"/>
                    <a:pt x="58" y="8"/>
                    <a:pt x="59" y="8"/>
                  </a:cubicBezTo>
                  <a:cubicBezTo>
                    <a:pt x="59" y="8"/>
                    <a:pt x="59" y="8"/>
                    <a:pt x="59" y="9"/>
                  </a:cubicBezTo>
                  <a:cubicBezTo>
                    <a:pt x="59" y="9"/>
                    <a:pt x="58" y="9"/>
                    <a:pt x="58" y="9"/>
                  </a:cubicBezTo>
                  <a:cubicBezTo>
                    <a:pt x="60" y="9"/>
                    <a:pt x="63" y="9"/>
                    <a:pt x="66" y="9"/>
                  </a:cubicBezTo>
                  <a:cubicBezTo>
                    <a:pt x="66" y="9"/>
                    <a:pt x="66" y="9"/>
                    <a:pt x="66" y="9"/>
                  </a:cubicBezTo>
                  <a:cubicBezTo>
                    <a:pt x="67" y="9"/>
                    <a:pt x="68" y="8"/>
                    <a:pt x="68" y="9"/>
                  </a:cubicBezTo>
                  <a:cubicBezTo>
                    <a:pt x="68" y="9"/>
                    <a:pt x="68" y="9"/>
                    <a:pt x="69" y="9"/>
                  </a:cubicBezTo>
                  <a:cubicBezTo>
                    <a:pt x="67" y="10"/>
                    <a:pt x="65" y="10"/>
                    <a:pt x="64" y="9"/>
                  </a:cubicBezTo>
                  <a:cubicBezTo>
                    <a:pt x="64" y="10"/>
                    <a:pt x="64" y="10"/>
                    <a:pt x="64" y="10"/>
                  </a:cubicBezTo>
                  <a:cubicBezTo>
                    <a:pt x="65" y="11"/>
                    <a:pt x="66" y="11"/>
                    <a:pt x="68" y="11"/>
                  </a:cubicBezTo>
                  <a:cubicBezTo>
                    <a:pt x="68" y="11"/>
                    <a:pt x="68" y="11"/>
                    <a:pt x="69" y="11"/>
                  </a:cubicBezTo>
                  <a:cubicBezTo>
                    <a:pt x="68" y="9"/>
                    <a:pt x="71" y="11"/>
                    <a:pt x="72" y="10"/>
                  </a:cubicBezTo>
                  <a:cubicBezTo>
                    <a:pt x="72" y="10"/>
                    <a:pt x="72" y="11"/>
                    <a:pt x="72" y="11"/>
                  </a:cubicBezTo>
                  <a:cubicBezTo>
                    <a:pt x="74" y="11"/>
                    <a:pt x="75" y="11"/>
                    <a:pt x="77" y="11"/>
                  </a:cubicBezTo>
                  <a:cubicBezTo>
                    <a:pt x="78" y="11"/>
                    <a:pt x="79" y="11"/>
                    <a:pt x="80" y="11"/>
                  </a:cubicBezTo>
                  <a:cubicBezTo>
                    <a:pt x="80" y="12"/>
                    <a:pt x="80" y="12"/>
                    <a:pt x="80" y="12"/>
                  </a:cubicBezTo>
                  <a:cubicBezTo>
                    <a:pt x="82" y="13"/>
                    <a:pt x="83" y="13"/>
                    <a:pt x="85" y="14"/>
                  </a:cubicBezTo>
                  <a:cubicBezTo>
                    <a:pt x="84" y="13"/>
                    <a:pt x="85" y="13"/>
                    <a:pt x="85" y="13"/>
                  </a:cubicBezTo>
                  <a:cubicBezTo>
                    <a:pt x="84" y="13"/>
                    <a:pt x="85" y="13"/>
                    <a:pt x="84" y="13"/>
                  </a:cubicBezTo>
                  <a:cubicBezTo>
                    <a:pt x="84" y="13"/>
                    <a:pt x="84" y="13"/>
                    <a:pt x="84" y="12"/>
                  </a:cubicBezTo>
                  <a:cubicBezTo>
                    <a:pt x="85" y="13"/>
                    <a:pt x="86" y="14"/>
                    <a:pt x="88" y="13"/>
                  </a:cubicBezTo>
                  <a:cubicBezTo>
                    <a:pt x="88" y="13"/>
                    <a:pt x="87" y="12"/>
                    <a:pt x="86" y="13"/>
                  </a:cubicBezTo>
                  <a:cubicBezTo>
                    <a:pt x="86" y="12"/>
                    <a:pt x="86" y="12"/>
                    <a:pt x="86" y="12"/>
                  </a:cubicBezTo>
                  <a:cubicBezTo>
                    <a:pt x="85" y="12"/>
                    <a:pt x="85" y="12"/>
                    <a:pt x="85" y="12"/>
                  </a:cubicBezTo>
                  <a:cubicBezTo>
                    <a:pt x="85" y="12"/>
                    <a:pt x="84" y="12"/>
                    <a:pt x="85" y="11"/>
                  </a:cubicBezTo>
                  <a:cubicBezTo>
                    <a:pt x="83" y="11"/>
                    <a:pt x="80" y="10"/>
                    <a:pt x="78" y="10"/>
                  </a:cubicBezTo>
                  <a:cubicBezTo>
                    <a:pt x="76" y="9"/>
                    <a:pt x="73" y="9"/>
                    <a:pt x="71" y="9"/>
                  </a:cubicBezTo>
                  <a:cubicBezTo>
                    <a:pt x="70" y="11"/>
                    <a:pt x="69" y="9"/>
                    <a:pt x="68" y="9"/>
                  </a:cubicBezTo>
                  <a:cubicBezTo>
                    <a:pt x="68" y="9"/>
                    <a:pt x="68" y="8"/>
                    <a:pt x="68" y="8"/>
                  </a:cubicBezTo>
                  <a:cubicBezTo>
                    <a:pt x="69" y="8"/>
                    <a:pt x="71" y="8"/>
                    <a:pt x="71" y="8"/>
                  </a:cubicBezTo>
                  <a:cubicBezTo>
                    <a:pt x="71" y="7"/>
                    <a:pt x="70" y="8"/>
                    <a:pt x="70" y="7"/>
                  </a:cubicBezTo>
                  <a:cubicBezTo>
                    <a:pt x="71" y="7"/>
                    <a:pt x="71" y="8"/>
                    <a:pt x="71" y="7"/>
                  </a:cubicBezTo>
                  <a:cubicBezTo>
                    <a:pt x="71" y="7"/>
                    <a:pt x="70" y="7"/>
                    <a:pt x="69" y="7"/>
                  </a:cubicBezTo>
                  <a:cubicBezTo>
                    <a:pt x="69" y="7"/>
                    <a:pt x="70" y="7"/>
                    <a:pt x="69" y="7"/>
                  </a:cubicBezTo>
                  <a:cubicBezTo>
                    <a:pt x="69" y="8"/>
                    <a:pt x="69" y="7"/>
                    <a:pt x="69" y="7"/>
                  </a:cubicBezTo>
                  <a:cubicBezTo>
                    <a:pt x="68" y="8"/>
                    <a:pt x="68" y="7"/>
                    <a:pt x="67" y="7"/>
                  </a:cubicBezTo>
                  <a:cubicBezTo>
                    <a:pt x="67" y="7"/>
                    <a:pt x="65" y="7"/>
                    <a:pt x="65" y="6"/>
                  </a:cubicBezTo>
                  <a:cubicBezTo>
                    <a:pt x="66" y="5"/>
                    <a:pt x="69" y="6"/>
                    <a:pt x="70" y="6"/>
                  </a:cubicBezTo>
                  <a:cubicBezTo>
                    <a:pt x="71" y="6"/>
                    <a:pt x="71" y="6"/>
                    <a:pt x="71" y="6"/>
                  </a:cubicBezTo>
                  <a:cubicBezTo>
                    <a:pt x="72" y="6"/>
                    <a:pt x="73" y="6"/>
                    <a:pt x="73" y="7"/>
                  </a:cubicBezTo>
                  <a:cubicBezTo>
                    <a:pt x="74" y="6"/>
                    <a:pt x="75" y="7"/>
                    <a:pt x="76" y="7"/>
                  </a:cubicBezTo>
                  <a:cubicBezTo>
                    <a:pt x="76" y="7"/>
                    <a:pt x="76" y="7"/>
                    <a:pt x="76" y="7"/>
                  </a:cubicBezTo>
                  <a:cubicBezTo>
                    <a:pt x="78" y="7"/>
                    <a:pt x="78" y="9"/>
                    <a:pt x="80" y="9"/>
                  </a:cubicBezTo>
                  <a:cubicBezTo>
                    <a:pt x="82" y="10"/>
                    <a:pt x="85" y="9"/>
                    <a:pt x="87" y="11"/>
                  </a:cubicBezTo>
                  <a:cubicBezTo>
                    <a:pt x="86" y="11"/>
                    <a:pt x="86" y="10"/>
                    <a:pt x="85" y="11"/>
                  </a:cubicBezTo>
                  <a:cubicBezTo>
                    <a:pt x="86" y="11"/>
                    <a:pt x="88" y="12"/>
                    <a:pt x="89" y="12"/>
                  </a:cubicBezTo>
                  <a:cubicBezTo>
                    <a:pt x="89" y="11"/>
                    <a:pt x="89" y="11"/>
                    <a:pt x="89" y="11"/>
                  </a:cubicBezTo>
                  <a:cubicBezTo>
                    <a:pt x="90" y="11"/>
                    <a:pt x="90" y="11"/>
                    <a:pt x="91" y="12"/>
                  </a:cubicBezTo>
                  <a:cubicBezTo>
                    <a:pt x="91" y="11"/>
                    <a:pt x="91" y="11"/>
                    <a:pt x="92" y="11"/>
                  </a:cubicBezTo>
                  <a:cubicBezTo>
                    <a:pt x="94" y="12"/>
                    <a:pt x="95" y="14"/>
                    <a:pt x="98" y="14"/>
                  </a:cubicBezTo>
                  <a:cubicBezTo>
                    <a:pt x="98" y="14"/>
                    <a:pt x="98" y="14"/>
                    <a:pt x="99" y="14"/>
                  </a:cubicBezTo>
                  <a:cubicBezTo>
                    <a:pt x="100" y="15"/>
                    <a:pt x="100" y="16"/>
                    <a:pt x="101" y="16"/>
                  </a:cubicBezTo>
                  <a:cubicBezTo>
                    <a:pt x="101" y="15"/>
                    <a:pt x="101" y="15"/>
                    <a:pt x="101" y="15"/>
                  </a:cubicBezTo>
                  <a:cubicBezTo>
                    <a:pt x="102" y="15"/>
                    <a:pt x="102" y="15"/>
                    <a:pt x="102" y="15"/>
                  </a:cubicBezTo>
                  <a:cubicBezTo>
                    <a:pt x="104" y="16"/>
                    <a:pt x="106" y="17"/>
                    <a:pt x="107" y="19"/>
                  </a:cubicBezTo>
                  <a:cubicBezTo>
                    <a:pt x="107" y="18"/>
                    <a:pt x="107" y="18"/>
                    <a:pt x="107" y="18"/>
                  </a:cubicBezTo>
                  <a:cubicBezTo>
                    <a:pt x="108" y="20"/>
                    <a:pt x="110" y="20"/>
                    <a:pt x="110" y="23"/>
                  </a:cubicBezTo>
                  <a:cubicBezTo>
                    <a:pt x="111" y="23"/>
                    <a:pt x="111" y="23"/>
                    <a:pt x="111" y="24"/>
                  </a:cubicBezTo>
                  <a:cubicBezTo>
                    <a:pt x="111" y="24"/>
                    <a:pt x="111" y="24"/>
                    <a:pt x="111" y="24"/>
                  </a:cubicBezTo>
                  <a:cubicBezTo>
                    <a:pt x="111" y="24"/>
                    <a:pt x="112" y="24"/>
                    <a:pt x="112" y="23"/>
                  </a:cubicBezTo>
                  <a:cubicBezTo>
                    <a:pt x="111" y="23"/>
                    <a:pt x="111" y="23"/>
                    <a:pt x="111" y="22"/>
                  </a:cubicBezTo>
                  <a:cubicBezTo>
                    <a:pt x="111" y="22"/>
                    <a:pt x="111" y="22"/>
                    <a:pt x="111" y="22"/>
                  </a:cubicBezTo>
                  <a:cubicBezTo>
                    <a:pt x="111" y="20"/>
                    <a:pt x="109" y="20"/>
                    <a:pt x="108" y="18"/>
                  </a:cubicBezTo>
                  <a:cubicBezTo>
                    <a:pt x="108" y="18"/>
                    <a:pt x="108" y="18"/>
                    <a:pt x="107" y="18"/>
                  </a:cubicBezTo>
                  <a:cubicBezTo>
                    <a:pt x="107" y="17"/>
                    <a:pt x="106" y="16"/>
                    <a:pt x="105" y="16"/>
                  </a:cubicBezTo>
                  <a:cubicBezTo>
                    <a:pt x="105" y="16"/>
                    <a:pt x="105" y="16"/>
                    <a:pt x="105" y="16"/>
                  </a:cubicBezTo>
                  <a:cubicBezTo>
                    <a:pt x="105" y="16"/>
                    <a:pt x="106" y="16"/>
                    <a:pt x="106" y="16"/>
                  </a:cubicBezTo>
                  <a:cubicBezTo>
                    <a:pt x="105" y="16"/>
                    <a:pt x="105" y="16"/>
                    <a:pt x="105" y="15"/>
                  </a:cubicBezTo>
                  <a:cubicBezTo>
                    <a:pt x="106" y="15"/>
                    <a:pt x="107" y="17"/>
                    <a:pt x="108" y="17"/>
                  </a:cubicBezTo>
                  <a:cubicBezTo>
                    <a:pt x="107" y="16"/>
                    <a:pt x="107" y="15"/>
                    <a:pt x="105" y="15"/>
                  </a:cubicBezTo>
                  <a:cubicBezTo>
                    <a:pt x="105" y="14"/>
                    <a:pt x="105" y="14"/>
                    <a:pt x="105" y="14"/>
                  </a:cubicBezTo>
                  <a:cubicBezTo>
                    <a:pt x="102" y="12"/>
                    <a:pt x="99" y="11"/>
                    <a:pt x="96" y="9"/>
                  </a:cubicBezTo>
                  <a:cubicBezTo>
                    <a:pt x="96" y="9"/>
                    <a:pt x="96" y="9"/>
                    <a:pt x="96" y="9"/>
                  </a:cubicBezTo>
                  <a:cubicBezTo>
                    <a:pt x="94" y="10"/>
                    <a:pt x="93" y="8"/>
                    <a:pt x="92" y="9"/>
                  </a:cubicBezTo>
                  <a:cubicBezTo>
                    <a:pt x="92" y="8"/>
                    <a:pt x="91" y="9"/>
                    <a:pt x="91" y="8"/>
                  </a:cubicBezTo>
                  <a:cubicBezTo>
                    <a:pt x="91" y="8"/>
                    <a:pt x="92" y="8"/>
                    <a:pt x="92" y="8"/>
                  </a:cubicBezTo>
                  <a:cubicBezTo>
                    <a:pt x="92" y="8"/>
                    <a:pt x="91" y="7"/>
                    <a:pt x="91" y="8"/>
                  </a:cubicBezTo>
                  <a:cubicBezTo>
                    <a:pt x="90" y="8"/>
                    <a:pt x="91" y="8"/>
                    <a:pt x="91" y="8"/>
                  </a:cubicBezTo>
                  <a:cubicBezTo>
                    <a:pt x="90" y="8"/>
                    <a:pt x="89" y="8"/>
                    <a:pt x="89" y="7"/>
                  </a:cubicBezTo>
                  <a:cubicBezTo>
                    <a:pt x="89" y="7"/>
                    <a:pt x="90" y="8"/>
                    <a:pt x="90" y="7"/>
                  </a:cubicBezTo>
                  <a:cubicBezTo>
                    <a:pt x="89" y="7"/>
                    <a:pt x="89" y="6"/>
                    <a:pt x="88" y="7"/>
                  </a:cubicBezTo>
                  <a:cubicBezTo>
                    <a:pt x="88" y="7"/>
                    <a:pt x="89" y="7"/>
                    <a:pt x="89" y="7"/>
                  </a:cubicBezTo>
                  <a:cubicBezTo>
                    <a:pt x="89" y="7"/>
                    <a:pt x="89" y="8"/>
                    <a:pt x="89" y="8"/>
                  </a:cubicBezTo>
                  <a:cubicBezTo>
                    <a:pt x="88" y="8"/>
                    <a:pt x="88" y="7"/>
                    <a:pt x="87" y="7"/>
                  </a:cubicBezTo>
                  <a:cubicBezTo>
                    <a:pt x="87" y="7"/>
                    <a:pt x="87" y="7"/>
                    <a:pt x="87" y="7"/>
                  </a:cubicBezTo>
                  <a:cubicBezTo>
                    <a:pt x="86" y="6"/>
                    <a:pt x="85" y="7"/>
                    <a:pt x="83" y="6"/>
                  </a:cubicBezTo>
                  <a:cubicBezTo>
                    <a:pt x="84" y="6"/>
                    <a:pt x="83" y="6"/>
                    <a:pt x="83" y="6"/>
                  </a:cubicBezTo>
                  <a:cubicBezTo>
                    <a:pt x="83" y="6"/>
                    <a:pt x="83" y="6"/>
                    <a:pt x="83" y="6"/>
                  </a:cubicBezTo>
                  <a:cubicBezTo>
                    <a:pt x="83" y="6"/>
                    <a:pt x="82" y="6"/>
                    <a:pt x="82" y="5"/>
                  </a:cubicBezTo>
                  <a:cubicBezTo>
                    <a:pt x="82" y="5"/>
                    <a:pt x="80" y="5"/>
                    <a:pt x="80" y="5"/>
                  </a:cubicBezTo>
                  <a:cubicBezTo>
                    <a:pt x="79" y="5"/>
                    <a:pt x="79" y="4"/>
                    <a:pt x="79" y="4"/>
                  </a:cubicBezTo>
                  <a:cubicBezTo>
                    <a:pt x="78" y="4"/>
                    <a:pt x="78" y="4"/>
                    <a:pt x="78" y="4"/>
                  </a:cubicBezTo>
                  <a:cubicBezTo>
                    <a:pt x="77" y="4"/>
                    <a:pt x="76" y="4"/>
                    <a:pt x="76" y="4"/>
                  </a:cubicBezTo>
                  <a:cubicBezTo>
                    <a:pt x="75" y="4"/>
                    <a:pt x="74" y="4"/>
                    <a:pt x="73" y="4"/>
                  </a:cubicBezTo>
                  <a:cubicBezTo>
                    <a:pt x="73" y="4"/>
                    <a:pt x="73" y="4"/>
                    <a:pt x="73" y="4"/>
                  </a:cubicBezTo>
                  <a:cubicBezTo>
                    <a:pt x="72" y="3"/>
                    <a:pt x="72" y="3"/>
                    <a:pt x="71" y="4"/>
                  </a:cubicBezTo>
                  <a:cubicBezTo>
                    <a:pt x="70" y="4"/>
                    <a:pt x="69" y="4"/>
                    <a:pt x="68" y="4"/>
                  </a:cubicBezTo>
                  <a:cubicBezTo>
                    <a:pt x="68" y="4"/>
                    <a:pt x="68" y="4"/>
                    <a:pt x="68" y="4"/>
                  </a:cubicBezTo>
                  <a:cubicBezTo>
                    <a:pt x="66" y="4"/>
                    <a:pt x="64" y="4"/>
                    <a:pt x="63" y="3"/>
                  </a:cubicBezTo>
                  <a:cubicBezTo>
                    <a:pt x="62" y="4"/>
                    <a:pt x="62" y="4"/>
                    <a:pt x="61" y="4"/>
                  </a:cubicBezTo>
                  <a:cubicBezTo>
                    <a:pt x="59" y="5"/>
                    <a:pt x="56" y="4"/>
                    <a:pt x="54" y="5"/>
                  </a:cubicBezTo>
                  <a:close/>
                  <a:moveTo>
                    <a:pt x="93" y="11"/>
                  </a:moveTo>
                  <a:cubicBezTo>
                    <a:pt x="93" y="11"/>
                    <a:pt x="93" y="11"/>
                    <a:pt x="93" y="11"/>
                  </a:cubicBezTo>
                  <a:cubicBezTo>
                    <a:pt x="93" y="11"/>
                    <a:pt x="93" y="11"/>
                    <a:pt x="93" y="11"/>
                  </a:cubicBezTo>
                  <a:close/>
                  <a:moveTo>
                    <a:pt x="89" y="11"/>
                  </a:moveTo>
                  <a:cubicBezTo>
                    <a:pt x="88" y="11"/>
                    <a:pt x="88" y="11"/>
                    <a:pt x="87" y="11"/>
                  </a:cubicBezTo>
                  <a:cubicBezTo>
                    <a:pt x="88" y="10"/>
                    <a:pt x="88" y="11"/>
                    <a:pt x="89" y="11"/>
                  </a:cubicBezTo>
                  <a:close/>
                  <a:moveTo>
                    <a:pt x="73" y="5"/>
                  </a:moveTo>
                  <a:cubicBezTo>
                    <a:pt x="74" y="5"/>
                    <a:pt x="74" y="6"/>
                    <a:pt x="74" y="6"/>
                  </a:cubicBezTo>
                  <a:cubicBezTo>
                    <a:pt x="74" y="6"/>
                    <a:pt x="73" y="6"/>
                    <a:pt x="73" y="5"/>
                  </a:cubicBezTo>
                  <a:close/>
                  <a:moveTo>
                    <a:pt x="67" y="4"/>
                  </a:moveTo>
                  <a:cubicBezTo>
                    <a:pt x="67" y="4"/>
                    <a:pt x="67" y="4"/>
                    <a:pt x="66" y="4"/>
                  </a:cubicBezTo>
                  <a:cubicBezTo>
                    <a:pt x="67" y="4"/>
                    <a:pt x="67" y="4"/>
                    <a:pt x="67" y="4"/>
                  </a:cubicBezTo>
                  <a:close/>
                  <a:moveTo>
                    <a:pt x="59" y="5"/>
                  </a:moveTo>
                  <a:cubicBezTo>
                    <a:pt x="59" y="6"/>
                    <a:pt x="59" y="5"/>
                    <a:pt x="58" y="6"/>
                  </a:cubicBezTo>
                  <a:cubicBezTo>
                    <a:pt x="59" y="5"/>
                    <a:pt x="59" y="5"/>
                    <a:pt x="59" y="5"/>
                  </a:cubicBezTo>
                  <a:close/>
                  <a:moveTo>
                    <a:pt x="65" y="7"/>
                  </a:moveTo>
                  <a:cubicBezTo>
                    <a:pt x="65" y="7"/>
                    <a:pt x="64" y="7"/>
                    <a:pt x="64" y="7"/>
                  </a:cubicBezTo>
                  <a:cubicBezTo>
                    <a:pt x="64" y="7"/>
                    <a:pt x="65" y="7"/>
                    <a:pt x="65" y="7"/>
                  </a:cubicBezTo>
                  <a:close/>
                  <a:moveTo>
                    <a:pt x="63" y="6"/>
                  </a:moveTo>
                  <a:cubicBezTo>
                    <a:pt x="63" y="6"/>
                    <a:pt x="63" y="6"/>
                    <a:pt x="63" y="7"/>
                  </a:cubicBezTo>
                  <a:cubicBezTo>
                    <a:pt x="63" y="6"/>
                    <a:pt x="63" y="7"/>
                    <a:pt x="63" y="6"/>
                  </a:cubicBezTo>
                  <a:close/>
                  <a:moveTo>
                    <a:pt x="63" y="7"/>
                  </a:moveTo>
                  <a:cubicBezTo>
                    <a:pt x="63" y="7"/>
                    <a:pt x="63" y="7"/>
                    <a:pt x="63" y="7"/>
                  </a:cubicBezTo>
                  <a:cubicBezTo>
                    <a:pt x="63" y="7"/>
                    <a:pt x="64" y="7"/>
                    <a:pt x="64" y="7"/>
                  </a:cubicBezTo>
                  <a:cubicBezTo>
                    <a:pt x="63" y="7"/>
                    <a:pt x="63" y="7"/>
                    <a:pt x="62" y="7"/>
                  </a:cubicBezTo>
                  <a:cubicBezTo>
                    <a:pt x="62" y="7"/>
                    <a:pt x="63" y="7"/>
                    <a:pt x="63" y="7"/>
                  </a:cubicBezTo>
                  <a:close/>
                  <a:moveTo>
                    <a:pt x="61" y="5"/>
                  </a:moveTo>
                  <a:cubicBezTo>
                    <a:pt x="61" y="5"/>
                    <a:pt x="61" y="5"/>
                    <a:pt x="61" y="6"/>
                  </a:cubicBezTo>
                  <a:cubicBezTo>
                    <a:pt x="61" y="6"/>
                    <a:pt x="61" y="6"/>
                    <a:pt x="61" y="6"/>
                  </a:cubicBezTo>
                  <a:cubicBezTo>
                    <a:pt x="60" y="6"/>
                    <a:pt x="59" y="7"/>
                    <a:pt x="58" y="6"/>
                  </a:cubicBezTo>
                  <a:cubicBezTo>
                    <a:pt x="58" y="6"/>
                    <a:pt x="59" y="6"/>
                    <a:pt x="59" y="6"/>
                  </a:cubicBezTo>
                  <a:cubicBezTo>
                    <a:pt x="59" y="6"/>
                    <a:pt x="59" y="5"/>
                    <a:pt x="59" y="5"/>
                  </a:cubicBezTo>
                  <a:cubicBezTo>
                    <a:pt x="60" y="5"/>
                    <a:pt x="60" y="5"/>
                    <a:pt x="60" y="5"/>
                  </a:cubicBezTo>
                  <a:cubicBezTo>
                    <a:pt x="60" y="5"/>
                    <a:pt x="61" y="5"/>
                    <a:pt x="61" y="5"/>
                  </a:cubicBezTo>
                  <a:close/>
                  <a:moveTo>
                    <a:pt x="76" y="8"/>
                  </a:moveTo>
                  <a:cubicBezTo>
                    <a:pt x="76" y="8"/>
                    <a:pt x="76" y="8"/>
                    <a:pt x="76" y="8"/>
                  </a:cubicBezTo>
                  <a:cubicBezTo>
                    <a:pt x="76" y="8"/>
                    <a:pt x="76" y="8"/>
                    <a:pt x="76" y="8"/>
                  </a:cubicBezTo>
                  <a:cubicBezTo>
                    <a:pt x="76" y="8"/>
                    <a:pt x="76" y="8"/>
                    <a:pt x="76" y="8"/>
                  </a:cubicBezTo>
                  <a:cubicBezTo>
                    <a:pt x="76" y="8"/>
                    <a:pt x="76" y="8"/>
                    <a:pt x="76" y="8"/>
                  </a:cubicBezTo>
                  <a:close/>
                  <a:moveTo>
                    <a:pt x="34" y="11"/>
                  </a:moveTo>
                  <a:cubicBezTo>
                    <a:pt x="33" y="11"/>
                    <a:pt x="33" y="11"/>
                    <a:pt x="33" y="11"/>
                  </a:cubicBezTo>
                  <a:cubicBezTo>
                    <a:pt x="33" y="11"/>
                    <a:pt x="33" y="11"/>
                    <a:pt x="34" y="11"/>
                  </a:cubicBezTo>
                  <a:close/>
                  <a:moveTo>
                    <a:pt x="59" y="15"/>
                  </a:moveTo>
                  <a:cubicBezTo>
                    <a:pt x="59" y="15"/>
                    <a:pt x="60" y="15"/>
                    <a:pt x="60" y="14"/>
                  </a:cubicBezTo>
                  <a:cubicBezTo>
                    <a:pt x="61" y="14"/>
                    <a:pt x="61" y="14"/>
                    <a:pt x="61" y="14"/>
                  </a:cubicBezTo>
                  <a:cubicBezTo>
                    <a:pt x="60" y="14"/>
                    <a:pt x="59" y="14"/>
                    <a:pt x="58" y="14"/>
                  </a:cubicBezTo>
                  <a:cubicBezTo>
                    <a:pt x="58" y="14"/>
                    <a:pt x="57" y="14"/>
                    <a:pt x="56" y="14"/>
                  </a:cubicBezTo>
                  <a:cubicBezTo>
                    <a:pt x="55" y="15"/>
                    <a:pt x="54" y="14"/>
                    <a:pt x="53" y="15"/>
                  </a:cubicBezTo>
                  <a:cubicBezTo>
                    <a:pt x="53" y="15"/>
                    <a:pt x="52" y="15"/>
                    <a:pt x="52" y="15"/>
                  </a:cubicBezTo>
                  <a:cubicBezTo>
                    <a:pt x="52" y="14"/>
                    <a:pt x="52" y="14"/>
                    <a:pt x="52" y="14"/>
                  </a:cubicBezTo>
                  <a:cubicBezTo>
                    <a:pt x="52" y="14"/>
                    <a:pt x="51" y="15"/>
                    <a:pt x="51" y="15"/>
                  </a:cubicBezTo>
                  <a:cubicBezTo>
                    <a:pt x="51" y="16"/>
                    <a:pt x="50" y="15"/>
                    <a:pt x="50" y="16"/>
                  </a:cubicBezTo>
                  <a:cubicBezTo>
                    <a:pt x="51" y="16"/>
                    <a:pt x="52" y="16"/>
                    <a:pt x="54" y="16"/>
                  </a:cubicBezTo>
                  <a:cubicBezTo>
                    <a:pt x="54" y="16"/>
                    <a:pt x="54" y="16"/>
                    <a:pt x="54" y="16"/>
                  </a:cubicBezTo>
                  <a:cubicBezTo>
                    <a:pt x="54" y="16"/>
                    <a:pt x="54" y="16"/>
                    <a:pt x="55" y="16"/>
                  </a:cubicBezTo>
                  <a:cubicBezTo>
                    <a:pt x="55" y="16"/>
                    <a:pt x="55" y="16"/>
                    <a:pt x="55" y="16"/>
                  </a:cubicBezTo>
                  <a:cubicBezTo>
                    <a:pt x="56" y="15"/>
                    <a:pt x="57" y="15"/>
                    <a:pt x="59" y="15"/>
                  </a:cubicBezTo>
                  <a:close/>
                  <a:moveTo>
                    <a:pt x="26" y="13"/>
                  </a:moveTo>
                  <a:cubicBezTo>
                    <a:pt x="26" y="13"/>
                    <a:pt x="26" y="13"/>
                    <a:pt x="25" y="14"/>
                  </a:cubicBezTo>
                  <a:cubicBezTo>
                    <a:pt x="26" y="14"/>
                    <a:pt x="26" y="13"/>
                    <a:pt x="26" y="13"/>
                  </a:cubicBezTo>
                  <a:close/>
                  <a:moveTo>
                    <a:pt x="84" y="22"/>
                  </a:moveTo>
                  <a:cubicBezTo>
                    <a:pt x="84" y="21"/>
                    <a:pt x="84" y="21"/>
                    <a:pt x="83" y="21"/>
                  </a:cubicBezTo>
                  <a:cubicBezTo>
                    <a:pt x="83" y="22"/>
                    <a:pt x="84" y="22"/>
                    <a:pt x="84" y="22"/>
                  </a:cubicBezTo>
                  <a:close/>
                  <a:moveTo>
                    <a:pt x="83" y="21"/>
                  </a:moveTo>
                  <a:cubicBezTo>
                    <a:pt x="83" y="21"/>
                    <a:pt x="83" y="21"/>
                    <a:pt x="83" y="21"/>
                  </a:cubicBezTo>
                  <a:cubicBezTo>
                    <a:pt x="83" y="21"/>
                    <a:pt x="83" y="21"/>
                    <a:pt x="83" y="21"/>
                  </a:cubicBezTo>
                  <a:cubicBezTo>
                    <a:pt x="83" y="21"/>
                    <a:pt x="83" y="21"/>
                    <a:pt x="83" y="21"/>
                  </a:cubicBezTo>
                  <a:close/>
                  <a:moveTo>
                    <a:pt x="83" y="21"/>
                  </a:moveTo>
                  <a:cubicBezTo>
                    <a:pt x="83" y="21"/>
                    <a:pt x="82" y="21"/>
                    <a:pt x="82" y="21"/>
                  </a:cubicBezTo>
                  <a:cubicBezTo>
                    <a:pt x="82" y="21"/>
                    <a:pt x="82" y="21"/>
                    <a:pt x="82" y="21"/>
                  </a:cubicBezTo>
                  <a:cubicBezTo>
                    <a:pt x="82" y="21"/>
                    <a:pt x="81" y="21"/>
                    <a:pt x="81" y="21"/>
                  </a:cubicBezTo>
                  <a:cubicBezTo>
                    <a:pt x="81" y="21"/>
                    <a:pt x="80" y="21"/>
                    <a:pt x="80" y="21"/>
                  </a:cubicBezTo>
                  <a:cubicBezTo>
                    <a:pt x="80" y="21"/>
                    <a:pt x="79" y="22"/>
                    <a:pt x="79" y="22"/>
                  </a:cubicBezTo>
                  <a:cubicBezTo>
                    <a:pt x="80" y="23"/>
                    <a:pt x="82" y="21"/>
                    <a:pt x="83" y="23"/>
                  </a:cubicBezTo>
                  <a:cubicBezTo>
                    <a:pt x="83" y="23"/>
                    <a:pt x="83" y="22"/>
                    <a:pt x="83" y="22"/>
                  </a:cubicBezTo>
                  <a:cubicBezTo>
                    <a:pt x="83" y="22"/>
                    <a:pt x="83" y="22"/>
                    <a:pt x="83" y="22"/>
                  </a:cubicBezTo>
                  <a:cubicBezTo>
                    <a:pt x="83" y="22"/>
                    <a:pt x="83" y="21"/>
                    <a:pt x="83" y="21"/>
                  </a:cubicBezTo>
                  <a:close/>
                  <a:moveTo>
                    <a:pt x="127" y="59"/>
                  </a:moveTo>
                  <a:cubicBezTo>
                    <a:pt x="127" y="59"/>
                    <a:pt x="127" y="59"/>
                    <a:pt x="127" y="58"/>
                  </a:cubicBezTo>
                  <a:cubicBezTo>
                    <a:pt x="127" y="58"/>
                    <a:pt x="127" y="58"/>
                    <a:pt x="127" y="58"/>
                  </a:cubicBezTo>
                  <a:cubicBezTo>
                    <a:pt x="127" y="58"/>
                    <a:pt x="127" y="58"/>
                    <a:pt x="127" y="58"/>
                  </a:cubicBezTo>
                  <a:cubicBezTo>
                    <a:pt x="127" y="58"/>
                    <a:pt x="127" y="58"/>
                    <a:pt x="127" y="59"/>
                  </a:cubicBezTo>
                  <a:cubicBezTo>
                    <a:pt x="126" y="58"/>
                    <a:pt x="126" y="58"/>
                    <a:pt x="126" y="58"/>
                  </a:cubicBezTo>
                  <a:cubicBezTo>
                    <a:pt x="126" y="59"/>
                    <a:pt x="127" y="60"/>
                    <a:pt x="126" y="61"/>
                  </a:cubicBezTo>
                  <a:cubicBezTo>
                    <a:pt x="126" y="61"/>
                    <a:pt x="126" y="61"/>
                    <a:pt x="126" y="61"/>
                  </a:cubicBezTo>
                  <a:cubicBezTo>
                    <a:pt x="126" y="60"/>
                    <a:pt x="125" y="59"/>
                    <a:pt x="124" y="59"/>
                  </a:cubicBezTo>
                  <a:cubicBezTo>
                    <a:pt x="124" y="59"/>
                    <a:pt x="123" y="59"/>
                    <a:pt x="123" y="58"/>
                  </a:cubicBezTo>
                  <a:cubicBezTo>
                    <a:pt x="123" y="58"/>
                    <a:pt x="123" y="58"/>
                    <a:pt x="123" y="58"/>
                  </a:cubicBezTo>
                  <a:cubicBezTo>
                    <a:pt x="123" y="58"/>
                    <a:pt x="123" y="57"/>
                    <a:pt x="123" y="56"/>
                  </a:cubicBezTo>
                  <a:cubicBezTo>
                    <a:pt x="122" y="57"/>
                    <a:pt x="121" y="55"/>
                    <a:pt x="122" y="55"/>
                  </a:cubicBezTo>
                  <a:cubicBezTo>
                    <a:pt x="122" y="54"/>
                    <a:pt x="121" y="54"/>
                    <a:pt x="121" y="54"/>
                  </a:cubicBezTo>
                  <a:cubicBezTo>
                    <a:pt x="121" y="54"/>
                    <a:pt x="121" y="54"/>
                    <a:pt x="121" y="53"/>
                  </a:cubicBezTo>
                  <a:cubicBezTo>
                    <a:pt x="120" y="52"/>
                    <a:pt x="120" y="51"/>
                    <a:pt x="119" y="50"/>
                  </a:cubicBezTo>
                  <a:cubicBezTo>
                    <a:pt x="118" y="49"/>
                    <a:pt x="116" y="48"/>
                    <a:pt x="116" y="46"/>
                  </a:cubicBezTo>
                  <a:cubicBezTo>
                    <a:pt x="116" y="46"/>
                    <a:pt x="115" y="45"/>
                    <a:pt x="115" y="45"/>
                  </a:cubicBezTo>
                  <a:cubicBezTo>
                    <a:pt x="115" y="45"/>
                    <a:pt x="115" y="45"/>
                    <a:pt x="115" y="45"/>
                  </a:cubicBezTo>
                  <a:cubicBezTo>
                    <a:pt x="116" y="45"/>
                    <a:pt x="115" y="45"/>
                    <a:pt x="116" y="44"/>
                  </a:cubicBezTo>
                  <a:cubicBezTo>
                    <a:pt x="117" y="45"/>
                    <a:pt x="117" y="46"/>
                    <a:pt x="118" y="47"/>
                  </a:cubicBezTo>
                  <a:cubicBezTo>
                    <a:pt x="118" y="48"/>
                    <a:pt x="118" y="48"/>
                    <a:pt x="119" y="49"/>
                  </a:cubicBezTo>
                  <a:cubicBezTo>
                    <a:pt x="119" y="48"/>
                    <a:pt x="119" y="48"/>
                    <a:pt x="120" y="48"/>
                  </a:cubicBezTo>
                  <a:cubicBezTo>
                    <a:pt x="120" y="48"/>
                    <a:pt x="119" y="48"/>
                    <a:pt x="119" y="48"/>
                  </a:cubicBezTo>
                  <a:cubicBezTo>
                    <a:pt x="119" y="48"/>
                    <a:pt x="119" y="47"/>
                    <a:pt x="119" y="47"/>
                  </a:cubicBezTo>
                  <a:cubicBezTo>
                    <a:pt x="118" y="46"/>
                    <a:pt x="117" y="44"/>
                    <a:pt x="116" y="43"/>
                  </a:cubicBezTo>
                  <a:cubicBezTo>
                    <a:pt x="116" y="42"/>
                    <a:pt x="116" y="42"/>
                    <a:pt x="116" y="42"/>
                  </a:cubicBezTo>
                  <a:cubicBezTo>
                    <a:pt x="115" y="42"/>
                    <a:pt x="115" y="41"/>
                    <a:pt x="114" y="41"/>
                  </a:cubicBezTo>
                  <a:cubicBezTo>
                    <a:pt x="114" y="39"/>
                    <a:pt x="113" y="38"/>
                    <a:pt x="112" y="37"/>
                  </a:cubicBezTo>
                  <a:cubicBezTo>
                    <a:pt x="112" y="37"/>
                    <a:pt x="111" y="37"/>
                    <a:pt x="112" y="36"/>
                  </a:cubicBezTo>
                  <a:cubicBezTo>
                    <a:pt x="111" y="36"/>
                    <a:pt x="111" y="36"/>
                    <a:pt x="111" y="36"/>
                  </a:cubicBezTo>
                  <a:cubicBezTo>
                    <a:pt x="111" y="35"/>
                    <a:pt x="110" y="33"/>
                    <a:pt x="109" y="33"/>
                  </a:cubicBezTo>
                  <a:cubicBezTo>
                    <a:pt x="108" y="32"/>
                    <a:pt x="108" y="31"/>
                    <a:pt x="107" y="31"/>
                  </a:cubicBezTo>
                  <a:cubicBezTo>
                    <a:pt x="107" y="30"/>
                    <a:pt x="106" y="30"/>
                    <a:pt x="106" y="29"/>
                  </a:cubicBezTo>
                  <a:cubicBezTo>
                    <a:pt x="106" y="29"/>
                    <a:pt x="106" y="29"/>
                    <a:pt x="107" y="29"/>
                  </a:cubicBezTo>
                  <a:cubicBezTo>
                    <a:pt x="106" y="29"/>
                    <a:pt x="106" y="29"/>
                    <a:pt x="106" y="29"/>
                  </a:cubicBezTo>
                  <a:cubicBezTo>
                    <a:pt x="105" y="29"/>
                    <a:pt x="104" y="28"/>
                    <a:pt x="104" y="27"/>
                  </a:cubicBezTo>
                  <a:cubicBezTo>
                    <a:pt x="103" y="27"/>
                    <a:pt x="103" y="27"/>
                    <a:pt x="103" y="26"/>
                  </a:cubicBezTo>
                  <a:cubicBezTo>
                    <a:pt x="101" y="25"/>
                    <a:pt x="99" y="24"/>
                    <a:pt x="97" y="23"/>
                  </a:cubicBezTo>
                  <a:cubicBezTo>
                    <a:pt x="97" y="23"/>
                    <a:pt x="97" y="23"/>
                    <a:pt x="96" y="24"/>
                  </a:cubicBezTo>
                  <a:cubicBezTo>
                    <a:pt x="97" y="25"/>
                    <a:pt x="98" y="25"/>
                    <a:pt x="99" y="26"/>
                  </a:cubicBezTo>
                  <a:cubicBezTo>
                    <a:pt x="100" y="26"/>
                    <a:pt x="102" y="27"/>
                    <a:pt x="102" y="28"/>
                  </a:cubicBezTo>
                  <a:cubicBezTo>
                    <a:pt x="102" y="28"/>
                    <a:pt x="101" y="28"/>
                    <a:pt x="101" y="29"/>
                  </a:cubicBezTo>
                  <a:cubicBezTo>
                    <a:pt x="102" y="29"/>
                    <a:pt x="103" y="29"/>
                    <a:pt x="103" y="30"/>
                  </a:cubicBezTo>
                  <a:cubicBezTo>
                    <a:pt x="103" y="30"/>
                    <a:pt x="102" y="30"/>
                    <a:pt x="102" y="30"/>
                  </a:cubicBezTo>
                  <a:cubicBezTo>
                    <a:pt x="102" y="30"/>
                    <a:pt x="101" y="30"/>
                    <a:pt x="101" y="30"/>
                  </a:cubicBezTo>
                  <a:cubicBezTo>
                    <a:pt x="102" y="31"/>
                    <a:pt x="103" y="31"/>
                    <a:pt x="103" y="32"/>
                  </a:cubicBezTo>
                  <a:cubicBezTo>
                    <a:pt x="102" y="32"/>
                    <a:pt x="102" y="32"/>
                    <a:pt x="102" y="33"/>
                  </a:cubicBezTo>
                  <a:cubicBezTo>
                    <a:pt x="101" y="32"/>
                    <a:pt x="100" y="30"/>
                    <a:pt x="99" y="30"/>
                  </a:cubicBezTo>
                  <a:cubicBezTo>
                    <a:pt x="99" y="30"/>
                    <a:pt x="98" y="30"/>
                    <a:pt x="98" y="29"/>
                  </a:cubicBezTo>
                  <a:cubicBezTo>
                    <a:pt x="98" y="29"/>
                    <a:pt x="98" y="29"/>
                    <a:pt x="98" y="29"/>
                  </a:cubicBezTo>
                  <a:cubicBezTo>
                    <a:pt x="98" y="29"/>
                    <a:pt x="98" y="29"/>
                    <a:pt x="98" y="29"/>
                  </a:cubicBezTo>
                  <a:cubicBezTo>
                    <a:pt x="96" y="28"/>
                    <a:pt x="96" y="27"/>
                    <a:pt x="94" y="27"/>
                  </a:cubicBezTo>
                  <a:cubicBezTo>
                    <a:pt x="94" y="26"/>
                    <a:pt x="93" y="26"/>
                    <a:pt x="92" y="25"/>
                  </a:cubicBezTo>
                  <a:cubicBezTo>
                    <a:pt x="92" y="25"/>
                    <a:pt x="92" y="25"/>
                    <a:pt x="92" y="25"/>
                  </a:cubicBezTo>
                  <a:cubicBezTo>
                    <a:pt x="91" y="25"/>
                    <a:pt x="89" y="24"/>
                    <a:pt x="89" y="25"/>
                  </a:cubicBezTo>
                  <a:cubicBezTo>
                    <a:pt x="89" y="25"/>
                    <a:pt x="89" y="25"/>
                    <a:pt x="90" y="26"/>
                  </a:cubicBezTo>
                  <a:cubicBezTo>
                    <a:pt x="90" y="26"/>
                    <a:pt x="89" y="26"/>
                    <a:pt x="89" y="26"/>
                  </a:cubicBezTo>
                  <a:cubicBezTo>
                    <a:pt x="92" y="27"/>
                    <a:pt x="94" y="28"/>
                    <a:pt x="96" y="29"/>
                  </a:cubicBezTo>
                  <a:cubicBezTo>
                    <a:pt x="97" y="30"/>
                    <a:pt x="98" y="30"/>
                    <a:pt x="98" y="31"/>
                  </a:cubicBezTo>
                  <a:cubicBezTo>
                    <a:pt x="98" y="31"/>
                    <a:pt x="98" y="31"/>
                    <a:pt x="98" y="31"/>
                  </a:cubicBezTo>
                  <a:cubicBezTo>
                    <a:pt x="99" y="32"/>
                    <a:pt x="100" y="32"/>
                    <a:pt x="100" y="32"/>
                  </a:cubicBezTo>
                  <a:cubicBezTo>
                    <a:pt x="100" y="32"/>
                    <a:pt x="100" y="33"/>
                    <a:pt x="100" y="33"/>
                  </a:cubicBezTo>
                  <a:cubicBezTo>
                    <a:pt x="100" y="33"/>
                    <a:pt x="101" y="34"/>
                    <a:pt x="101" y="34"/>
                  </a:cubicBezTo>
                  <a:cubicBezTo>
                    <a:pt x="99" y="33"/>
                    <a:pt x="97" y="32"/>
                    <a:pt x="95" y="31"/>
                  </a:cubicBezTo>
                  <a:cubicBezTo>
                    <a:pt x="95" y="31"/>
                    <a:pt x="94" y="31"/>
                    <a:pt x="94" y="31"/>
                  </a:cubicBezTo>
                  <a:cubicBezTo>
                    <a:pt x="94" y="30"/>
                    <a:pt x="93" y="30"/>
                    <a:pt x="93" y="30"/>
                  </a:cubicBezTo>
                  <a:cubicBezTo>
                    <a:pt x="92" y="29"/>
                    <a:pt x="91" y="31"/>
                    <a:pt x="90" y="29"/>
                  </a:cubicBezTo>
                  <a:cubicBezTo>
                    <a:pt x="90" y="29"/>
                    <a:pt x="90" y="30"/>
                    <a:pt x="90" y="29"/>
                  </a:cubicBezTo>
                  <a:cubicBezTo>
                    <a:pt x="90" y="29"/>
                    <a:pt x="90" y="29"/>
                    <a:pt x="90" y="28"/>
                  </a:cubicBezTo>
                  <a:cubicBezTo>
                    <a:pt x="89" y="27"/>
                    <a:pt x="86" y="27"/>
                    <a:pt x="84" y="26"/>
                  </a:cubicBezTo>
                  <a:cubicBezTo>
                    <a:pt x="84" y="26"/>
                    <a:pt x="84" y="26"/>
                    <a:pt x="85" y="26"/>
                  </a:cubicBezTo>
                  <a:cubicBezTo>
                    <a:pt x="85" y="26"/>
                    <a:pt x="85" y="26"/>
                    <a:pt x="86" y="26"/>
                  </a:cubicBezTo>
                  <a:cubicBezTo>
                    <a:pt x="85" y="25"/>
                    <a:pt x="83" y="25"/>
                    <a:pt x="82" y="25"/>
                  </a:cubicBezTo>
                  <a:cubicBezTo>
                    <a:pt x="82" y="25"/>
                    <a:pt x="82" y="25"/>
                    <a:pt x="82" y="25"/>
                  </a:cubicBezTo>
                  <a:cubicBezTo>
                    <a:pt x="79" y="24"/>
                    <a:pt x="75" y="23"/>
                    <a:pt x="72" y="23"/>
                  </a:cubicBezTo>
                  <a:cubicBezTo>
                    <a:pt x="71" y="24"/>
                    <a:pt x="71" y="24"/>
                    <a:pt x="70" y="24"/>
                  </a:cubicBezTo>
                  <a:cubicBezTo>
                    <a:pt x="70" y="24"/>
                    <a:pt x="70" y="24"/>
                    <a:pt x="70" y="24"/>
                  </a:cubicBezTo>
                  <a:cubicBezTo>
                    <a:pt x="68" y="24"/>
                    <a:pt x="68" y="24"/>
                    <a:pt x="67" y="24"/>
                  </a:cubicBezTo>
                  <a:cubicBezTo>
                    <a:pt x="66" y="23"/>
                    <a:pt x="66" y="24"/>
                    <a:pt x="65" y="24"/>
                  </a:cubicBezTo>
                  <a:cubicBezTo>
                    <a:pt x="66" y="23"/>
                    <a:pt x="64" y="24"/>
                    <a:pt x="64" y="24"/>
                  </a:cubicBezTo>
                  <a:cubicBezTo>
                    <a:pt x="64" y="24"/>
                    <a:pt x="64" y="24"/>
                    <a:pt x="64" y="24"/>
                  </a:cubicBezTo>
                  <a:cubicBezTo>
                    <a:pt x="63" y="24"/>
                    <a:pt x="62" y="25"/>
                    <a:pt x="62" y="24"/>
                  </a:cubicBezTo>
                  <a:cubicBezTo>
                    <a:pt x="62" y="24"/>
                    <a:pt x="62" y="24"/>
                    <a:pt x="62" y="24"/>
                  </a:cubicBezTo>
                  <a:cubicBezTo>
                    <a:pt x="61" y="24"/>
                    <a:pt x="61" y="24"/>
                    <a:pt x="59" y="24"/>
                  </a:cubicBezTo>
                  <a:cubicBezTo>
                    <a:pt x="59" y="24"/>
                    <a:pt x="59" y="24"/>
                    <a:pt x="60" y="24"/>
                  </a:cubicBezTo>
                  <a:cubicBezTo>
                    <a:pt x="60" y="25"/>
                    <a:pt x="60" y="24"/>
                    <a:pt x="61" y="24"/>
                  </a:cubicBezTo>
                  <a:cubicBezTo>
                    <a:pt x="61" y="25"/>
                    <a:pt x="61" y="25"/>
                    <a:pt x="61" y="25"/>
                  </a:cubicBezTo>
                  <a:cubicBezTo>
                    <a:pt x="61" y="26"/>
                    <a:pt x="60" y="25"/>
                    <a:pt x="60" y="25"/>
                  </a:cubicBezTo>
                  <a:cubicBezTo>
                    <a:pt x="59" y="26"/>
                    <a:pt x="58" y="26"/>
                    <a:pt x="57" y="26"/>
                  </a:cubicBezTo>
                  <a:cubicBezTo>
                    <a:pt x="57" y="26"/>
                    <a:pt x="57" y="25"/>
                    <a:pt x="57" y="25"/>
                  </a:cubicBezTo>
                  <a:cubicBezTo>
                    <a:pt x="56" y="25"/>
                    <a:pt x="55" y="26"/>
                    <a:pt x="53" y="26"/>
                  </a:cubicBezTo>
                  <a:cubicBezTo>
                    <a:pt x="53" y="27"/>
                    <a:pt x="52" y="27"/>
                    <a:pt x="52" y="27"/>
                  </a:cubicBezTo>
                  <a:cubicBezTo>
                    <a:pt x="50" y="28"/>
                    <a:pt x="47" y="28"/>
                    <a:pt x="46" y="30"/>
                  </a:cubicBezTo>
                  <a:cubicBezTo>
                    <a:pt x="47" y="30"/>
                    <a:pt x="49" y="29"/>
                    <a:pt x="50" y="29"/>
                  </a:cubicBezTo>
                  <a:cubicBezTo>
                    <a:pt x="50" y="29"/>
                    <a:pt x="50" y="29"/>
                    <a:pt x="50" y="29"/>
                  </a:cubicBezTo>
                  <a:cubicBezTo>
                    <a:pt x="52" y="28"/>
                    <a:pt x="55" y="27"/>
                    <a:pt x="58" y="26"/>
                  </a:cubicBezTo>
                  <a:cubicBezTo>
                    <a:pt x="61" y="27"/>
                    <a:pt x="65" y="25"/>
                    <a:pt x="68" y="26"/>
                  </a:cubicBezTo>
                  <a:cubicBezTo>
                    <a:pt x="68" y="26"/>
                    <a:pt x="68" y="26"/>
                    <a:pt x="69" y="26"/>
                  </a:cubicBezTo>
                  <a:cubicBezTo>
                    <a:pt x="69" y="25"/>
                    <a:pt x="71" y="25"/>
                    <a:pt x="71" y="26"/>
                  </a:cubicBezTo>
                  <a:cubicBezTo>
                    <a:pt x="71" y="26"/>
                    <a:pt x="71" y="26"/>
                    <a:pt x="71" y="26"/>
                  </a:cubicBezTo>
                  <a:cubicBezTo>
                    <a:pt x="67" y="26"/>
                    <a:pt x="61" y="26"/>
                    <a:pt x="58" y="28"/>
                  </a:cubicBezTo>
                  <a:cubicBezTo>
                    <a:pt x="58" y="28"/>
                    <a:pt x="58" y="29"/>
                    <a:pt x="58" y="29"/>
                  </a:cubicBezTo>
                  <a:cubicBezTo>
                    <a:pt x="56" y="29"/>
                    <a:pt x="55" y="30"/>
                    <a:pt x="54" y="30"/>
                  </a:cubicBezTo>
                  <a:cubicBezTo>
                    <a:pt x="54" y="30"/>
                    <a:pt x="54" y="30"/>
                    <a:pt x="54" y="30"/>
                  </a:cubicBezTo>
                  <a:cubicBezTo>
                    <a:pt x="54" y="30"/>
                    <a:pt x="54" y="31"/>
                    <a:pt x="54" y="30"/>
                  </a:cubicBezTo>
                  <a:cubicBezTo>
                    <a:pt x="54" y="30"/>
                    <a:pt x="54" y="30"/>
                    <a:pt x="54" y="30"/>
                  </a:cubicBezTo>
                  <a:cubicBezTo>
                    <a:pt x="53" y="30"/>
                    <a:pt x="53" y="30"/>
                    <a:pt x="53" y="30"/>
                  </a:cubicBezTo>
                  <a:cubicBezTo>
                    <a:pt x="53" y="31"/>
                    <a:pt x="52" y="32"/>
                    <a:pt x="50" y="32"/>
                  </a:cubicBezTo>
                  <a:cubicBezTo>
                    <a:pt x="50" y="32"/>
                    <a:pt x="49" y="32"/>
                    <a:pt x="49" y="32"/>
                  </a:cubicBezTo>
                  <a:cubicBezTo>
                    <a:pt x="49" y="32"/>
                    <a:pt x="49" y="32"/>
                    <a:pt x="49" y="32"/>
                  </a:cubicBezTo>
                  <a:cubicBezTo>
                    <a:pt x="50" y="32"/>
                    <a:pt x="51" y="33"/>
                    <a:pt x="51" y="34"/>
                  </a:cubicBezTo>
                  <a:cubicBezTo>
                    <a:pt x="52" y="33"/>
                    <a:pt x="53" y="33"/>
                    <a:pt x="55" y="33"/>
                  </a:cubicBezTo>
                  <a:cubicBezTo>
                    <a:pt x="55" y="33"/>
                    <a:pt x="55" y="33"/>
                    <a:pt x="55" y="33"/>
                  </a:cubicBezTo>
                  <a:cubicBezTo>
                    <a:pt x="57" y="33"/>
                    <a:pt x="59" y="32"/>
                    <a:pt x="61" y="32"/>
                  </a:cubicBezTo>
                  <a:cubicBezTo>
                    <a:pt x="62" y="32"/>
                    <a:pt x="62" y="32"/>
                    <a:pt x="63" y="32"/>
                  </a:cubicBezTo>
                  <a:cubicBezTo>
                    <a:pt x="63" y="31"/>
                    <a:pt x="63" y="31"/>
                    <a:pt x="63" y="31"/>
                  </a:cubicBezTo>
                  <a:cubicBezTo>
                    <a:pt x="63" y="32"/>
                    <a:pt x="65" y="31"/>
                    <a:pt x="65" y="31"/>
                  </a:cubicBezTo>
                  <a:cubicBezTo>
                    <a:pt x="65" y="31"/>
                    <a:pt x="64" y="31"/>
                    <a:pt x="64" y="31"/>
                  </a:cubicBezTo>
                  <a:cubicBezTo>
                    <a:pt x="65" y="31"/>
                    <a:pt x="66" y="31"/>
                    <a:pt x="66" y="31"/>
                  </a:cubicBezTo>
                  <a:cubicBezTo>
                    <a:pt x="66" y="31"/>
                    <a:pt x="66" y="30"/>
                    <a:pt x="66" y="30"/>
                  </a:cubicBezTo>
                  <a:cubicBezTo>
                    <a:pt x="67" y="30"/>
                    <a:pt x="67" y="30"/>
                    <a:pt x="67" y="31"/>
                  </a:cubicBezTo>
                  <a:cubicBezTo>
                    <a:pt x="67" y="31"/>
                    <a:pt x="66" y="31"/>
                    <a:pt x="66" y="31"/>
                  </a:cubicBezTo>
                  <a:cubicBezTo>
                    <a:pt x="66" y="31"/>
                    <a:pt x="66" y="31"/>
                    <a:pt x="66" y="31"/>
                  </a:cubicBezTo>
                  <a:cubicBezTo>
                    <a:pt x="66" y="31"/>
                    <a:pt x="67" y="31"/>
                    <a:pt x="67" y="31"/>
                  </a:cubicBezTo>
                  <a:cubicBezTo>
                    <a:pt x="68" y="31"/>
                    <a:pt x="67" y="30"/>
                    <a:pt x="68" y="30"/>
                  </a:cubicBezTo>
                  <a:cubicBezTo>
                    <a:pt x="68" y="31"/>
                    <a:pt x="69" y="30"/>
                    <a:pt x="70" y="31"/>
                  </a:cubicBezTo>
                  <a:cubicBezTo>
                    <a:pt x="69" y="31"/>
                    <a:pt x="68" y="31"/>
                    <a:pt x="68" y="31"/>
                  </a:cubicBezTo>
                  <a:cubicBezTo>
                    <a:pt x="69" y="31"/>
                    <a:pt x="70" y="32"/>
                    <a:pt x="70" y="31"/>
                  </a:cubicBezTo>
                  <a:cubicBezTo>
                    <a:pt x="70" y="31"/>
                    <a:pt x="71" y="31"/>
                    <a:pt x="71" y="31"/>
                  </a:cubicBezTo>
                  <a:cubicBezTo>
                    <a:pt x="71" y="31"/>
                    <a:pt x="71" y="31"/>
                    <a:pt x="71" y="31"/>
                  </a:cubicBezTo>
                  <a:cubicBezTo>
                    <a:pt x="72" y="31"/>
                    <a:pt x="72" y="31"/>
                    <a:pt x="72" y="31"/>
                  </a:cubicBezTo>
                  <a:cubicBezTo>
                    <a:pt x="72" y="31"/>
                    <a:pt x="72" y="31"/>
                    <a:pt x="72" y="31"/>
                  </a:cubicBezTo>
                  <a:cubicBezTo>
                    <a:pt x="73" y="30"/>
                    <a:pt x="74" y="31"/>
                    <a:pt x="75" y="31"/>
                  </a:cubicBezTo>
                  <a:cubicBezTo>
                    <a:pt x="75" y="31"/>
                    <a:pt x="76" y="31"/>
                    <a:pt x="76" y="31"/>
                  </a:cubicBezTo>
                  <a:cubicBezTo>
                    <a:pt x="76" y="32"/>
                    <a:pt x="75" y="31"/>
                    <a:pt x="75" y="32"/>
                  </a:cubicBezTo>
                  <a:cubicBezTo>
                    <a:pt x="75" y="32"/>
                    <a:pt x="74" y="32"/>
                    <a:pt x="74" y="32"/>
                  </a:cubicBezTo>
                  <a:cubicBezTo>
                    <a:pt x="74" y="34"/>
                    <a:pt x="73" y="34"/>
                    <a:pt x="74" y="36"/>
                  </a:cubicBezTo>
                  <a:cubicBezTo>
                    <a:pt x="72" y="36"/>
                    <a:pt x="69" y="35"/>
                    <a:pt x="68" y="36"/>
                  </a:cubicBezTo>
                  <a:cubicBezTo>
                    <a:pt x="67" y="36"/>
                    <a:pt x="67" y="36"/>
                    <a:pt x="66" y="36"/>
                  </a:cubicBezTo>
                  <a:cubicBezTo>
                    <a:pt x="67" y="37"/>
                    <a:pt x="68" y="36"/>
                    <a:pt x="68" y="37"/>
                  </a:cubicBezTo>
                  <a:cubicBezTo>
                    <a:pt x="70" y="38"/>
                    <a:pt x="72" y="37"/>
                    <a:pt x="73" y="38"/>
                  </a:cubicBezTo>
                  <a:cubicBezTo>
                    <a:pt x="73" y="38"/>
                    <a:pt x="73" y="38"/>
                    <a:pt x="73" y="37"/>
                  </a:cubicBezTo>
                  <a:cubicBezTo>
                    <a:pt x="74" y="38"/>
                    <a:pt x="76" y="38"/>
                    <a:pt x="77" y="38"/>
                  </a:cubicBezTo>
                  <a:cubicBezTo>
                    <a:pt x="78" y="38"/>
                    <a:pt x="77" y="38"/>
                    <a:pt x="78" y="38"/>
                  </a:cubicBezTo>
                  <a:cubicBezTo>
                    <a:pt x="79" y="39"/>
                    <a:pt x="81" y="39"/>
                    <a:pt x="83" y="40"/>
                  </a:cubicBezTo>
                  <a:cubicBezTo>
                    <a:pt x="83" y="40"/>
                    <a:pt x="83" y="40"/>
                    <a:pt x="83" y="40"/>
                  </a:cubicBezTo>
                  <a:cubicBezTo>
                    <a:pt x="84" y="40"/>
                    <a:pt x="84" y="41"/>
                    <a:pt x="85" y="42"/>
                  </a:cubicBezTo>
                  <a:cubicBezTo>
                    <a:pt x="82" y="42"/>
                    <a:pt x="81" y="41"/>
                    <a:pt x="79" y="41"/>
                  </a:cubicBezTo>
                  <a:cubicBezTo>
                    <a:pt x="79" y="40"/>
                    <a:pt x="78" y="40"/>
                    <a:pt x="77" y="40"/>
                  </a:cubicBezTo>
                  <a:cubicBezTo>
                    <a:pt x="77" y="40"/>
                    <a:pt x="77" y="40"/>
                    <a:pt x="77" y="40"/>
                  </a:cubicBezTo>
                  <a:cubicBezTo>
                    <a:pt x="76" y="40"/>
                    <a:pt x="75" y="40"/>
                    <a:pt x="75" y="39"/>
                  </a:cubicBezTo>
                  <a:cubicBezTo>
                    <a:pt x="75" y="39"/>
                    <a:pt x="75" y="39"/>
                    <a:pt x="75" y="39"/>
                  </a:cubicBezTo>
                  <a:cubicBezTo>
                    <a:pt x="74" y="39"/>
                    <a:pt x="72" y="38"/>
                    <a:pt x="71" y="39"/>
                  </a:cubicBezTo>
                  <a:cubicBezTo>
                    <a:pt x="70" y="39"/>
                    <a:pt x="68" y="39"/>
                    <a:pt x="66" y="39"/>
                  </a:cubicBezTo>
                  <a:cubicBezTo>
                    <a:pt x="66" y="38"/>
                    <a:pt x="66" y="38"/>
                    <a:pt x="66" y="38"/>
                  </a:cubicBezTo>
                  <a:cubicBezTo>
                    <a:pt x="66" y="38"/>
                    <a:pt x="65" y="38"/>
                    <a:pt x="64" y="38"/>
                  </a:cubicBezTo>
                  <a:cubicBezTo>
                    <a:pt x="64" y="38"/>
                    <a:pt x="65" y="38"/>
                    <a:pt x="64" y="38"/>
                  </a:cubicBezTo>
                  <a:cubicBezTo>
                    <a:pt x="64" y="38"/>
                    <a:pt x="64" y="38"/>
                    <a:pt x="64" y="38"/>
                  </a:cubicBezTo>
                  <a:cubicBezTo>
                    <a:pt x="64" y="38"/>
                    <a:pt x="64" y="38"/>
                    <a:pt x="63" y="38"/>
                  </a:cubicBezTo>
                  <a:cubicBezTo>
                    <a:pt x="63" y="38"/>
                    <a:pt x="62" y="38"/>
                    <a:pt x="62" y="38"/>
                  </a:cubicBezTo>
                  <a:cubicBezTo>
                    <a:pt x="62" y="38"/>
                    <a:pt x="62" y="38"/>
                    <a:pt x="61" y="38"/>
                  </a:cubicBezTo>
                  <a:cubicBezTo>
                    <a:pt x="61" y="38"/>
                    <a:pt x="61" y="38"/>
                    <a:pt x="61" y="38"/>
                  </a:cubicBezTo>
                  <a:cubicBezTo>
                    <a:pt x="59" y="39"/>
                    <a:pt x="58" y="40"/>
                    <a:pt x="56" y="40"/>
                  </a:cubicBezTo>
                  <a:cubicBezTo>
                    <a:pt x="55" y="40"/>
                    <a:pt x="55" y="40"/>
                    <a:pt x="54" y="40"/>
                  </a:cubicBezTo>
                  <a:cubicBezTo>
                    <a:pt x="54" y="40"/>
                    <a:pt x="54" y="41"/>
                    <a:pt x="54" y="41"/>
                  </a:cubicBezTo>
                  <a:cubicBezTo>
                    <a:pt x="55" y="41"/>
                    <a:pt x="55" y="40"/>
                    <a:pt x="55" y="40"/>
                  </a:cubicBezTo>
                  <a:cubicBezTo>
                    <a:pt x="56" y="41"/>
                    <a:pt x="57" y="40"/>
                    <a:pt x="57" y="40"/>
                  </a:cubicBezTo>
                  <a:cubicBezTo>
                    <a:pt x="55" y="42"/>
                    <a:pt x="53" y="43"/>
                    <a:pt x="51" y="43"/>
                  </a:cubicBezTo>
                  <a:cubicBezTo>
                    <a:pt x="51" y="44"/>
                    <a:pt x="50" y="44"/>
                    <a:pt x="50" y="44"/>
                  </a:cubicBezTo>
                  <a:cubicBezTo>
                    <a:pt x="50" y="45"/>
                    <a:pt x="49" y="46"/>
                    <a:pt x="48" y="46"/>
                  </a:cubicBezTo>
                  <a:cubicBezTo>
                    <a:pt x="47" y="47"/>
                    <a:pt x="47" y="47"/>
                    <a:pt x="47" y="47"/>
                  </a:cubicBezTo>
                  <a:cubicBezTo>
                    <a:pt x="46" y="48"/>
                    <a:pt x="45" y="48"/>
                    <a:pt x="45" y="49"/>
                  </a:cubicBezTo>
                  <a:cubicBezTo>
                    <a:pt x="44" y="49"/>
                    <a:pt x="44" y="49"/>
                    <a:pt x="44" y="49"/>
                  </a:cubicBezTo>
                  <a:cubicBezTo>
                    <a:pt x="44" y="50"/>
                    <a:pt x="44" y="50"/>
                    <a:pt x="44" y="50"/>
                  </a:cubicBezTo>
                  <a:cubicBezTo>
                    <a:pt x="43" y="50"/>
                    <a:pt x="42" y="50"/>
                    <a:pt x="41" y="50"/>
                  </a:cubicBezTo>
                  <a:cubicBezTo>
                    <a:pt x="41" y="50"/>
                    <a:pt x="41" y="50"/>
                    <a:pt x="40" y="51"/>
                  </a:cubicBezTo>
                  <a:cubicBezTo>
                    <a:pt x="41" y="51"/>
                    <a:pt x="41" y="51"/>
                    <a:pt x="41" y="51"/>
                  </a:cubicBezTo>
                  <a:cubicBezTo>
                    <a:pt x="40" y="52"/>
                    <a:pt x="40" y="52"/>
                    <a:pt x="39" y="53"/>
                  </a:cubicBezTo>
                  <a:cubicBezTo>
                    <a:pt x="39" y="53"/>
                    <a:pt x="39" y="53"/>
                    <a:pt x="39" y="53"/>
                  </a:cubicBezTo>
                  <a:cubicBezTo>
                    <a:pt x="40" y="53"/>
                    <a:pt x="41" y="52"/>
                    <a:pt x="42" y="52"/>
                  </a:cubicBezTo>
                  <a:cubicBezTo>
                    <a:pt x="42" y="52"/>
                    <a:pt x="43" y="52"/>
                    <a:pt x="43" y="52"/>
                  </a:cubicBezTo>
                  <a:cubicBezTo>
                    <a:pt x="42" y="53"/>
                    <a:pt x="41" y="53"/>
                    <a:pt x="41" y="53"/>
                  </a:cubicBezTo>
                  <a:cubicBezTo>
                    <a:pt x="41" y="54"/>
                    <a:pt x="41" y="53"/>
                    <a:pt x="40" y="54"/>
                  </a:cubicBezTo>
                  <a:cubicBezTo>
                    <a:pt x="40" y="54"/>
                    <a:pt x="41" y="54"/>
                    <a:pt x="41" y="54"/>
                  </a:cubicBezTo>
                  <a:cubicBezTo>
                    <a:pt x="40" y="54"/>
                    <a:pt x="40" y="54"/>
                    <a:pt x="40" y="54"/>
                  </a:cubicBezTo>
                  <a:cubicBezTo>
                    <a:pt x="40" y="54"/>
                    <a:pt x="40" y="54"/>
                    <a:pt x="39" y="55"/>
                  </a:cubicBezTo>
                  <a:cubicBezTo>
                    <a:pt x="39" y="55"/>
                    <a:pt x="39" y="55"/>
                    <a:pt x="40" y="55"/>
                  </a:cubicBezTo>
                  <a:cubicBezTo>
                    <a:pt x="40" y="55"/>
                    <a:pt x="40" y="55"/>
                    <a:pt x="40" y="55"/>
                  </a:cubicBezTo>
                  <a:cubicBezTo>
                    <a:pt x="40" y="55"/>
                    <a:pt x="40" y="55"/>
                    <a:pt x="39" y="55"/>
                  </a:cubicBezTo>
                  <a:cubicBezTo>
                    <a:pt x="39" y="55"/>
                    <a:pt x="38" y="56"/>
                    <a:pt x="38" y="56"/>
                  </a:cubicBezTo>
                  <a:cubicBezTo>
                    <a:pt x="38" y="56"/>
                    <a:pt x="38" y="55"/>
                    <a:pt x="38" y="55"/>
                  </a:cubicBezTo>
                  <a:cubicBezTo>
                    <a:pt x="38" y="55"/>
                    <a:pt x="38" y="56"/>
                    <a:pt x="38" y="56"/>
                  </a:cubicBezTo>
                  <a:cubicBezTo>
                    <a:pt x="38" y="55"/>
                    <a:pt x="38" y="54"/>
                    <a:pt x="37" y="54"/>
                  </a:cubicBezTo>
                  <a:cubicBezTo>
                    <a:pt x="36" y="55"/>
                    <a:pt x="36" y="56"/>
                    <a:pt x="35" y="57"/>
                  </a:cubicBezTo>
                  <a:cubicBezTo>
                    <a:pt x="35" y="57"/>
                    <a:pt x="35" y="57"/>
                    <a:pt x="35" y="57"/>
                  </a:cubicBezTo>
                  <a:cubicBezTo>
                    <a:pt x="35" y="56"/>
                    <a:pt x="35" y="56"/>
                    <a:pt x="35" y="56"/>
                  </a:cubicBezTo>
                  <a:cubicBezTo>
                    <a:pt x="35" y="56"/>
                    <a:pt x="35" y="55"/>
                    <a:pt x="35" y="55"/>
                  </a:cubicBezTo>
                  <a:cubicBezTo>
                    <a:pt x="34" y="55"/>
                    <a:pt x="34" y="57"/>
                    <a:pt x="33" y="58"/>
                  </a:cubicBezTo>
                  <a:cubicBezTo>
                    <a:pt x="33" y="58"/>
                    <a:pt x="32" y="58"/>
                    <a:pt x="32" y="58"/>
                  </a:cubicBezTo>
                  <a:cubicBezTo>
                    <a:pt x="32" y="61"/>
                    <a:pt x="31" y="62"/>
                    <a:pt x="30" y="64"/>
                  </a:cubicBezTo>
                  <a:cubicBezTo>
                    <a:pt x="30" y="64"/>
                    <a:pt x="30" y="64"/>
                    <a:pt x="30" y="64"/>
                  </a:cubicBezTo>
                  <a:cubicBezTo>
                    <a:pt x="30" y="64"/>
                    <a:pt x="30" y="65"/>
                    <a:pt x="30" y="65"/>
                  </a:cubicBezTo>
                  <a:cubicBezTo>
                    <a:pt x="31" y="65"/>
                    <a:pt x="30" y="64"/>
                    <a:pt x="31" y="64"/>
                  </a:cubicBezTo>
                  <a:cubicBezTo>
                    <a:pt x="31" y="65"/>
                    <a:pt x="31" y="64"/>
                    <a:pt x="32" y="64"/>
                  </a:cubicBezTo>
                  <a:cubicBezTo>
                    <a:pt x="32" y="65"/>
                    <a:pt x="31" y="65"/>
                    <a:pt x="31" y="66"/>
                  </a:cubicBezTo>
                  <a:cubicBezTo>
                    <a:pt x="32" y="66"/>
                    <a:pt x="32" y="66"/>
                    <a:pt x="32" y="66"/>
                  </a:cubicBezTo>
                  <a:cubicBezTo>
                    <a:pt x="33" y="65"/>
                    <a:pt x="32" y="65"/>
                    <a:pt x="32" y="65"/>
                  </a:cubicBezTo>
                  <a:cubicBezTo>
                    <a:pt x="32" y="65"/>
                    <a:pt x="33" y="65"/>
                    <a:pt x="33" y="65"/>
                  </a:cubicBezTo>
                  <a:cubicBezTo>
                    <a:pt x="32" y="65"/>
                    <a:pt x="32" y="65"/>
                    <a:pt x="33" y="65"/>
                  </a:cubicBezTo>
                  <a:cubicBezTo>
                    <a:pt x="32" y="67"/>
                    <a:pt x="32" y="68"/>
                    <a:pt x="31" y="69"/>
                  </a:cubicBezTo>
                  <a:cubicBezTo>
                    <a:pt x="31" y="69"/>
                    <a:pt x="31" y="68"/>
                    <a:pt x="31" y="68"/>
                  </a:cubicBezTo>
                  <a:cubicBezTo>
                    <a:pt x="30" y="69"/>
                    <a:pt x="30" y="69"/>
                    <a:pt x="30" y="69"/>
                  </a:cubicBezTo>
                  <a:cubicBezTo>
                    <a:pt x="30" y="69"/>
                    <a:pt x="29" y="69"/>
                    <a:pt x="29" y="69"/>
                  </a:cubicBezTo>
                  <a:cubicBezTo>
                    <a:pt x="29" y="69"/>
                    <a:pt x="29" y="70"/>
                    <a:pt x="29" y="70"/>
                  </a:cubicBezTo>
                  <a:cubicBezTo>
                    <a:pt x="29" y="70"/>
                    <a:pt x="29" y="69"/>
                    <a:pt x="29" y="69"/>
                  </a:cubicBezTo>
                  <a:cubicBezTo>
                    <a:pt x="28" y="69"/>
                    <a:pt x="28" y="69"/>
                    <a:pt x="28" y="69"/>
                  </a:cubicBezTo>
                  <a:cubicBezTo>
                    <a:pt x="28" y="69"/>
                    <a:pt x="28" y="69"/>
                    <a:pt x="28" y="69"/>
                  </a:cubicBezTo>
                  <a:cubicBezTo>
                    <a:pt x="28" y="69"/>
                    <a:pt x="28" y="70"/>
                    <a:pt x="27" y="70"/>
                  </a:cubicBezTo>
                  <a:cubicBezTo>
                    <a:pt x="27" y="70"/>
                    <a:pt x="27" y="69"/>
                    <a:pt x="27" y="69"/>
                  </a:cubicBezTo>
                  <a:cubicBezTo>
                    <a:pt x="27" y="68"/>
                    <a:pt x="27" y="68"/>
                    <a:pt x="28" y="68"/>
                  </a:cubicBezTo>
                  <a:cubicBezTo>
                    <a:pt x="29" y="67"/>
                    <a:pt x="29" y="65"/>
                    <a:pt x="30" y="64"/>
                  </a:cubicBezTo>
                  <a:cubicBezTo>
                    <a:pt x="30" y="64"/>
                    <a:pt x="30" y="64"/>
                    <a:pt x="30" y="64"/>
                  </a:cubicBezTo>
                  <a:cubicBezTo>
                    <a:pt x="30" y="64"/>
                    <a:pt x="29" y="64"/>
                    <a:pt x="29" y="64"/>
                  </a:cubicBezTo>
                  <a:cubicBezTo>
                    <a:pt x="29" y="63"/>
                    <a:pt x="30" y="63"/>
                    <a:pt x="29" y="62"/>
                  </a:cubicBezTo>
                  <a:cubicBezTo>
                    <a:pt x="29" y="63"/>
                    <a:pt x="29" y="63"/>
                    <a:pt x="28" y="63"/>
                  </a:cubicBezTo>
                  <a:cubicBezTo>
                    <a:pt x="29" y="62"/>
                    <a:pt x="29" y="61"/>
                    <a:pt x="29" y="60"/>
                  </a:cubicBezTo>
                  <a:cubicBezTo>
                    <a:pt x="29" y="60"/>
                    <a:pt x="29" y="60"/>
                    <a:pt x="29" y="60"/>
                  </a:cubicBezTo>
                  <a:cubicBezTo>
                    <a:pt x="29" y="59"/>
                    <a:pt x="29" y="58"/>
                    <a:pt x="30" y="57"/>
                  </a:cubicBezTo>
                  <a:cubicBezTo>
                    <a:pt x="30" y="58"/>
                    <a:pt x="30" y="58"/>
                    <a:pt x="30" y="58"/>
                  </a:cubicBezTo>
                  <a:cubicBezTo>
                    <a:pt x="30" y="59"/>
                    <a:pt x="30" y="59"/>
                    <a:pt x="30" y="59"/>
                  </a:cubicBezTo>
                  <a:cubicBezTo>
                    <a:pt x="30" y="59"/>
                    <a:pt x="30" y="59"/>
                    <a:pt x="30" y="59"/>
                  </a:cubicBezTo>
                  <a:cubicBezTo>
                    <a:pt x="31" y="58"/>
                    <a:pt x="32" y="57"/>
                    <a:pt x="32" y="56"/>
                  </a:cubicBezTo>
                  <a:cubicBezTo>
                    <a:pt x="34" y="54"/>
                    <a:pt x="35" y="52"/>
                    <a:pt x="37" y="52"/>
                  </a:cubicBezTo>
                  <a:cubicBezTo>
                    <a:pt x="37" y="53"/>
                    <a:pt x="36" y="53"/>
                    <a:pt x="36" y="54"/>
                  </a:cubicBezTo>
                  <a:cubicBezTo>
                    <a:pt x="37" y="54"/>
                    <a:pt x="38" y="53"/>
                    <a:pt x="38" y="52"/>
                  </a:cubicBezTo>
                  <a:cubicBezTo>
                    <a:pt x="38" y="52"/>
                    <a:pt x="38" y="52"/>
                    <a:pt x="38" y="52"/>
                  </a:cubicBezTo>
                  <a:cubicBezTo>
                    <a:pt x="37" y="50"/>
                    <a:pt x="39" y="50"/>
                    <a:pt x="39" y="48"/>
                  </a:cubicBezTo>
                  <a:cubicBezTo>
                    <a:pt x="39" y="48"/>
                    <a:pt x="38" y="49"/>
                    <a:pt x="38" y="48"/>
                  </a:cubicBezTo>
                  <a:cubicBezTo>
                    <a:pt x="38" y="48"/>
                    <a:pt x="38" y="48"/>
                    <a:pt x="38" y="48"/>
                  </a:cubicBezTo>
                  <a:cubicBezTo>
                    <a:pt x="38" y="48"/>
                    <a:pt x="39" y="46"/>
                    <a:pt x="40" y="46"/>
                  </a:cubicBezTo>
                  <a:cubicBezTo>
                    <a:pt x="40" y="46"/>
                    <a:pt x="40" y="46"/>
                    <a:pt x="40" y="45"/>
                  </a:cubicBezTo>
                  <a:cubicBezTo>
                    <a:pt x="41" y="45"/>
                    <a:pt x="41" y="44"/>
                    <a:pt x="41" y="44"/>
                  </a:cubicBezTo>
                  <a:cubicBezTo>
                    <a:pt x="42" y="44"/>
                    <a:pt x="42" y="44"/>
                    <a:pt x="42" y="43"/>
                  </a:cubicBezTo>
                  <a:cubicBezTo>
                    <a:pt x="42" y="43"/>
                    <a:pt x="42" y="43"/>
                    <a:pt x="42" y="43"/>
                  </a:cubicBezTo>
                  <a:cubicBezTo>
                    <a:pt x="41" y="44"/>
                    <a:pt x="41" y="44"/>
                    <a:pt x="40" y="45"/>
                  </a:cubicBezTo>
                  <a:cubicBezTo>
                    <a:pt x="39" y="45"/>
                    <a:pt x="39" y="46"/>
                    <a:pt x="39" y="46"/>
                  </a:cubicBezTo>
                  <a:cubicBezTo>
                    <a:pt x="37" y="46"/>
                    <a:pt x="37" y="47"/>
                    <a:pt x="37" y="48"/>
                  </a:cubicBezTo>
                  <a:cubicBezTo>
                    <a:pt x="37" y="49"/>
                    <a:pt x="38" y="48"/>
                    <a:pt x="38" y="49"/>
                  </a:cubicBezTo>
                  <a:cubicBezTo>
                    <a:pt x="37" y="49"/>
                    <a:pt x="37" y="49"/>
                    <a:pt x="37" y="49"/>
                  </a:cubicBezTo>
                  <a:cubicBezTo>
                    <a:pt x="37" y="49"/>
                    <a:pt x="37" y="49"/>
                    <a:pt x="37" y="49"/>
                  </a:cubicBezTo>
                  <a:cubicBezTo>
                    <a:pt x="37" y="49"/>
                    <a:pt x="37" y="49"/>
                    <a:pt x="36" y="49"/>
                  </a:cubicBezTo>
                  <a:cubicBezTo>
                    <a:pt x="36" y="50"/>
                    <a:pt x="36" y="51"/>
                    <a:pt x="36" y="51"/>
                  </a:cubicBezTo>
                  <a:cubicBezTo>
                    <a:pt x="35" y="51"/>
                    <a:pt x="36" y="50"/>
                    <a:pt x="35" y="50"/>
                  </a:cubicBezTo>
                  <a:cubicBezTo>
                    <a:pt x="33" y="51"/>
                    <a:pt x="32" y="54"/>
                    <a:pt x="30" y="55"/>
                  </a:cubicBezTo>
                  <a:cubicBezTo>
                    <a:pt x="30" y="56"/>
                    <a:pt x="30" y="56"/>
                    <a:pt x="30" y="56"/>
                  </a:cubicBezTo>
                  <a:cubicBezTo>
                    <a:pt x="29" y="55"/>
                    <a:pt x="31" y="54"/>
                    <a:pt x="31" y="53"/>
                  </a:cubicBezTo>
                  <a:cubicBezTo>
                    <a:pt x="31" y="53"/>
                    <a:pt x="31" y="53"/>
                    <a:pt x="31" y="53"/>
                  </a:cubicBezTo>
                  <a:cubicBezTo>
                    <a:pt x="31" y="53"/>
                    <a:pt x="31" y="52"/>
                    <a:pt x="31" y="52"/>
                  </a:cubicBezTo>
                  <a:cubicBezTo>
                    <a:pt x="31" y="53"/>
                    <a:pt x="30" y="53"/>
                    <a:pt x="30" y="53"/>
                  </a:cubicBezTo>
                  <a:cubicBezTo>
                    <a:pt x="30" y="53"/>
                    <a:pt x="30" y="53"/>
                    <a:pt x="30" y="53"/>
                  </a:cubicBezTo>
                  <a:cubicBezTo>
                    <a:pt x="29" y="54"/>
                    <a:pt x="28" y="56"/>
                    <a:pt x="27" y="56"/>
                  </a:cubicBezTo>
                  <a:cubicBezTo>
                    <a:pt x="27" y="57"/>
                    <a:pt x="27" y="57"/>
                    <a:pt x="26" y="58"/>
                  </a:cubicBezTo>
                  <a:cubicBezTo>
                    <a:pt x="27" y="59"/>
                    <a:pt x="25" y="60"/>
                    <a:pt x="25" y="61"/>
                  </a:cubicBezTo>
                  <a:cubicBezTo>
                    <a:pt x="25" y="61"/>
                    <a:pt x="26" y="61"/>
                    <a:pt x="26" y="61"/>
                  </a:cubicBezTo>
                  <a:cubicBezTo>
                    <a:pt x="26" y="63"/>
                    <a:pt x="24" y="63"/>
                    <a:pt x="25" y="65"/>
                  </a:cubicBezTo>
                  <a:cubicBezTo>
                    <a:pt x="25" y="65"/>
                    <a:pt x="24" y="65"/>
                    <a:pt x="24" y="65"/>
                  </a:cubicBezTo>
                  <a:cubicBezTo>
                    <a:pt x="24" y="65"/>
                    <a:pt x="24" y="65"/>
                    <a:pt x="24" y="64"/>
                  </a:cubicBezTo>
                  <a:cubicBezTo>
                    <a:pt x="24" y="64"/>
                    <a:pt x="23" y="64"/>
                    <a:pt x="23" y="65"/>
                  </a:cubicBezTo>
                  <a:cubicBezTo>
                    <a:pt x="23" y="65"/>
                    <a:pt x="24" y="65"/>
                    <a:pt x="24" y="65"/>
                  </a:cubicBezTo>
                  <a:cubicBezTo>
                    <a:pt x="24" y="66"/>
                    <a:pt x="23" y="66"/>
                    <a:pt x="23" y="66"/>
                  </a:cubicBezTo>
                  <a:cubicBezTo>
                    <a:pt x="22" y="66"/>
                    <a:pt x="23" y="67"/>
                    <a:pt x="22" y="67"/>
                  </a:cubicBezTo>
                  <a:cubicBezTo>
                    <a:pt x="22" y="67"/>
                    <a:pt x="22" y="67"/>
                    <a:pt x="22" y="67"/>
                  </a:cubicBezTo>
                  <a:cubicBezTo>
                    <a:pt x="22" y="68"/>
                    <a:pt x="22" y="68"/>
                    <a:pt x="23" y="68"/>
                  </a:cubicBezTo>
                  <a:cubicBezTo>
                    <a:pt x="23" y="68"/>
                    <a:pt x="23" y="68"/>
                    <a:pt x="23" y="67"/>
                  </a:cubicBezTo>
                  <a:cubicBezTo>
                    <a:pt x="23" y="68"/>
                    <a:pt x="23" y="69"/>
                    <a:pt x="23" y="69"/>
                  </a:cubicBezTo>
                  <a:cubicBezTo>
                    <a:pt x="22" y="69"/>
                    <a:pt x="23" y="69"/>
                    <a:pt x="23" y="68"/>
                  </a:cubicBezTo>
                  <a:cubicBezTo>
                    <a:pt x="22" y="68"/>
                    <a:pt x="22" y="68"/>
                    <a:pt x="22" y="68"/>
                  </a:cubicBezTo>
                  <a:cubicBezTo>
                    <a:pt x="22" y="71"/>
                    <a:pt x="21" y="74"/>
                    <a:pt x="21" y="77"/>
                  </a:cubicBezTo>
                  <a:cubicBezTo>
                    <a:pt x="21" y="77"/>
                    <a:pt x="21" y="77"/>
                    <a:pt x="20" y="77"/>
                  </a:cubicBezTo>
                  <a:cubicBezTo>
                    <a:pt x="20" y="77"/>
                    <a:pt x="20" y="77"/>
                    <a:pt x="20" y="77"/>
                  </a:cubicBezTo>
                  <a:cubicBezTo>
                    <a:pt x="20" y="77"/>
                    <a:pt x="20" y="77"/>
                    <a:pt x="19" y="76"/>
                  </a:cubicBezTo>
                  <a:cubicBezTo>
                    <a:pt x="19" y="78"/>
                    <a:pt x="19" y="80"/>
                    <a:pt x="19" y="82"/>
                  </a:cubicBezTo>
                  <a:cubicBezTo>
                    <a:pt x="19" y="82"/>
                    <a:pt x="19" y="81"/>
                    <a:pt x="19" y="81"/>
                  </a:cubicBezTo>
                  <a:cubicBezTo>
                    <a:pt x="20" y="83"/>
                    <a:pt x="20" y="84"/>
                    <a:pt x="20" y="86"/>
                  </a:cubicBezTo>
                  <a:cubicBezTo>
                    <a:pt x="20" y="86"/>
                    <a:pt x="20" y="86"/>
                    <a:pt x="20" y="86"/>
                  </a:cubicBezTo>
                  <a:cubicBezTo>
                    <a:pt x="20" y="87"/>
                    <a:pt x="20" y="87"/>
                    <a:pt x="20" y="87"/>
                  </a:cubicBezTo>
                  <a:cubicBezTo>
                    <a:pt x="20" y="87"/>
                    <a:pt x="21" y="88"/>
                    <a:pt x="21" y="89"/>
                  </a:cubicBezTo>
                  <a:cubicBezTo>
                    <a:pt x="21" y="89"/>
                    <a:pt x="20" y="89"/>
                    <a:pt x="20" y="90"/>
                  </a:cubicBezTo>
                  <a:cubicBezTo>
                    <a:pt x="20" y="90"/>
                    <a:pt x="21" y="90"/>
                    <a:pt x="21" y="90"/>
                  </a:cubicBezTo>
                  <a:cubicBezTo>
                    <a:pt x="20" y="91"/>
                    <a:pt x="20" y="91"/>
                    <a:pt x="19" y="91"/>
                  </a:cubicBezTo>
                  <a:cubicBezTo>
                    <a:pt x="20" y="92"/>
                    <a:pt x="20" y="94"/>
                    <a:pt x="21" y="96"/>
                  </a:cubicBezTo>
                  <a:cubicBezTo>
                    <a:pt x="21" y="96"/>
                    <a:pt x="21" y="95"/>
                    <a:pt x="21" y="96"/>
                  </a:cubicBezTo>
                  <a:cubicBezTo>
                    <a:pt x="21" y="96"/>
                    <a:pt x="21" y="96"/>
                    <a:pt x="21" y="96"/>
                  </a:cubicBezTo>
                  <a:cubicBezTo>
                    <a:pt x="21" y="97"/>
                    <a:pt x="22" y="98"/>
                    <a:pt x="22" y="98"/>
                  </a:cubicBezTo>
                  <a:cubicBezTo>
                    <a:pt x="22" y="99"/>
                    <a:pt x="22" y="99"/>
                    <a:pt x="22" y="99"/>
                  </a:cubicBezTo>
                  <a:cubicBezTo>
                    <a:pt x="22" y="99"/>
                    <a:pt x="22" y="99"/>
                    <a:pt x="22" y="99"/>
                  </a:cubicBezTo>
                  <a:cubicBezTo>
                    <a:pt x="22" y="100"/>
                    <a:pt x="22" y="101"/>
                    <a:pt x="23" y="101"/>
                  </a:cubicBezTo>
                  <a:cubicBezTo>
                    <a:pt x="23" y="101"/>
                    <a:pt x="23" y="102"/>
                    <a:pt x="23" y="102"/>
                  </a:cubicBezTo>
                  <a:cubicBezTo>
                    <a:pt x="23" y="103"/>
                    <a:pt x="23" y="103"/>
                    <a:pt x="24" y="103"/>
                  </a:cubicBezTo>
                  <a:cubicBezTo>
                    <a:pt x="24" y="104"/>
                    <a:pt x="24" y="105"/>
                    <a:pt x="24" y="105"/>
                  </a:cubicBezTo>
                  <a:cubicBezTo>
                    <a:pt x="24" y="106"/>
                    <a:pt x="25" y="107"/>
                    <a:pt x="25" y="107"/>
                  </a:cubicBezTo>
                  <a:cubicBezTo>
                    <a:pt x="25" y="107"/>
                    <a:pt x="25" y="107"/>
                    <a:pt x="25" y="108"/>
                  </a:cubicBezTo>
                  <a:cubicBezTo>
                    <a:pt x="25" y="108"/>
                    <a:pt x="25" y="108"/>
                    <a:pt x="25" y="109"/>
                  </a:cubicBezTo>
                  <a:cubicBezTo>
                    <a:pt x="27" y="109"/>
                    <a:pt x="26" y="111"/>
                    <a:pt x="28" y="112"/>
                  </a:cubicBezTo>
                  <a:cubicBezTo>
                    <a:pt x="28" y="112"/>
                    <a:pt x="28" y="112"/>
                    <a:pt x="29" y="113"/>
                  </a:cubicBezTo>
                  <a:cubicBezTo>
                    <a:pt x="29" y="113"/>
                    <a:pt x="28" y="113"/>
                    <a:pt x="28" y="113"/>
                  </a:cubicBezTo>
                  <a:cubicBezTo>
                    <a:pt x="28" y="113"/>
                    <a:pt x="29" y="113"/>
                    <a:pt x="29" y="113"/>
                  </a:cubicBezTo>
                  <a:cubicBezTo>
                    <a:pt x="29" y="114"/>
                    <a:pt x="29" y="114"/>
                    <a:pt x="29" y="115"/>
                  </a:cubicBezTo>
                  <a:cubicBezTo>
                    <a:pt x="30" y="115"/>
                    <a:pt x="31" y="116"/>
                    <a:pt x="31" y="117"/>
                  </a:cubicBezTo>
                  <a:cubicBezTo>
                    <a:pt x="32" y="118"/>
                    <a:pt x="33" y="119"/>
                    <a:pt x="34" y="120"/>
                  </a:cubicBezTo>
                  <a:cubicBezTo>
                    <a:pt x="34" y="120"/>
                    <a:pt x="34" y="120"/>
                    <a:pt x="34" y="120"/>
                  </a:cubicBezTo>
                  <a:cubicBezTo>
                    <a:pt x="35" y="121"/>
                    <a:pt x="35" y="122"/>
                    <a:pt x="36" y="122"/>
                  </a:cubicBezTo>
                  <a:cubicBezTo>
                    <a:pt x="37" y="124"/>
                    <a:pt x="39" y="125"/>
                    <a:pt x="40" y="126"/>
                  </a:cubicBezTo>
                  <a:cubicBezTo>
                    <a:pt x="40" y="126"/>
                    <a:pt x="40" y="126"/>
                    <a:pt x="40" y="126"/>
                  </a:cubicBezTo>
                  <a:cubicBezTo>
                    <a:pt x="40" y="126"/>
                    <a:pt x="40" y="127"/>
                    <a:pt x="41" y="127"/>
                  </a:cubicBezTo>
                  <a:cubicBezTo>
                    <a:pt x="42" y="127"/>
                    <a:pt x="43" y="128"/>
                    <a:pt x="44" y="129"/>
                  </a:cubicBezTo>
                  <a:cubicBezTo>
                    <a:pt x="45" y="129"/>
                    <a:pt x="46" y="130"/>
                    <a:pt x="47" y="131"/>
                  </a:cubicBezTo>
                  <a:cubicBezTo>
                    <a:pt x="46" y="131"/>
                    <a:pt x="46" y="131"/>
                    <a:pt x="45" y="131"/>
                  </a:cubicBezTo>
                  <a:cubicBezTo>
                    <a:pt x="45" y="132"/>
                    <a:pt x="45" y="132"/>
                    <a:pt x="46" y="132"/>
                  </a:cubicBezTo>
                  <a:cubicBezTo>
                    <a:pt x="45" y="132"/>
                    <a:pt x="45" y="132"/>
                    <a:pt x="45" y="132"/>
                  </a:cubicBezTo>
                  <a:cubicBezTo>
                    <a:pt x="46" y="133"/>
                    <a:pt x="47" y="133"/>
                    <a:pt x="47" y="134"/>
                  </a:cubicBezTo>
                  <a:cubicBezTo>
                    <a:pt x="48" y="133"/>
                    <a:pt x="48" y="134"/>
                    <a:pt x="49" y="134"/>
                  </a:cubicBezTo>
                  <a:cubicBezTo>
                    <a:pt x="49" y="134"/>
                    <a:pt x="49" y="134"/>
                    <a:pt x="50" y="134"/>
                  </a:cubicBezTo>
                  <a:cubicBezTo>
                    <a:pt x="51" y="135"/>
                    <a:pt x="52" y="135"/>
                    <a:pt x="53" y="136"/>
                  </a:cubicBezTo>
                  <a:cubicBezTo>
                    <a:pt x="55" y="136"/>
                    <a:pt x="56" y="136"/>
                    <a:pt x="56" y="136"/>
                  </a:cubicBezTo>
                  <a:cubicBezTo>
                    <a:pt x="58" y="136"/>
                    <a:pt x="58" y="137"/>
                    <a:pt x="59" y="137"/>
                  </a:cubicBezTo>
                  <a:cubicBezTo>
                    <a:pt x="59" y="137"/>
                    <a:pt x="59" y="137"/>
                    <a:pt x="59" y="137"/>
                  </a:cubicBezTo>
                  <a:cubicBezTo>
                    <a:pt x="61" y="138"/>
                    <a:pt x="63" y="138"/>
                    <a:pt x="65" y="138"/>
                  </a:cubicBezTo>
                  <a:cubicBezTo>
                    <a:pt x="63" y="137"/>
                    <a:pt x="61" y="137"/>
                    <a:pt x="61" y="136"/>
                  </a:cubicBezTo>
                  <a:cubicBezTo>
                    <a:pt x="61" y="136"/>
                    <a:pt x="61" y="136"/>
                    <a:pt x="61" y="136"/>
                  </a:cubicBezTo>
                  <a:cubicBezTo>
                    <a:pt x="61" y="136"/>
                    <a:pt x="61" y="136"/>
                    <a:pt x="61" y="136"/>
                  </a:cubicBezTo>
                  <a:cubicBezTo>
                    <a:pt x="60" y="137"/>
                    <a:pt x="60" y="136"/>
                    <a:pt x="59" y="136"/>
                  </a:cubicBezTo>
                  <a:cubicBezTo>
                    <a:pt x="58" y="136"/>
                    <a:pt x="58" y="136"/>
                    <a:pt x="58" y="136"/>
                  </a:cubicBezTo>
                  <a:cubicBezTo>
                    <a:pt x="57" y="136"/>
                    <a:pt x="56" y="135"/>
                    <a:pt x="55" y="135"/>
                  </a:cubicBezTo>
                  <a:cubicBezTo>
                    <a:pt x="53" y="133"/>
                    <a:pt x="51" y="133"/>
                    <a:pt x="48" y="131"/>
                  </a:cubicBezTo>
                  <a:cubicBezTo>
                    <a:pt x="48" y="131"/>
                    <a:pt x="48" y="131"/>
                    <a:pt x="49" y="130"/>
                  </a:cubicBezTo>
                  <a:cubicBezTo>
                    <a:pt x="49" y="131"/>
                    <a:pt x="50" y="131"/>
                    <a:pt x="50" y="131"/>
                  </a:cubicBezTo>
                  <a:cubicBezTo>
                    <a:pt x="50" y="131"/>
                    <a:pt x="50" y="131"/>
                    <a:pt x="50" y="132"/>
                  </a:cubicBezTo>
                  <a:cubicBezTo>
                    <a:pt x="51" y="132"/>
                    <a:pt x="52" y="133"/>
                    <a:pt x="53" y="132"/>
                  </a:cubicBezTo>
                  <a:cubicBezTo>
                    <a:pt x="53" y="132"/>
                    <a:pt x="52" y="133"/>
                    <a:pt x="52" y="132"/>
                  </a:cubicBezTo>
                  <a:cubicBezTo>
                    <a:pt x="53" y="132"/>
                    <a:pt x="52" y="132"/>
                    <a:pt x="52" y="132"/>
                  </a:cubicBezTo>
                  <a:cubicBezTo>
                    <a:pt x="52" y="131"/>
                    <a:pt x="51" y="130"/>
                    <a:pt x="50" y="130"/>
                  </a:cubicBezTo>
                  <a:cubicBezTo>
                    <a:pt x="50" y="131"/>
                    <a:pt x="49" y="130"/>
                    <a:pt x="48" y="130"/>
                  </a:cubicBezTo>
                  <a:cubicBezTo>
                    <a:pt x="49" y="129"/>
                    <a:pt x="47" y="128"/>
                    <a:pt x="47" y="127"/>
                  </a:cubicBezTo>
                  <a:cubicBezTo>
                    <a:pt x="46" y="127"/>
                    <a:pt x="45" y="127"/>
                    <a:pt x="45" y="126"/>
                  </a:cubicBezTo>
                  <a:cubicBezTo>
                    <a:pt x="43" y="125"/>
                    <a:pt x="41" y="124"/>
                    <a:pt x="41" y="122"/>
                  </a:cubicBezTo>
                  <a:cubicBezTo>
                    <a:pt x="41" y="122"/>
                    <a:pt x="40" y="122"/>
                    <a:pt x="40" y="122"/>
                  </a:cubicBezTo>
                  <a:cubicBezTo>
                    <a:pt x="41" y="122"/>
                    <a:pt x="41" y="122"/>
                    <a:pt x="42" y="122"/>
                  </a:cubicBezTo>
                  <a:cubicBezTo>
                    <a:pt x="42" y="123"/>
                    <a:pt x="42" y="123"/>
                    <a:pt x="43" y="123"/>
                  </a:cubicBezTo>
                  <a:cubicBezTo>
                    <a:pt x="43" y="123"/>
                    <a:pt x="43" y="123"/>
                    <a:pt x="43" y="123"/>
                  </a:cubicBezTo>
                  <a:cubicBezTo>
                    <a:pt x="44" y="124"/>
                    <a:pt x="46" y="125"/>
                    <a:pt x="47" y="127"/>
                  </a:cubicBezTo>
                  <a:cubicBezTo>
                    <a:pt x="48" y="127"/>
                    <a:pt x="49" y="128"/>
                    <a:pt x="50" y="128"/>
                  </a:cubicBezTo>
                  <a:cubicBezTo>
                    <a:pt x="49" y="127"/>
                    <a:pt x="47" y="126"/>
                    <a:pt x="46" y="125"/>
                  </a:cubicBezTo>
                  <a:cubicBezTo>
                    <a:pt x="46" y="125"/>
                    <a:pt x="46" y="124"/>
                    <a:pt x="45" y="124"/>
                  </a:cubicBezTo>
                  <a:cubicBezTo>
                    <a:pt x="44" y="122"/>
                    <a:pt x="42" y="121"/>
                    <a:pt x="41" y="121"/>
                  </a:cubicBezTo>
                  <a:cubicBezTo>
                    <a:pt x="41" y="121"/>
                    <a:pt x="41" y="121"/>
                    <a:pt x="41" y="121"/>
                  </a:cubicBezTo>
                  <a:cubicBezTo>
                    <a:pt x="41" y="121"/>
                    <a:pt x="40" y="121"/>
                    <a:pt x="40" y="121"/>
                  </a:cubicBezTo>
                  <a:cubicBezTo>
                    <a:pt x="40" y="121"/>
                    <a:pt x="40" y="121"/>
                    <a:pt x="40" y="121"/>
                  </a:cubicBezTo>
                  <a:cubicBezTo>
                    <a:pt x="39" y="121"/>
                    <a:pt x="39" y="121"/>
                    <a:pt x="39" y="120"/>
                  </a:cubicBezTo>
                  <a:cubicBezTo>
                    <a:pt x="40" y="120"/>
                    <a:pt x="40" y="120"/>
                    <a:pt x="40" y="120"/>
                  </a:cubicBezTo>
                  <a:cubicBezTo>
                    <a:pt x="40" y="119"/>
                    <a:pt x="39" y="119"/>
                    <a:pt x="39" y="119"/>
                  </a:cubicBezTo>
                  <a:cubicBezTo>
                    <a:pt x="37" y="119"/>
                    <a:pt x="36" y="117"/>
                    <a:pt x="35" y="116"/>
                  </a:cubicBezTo>
                  <a:cubicBezTo>
                    <a:pt x="34" y="116"/>
                    <a:pt x="34" y="115"/>
                    <a:pt x="34" y="115"/>
                  </a:cubicBezTo>
                  <a:cubicBezTo>
                    <a:pt x="32" y="115"/>
                    <a:pt x="32" y="112"/>
                    <a:pt x="31" y="111"/>
                  </a:cubicBezTo>
                  <a:cubicBezTo>
                    <a:pt x="31" y="110"/>
                    <a:pt x="30" y="109"/>
                    <a:pt x="29" y="108"/>
                  </a:cubicBezTo>
                  <a:cubicBezTo>
                    <a:pt x="29" y="108"/>
                    <a:pt x="29" y="108"/>
                    <a:pt x="29" y="108"/>
                  </a:cubicBezTo>
                  <a:cubicBezTo>
                    <a:pt x="29" y="108"/>
                    <a:pt x="29" y="108"/>
                    <a:pt x="29" y="108"/>
                  </a:cubicBezTo>
                  <a:cubicBezTo>
                    <a:pt x="29" y="108"/>
                    <a:pt x="29" y="108"/>
                    <a:pt x="29" y="107"/>
                  </a:cubicBezTo>
                  <a:cubicBezTo>
                    <a:pt x="29" y="107"/>
                    <a:pt x="29" y="108"/>
                    <a:pt x="29" y="107"/>
                  </a:cubicBezTo>
                  <a:cubicBezTo>
                    <a:pt x="29" y="107"/>
                    <a:pt x="29" y="107"/>
                    <a:pt x="28" y="107"/>
                  </a:cubicBezTo>
                  <a:cubicBezTo>
                    <a:pt x="29" y="107"/>
                    <a:pt x="29" y="107"/>
                    <a:pt x="29" y="106"/>
                  </a:cubicBezTo>
                  <a:cubicBezTo>
                    <a:pt x="27" y="105"/>
                    <a:pt x="27" y="103"/>
                    <a:pt x="26" y="101"/>
                  </a:cubicBezTo>
                  <a:cubicBezTo>
                    <a:pt x="26" y="101"/>
                    <a:pt x="26" y="101"/>
                    <a:pt x="26" y="101"/>
                  </a:cubicBezTo>
                  <a:cubicBezTo>
                    <a:pt x="26" y="101"/>
                    <a:pt x="26" y="102"/>
                    <a:pt x="26" y="102"/>
                  </a:cubicBezTo>
                  <a:cubicBezTo>
                    <a:pt x="25" y="102"/>
                    <a:pt x="24" y="100"/>
                    <a:pt x="24" y="99"/>
                  </a:cubicBezTo>
                  <a:cubicBezTo>
                    <a:pt x="23" y="99"/>
                    <a:pt x="23" y="99"/>
                    <a:pt x="23" y="98"/>
                  </a:cubicBezTo>
                  <a:cubicBezTo>
                    <a:pt x="23" y="98"/>
                    <a:pt x="23" y="98"/>
                    <a:pt x="24" y="98"/>
                  </a:cubicBezTo>
                  <a:cubicBezTo>
                    <a:pt x="24" y="98"/>
                    <a:pt x="24" y="98"/>
                    <a:pt x="24" y="98"/>
                  </a:cubicBezTo>
                  <a:cubicBezTo>
                    <a:pt x="24" y="98"/>
                    <a:pt x="24" y="98"/>
                    <a:pt x="25" y="98"/>
                  </a:cubicBezTo>
                  <a:cubicBezTo>
                    <a:pt x="25" y="98"/>
                    <a:pt x="25" y="99"/>
                    <a:pt x="25" y="100"/>
                  </a:cubicBezTo>
                  <a:cubicBezTo>
                    <a:pt x="25" y="100"/>
                    <a:pt x="26" y="100"/>
                    <a:pt x="26" y="100"/>
                  </a:cubicBezTo>
                  <a:cubicBezTo>
                    <a:pt x="26" y="98"/>
                    <a:pt x="26" y="98"/>
                    <a:pt x="26" y="97"/>
                  </a:cubicBezTo>
                  <a:cubicBezTo>
                    <a:pt x="26" y="97"/>
                    <a:pt x="25" y="96"/>
                    <a:pt x="26" y="96"/>
                  </a:cubicBezTo>
                  <a:cubicBezTo>
                    <a:pt x="26" y="96"/>
                    <a:pt x="26" y="96"/>
                    <a:pt x="27" y="96"/>
                  </a:cubicBezTo>
                  <a:cubicBezTo>
                    <a:pt x="28" y="94"/>
                    <a:pt x="26" y="92"/>
                    <a:pt x="26" y="90"/>
                  </a:cubicBezTo>
                  <a:cubicBezTo>
                    <a:pt x="26" y="90"/>
                    <a:pt x="26" y="90"/>
                    <a:pt x="25" y="91"/>
                  </a:cubicBezTo>
                  <a:cubicBezTo>
                    <a:pt x="25" y="89"/>
                    <a:pt x="24" y="88"/>
                    <a:pt x="25" y="87"/>
                  </a:cubicBezTo>
                  <a:cubicBezTo>
                    <a:pt x="26" y="87"/>
                    <a:pt x="26" y="88"/>
                    <a:pt x="26" y="89"/>
                  </a:cubicBezTo>
                  <a:cubicBezTo>
                    <a:pt x="26" y="89"/>
                    <a:pt x="26" y="89"/>
                    <a:pt x="26" y="89"/>
                  </a:cubicBezTo>
                  <a:cubicBezTo>
                    <a:pt x="26" y="89"/>
                    <a:pt x="27" y="90"/>
                    <a:pt x="26" y="91"/>
                  </a:cubicBezTo>
                  <a:cubicBezTo>
                    <a:pt x="27" y="92"/>
                    <a:pt x="27" y="93"/>
                    <a:pt x="27" y="95"/>
                  </a:cubicBezTo>
                  <a:cubicBezTo>
                    <a:pt x="28" y="96"/>
                    <a:pt x="28" y="97"/>
                    <a:pt x="28" y="98"/>
                  </a:cubicBezTo>
                  <a:cubicBezTo>
                    <a:pt x="29" y="98"/>
                    <a:pt x="29" y="98"/>
                    <a:pt x="29" y="97"/>
                  </a:cubicBezTo>
                  <a:cubicBezTo>
                    <a:pt x="29" y="97"/>
                    <a:pt x="29" y="96"/>
                    <a:pt x="29" y="95"/>
                  </a:cubicBezTo>
                  <a:cubicBezTo>
                    <a:pt x="29" y="95"/>
                    <a:pt x="29" y="96"/>
                    <a:pt x="30" y="96"/>
                  </a:cubicBezTo>
                  <a:cubicBezTo>
                    <a:pt x="29" y="96"/>
                    <a:pt x="29" y="96"/>
                    <a:pt x="29" y="95"/>
                  </a:cubicBezTo>
                  <a:cubicBezTo>
                    <a:pt x="30" y="95"/>
                    <a:pt x="31" y="97"/>
                    <a:pt x="31" y="98"/>
                  </a:cubicBezTo>
                  <a:cubicBezTo>
                    <a:pt x="30" y="98"/>
                    <a:pt x="30" y="97"/>
                    <a:pt x="30" y="97"/>
                  </a:cubicBezTo>
                  <a:cubicBezTo>
                    <a:pt x="30" y="98"/>
                    <a:pt x="30" y="98"/>
                    <a:pt x="30" y="98"/>
                  </a:cubicBezTo>
                  <a:cubicBezTo>
                    <a:pt x="30" y="99"/>
                    <a:pt x="30" y="99"/>
                    <a:pt x="30" y="99"/>
                  </a:cubicBezTo>
                  <a:cubicBezTo>
                    <a:pt x="29" y="98"/>
                    <a:pt x="29" y="98"/>
                    <a:pt x="29" y="98"/>
                  </a:cubicBezTo>
                  <a:cubicBezTo>
                    <a:pt x="29" y="99"/>
                    <a:pt x="29" y="101"/>
                    <a:pt x="29" y="101"/>
                  </a:cubicBezTo>
                  <a:cubicBezTo>
                    <a:pt x="30" y="101"/>
                    <a:pt x="30" y="101"/>
                    <a:pt x="30" y="101"/>
                  </a:cubicBezTo>
                  <a:cubicBezTo>
                    <a:pt x="30" y="101"/>
                    <a:pt x="30" y="101"/>
                    <a:pt x="30" y="101"/>
                  </a:cubicBezTo>
                  <a:cubicBezTo>
                    <a:pt x="30" y="102"/>
                    <a:pt x="30" y="102"/>
                    <a:pt x="30" y="102"/>
                  </a:cubicBezTo>
                  <a:cubicBezTo>
                    <a:pt x="30" y="102"/>
                    <a:pt x="31" y="103"/>
                    <a:pt x="31" y="103"/>
                  </a:cubicBezTo>
                  <a:cubicBezTo>
                    <a:pt x="31" y="101"/>
                    <a:pt x="30" y="100"/>
                    <a:pt x="31" y="99"/>
                  </a:cubicBezTo>
                  <a:cubicBezTo>
                    <a:pt x="31" y="100"/>
                    <a:pt x="31" y="101"/>
                    <a:pt x="32" y="102"/>
                  </a:cubicBezTo>
                  <a:cubicBezTo>
                    <a:pt x="33" y="101"/>
                    <a:pt x="31" y="99"/>
                    <a:pt x="32" y="99"/>
                  </a:cubicBezTo>
                  <a:cubicBezTo>
                    <a:pt x="32" y="99"/>
                    <a:pt x="33" y="100"/>
                    <a:pt x="33" y="101"/>
                  </a:cubicBezTo>
                  <a:cubicBezTo>
                    <a:pt x="33" y="101"/>
                    <a:pt x="33" y="101"/>
                    <a:pt x="32" y="101"/>
                  </a:cubicBezTo>
                  <a:cubicBezTo>
                    <a:pt x="32" y="101"/>
                    <a:pt x="33" y="102"/>
                    <a:pt x="33" y="102"/>
                  </a:cubicBezTo>
                  <a:cubicBezTo>
                    <a:pt x="32" y="102"/>
                    <a:pt x="32" y="103"/>
                    <a:pt x="32" y="103"/>
                  </a:cubicBezTo>
                  <a:cubicBezTo>
                    <a:pt x="33" y="103"/>
                    <a:pt x="33" y="103"/>
                    <a:pt x="34" y="104"/>
                  </a:cubicBezTo>
                  <a:cubicBezTo>
                    <a:pt x="33" y="104"/>
                    <a:pt x="33" y="104"/>
                    <a:pt x="33" y="103"/>
                  </a:cubicBezTo>
                  <a:cubicBezTo>
                    <a:pt x="33" y="104"/>
                    <a:pt x="33" y="104"/>
                    <a:pt x="33" y="104"/>
                  </a:cubicBezTo>
                  <a:cubicBezTo>
                    <a:pt x="34" y="105"/>
                    <a:pt x="35" y="107"/>
                    <a:pt x="36" y="108"/>
                  </a:cubicBezTo>
                  <a:cubicBezTo>
                    <a:pt x="36" y="108"/>
                    <a:pt x="36" y="107"/>
                    <a:pt x="36" y="107"/>
                  </a:cubicBezTo>
                  <a:cubicBezTo>
                    <a:pt x="37" y="108"/>
                    <a:pt x="37" y="108"/>
                    <a:pt x="37" y="109"/>
                  </a:cubicBezTo>
                  <a:cubicBezTo>
                    <a:pt x="37" y="109"/>
                    <a:pt x="37" y="110"/>
                    <a:pt x="38" y="110"/>
                  </a:cubicBezTo>
                  <a:cubicBezTo>
                    <a:pt x="37" y="110"/>
                    <a:pt x="37" y="110"/>
                    <a:pt x="37" y="110"/>
                  </a:cubicBezTo>
                  <a:cubicBezTo>
                    <a:pt x="38" y="111"/>
                    <a:pt x="40" y="113"/>
                    <a:pt x="38" y="114"/>
                  </a:cubicBezTo>
                  <a:cubicBezTo>
                    <a:pt x="38" y="113"/>
                    <a:pt x="37" y="112"/>
                    <a:pt x="37" y="111"/>
                  </a:cubicBezTo>
                  <a:cubicBezTo>
                    <a:pt x="37" y="111"/>
                    <a:pt x="37" y="111"/>
                    <a:pt x="37" y="110"/>
                  </a:cubicBezTo>
                  <a:cubicBezTo>
                    <a:pt x="37" y="110"/>
                    <a:pt x="36" y="110"/>
                    <a:pt x="36" y="110"/>
                  </a:cubicBezTo>
                  <a:cubicBezTo>
                    <a:pt x="36" y="109"/>
                    <a:pt x="35" y="109"/>
                    <a:pt x="35" y="108"/>
                  </a:cubicBezTo>
                  <a:cubicBezTo>
                    <a:pt x="33" y="108"/>
                    <a:pt x="32" y="106"/>
                    <a:pt x="31" y="106"/>
                  </a:cubicBezTo>
                  <a:cubicBezTo>
                    <a:pt x="31" y="106"/>
                    <a:pt x="32" y="107"/>
                    <a:pt x="32" y="107"/>
                  </a:cubicBezTo>
                  <a:cubicBezTo>
                    <a:pt x="32" y="108"/>
                    <a:pt x="32" y="108"/>
                    <a:pt x="33" y="109"/>
                  </a:cubicBezTo>
                  <a:cubicBezTo>
                    <a:pt x="32" y="109"/>
                    <a:pt x="33" y="110"/>
                    <a:pt x="33" y="110"/>
                  </a:cubicBezTo>
                  <a:cubicBezTo>
                    <a:pt x="33" y="110"/>
                    <a:pt x="33" y="110"/>
                    <a:pt x="34" y="110"/>
                  </a:cubicBezTo>
                  <a:cubicBezTo>
                    <a:pt x="34" y="110"/>
                    <a:pt x="34" y="110"/>
                    <a:pt x="34" y="111"/>
                  </a:cubicBezTo>
                  <a:cubicBezTo>
                    <a:pt x="34" y="110"/>
                    <a:pt x="34" y="111"/>
                    <a:pt x="35" y="111"/>
                  </a:cubicBezTo>
                  <a:cubicBezTo>
                    <a:pt x="35" y="111"/>
                    <a:pt x="35" y="112"/>
                    <a:pt x="35" y="112"/>
                  </a:cubicBezTo>
                  <a:cubicBezTo>
                    <a:pt x="35" y="112"/>
                    <a:pt x="36" y="112"/>
                    <a:pt x="36" y="112"/>
                  </a:cubicBezTo>
                  <a:cubicBezTo>
                    <a:pt x="37" y="112"/>
                    <a:pt x="37" y="113"/>
                    <a:pt x="36" y="113"/>
                  </a:cubicBezTo>
                  <a:cubicBezTo>
                    <a:pt x="37" y="113"/>
                    <a:pt x="37" y="113"/>
                    <a:pt x="37" y="114"/>
                  </a:cubicBezTo>
                  <a:cubicBezTo>
                    <a:pt x="37" y="114"/>
                    <a:pt x="37" y="114"/>
                    <a:pt x="36" y="114"/>
                  </a:cubicBezTo>
                  <a:cubicBezTo>
                    <a:pt x="37" y="114"/>
                    <a:pt x="37" y="115"/>
                    <a:pt x="37" y="115"/>
                  </a:cubicBezTo>
                  <a:cubicBezTo>
                    <a:pt x="38" y="116"/>
                    <a:pt x="39" y="116"/>
                    <a:pt x="39" y="117"/>
                  </a:cubicBezTo>
                  <a:cubicBezTo>
                    <a:pt x="39" y="117"/>
                    <a:pt x="39" y="118"/>
                    <a:pt x="39" y="118"/>
                  </a:cubicBezTo>
                  <a:cubicBezTo>
                    <a:pt x="39" y="118"/>
                    <a:pt x="40" y="118"/>
                    <a:pt x="40" y="119"/>
                  </a:cubicBezTo>
                  <a:cubicBezTo>
                    <a:pt x="40" y="119"/>
                    <a:pt x="41" y="119"/>
                    <a:pt x="41" y="119"/>
                  </a:cubicBezTo>
                  <a:cubicBezTo>
                    <a:pt x="41" y="119"/>
                    <a:pt x="42" y="120"/>
                    <a:pt x="43" y="121"/>
                  </a:cubicBezTo>
                  <a:cubicBezTo>
                    <a:pt x="44" y="121"/>
                    <a:pt x="45" y="122"/>
                    <a:pt x="46" y="123"/>
                  </a:cubicBezTo>
                  <a:cubicBezTo>
                    <a:pt x="46" y="123"/>
                    <a:pt x="46" y="123"/>
                    <a:pt x="47" y="124"/>
                  </a:cubicBezTo>
                  <a:cubicBezTo>
                    <a:pt x="47" y="124"/>
                    <a:pt x="46" y="124"/>
                    <a:pt x="46" y="124"/>
                  </a:cubicBezTo>
                  <a:cubicBezTo>
                    <a:pt x="47" y="124"/>
                    <a:pt x="46" y="124"/>
                    <a:pt x="47" y="124"/>
                  </a:cubicBezTo>
                  <a:cubicBezTo>
                    <a:pt x="47" y="124"/>
                    <a:pt x="47" y="124"/>
                    <a:pt x="47" y="124"/>
                  </a:cubicBezTo>
                  <a:cubicBezTo>
                    <a:pt x="47" y="125"/>
                    <a:pt x="47" y="124"/>
                    <a:pt x="47" y="124"/>
                  </a:cubicBezTo>
                  <a:cubicBezTo>
                    <a:pt x="47" y="124"/>
                    <a:pt x="47" y="125"/>
                    <a:pt x="47" y="125"/>
                  </a:cubicBezTo>
                  <a:cubicBezTo>
                    <a:pt x="47" y="125"/>
                    <a:pt x="48" y="125"/>
                    <a:pt x="48" y="125"/>
                  </a:cubicBezTo>
                  <a:cubicBezTo>
                    <a:pt x="48" y="124"/>
                    <a:pt x="47" y="124"/>
                    <a:pt x="47" y="123"/>
                  </a:cubicBezTo>
                  <a:cubicBezTo>
                    <a:pt x="48" y="123"/>
                    <a:pt x="48" y="125"/>
                    <a:pt x="50" y="125"/>
                  </a:cubicBezTo>
                  <a:cubicBezTo>
                    <a:pt x="50" y="124"/>
                    <a:pt x="49" y="124"/>
                    <a:pt x="49" y="123"/>
                  </a:cubicBezTo>
                  <a:cubicBezTo>
                    <a:pt x="48" y="122"/>
                    <a:pt x="46" y="122"/>
                    <a:pt x="45" y="121"/>
                  </a:cubicBezTo>
                  <a:cubicBezTo>
                    <a:pt x="44" y="120"/>
                    <a:pt x="42" y="119"/>
                    <a:pt x="43" y="117"/>
                  </a:cubicBezTo>
                  <a:cubicBezTo>
                    <a:pt x="44" y="118"/>
                    <a:pt x="44" y="119"/>
                    <a:pt x="45" y="119"/>
                  </a:cubicBezTo>
                  <a:cubicBezTo>
                    <a:pt x="45" y="120"/>
                    <a:pt x="45" y="120"/>
                    <a:pt x="45" y="120"/>
                  </a:cubicBezTo>
                  <a:cubicBezTo>
                    <a:pt x="47" y="120"/>
                    <a:pt x="47" y="122"/>
                    <a:pt x="49" y="122"/>
                  </a:cubicBezTo>
                  <a:cubicBezTo>
                    <a:pt x="50" y="123"/>
                    <a:pt x="52" y="123"/>
                    <a:pt x="52" y="125"/>
                  </a:cubicBezTo>
                  <a:cubicBezTo>
                    <a:pt x="54" y="125"/>
                    <a:pt x="55" y="126"/>
                    <a:pt x="57" y="126"/>
                  </a:cubicBezTo>
                  <a:cubicBezTo>
                    <a:pt x="57" y="126"/>
                    <a:pt x="57" y="126"/>
                    <a:pt x="57" y="126"/>
                  </a:cubicBezTo>
                  <a:cubicBezTo>
                    <a:pt x="59" y="127"/>
                    <a:pt x="61" y="127"/>
                    <a:pt x="62" y="128"/>
                  </a:cubicBezTo>
                  <a:cubicBezTo>
                    <a:pt x="61" y="129"/>
                    <a:pt x="59" y="127"/>
                    <a:pt x="59" y="128"/>
                  </a:cubicBezTo>
                  <a:cubicBezTo>
                    <a:pt x="59" y="128"/>
                    <a:pt x="59" y="128"/>
                    <a:pt x="59" y="128"/>
                  </a:cubicBezTo>
                  <a:cubicBezTo>
                    <a:pt x="59" y="129"/>
                    <a:pt x="57" y="128"/>
                    <a:pt x="57" y="129"/>
                  </a:cubicBezTo>
                  <a:cubicBezTo>
                    <a:pt x="57" y="129"/>
                    <a:pt x="58" y="129"/>
                    <a:pt x="58" y="129"/>
                  </a:cubicBezTo>
                  <a:cubicBezTo>
                    <a:pt x="58" y="129"/>
                    <a:pt x="58" y="130"/>
                    <a:pt x="58" y="129"/>
                  </a:cubicBezTo>
                  <a:cubicBezTo>
                    <a:pt x="58" y="130"/>
                    <a:pt x="59" y="130"/>
                    <a:pt x="59" y="130"/>
                  </a:cubicBezTo>
                  <a:cubicBezTo>
                    <a:pt x="59" y="130"/>
                    <a:pt x="59" y="130"/>
                    <a:pt x="59" y="129"/>
                  </a:cubicBezTo>
                  <a:cubicBezTo>
                    <a:pt x="60" y="130"/>
                    <a:pt x="60" y="130"/>
                    <a:pt x="61" y="130"/>
                  </a:cubicBezTo>
                  <a:cubicBezTo>
                    <a:pt x="62" y="131"/>
                    <a:pt x="65" y="131"/>
                    <a:pt x="66" y="130"/>
                  </a:cubicBezTo>
                  <a:cubicBezTo>
                    <a:pt x="66" y="128"/>
                    <a:pt x="63" y="129"/>
                    <a:pt x="62" y="128"/>
                  </a:cubicBezTo>
                  <a:cubicBezTo>
                    <a:pt x="63" y="128"/>
                    <a:pt x="64" y="128"/>
                    <a:pt x="66" y="128"/>
                  </a:cubicBezTo>
                  <a:cubicBezTo>
                    <a:pt x="66" y="127"/>
                    <a:pt x="67" y="128"/>
                    <a:pt x="68" y="128"/>
                  </a:cubicBezTo>
                  <a:cubicBezTo>
                    <a:pt x="68" y="129"/>
                    <a:pt x="68" y="129"/>
                    <a:pt x="68" y="129"/>
                  </a:cubicBezTo>
                  <a:cubicBezTo>
                    <a:pt x="68" y="129"/>
                    <a:pt x="69" y="129"/>
                    <a:pt x="69" y="129"/>
                  </a:cubicBezTo>
                  <a:cubicBezTo>
                    <a:pt x="69" y="129"/>
                    <a:pt x="69" y="129"/>
                    <a:pt x="69" y="129"/>
                  </a:cubicBezTo>
                  <a:cubicBezTo>
                    <a:pt x="69" y="130"/>
                    <a:pt x="70" y="130"/>
                    <a:pt x="70" y="130"/>
                  </a:cubicBezTo>
                  <a:cubicBezTo>
                    <a:pt x="70" y="130"/>
                    <a:pt x="70" y="130"/>
                    <a:pt x="70" y="130"/>
                  </a:cubicBezTo>
                  <a:cubicBezTo>
                    <a:pt x="70" y="130"/>
                    <a:pt x="71" y="130"/>
                    <a:pt x="70" y="130"/>
                  </a:cubicBezTo>
                  <a:cubicBezTo>
                    <a:pt x="70" y="130"/>
                    <a:pt x="70" y="130"/>
                    <a:pt x="69" y="130"/>
                  </a:cubicBezTo>
                  <a:cubicBezTo>
                    <a:pt x="69" y="130"/>
                    <a:pt x="68" y="130"/>
                    <a:pt x="68" y="130"/>
                  </a:cubicBezTo>
                  <a:cubicBezTo>
                    <a:pt x="68" y="130"/>
                    <a:pt x="68" y="130"/>
                    <a:pt x="69" y="131"/>
                  </a:cubicBezTo>
                  <a:cubicBezTo>
                    <a:pt x="69" y="130"/>
                    <a:pt x="70" y="131"/>
                    <a:pt x="69" y="131"/>
                  </a:cubicBezTo>
                  <a:cubicBezTo>
                    <a:pt x="70" y="132"/>
                    <a:pt x="70" y="132"/>
                    <a:pt x="70" y="133"/>
                  </a:cubicBezTo>
                  <a:cubicBezTo>
                    <a:pt x="71" y="133"/>
                    <a:pt x="72" y="133"/>
                    <a:pt x="73" y="133"/>
                  </a:cubicBezTo>
                  <a:cubicBezTo>
                    <a:pt x="73" y="132"/>
                    <a:pt x="73" y="132"/>
                    <a:pt x="73" y="132"/>
                  </a:cubicBezTo>
                  <a:cubicBezTo>
                    <a:pt x="73" y="132"/>
                    <a:pt x="73" y="132"/>
                    <a:pt x="73" y="131"/>
                  </a:cubicBezTo>
                  <a:cubicBezTo>
                    <a:pt x="73" y="132"/>
                    <a:pt x="72" y="131"/>
                    <a:pt x="71" y="132"/>
                  </a:cubicBezTo>
                  <a:cubicBezTo>
                    <a:pt x="71" y="132"/>
                    <a:pt x="71" y="131"/>
                    <a:pt x="71" y="131"/>
                  </a:cubicBezTo>
                  <a:cubicBezTo>
                    <a:pt x="72" y="131"/>
                    <a:pt x="72" y="130"/>
                    <a:pt x="73" y="131"/>
                  </a:cubicBezTo>
                  <a:cubicBezTo>
                    <a:pt x="73" y="130"/>
                    <a:pt x="74" y="131"/>
                    <a:pt x="75" y="131"/>
                  </a:cubicBezTo>
                  <a:cubicBezTo>
                    <a:pt x="75" y="130"/>
                    <a:pt x="75" y="130"/>
                    <a:pt x="76" y="130"/>
                  </a:cubicBezTo>
                  <a:cubicBezTo>
                    <a:pt x="77" y="130"/>
                    <a:pt x="78" y="129"/>
                    <a:pt x="79" y="129"/>
                  </a:cubicBezTo>
                  <a:cubicBezTo>
                    <a:pt x="79" y="129"/>
                    <a:pt x="79" y="129"/>
                    <a:pt x="79" y="129"/>
                  </a:cubicBezTo>
                  <a:cubicBezTo>
                    <a:pt x="78" y="129"/>
                    <a:pt x="76" y="129"/>
                    <a:pt x="76" y="128"/>
                  </a:cubicBezTo>
                  <a:cubicBezTo>
                    <a:pt x="75" y="128"/>
                    <a:pt x="73" y="128"/>
                    <a:pt x="73" y="128"/>
                  </a:cubicBezTo>
                  <a:cubicBezTo>
                    <a:pt x="73" y="127"/>
                    <a:pt x="75" y="127"/>
                    <a:pt x="75" y="127"/>
                  </a:cubicBezTo>
                  <a:cubicBezTo>
                    <a:pt x="76" y="126"/>
                    <a:pt x="78" y="127"/>
                    <a:pt x="78" y="127"/>
                  </a:cubicBezTo>
                  <a:cubicBezTo>
                    <a:pt x="78" y="126"/>
                    <a:pt x="78" y="126"/>
                    <a:pt x="78" y="126"/>
                  </a:cubicBezTo>
                  <a:cubicBezTo>
                    <a:pt x="76" y="124"/>
                    <a:pt x="72" y="127"/>
                    <a:pt x="70" y="126"/>
                  </a:cubicBezTo>
                  <a:cubicBezTo>
                    <a:pt x="70" y="125"/>
                    <a:pt x="70" y="125"/>
                    <a:pt x="70" y="125"/>
                  </a:cubicBezTo>
                  <a:cubicBezTo>
                    <a:pt x="71" y="125"/>
                    <a:pt x="71" y="125"/>
                    <a:pt x="72" y="125"/>
                  </a:cubicBezTo>
                  <a:cubicBezTo>
                    <a:pt x="73" y="125"/>
                    <a:pt x="75" y="125"/>
                    <a:pt x="76" y="124"/>
                  </a:cubicBezTo>
                  <a:cubicBezTo>
                    <a:pt x="76" y="124"/>
                    <a:pt x="76" y="124"/>
                    <a:pt x="76" y="123"/>
                  </a:cubicBezTo>
                  <a:cubicBezTo>
                    <a:pt x="79" y="122"/>
                    <a:pt x="82" y="122"/>
                    <a:pt x="85" y="120"/>
                  </a:cubicBezTo>
                  <a:cubicBezTo>
                    <a:pt x="84" y="120"/>
                    <a:pt x="84" y="120"/>
                    <a:pt x="84" y="120"/>
                  </a:cubicBezTo>
                  <a:cubicBezTo>
                    <a:pt x="82" y="120"/>
                    <a:pt x="80" y="122"/>
                    <a:pt x="78" y="121"/>
                  </a:cubicBezTo>
                  <a:cubicBezTo>
                    <a:pt x="76" y="122"/>
                    <a:pt x="75" y="121"/>
                    <a:pt x="73" y="122"/>
                  </a:cubicBezTo>
                  <a:cubicBezTo>
                    <a:pt x="73" y="121"/>
                    <a:pt x="73" y="121"/>
                    <a:pt x="73" y="121"/>
                  </a:cubicBezTo>
                  <a:cubicBezTo>
                    <a:pt x="72" y="121"/>
                    <a:pt x="71" y="121"/>
                    <a:pt x="70" y="121"/>
                  </a:cubicBezTo>
                  <a:cubicBezTo>
                    <a:pt x="70" y="121"/>
                    <a:pt x="71" y="121"/>
                    <a:pt x="72" y="120"/>
                  </a:cubicBezTo>
                  <a:cubicBezTo>
                    <a:pt x="72" y="120"/>
                    <a:pt x="72" y="120"/>
                    <a:pt x="72" y="120"/>
                  </a:cubicBezTo>
                  <a:cubicBezTo>
                    <a:pt x="72" y="120"/>
                    <a:pt x="73" y="120"/>
                    <a:pt x="73" y="120"/>
                  </a:cubicBezTo>
                  <a:cubicBezTo>
                    <a:pt x="74" y="120"/>
                    <a:pt x="75" y="120"/>
                    <a:pt x="75" y="120"/>
                  </a:cubicBezTo>
                  <a:cubicBezTo>
                    <a:pt x="77" y="120"/>
                    <a:pt x="78" y="120"/>
                    <a:pt x="79" y="119"/>
                  </a:cubicBezTo>
                  <a:cubicBezTo>
                    <a:pt x="80" y="119"/>
                    <a:pt x="80" y="119"/>
                    <a:pt x="80" y="119"/>
                  </a:cubicBezTo>
                  <a:cubicBezTo>
                    <a:pt x="81" y="119"/>
                    <a:pt x="81" y="119"/>
                    <a:pt x="81" y="119"/>
                  </a:cubicBezTo>
                  <a:cubicBezTo>
                    <a:pt x="81" y="119"/>
                    <a:pt x="81" y="118"/>
                    <a:pt x="81" y="118"/>
                  </a:cubicBezTo>
                  <a:cubicBezTo>
                    <a:pt x="81" y="118"/>
                    <a:pt x="81" y="118"/>
                    <a:pt x="82" y="118"/>
                  </a:cubicBezTo>
                  <a:cubicBezTo>
                    <a:pt x="82" y="117"/>
                    <a:pt x="81" y="118"/>
                    <a:pt x="80" y="118"/>
                  </a:cubicBezTo>
                  <a:cubicBezTo>
                    <a:pt x="79" y="116"/>
                    <a:pt x="83" y="116"/>
                    <a:pt x="84" y="116"/>
                  </a:cubicBezTo>
                  <a:cubicBezTo>
                    <a:pt x="84" y="114"/>
                    <a:pt x="86" y="113"/>
                    <a:pt x="87" y="113"/>
                  </a:cubicBezTo>
                  <a:cubicBezTo>
                    <a:pt x="87" y="114"/>
                    <a:pt x="86" y="115"/>
                    <a:pt x="85" y="115"/>
                  </a:cubicBezTo>
                  <a:cubicBezTo>
                    <a:pt x="86" y="115"/>
                    <a:pt x="87" y="115"/>
                    <a:pt x="88" y="114"/>
                  </a:cubicBezTo>
                  <a:cubicBezTo>
                    <a:pt x="88" y="114"/>
                    <a:pt x="87" y="114"/>
                    <a:pt x="88" y="114"/>
                  </a:cubicBezTo>
                  <a:cubicBezTo>
                    <a:pt x="88" y="114"/>
                    <a:pt x="88" y="114"/>
                    <a:pt x="88" y="113"/>
                  </a:cubicBezTo>
                  <a:cubicBezTo>
                    <a:pt x="88" y="113"/>
                    <a:pt x="88" y="114"/>
                    <a:pt x="89" y="114"/>
                  </a:cubicBezTo>
                  <a:cubicBezTo>
                    <a:pt x="89" y="113"/>
                    <a:pt x="89" y="113"/>
                    <a:pt x="89" y="113"/>
                  </a:cubicBezTo>
                  <a:cubicBezTo>
                    <a:pt x="89" y="113"/>
                    <a:pt x="89" y="112"/>
                    <a:pt x="88" y="112"/>
                  </a:cubicBezTo>
                  <a:cubicBezTo>
                    <a:pt x="88" y="113"/>
                    <a:pt x="88" y="113"/>
                    <a:pt x="88" y="113"/>
                  </a:cubicBezTo>
                  <a:cubicBezTo>
                    <a:pt x="88" y="113"/>
                    <a:pt x="88" y="112"/>
                    <a:pt x="88" y="112"/>
                  </a:cubicBezTo>
                  <a:cubicBezTo>
                    <a:pt x="90" y="110"/>
                    <a:pt x="92" y="108"/>
                    <a:pt x="94" y="106"/>
                  </a:cubicBezTo>
                  <a:cubicBezTo>
                    <a:pt x="94" y="106"/>
                    <a:pt x="95" y="105"/>
                    <a:pt x="95" y="105"/>
                  </a:cubicBezTo>
                  <a:cubicBezTo>
                    <a:pt x="95" y="106"/>
                    <a:pt x="94" y="106"/>
                    <a:pt x="94" y="106"/>
                  </a:cubicBezTo>
                  <a:cubicBezTo>
                    <a:pt x="94" y="107"/>
                    <a:pt x="94" y="108"/>
                    <a:pt x="93" y="108"/>
                  </a:cubicBezTo>
                  <a:cubicBezTo>
                    <a:pt x="93" y="109"/>
                    <a:pt x="93" y="109"/>
                    <a:pt x="93" y="109"/>
                  </a:cubicBezTo>
                  <a:cubicBezTo>
                    <a:pt x="93" y="109"/>
                    <a:pt x="92" y="109"/>
                    <a:pt x="92" y="109"/>
                  </a:cubicBezTo>
                  <a:cubicBezTo>
                    <a:pt x="92" y="110"/>
                    <a:pt x="92" y="111"/>
                    <a:pt x="91" y="111"/>
                  </a:cubicBezTo>
                  <a:cubicBezTo>
                    <a:pt x="91" y="112"/>
                    <a:pt x="90" y="112"/>
                    <a:pt x="90" y="113"/>
                  </a:cubicBezTo>
                  <a:cubicBezTo>
                    <a:pt x="89" y="113"/>
                    <a:pt x="90" y="115"/>
                    <a:pt x="88" y="115"/>
                  </a:cubicBezTo>
                  <a:cubicBezTo>
                    <a:pt x="87" y="116"/>
                    <a:pt x="84" y="117"/>
                    <a:pt x="82" y="118"/>
                  </a:cubicBezTo>
                  <a:cubicBezTo>
                    <a:pt x="83" y="118"/>
                    <a:pt x="83" y="117"/>
                    <a:pt x="84" y="117"/>
                  </a:cubicBezTo>
                  <a:cubicBezTo>
                    <a:pt x="84" y="118"/>
                    <a:pt x="85" y="118"/>
                    <a:pt x="84" y="118"/>
                  </a:cubicBezTo>
                  <a:cubicBezTo>
                    <a:pt x="85" y="118"/>
                    <a:pt x="86" y="118"/>
                    <a:pt x="86" y="117"/>
                  </a:cubicBezTo>
                  <a:cubicBezTo>
                    <a:pt x="88" y="117"/>
                    <a:pt x="88" y="116"/>
                    <a:pt x="90" y="116"/>
                  </a:cubicBezTo>
                  <a:cubicBezTo>
                    <a:pt x="91" y="115"/>
                    <a:pt x="91" y="115"/>
                    <a:pt x="91" y="115"/>
                  </a:cubicBezTo>
                  <a:cubicBezTo>
                    <a:pt x="92" y="114"/>
                    <a:pt x="92" y="114"/>
                    <a:pt x="93" y="113"/>
                  </a:cubicBezTo>
                  <a:cubicBezTo>
                    <a:pt x="92" y="113"/>
                    <a:pt x="93" y="113"/>
                    <a:pt x="93" y="112"/>
                  </a:cubicBezTo>
                  <a:cubicBezTo>
                    <a:pt x="93" y="111"/>
                    <a:pt x="94" y="111"/>
                    <a:pt x="94" y="111"/>
                  </a:cubicBezTo>
                  <a:cubicBezTo>
                    <a:pt x="94" y="111"/>
                    <a:pt x="93" y="110"/>
                    <a:pt x="94" y="110"/>
                  </a:cubicBezTo>
                  <a:cubicBezTo>
                    <a:pt x="94" y="110"/>
                    <a:pt x="94" y="110"/>
                    <a:pt x="94" y="110"/>
                  </a:cubicBezTo>
                  <a:cubicBezTo>
                    <a:pt x="95" y="110"/>
                    <a:pt x="93" y="112"/>
                    <a:pt x="95" y="112"/>
                  </a:cubicBezTo>
                  <a:cubicBezTo>
                    <a:pt x="95" y="112"/>
                    <a:pt x="95" y="112"/>
                    <a:pt x="95" y="111"/>
                  </a:cubicBezTo>
                  <a:cubicBezTo>
                    <a:pt x="95" y="111"/>
                    <a:pt x="95" y="110"/>
                    <a:pt x="96" y="110"/>
                  </a:cubicBezTo>
                  <a:cubicBezTo>
                    <a:pt x="96" y="110"/>
                    <a:pt x="96" y="111"/>
                    <a:pt x="97" y="111"/>
                  </a:cubicBezTo>
                  <a:cubicBezTo>
                    <a:pt x="97" y="110"/>
                    <a:pt x="97" y="109"/>
                    <a:pt x="97" y="109"/>
                  </a:cubicBezTo>
                  <a:cubicBezTo>
                    <a:pt x="97" y="109"/>
                    <a:pt x="97" y="109"/>
                    <a:pt x="97" y="109"/>
                  </a:cubicBezTo>
                  <a:cubicBezTo>
                    <a:pt x="98" y="108"/>
                    <a:pt x="98" y="108"/>
                    <a:pt x="99" y="108"/>
                  </a:cubicBezTo>
                  <a:cubicBezTo>
                    <a:pt x="99" y="107"/>
                    <a:pt x="99" y="106"/>
                    <a:pt x="101" y="106"/>
                  </a:cubicBezTo>
                  <a:cubicBezTo>
                    <a:pt x="101" y="107"/>
                    <a:pt x="100" y="107"/>
                    <a:pt x="100" y="108"/>
                  </a:cubicBezTo>
                  <a:cubicBezTo>
                    <a:pt x="100" y="108"/>
                    <a:pt x="100" y="108"/>
                    <a:pt x="101" y="108"/>
                  </a:cubicBezTo>
                  <a:cubicBezTo>
                    <a:pt x="101" y="108"/>
                    <a:pt x="101" y="109"/>
                    <a:pt x="100" y="109"/>
                  </a:cubicBezTo>
                  <a:cubicBezTo>
                    <a:pt x="99" y="110"/>
                    <a:pt x="99" y="109"/>
                    <a:pt x="98" y="109"/>
                  </a:cubicBezTo>
                  <a:cubicBezTo>
                    <a:pt x="98" y="110"/>
                    <a:pt x="99" y="110"/>
                    <a:pt x="99" y="110"/>
                  </a:cubicBezTo>
                  <a:cubicBezTo>
                    <a:pt x="99" y="110"/>
                    <a:pt x="100" y="110"/>
                    <a:pt x="100" y="111"/>
                  </a:cubicBezTo>
                  <a:cubicBezTo>
                    <a:pt x="99" y="111"/>
                    <a:pt x="99" y="112"/>
                    <a:pt x="98" y="112"/>
                  </a:cubicBezTo>
                  <a:cubicBezTo>
                    <a:pt x="98" y="112"/>
                    <a:pt x="98" y="113"/>
                    <a:pt x="98" y="113"/>
                  </a:cubicBezTo>
                  <a:cubicBezTo>
                    <a:pt x="97" y="113"/>
                    <a:pt x="97" y="113"/>
                    <a:pt x="96" y="113"/>
                  </a:cubicBezTo>
                  <a:cubicBezTo>
                    <a:pt x="95" y="113"/>
                    <a:pt x="95" y="114"/>
                    <a:pt x="96" y="114"/>
                  </a:cubicBezTo>
                  <a:cubicBezTo>
                    <a:pt x="95" y="115"/>
                    <a:pt x="94" y="117"/>
                    <a:pt x="92" y="118"/>
                  </a:cubicBezTo>
                  <a:cubicBezTo>
                    <a:pt x="92" y="118"/>
                    <a:pt x="93" y="118"/>
                    <a:pt x="93" y="119"/>
                  </a:cubicBezTo>
                  <a:cubicBezTo>
                    <a:pt x="93" y="119"/>
                    <a:pt x="93" y="118"/>
                    <a:pt x="94" y="118"/>
                  </a:cubicBezTo>
                  <a:cubicBezTo>
                    <a:pt x="94" y="119"/>
                    <a:pt x="93" y="119"/>
                    <a:pt x="93" y="120"/>
                  </a:cubicBezTo>
                  <a:cubicBezTo>
                    <a:pt x="92" y="121"/>
                    <a:pt x="91" y="122"/>
                    <a:pt x="90" y="123"/>
                  </a:cubicBezTo>
                  <a:cubicBezTo>
                    <a:pt x="88" y="123"/>
                    <a:pt x="87" y="124"/>
                    <a:pt x="86" y="125"/>
                  </a:cubicBezTo>
                  <a:cubicBezTo>
                    <a:pt x="85" y="124"/>
                    <a:pt x="84" y="125"/>
                    <a:pt x="84" y="126"/>
                  </a:cubicBezTo>
                  <a:cubicBezTo>
                    <a:pt x="83" y="125"/>
                    <a:pt x="83" y="125"/>
                    <a:pt x="82" y="125"/>
                  </a:cubicBezTo>
                  <a:cubicBezTo>
                    <a:pt x="82" y="125"/>
                    <a:pt x="82" y="125"/>
                    <a:pt x="82" y="126"/>
                  </a:cubicBezTo>
                  <a:cubicBezTo>
                    <a:pt x="82" y="126"/>
                    <a:pt x="83" y="126"/>
                    <a:pt x="84" y="126"/>
                  </a:cubicBezTo>
                  <a:cubicBezTo>
                    <a:pt x="83" y="127"/>
                    <a:pt x="81" y="127"/>
                    <a:pt x="80" y="128"/>
                  </a:cubicBezTo>
                  <a:cubicBezTo>
                    <a:pt x="81" y="128"/>
                    <a:pt x="81" y="128"/>
                    <a:pt x="82" y="128"/>
                  </a:cubicBezTo>
                  <a:cubicBezTo>
                    <a:pt x="82" y="128"/>
                    <a:pt x="82" y="128"/>
                    <a:pt x="83" y="128"/>
                  </a:cubicBezTo>
                  <a:cubicBezTo>
                    <a:pt x="85" y="128"/>
                    <a:pt x="87" y="128"/>
                    <a:pt x="88" y="126"/>
                  </a:cubicBezTo>
                  <a:cubicBezTo>
                    <a:pt x="87" y="126"/>
                    <a:pt x="87" y="126"/>
                    <a:pt x="87" y="126"/>
                  </a:cubicBezTo>
                  <a:cubicBezTo>
                    <a:pt x="87" y="125"/>
                    <a:pt x="88" y="125"/>
                    <a:pt x="89" y="125"/>
                  </a:cubicBezTo>
                  <a:cubicBezTo>
                    <a:pt x="89" y="125"/>
                    <a:pt x="89" y="125"/>
                    <a:pt x="89" y="125"/>
                  </a:cubicBezTo>
                  <a:cubicBezTo>
                    <a:pt x="89" y="124"/>
                    <a:pt x="89" y="125"/>
                    <a:pt x="89" y="125"/>
                  </a:cubicBezTo>
                  <a:cubicBezTo>
                    <a:pt x="90" y="125"/>
                    <a:pt x="90" y="125"/>
                    <a:pt x="90" y="125"/>
                  </a:cubicBezTo>
                  <a:cubicBezTo>
                    <a:pt x="90" y="124"/>
                    <a:pt x="91" y="124"/>
                    <a:pt x="92" y="123"/>
                  </a:cubicBezTo>
                  <a:cubicBezTo>
                    <a:pt x="92" y="123"/>
                    <a:pt x="92" y="124"/>
                    <a:pt x="92" y="124"/>
                  </a:cubicBezTo>
                  <a:cubicBezTo>
                    <a:pt x="92" y="122"/>
                    <a:pt x="96" y="122"/>
                    <a:pt x="96" y="120"/>
                  </a:cubicBezTo>
                  <a:cubicBezTo>
                    <a:pt x="96" y="120"/>
                    <a:pt x="95" y="120"/>
                    <a:pt x="95" y="120"/>
                  </a:cubicBezTo>
                  <a:cubicBezTo>
                    <a:pt x="95" y="120"/>
                    <a:pt x="96" y="119"/>
                    <a:pt x="95" y="119"/>
                  </a:cubicBezTo>
                  <a:cubicBezTo>
                    <a:pt x="95" y="119"/>
                    <a:pt x="95" y="119"/>
                    <a:pt x="94" y="119"/>
                  </a:cubicBezTo>
                  <a:cubicBezTo>
                    <a:pt x="95" y="119"/>
                    <a:pt x="94" y="119"/>
                    <a:pt x="94" y="118"/>
                  </a:cubicBezTo>
                  <a:cubicBezTo>
                    <a:pt x="95" y="118"/>
                    <a:pt x="95" y="118"/>
                    <a:pt x="96" y="118"/>
                  </a:cubicBezTo>
                  <a:cubicBezTo>
                    <a:pt x="95" y="118"/>
                    <a:pt x="96" y="118"/>
                    <a:pt x="96" y="117"/>
                  </a:cubicBezTo>
                  <a:cubicBezTo>
                    <a:pt x="97" y="117"/>
                    <a:pt x="97" y="116"/>
                    <a:pt x="97" y="116"/>
                  </a:cubicBezTo>
                  <a:cubicBezTo>
                    <a:pt x="98" y="115"/>
                    <a:pt x="99" y="115"/>
                    <a:pt x="100" y="114"/>
                  </a:cubicBezTo>
                  <a:cubicBezTo>
                    <a:pt x="100" y="114"/>
                    <a:pt x="99" y="114"/>
                    <a:pt x="99" y="114"/>
                  </a:cubicBezTo>
                  <a:cubicBezTo>
                    <a:pt x="100" y="113"/>
                    <a:pt x="100" y="112"/>
                    <a:pt x="101" y="111"/>
                  </a:cubicBezTo>
                  <a:cubicBezTo>
                    <a:pt x="101" y="110"/>
                    <a:pt x="101" y="110"/>
                    <a:pt x="101" y="110"/>
                  </a:cubicBezTo>
                  <a:cubicBezTo>
                    <a:pt x="102" y="109"/>
                    <a:pt x="102" y="108"/>
                    <a:pt x="103" y="106"/>
                  </a:cubicBezTo>
                  <a:cubicBezTo>
                    <a:pt x="103" y="105"/>
                    <a:pt x="104" y="105"/>
                    <a:pt x="104" y="105"/>
                  </a:cubicBezTo>
                  <a:cubicBezTo>
                    <a:pt x="104" y="105"/>
                    <a:pt x="105" y="105"/>
                    <a:pt x="105" y="106"/>
                  </a:cubicBezTo>
                  <a:cubicBezTo>
                    <a:pt x="105" y="106"/>
                    <a:pt x="105" y="106"/>
                    <a:pt x="105" y="107"/>
                  </a:cubicBezTo>
                  <a:cubicBezTo>
                    <a:pt x="105" y="107"/>
                    <a:pt x="105" y="107"/>
                    <a:pt x="105" y="107"/>
                  </a:cubicBezTo>
                  <a:cubicBezTo>
                    <a:pt x="105" y="108"/>
                    <a:pt x="105" y="108"/>
                    <a:pt x="105" y="108"/>
                  </a:cubicBezTo>
                  <a:cubicBezTo>
                    <a:pt x="104" y="108"/>
                    <a:pt x="105" y="107"/>
                    <a:pt x="105" y="107"/>
                  </a:cubicBezTo>
                  <a:cubicBezTo>
                    <a:pt x="104" y="107"/>
                    <a:pt x="104" y="107"/>
                    <a:pt x="104" y="108"/>
                  </a:cubicBezTo>
                  <a:cubicBezTo>
                    <a:pt x="104" y="108"/>
                    <a:pt x="103" y="108"/>
                    <a:pt x="103" y="108"/>
                  </a:cubicBezTo>
                  <a:cubicBezTo>
                    <a:pt x="103" y="109"/>
                    <a:pt x="103" y="108"/>
                    <a:pt x="103" y="109"/>
                  </a:cubicBezTo>
                  <a:cubicBezTo>
                    <a:pt x="103" y="110"/>
                    <a:pt x="101" y="111"/>
                    <a:pt x="102" y="112"/>
                  </a:cubicBezTo>
                  <a:cubicBezTo>
                    <a:pt x="102" y="113"/>
                    <a:pt x="102" y="112"/>
                    <a:pt x="102" y="113"/>
                  </a:cubicBezTo>
                  <a:cubicBezTo>
                    <a:pt x="102" y="113"/>
                    <a:pt x="102" y="113"/>
                    <a:pt x="101" y="113"/>
                  </a:cubicBezTo>
                  <a:cubicBezTo>
                    <a:pt x="101" y="113"/>
                    <a:pt x="101" y="113"/>
                    <a:pt x="101" y="112"/>
                  </a:cubicBezTo>
                  <a:cubicBezTo>
                    <a:pt x="101" y="113"/>
                    <a:pt x="100" y="113"/>
                    <a:pt x="101" y="114"/>
                  </a:cubicBezTo>
                  <a:cubicBezTo>
                    <a:pt x="101" y="114"/>
                    <a:pt x="100" y="115"/>
                    <a:pt x="100" y="115"/>
                  </a:cubicBezTo>
                  <a:cubicBezTo>
                    <a:pt x="100" y="115"/>
                    <a:pt x="101" y="115"/>
                    <a:pt x="101" y="115"/>
                  </a:cubicBezTo>
                  <a:cubicBezTo>
                    <a:pt x="102" y="114"/>
                    <a:pt x="103" y="112"/>
                    <a:pt x="104" y="111"/>
                  </a:cubicBezTo>
                  <a:cubicBezTo>
                    <a:pt x="105" y="111"/>
                    <a:pt x="104" y="110"/>
                    <a:pt x="105" y="109"/>
                  </a:cubicBezTo>
                  <a:cubicBezTo>
                    <a:pt x="105" y="109"/>
                    <a:pt x="106" y="109"/>
                    <a:pt x="106" y="108"/>
                  </a:cubicBezTo>
                  <a:cubicBezTo>
                    <a:pt x="106" y="108"/>
                    <a:pt x="106" y="107"/>
                    <a:pt x="107" y="107"/>
                  </a:cubicBezTo>
                  <a:cubicBezTo>
                    <a:pt x="108" y="108"/>
                    <a:pt x="107" y="109"/>
                    <a:pt x="107" y="109"/>
                  </a:cubicBezTo>
                  <a:cubicBezTo>
                    <a:pt x="107" y="110"/>
                    <a:pt x="107" y="110"/>
                    <a:pt x="107" y="110"/>
                  </a:cubicBezTo>
                  <a:cubicBezTo>
                    <a:pt x="107" y="110"/>
                    <a:pt x="107" y="111"/>
                    <a:pt x="107" y="111"/>
                  </a:cubicBezTo>
                  <a:cubicBezTo>
                    <a:pt x="108" y="111"/>
                    <a:pt x="108" y="111"/>
                    <a:pt x="109" y="111"/>
                  </a:cubicBezTo>
                  <a:cubicBezTo>
                    <a:pt x="110" y="111"/>
                    <a:pt x="109" y="113"/>
                    <a:pt x="108" y="113"/>
                  </a:cubicBezTo>
                  <a:cubicBezTo>
                    <a:pt x="108" y="113"/>
                    <a:pt x="108" y="113"/>
                    <a:pt x="108" y="112"/>
                  </a:cubicBezTo>
                  <a:cubicBezTo>
                    <a:pt x="107" y="113"/>
                    <a:pt x="106" y="112"/>
                    <a:pt x="106" y="111"/>
                  </a:cubicBezTo>
                  <a:cubicBezTo>
                    <a:pt x="106" y="111"/>
                    <a:pt x="106" y="111"/>
                    <a:pt x="106" y="111"/>
                  </a:cubicBezTo>
                  <a:cubicBezTo>
                    <a:pt x="106" y="112"/>
                    <a:pt x="105" y="113"/>
                    <a:pt x="104" y="113"/>
                  </a:cubicBezTo>
                  <a:cubicBezTo>
                    <a:pt x="104" y="113"/>
                    <a:pt x="105" y="113"/>
                    <a:pt x="105" y="114"/>
                  </a:cubicBezTo>
                  <a:cubicBezTo>
                    <a:pt x="105" y="114"/>
                    <a:pt x="104" y="115"/>
                    <a:pt x="104" y="115"/>
                  </a:cubicBezTo>
                  <a:cubicBezTo>
                    <a:pt x="104" y="115"/>
                    <a:pt x="104" y="114"/>
                    <a:pt x="104" y="114"/>
                  </a:cubicBezTo>
                  <a:cubicBezTo>
                    <a:pt x="104" y="114"/>
                    <a:pt x="104" y="114"/>
                    <a:pt x="103" y="114"/>
                  </a:cubicBezTo>
                  <a:cubicBezTo>
                    <a:pt x="104" y="115"/>
                    <a:pt x="102" y="115"/>
                    <a:pt x="101" y="115"/>
                  </a:cubicBezTo>
                  <a:cubicBezTo>
                    <a:pt x="101" y="115"/>
                    <a:pt x="101" y="116"/>
                    <a:pt x="101" y="117"/>
                  </a:cubicBezTo>
                  <a:cubicBezTo>
                    <a:pt x="102" y="116"/>
                    <a:pt x="102" y="116"/>
                    <a:pt x="102" y="116"/>
                  </a:cubicBezTo>
                  <a:cubicBezTo>
                    <a:pt x="102" y="117"/>
                    <a:pt x="103" y="117"/>
                    <a:pt x="103" y="117"/>
                  </a:cubicBezTo>
                  <a:cubicBezTo>
                    <a:pt x="104" y="116"/>
                    <a:pt x="105" y="116"/>
                    <a:pt x="105" y="115"/>
                  </a:cubicBezTo>
                  <a:cubicBezTo>
                    <a:pt x="106" y="115"/>
                    <a:pt x="106" y="115"/>
                    <a:pt x="106" y="115"/>
                  </a:cubicBezTo>
                  <a:cubicBezTo>
                    <a:pt x="106" y="114"/>
                    <a:pt x="106" y="114"/>
                    <a:pt x="106" y="114"/>
                  </a:cubicBezTo>
                  <a:cubicBezTo>
                    <a:pt x="106" y="114"/>
                    <a:pt x="106" y="114"/>
                    <a:pt x="107" y="114"/>
                  </a:cubicBezTo>
                  <a:cubicBezTo>
                    <a:pt x="107" y="114"/>
                    <a:pt x="107" y="113"/>
                    <a:pt x="107" y="113"/>
                  </a:cubicBezTo>
                  <a:cubicBezTo>
                    <a:pt x="107" y="113"/>
                    <a:pt x="108" y="113"/>
                    <a:pt x="108" y="113"/>
                  </a:cubicBezTo>
                  <a:cubicBezTo>
                    <a:pt x="108" y="113"/>
                    <a:pt x="107" y="114"/>
                    <a:pt x="107" y="114"/>
                  </a:cubicBezTo>
                  <a:cubicBezTo>
                    <a:pt x="107" y="114"/>
                    <a:pt x="108" y="114"/>
                    <a:pt x="108" y="115"/>
                  </a:cubicBezTo>
                  <a:cubicBezTo>
                    <a:pt x="107" y="115"/>
                    <a:pt x="107" y="115"/>
                    <a:pt x="107" y="115"/>
                  </a:cubicBezTo>
                  <a:cubicBezTo>
                    <a:pt x="107" y="115"/>
                    <a:pt x="107" y="115"/>
                    <a:pt x="107" y="116"/>
                  </a:cubicBezTo>
                  <a:cubicBezTo>
                    <a:pt x="107" y="116"/>
                    <a:pt x="106" y="116"/>
                    <a:pt x="106" y="116"/>
                  </a:cubicBezTo>
                  <a:cubicBezTo>
                    <a:pt x="107" y="117"/>
                    <a:pt x="106" y="117"/>
                    <a:pt x="105" y="117"/>
                  </a:cubicBezTo>
                  <a:cubicBezTo>
                    <a:pt x="105" y="118"/>
                    <a:pt x="105" y="118"/>
                    <a:pt x="105" y="118"/>
                  </a:cubicBezTo>
                  <a:cubicBezTo>
                    <a:pt x="105" y="119"/>
                    <a:pt x="104" y="120"/>
                    <a:pt x="103" y="120"/>
                  </a:cubicBezTo>
                  <a:cubicBezTo>
                    <a:pt x="104" y="120"/>
                    <a:pt x="104" y="120"/>
                    <a:pt x="104" y="120"/>
                  </a:cubicBezTo>
                  <a:cubicBezTo>
                    <a:pt x="103" y="121"/>
                    <a:pt x="103" y="121"/>
                    <a:pt x="103" y="121"/>
                  </a:cubicBezTo>
                  <a:cubicBezTo>
                    <a:pt x="102" y="121"/>
                    <a:pt x="101" y="123"/>
                    <a:pt x="100" y="124"/>
                  </a:cubicBezTo>
                  <a:cubicBezTo>
                    <a:pt x="100" y="124"/>
                    <a:pt x="99" y="125"/>
                    <a:pt x="99" y="125"/>
                  </a:cubicBezTo>
                  <a:cubicBezTo>
                    <a:pt x="99" y="125"/>
                    <a:pt x="100" y="125"/>
                    <a:pt x="100" y="125"/>
                  </a:cubicBezTo>
                  <a:cubicBezTo>
                    <a:pt x="99" y="126"/>
                    <a:pt x="99" y="126"/>
                    <a:pt x="99" y="125"/>
                  </a:cubicBezTo>
                  <a:cubicBezTo>
                    <a:pt x="98" y="126"/>
                    <a:pt x="98" y="126"/>
                    <a:pt x="97" y="127"/>
                  </a:cubicBezTo>
                  <a:cubicBezTo>
                    <a:pt x="99" y="128"/>
                    <a:pt x="101" y="126"/>
                    <a:pt x="101" y="125"/>
                  </a:cubicBezTo>
                  <a:cubicBezTo>
                    <a:pt x="101" y="124"/>
                    <a:pt x="101" y="125"/>
                    <a:pt x="102" y="125"/>
                  </a:cubicBezTo>
                  <a:cubicBezTo>
                    <a:pt x="102" y="124"/>
                    <a:pt x="102" y="124"/>
                    <a:pt x="103" y="124"/>
                  </a:cubicBezTo>
                  <a:cubicBezTo>
                    <a:pt x="103" y="124"/>
                    <a:pt x="103" y="124"/>
                    <a:pt x="103" y="124"/>
                  </a:cubicBezTo>
                  <a:cubicBezTo>
                    <a:pt x="103" y="123"/>
                    <a:pt x="102" y="123"/>
                    <a:pt x="102" y="123"/>
                  </a:cubicBezTo>
                  <a:cubicBezTo>
                    <a:pt x="102" y="123"/>
                    <a:pt x="102" y="123"/>
                    <a:pt x="103" y="123"/>
                  </a:cubicBezTo>
                  <a:cubicBezTo>
                    <a:pt x="102" y="123"/>
                    <a:pt x="103" y="123"/>
                    <a:pt x="103" y="124"/>
                  </a:cubicBezTo>
                  <a:cubicBezTo>
                    <a:pt x="103" y="123"/>
                    <a:pt x="103" y="123"/>
                    <a:pt x="103" y="123"/>
                  </a:cubicBezTo>
                  <a:cubicBezTo>
                    <a:pt x="104" y="123"/>
                    <a:pt x="103" y="123"/>
                    <a:pt x="104" y="123"/>
                  </a:cubicBezTo>
                  <a:cubicBezTo>
                    <a:pt x="105" y="123"/>
                    <a:pt x="105" y="122"/>
                    <a:pt x="106" y="122"/>
                  </a:cubicBezTo>
                  <a:cubicBezTo>
                    <a:pt x="106" y="121"/>
                    <a:pt x="108" y="120"/>
                    <a:pt x="108" y="120"/>
                  </a:cubicBezTo>
                  <a:cubicBezTo>
                    <a:pt x="108" y="120"/>
                    <a:pt x="108" y="120"/>
                    <a:pt x="108" y="120"/>
                  </a:cubicBezTo>
                  <a:cubicBezTo>
                    <a:pt x="108" y="120"/>
                    <a:pt x="108" y="120"/>
                    <a:pt x="108" y="120"/>
                  </a:cubicBezTo>
                  <a:cubicBezTo>
                    <a:pt x="108" y="121"/>
                    <a:pt x="106" y="121"/>
                    <a:pt x="107" y="122"/>
                  </a:cubicBezTo>
                  <a:cubicBezTo>
                    <a:pt x="107" y="121"/>
                    <a:pt x="109" y="121"/>
                    <a:pt x="110" y="120"/>
                  </a:cubicBezTo>
                  <a:cubicBezTo>
                    <a:pt x="110" y="120"/>
                    <a:pt x="110" y="120"/>
                    <a:pt x="110" y="120"/>
                  </a:cubicBezTo>
                  <a:cubicBezTo>
                    <a:pt x="109" y="121"/>
                    <a:pt x="109" y="122"/>
                    <a:pt x="108" y="122"/>
                  </a:cubicBezTo>
                  <a:cubicBezTo>
                    <a:pt x="108" y="123"/>
                    <a:pt x="108" y="123"/>
                    <a:pt x="108" y="123"/>
                  </a:cubicBezTo>
                  <a:cubicBezTo>
                    <a:pt x="107" y="122"/>
                    <a:pt x="106" y="124"/>
                    <a:pt x="106" y="124"/>
                  </a:cubicBezTo>
                  <a:cubicBezTo>
                    <a:pt x="106" y="124"/>
                    <a:pt x="106" y="124"/>
                    <a:pt x="106" y="124"/>
                  </a:cubicBezTo>
                  <a:cubicBezTo>
                    <a:pt x="106" y="125"/>
                    <a:pt x="106" y="125"/>
                    <a:pt x="106" y="126"/>
                  </a:cubicBezTo>
                  <a:cubicBezTo>
                    <a:pt x="107" y="125"/>
                    <a:pt x="107" y="124"/>
                    <a:pt x="108" y="124"/>
                  </a:cubicBezTo>
                  <a:cubicBezTo>
                    <a:pt x="108" y="124"/>
                    <a:pt x="108" y="124"/>
                    <a:pt x="108" y="124"/>
                  </a:cubicBezTo>
                  <a:cubicBezTo>
                    <a:pt x="110" y="123"/>
                    <a:pt x="110" y="120"/>
                    <a:pt x="112" y="120"/>
                  </a:cubicBezTo>
                  <a:cubicBezTo>
                    <a:pt x="113" y="121"/>
                    <a:pt x="111" y="121"/>
                    <a:pt x="111" y="122"/>
                  </a:cubicBezTo>
                  <a:cubicBezTo>
                    <a:pt x="111" y="122"/>
                    <a:pt x="111" y="122"/>
                    <a:pt x="111" y="122"/>
                  </a:cubicBezTo>
                  <a:cubicBezTo>
                    <a:pt x="111" y="123"/>
                    <a:pt x="111" y="123"/>
                    <a:pt x="111" y="124"/>
                  </a:cubicBezTo>
                  <a:cubicBezTo>
                    <a:pt x="111" y="123"/>
                    <a:pt x="112" y="122"/>
                    <a:pt x="112" y="122"/>
                  </a:cubicBezTo>
                  <a:cubicBezTo>
                    <a:pt x="112" y="122"/>
                    <a:pt x="112" y="122"/>
                    <a:pt x="112" y="121"/>
                  </a:cubicBezTo>
                  <a:cubicBezTo>
                    <a:pt x="113" y="121"/>
                    <a:pt x="113" y="119"/>
                    <a:pt x="114" y="119"/>
                  </a:cubicBezTo>
                  <a:cubicBezTo>
                    <a:pt x="114" y="118"/>
                    <a:pt x="115" y="118"/>
                    <a:pt x="114" y="117"/>
                  </a:cubicBezTo>
                  <a:cubicBezTo>
                    <a:pt x="114" y="118"/>
                    <a:pt x="114" y="119"/>
                    <a:pt x="113" y="120"/>
                  </a:cubicBezTo>
                  <a:cubicBezTo>
                    <a:pt x="113" y="120"/>
                    <a:pt x="113" y="120"/>
                    <a:pt x="112" y="120"/>
                  </a:cubicBezTo>
                  <a:cubicBezTo>
                    <a:pt x="112" y="119"/>
                    <a:pt x="113" y="118"/>
                    <a:pt x="114" y="117"/>
                  </a:cubicBezTo>
                  <a:cubicBezTo>
                    <a:pt x="114" y="117"/>
                    <a:pt x="113" y="117"/>
                    <a:pt x="113" y="117"/>
                  </a:cubicBezTo>
                  <a:cubicBezTo>
                    <a:pt x="114" y="115"/>
                    <a:pt x="115" y="114"/>
                    <a:pt x="116" y="113"/>
                  </a:cubicBezTo>
                  <a:cubicBezTo>
                    <a:pt x="116" y="113"/>
                    <a:pt x="116" y="113"/>
                    <a:pt x="116" y="113"/>
                  </a:cubicBezTo>
                  <a:cubicBezTo>
                    <a:pt x="117" y="113"/>
                    <a:pt x="117" y="112"/>
                    <a:pt x="117" y="112"/>
                  </a:cubicBezTo>
                  <a:cubicBezTo>
                    <a:pt x="117" y="111"/>
                    <a:pt x="118" y="110"/>
                    <a:pt x="119" y="109"/>
                  </a:cubicBezTo>
                  <a:cubicBezTo>
                    <a:pt x="120" y="109"/>
                    <a:pt x="120" y="110"/>
                    <a:pt x="119" y="110"/>
                  </a:cubicBezTo>
                  <a:cubicBezTo>
                    <a:pt x="120" y="110"/>
                    <a:pt x="120" y="110"/>
                    <a:pt x="120" y="111"/>
                  </a:cubicBezTo>
                  <a:cubicBezTo>
                    <a:pt x="120" y="113"/>
                    <a:pt x="118" y="114"/>
                    <a:pt x="117" y="116"/>
                  </a:cubicBezTo>
                  <a:cubicBezTo>
                    <a:pt x="118" y="116"/>
                    <a:pt x="118" y="116"/>
                    <a:pt x="119" y="116"/>
                  </a:cubicBezTo>
                  <a:cubicBezTo>
                    <a:pt x="119" y="117"/>
                    <a:pt x="118" y="117"/>
                    <a:pt x="118" y="119"/>
                  </a:cubicBezTo>
                  <a:cubicBezTo>
                    <a:pt x="118" y="119"/>
                    <a:pt x="118" y="118"/>
                    <a:pt x="119" y="118"/>
                  </a:cubicBezTo>
                  <a:cubicBezTo>
                    <a:pt x="119" y="117"/>
                    <a:pt x="119" y="116"/>
                    <a:pt x="120" y="116"/>
                  </a:cubicBezTo>
                  <a:cubicBezTo>
                    <a:pt x="120" y="117"/>
                    <a:pt x="120" y="117"/>
                    <a:pt x="121" y="117"/>
                  </a:cubicBezTo>
                  <a:cubicBezTo>
                    <a:pt x="121" y="116"/>
                    <a:pt x="120" y="116"/>
                    <a:pt x="120" y="115"/>
                  </a:cubicBezTo>
                  <a:cubicBezTo>
                    <a:pt x="120" y="116"/>
                    <a:pt x="120" y="116"/>
                    <a:pt x="121" y="116"/>
                  </a:cubicBezTo>
                  <a:cubicBezTo>
                    <a:pt x="121" y="116"/>
                    <a:pt x="121" y="115"/>
                    <a:pt x="121" y="115"/>
                  </a:cubicBezTo>
                  <a:cubicBezTo>
                    <a:pt x="121" y="116"/>
                    <a:pt x="121" y="116"/>
                    <a:pt x="121" y="116"/>
                  </a:cubicBezTo>
                  <a:cubicBezTo>
                    <a:pt x="121" y="115"/>
                    <a:pt x="122" y="115"/>
                    <a:pt x="122" y="114"/>
                  </a:cubicBezTo>
                  <a:cubicBezTo>
                    <a:pt x="123" y="114"/>
                    <a:pt x="123" y="112"/>
                    <a:pt x="124" y="112"/>
                  </a:cubicBezTo>
                  <a:cubicBezTo>
                    <a:pt x="123" y="112"/>
                    <a:pt x="123" y="112"/>
                    <a:pt x="124" y="112"/>
                  </a:cubicBezTo>
                  <a:cubicBezTo>
                    <a:pt x="123" y="113"/>
                    <a:pt x="122" y="115"/>
                    <a:pt x="122" y="117"/>
                  </a:cubicBezTo>
                  <a:cubicBezTo>
                    <a:pt x="122" y="116"/>
                    <a:pt x="122" y="116"/>
                    <a:pt x="122" y="116"/>
                  </a:cubicBezTo>
                  <a:cubicBezTo>
                    <a:pt x="122" y="116"/>
                    <a:pt x="122" y="117"/>
                    <a:pt x="122" y="117"/>
                  </a:cubicBezTo>
                  <a:cubicBezTo>
                    <a:pt x="122" y="116"/>
                    <a:pt x="123" y="116"/>
                    <a:pt x="123" y="116"/>
                  </a:cubicBezTo>
                  <a:cubicBezTo>
                    <a:pt x="123" y="116"/>
                    <a:pt x="123" y="117"/>
                    <a:pt x="122" y="117"/>
                  </a:cubicBezTo>
                  <a:cubicBezTo>
                    <a:pt x="122" y="118"/>
                    <a:pt x="121" y="118"/>
                    <a:pt x="121" y="119"/>
                  </a:cubicBezTo>
                  <a:cubicBezTo>
                    <a:pt x="122" y="120"/>
                    <a:pt x="122" y="118"/>
                    <a:pt x="123" y="117"/>
                  </a:cubicBezTo>
                  <a:cubicBezTo>
                    <a:pt x="123" y="118"/>
                    <a:pt x="123" y="117"/>
                    <a:pt x="123" y="118"/>
                  </a:cubicBezTo>
                  <a:cubicBezTo>
                    <a:pt x="123" y="118"/>
                    <a:pt x="122" y="120"/>
                    <a:pt x="122" y="121"/>
                  </a:cubicBezTo>
                  <a:cubicBezTo>
                    <a:pt x="122" y="121"/>
                    <a:pt x="122" y="121"/>
                    <a:pt x="122" y="120"/>
                  </a:cubicBezTo>
                  <a:cubicBezTo>
                    <a:pt x="122" y="121"/>
                    <a:pt x="122" y="122"/>
                    <a:pt x="121" y="122"/>
                  </a:cubicBezTo>
                  <a:cubicBezTo>
                    <a:pt x="121" y="122"/>
                    <a:pt x="121" y="123"/>
                    <a:pt x="121" y="123"/>
                  </a:cubicBezTo>
                  <a:cubicBezTo>
                    <a:pt x="121" y="123"/>
                    <a:pt x="122" y="124"/>
                    <a:pt x="121" y="124"/>
                  </a:cubicBezTo>
                  <a:cubicBezTo>
                    <a:pt x="121" y="123"/>
                    <a:pt x="121" y="123"/>
                    <a:pt x="120" y="123"/>
                  </a:cubicBezTo>
                  <a:cubicBezTo>
                    <a:pt x="121" y="124"/>
                    <a:pt x="120" y="124"/>
                    <a:pt x="120" y="125"/>
                  </a:cubicBezTo>
                  <a:cubicBezTo>
                    <a:pt x="120" y="125"/>
                    <a:pt x="120" y="125"/>
                    <a:pt x="120" y="125"/>
                  </a:cubicBezTo>
                  <a:cubicBezTo>
                    <a:pt x="120" y="126"/>
                    <a:pt x="120" y="126"/>
                    <a:pt x="120" y="126"/>
                  </a:cubicBezTo>
                  <a:cubicBezTo>
                    <a:pt x="120" y="126"/>
                    <a:pt x="120" y="126"/>
                    <a:pt x="120" y="126"/>
                  </a:cubicBezTo>
                  <a:cubicBezTo>
                    <a:pt x="119" y="126"/>
                    <a:pt x="119" y="126"/>
                    <a:pt x="119" y="126"/>
                  </a:cubicBezTo>
                  <a:cubicBezTo>
                    <a:pt x="119" y="126"/>
                    <a:pt x="120" y="126"/>
                    <a:pt x="120" y="126"/>
                  </a:cubicBezTo>
                  <a:cubicBezTo>
                    <a:pt x="120" y="126"/>
                    <a:pt x="119" y="126"/>
                    <a:pt x="119" y="126"/>
                  </a:cubicBezTo>
                  <a:cubicBezTo>
                    <a:pt x="121" y="126"/>
                    <a:pt x="121" y="125"/>
                    <a:pt x="122" y="124"/>
                  </a:cubicBezTo>
                  <a:cubicBezTo>
                    <a:pt x="121" y="124"/>
                    <a:pt x="121" y="124"/>
                    <a:pt x="121" y="125"/>
                  </a:cubicBezTo>
                  <a:cubicBezTo>
                    <a:pt x="121" y="124"/>
                    <a:pt x="121" y="124"/>
                    <a:pt x="121" y="124"/>
                  </a:cubicBezTo>
                  <a:cubicBezTo>
                    <a:pt x="121" y="124"/>
                    <a:pt x="122" y="124"/>
                    <a:pt x="122" y="124"/>
                  </a:cubicBezTo>
                  <a:cubicBezTo>
                    <a:pt x="122" y="123"/>
                    <a:pt x="123" y="123"/>
                    <a:pt x="123" y="122"/>
                  </a:cubicBezTo>
                  <a:cubicBezTo>
                    <a:pt x="123" y="122"/>
                    <a:pt x="122" y="122"/>
                    <a:pt x="122" y="121"/>
                  </a:cubicBezTo>
                  <a:cubicBezTo>
                    <a:pt x="123" y="120"/>
                    <a:pt x="123" y="119"/>
                    <a:pt x="124" y="118"/>
                  </a:cubicBezTo>
                  <a:cubicBezTo>
                    <a:pt x="124" y="118"/>
                    <a:pt x="125" y="117"/>
                    <a:pt x="125" y="117"/>
                  </a:cubicBezTo>
                  <a:cubicBezTo>
                    <a:pt x="125" y="117"/>
                    <a:pt x="125" y="117"/>
                    <a:pt x="125" y="117"/>
                  </a:cubicBezTo>
                  <a:cubicBezTo>
                    <a:pt x="125" y="117"/>
                    <a:pt x="125" y="117"/>
                    <a:pt x="125" y="116"/>
                  </a:cubicBezTo>
                  <a:cubicBezTo>
                    <a:pt x="125" y="116"/>
                    <a:pt x="124" y="115"/>
                    <a:pt x="125" y="115"/>
                  </a:cubicBezTo>
                  <a:cubicBezTo>
                    <a:pt x="125" y="115"/>
                    <a:pt x="125" y="115"/>
                    <a:pt x="126" y="115"/>
                  </a:cubicBezTo>
                  <a:cubicBezTo>
                    <a:pt x="127" y="115"/>
                    <a:pt x="127" y="113"/>
                    <a:pt x="128" y="112"/>
                  </a:cubicBezTo>
                  <a:cubicBezTo>
                    <a:pt x="128" y="112"/>
                    <a:pt x="128" y="112"/>
                    <a:pt x="128" y="113"/>
                  </a:cubicBezTo>
                  <a:cubicBezTo>
                    <a:pt x="128" y="112"/>
                    <a:pt x="129" y="111"/>
                    <a:pt x="129" y="110"/>
                  </a:cubicBezTo>
                  <a:cubicBezTo>
                    <a:pt x="129" y="110"/>
                    <a:pt x="129" y="110"/>
                    <a:pt x="129" y="110"/>
                  </a:cubicBezTo>
                  <a:cubicBezTo>
                    <a:pt x="129" y="109"/>
                    <a:pt x="129" y="109"/>
                    <a:pt x="129" y="109"/>
                  </a:cubicBezTo>
                  <a:cubicBezTo>
                    <a:pt x="129" y="109"/>
                    <a:pt x="130" y="109"/>
                    <a:pt x="129" y="109"/>
                  </a:cubicBezTo>
                  <a:cubicBezTo>
                    <a:pt x="130" y="110"/>
                    <a:pt x="130" y="109"/>
                    <a:pt x="130" y="109"/>
                  </a:cubicBezTo>
                  <a:cubicBezTo>
                    <a:pt x="130" y="109"/>
                    <a:pt x="130" y="108"/>
                    <a:pt x="130" y="108"/>
                  </a:cubicBezTo>
                  <a:cubicBezTo>
                    <a:pt x="130" y="108"/>
                    <a:pt x="131" y="108"/>
                    <a:pt x="131" y="109"/>
                  </a:cubicBezTo>
                  <a:cubicBezTo>
                    <a:pt x="130" y="109"/>
                    <a:pt x="131" y="111"/>
                    <a:pt x="130" y="112"/>
                  </a:cubicBezTo>
                  <a:cubicBezTo>
                    <a:pt x="130" y="112"/>
                    <a:pt x="130" y="112"/>
                    <a:pt x="130" y="112"/>
                  </a:cubicBezTo>
                  <a:cubicBezTo>
                    <a:pt x="130" y="112"/>
                    <a:pt x="130" y="112"/>
                    <a:pt x="130" y="113"/>
                  </a:cubicBezTo>
                  <a:cubicBezTo>
                    <a:pt x="131" y="113"/>
                    <a:pt x="131" y="112"/>
                    <a:pt x="131" y="112"/>
                  </a:cubicBezTo>
                  <a:cubicBezTo>
                    <a:pt x="132" y="111"/>
                    <a:pt x="132" y="111"/>
                    <a:pt x="131" y="110"/>
                  </a:cubicBezTo>
                  <a:cubicBezTo>
                    <a:pt x="131" y="110"/>
                    <a:pt x="132" y="109"/>
                    <a:pt x="132" y="109"/>
                  </a:cubicBezTo>
                  <a:cubicBezTo>
                    <a:pt x="132" y="108"/>
                    <a:pt x="132" y="107"/>
                    <a:pt x="133" y="107"/>
                  </a:cubicBezTo>
                  <a:cubicBezTo>
                    <a:pt x="133" y="107"/>
                    <a:pt x="133" y="107"/>
                    <a:pt x="133" y="107"/>
                  </a:cubicBezTo>
                  <a:cubicBezTo>
                    <a:pt x="133" y="108"/>
                    <a:pt x="133" y="109"/>
                    <a:pt x="133" y="110"/>
                  </a:cubicBezTo>
                  <a:cubicBezTo>
                    <a:pt x="133" y="109"/>
                    <a:pt x="133" y="109"/>
                    <a:pt x="134" y="109"/>
                  </a:cubicBezTo>
                  <a:cubicBezTo>
                    <a:pt x="133" y="110"/>
                    <a:pt x="133" y="110"/>
                    <a:pt x="133" y="111"/>
                  </a:cubicBezTo>
                  <a:cubicBezTo>
                    <a:pt x="133" y="111"/>
                    <a:pt x="133" y="110"/>
                    <a:pt x="133" y="110"/>
                  </a:cubicBezTo>
                  <a:cubicBezTo>
                    <a:pt x="133" y="111"/>
                    <a:pt x="132" y="112"/>
                    <a:pt x="133" y="113"/>
                  </a:cubicBezTo>
                  <a:cubicBezTo>
                    <a:pt x="132" y="114"/>
                    <a:pt x="132" y="114"/>
                    <a:pt x="132" y="114"/>
                  </a:cubicBezTo>
                  <a:cubicBezTo>
                    <a:pt x="132" y="114"/>
                    <a:pt x="132" y="114"/>
                    <a:pt x="133" y="114"/>
                  </a:cubicBezTo>
                  <a:cubicBezTo>
                    <a:pt x="133" y="114"/>
                    <a:pt x="133" y="113"/>
                    <a:pt x="133" y="113"/>
                  </a:cubicBezTo>
                  <a:cubicBezTo>
                    <a:pt x="133" y="112"/>
                    <a:pt x="134" y="112"/>
                    <a:pt x="134" y="111"/>
                  </a:cubicBezTo>
                  <a:cubicBezTo>
                    <a:pt x="135" y="110"/>
                    <a:pt x="134" y="109"/>
                    <a:pt x="135" y="109"/>
                  </a:cubicBezTo>
                  <a:cubicBezTo>
                    <a:pt x="135" y="110"/>
                    <a:pt x="135" y="110"/>
                    <a:pt x="135" y="111"/>
                  </a:cubicBezTo>
                  <a:cubicBezTo>
                    <a:pt x="135" y="111"/>
                    <a:pt x="134" y="112"/>
                    <a:pt x="134" y="113"/>
                  </a:cubicBezTo>
                  <a:cubicBezTo>
                    <a:pt x="135" y="113"/>
                    <a:pt x="135" y="113"/>
                    <a:pt x="135" y="113"/>
                  </a:cubicBezTo>
                  <a:cubicBezTo>
                    <a:pt x="133" y="113"/>
                    <a:pt x="134" y="115"/>
                    <a:pt x="133" y="116"/>
                  </a:cubicBezTo>
                  <a:cubicBezTo>
                    <a:pt x="133" y="115"/>
                    <a:pt x="133" y="116"/>
                    <a:pt x="132" y="116"/>
                  </a:cubicBezTo>
                  <a:cubicBezTo>
                    <a:pt x="132" y="116"/>
                    <a:pt x="132" y="116"/>
                    <a:pt x="132" y="116"/>
                  </a:cubicBezTo>
                  <a:cubicBezTo>
                    <a:pt x="132" y="117"/>
                    <a:pt x="133" y="116"/>
                    <a:pt x="133" y="117"/>
                  </a:cubicBezTo>
                  <a:cubicBezTo>
                    <a:pt x="133" y="117"/>
                    <a:pt x="133" y="117"/>
                    <a:pt x="133" y="117"/>
                  </a:cubicBezTo>
                  <a:cubicBezTo>
                    <a:pt x="132" y="117"/>
                    <a:pt x="133" y="117"/>
                    <a:pt x="132" y="117"/>
                  </a:cubicBezTo>
                  <a:cubicBezTo>
                    <a:pt x="132" y="117"/>
                    <a:pt x="131" y="117"/>
                    <a:pt x="130" y="117"/>
                  </a:cubicBezTo>
                  <a:cubicBezTo>
                    <a:pt x="130" y="118"/>
                    <a:pt x="130" y="118"/>
                    <a:pt x="129" y="118"/>
                  </a:cubicBezTo>
                  <a:cubicBezTo>
                    <a:pt x="130" y="119"/>
                    <a:pt x="130" y="121"/>
                    <a:pt x="128" y="121"/>
                  </a:cubicBezTo>
                  <a:cubicBezTo>
                    <a:pt x="128" y="123"/>
                    <a:pt x="128" y="124"/>
                    <a:pt x="127" y="126"/>
                  </a:cubicBezTo>
                  <a:cubicBezTo>
                    <a:pt x="127" y="127"/>
                    <a:pt x="128" y="126"/>
                    <a:pt x="128" y="126"/>
                  </a:cubicBezTo>
                  <a:cubicBezTo>
                    <a:pt x="128" y="126"/>
                    <a:pt x="128" y="126"/>
                    <a:pt x="128" y="126"/>
                  </a:cubicBezTo>
                  <a:cubicBezTo>
                    <a:pt x="128" y="126"/>
                    <a:pt x="128" y="126"/>
                    <a:pt x="129" y="126"/>
                  </a:cubicBezTo>
                  <a:cubicBezTo>
                    <a:pt x="128" y="124"/>
                    <a:pt x="130" y="122"/>
                    <a:pt x="131" y="120"/>
                  </a:cubicBezTo>
                  <a:cubicBezTo>
                    <a:pt x="132" y="120"/>
                    <a:pt x="132" y="120"/>
                    <a:pt x="132" y="120"/>
                  </a:cubicBezTo>
                  <a:cubicBezTo>
                    <a:pt x="133" y="119"/>
                    <a:pt x="133" y="117"/>
                    <a:pt x="135" y="115"/>
                  </a:cubicBezTo>
                  <a:cubicBezTo>
                    <a:pt x="135" y="115"/>
                    <a:pt x="135" y="115"/>
                    <a:pt x="135" y="115"/>
                  </a:cubicBezTo>
                  <a:cubicBezTo>
                    <a:pt x="135" y="115"/>
                    <a:pt x="135" y="115"/>
                    <a:pt x="135" y="115"/>
                  </a:cubicBezTo>
                  <a:cubicBezTo>
                    <a:pt x="135" y="114"/>
                    <a:pt x="135" y="112"/>
                    <a:pt x="136" y="112"/>
                  </a:cubicBezTo>
                  <a:cubicBezTo>
                    <a:pt x="136" y="111"/>
                    <a:pt x="136" y="110"/>
                    <a:pt x="137" y="110"/>
                  </a:cubicBezTo>
                  <a:cubicBezTo>
                    <a:pt x="137" y="110"/>
                    <a:pt x="137" y="112"/>
                    <a:pt x="137" y="112"/>
                  </a:cubicBezTo>
                  <a:cubicBezTo>
                    <a:pt x="136" y="112"/>
                    <a:pt x="136" y="112"/>
                    <a:pt x="136" y="113"/>
                  </a:cubicBezTo>
                  <a:cubicBezTo>
                    <a:pt x="136" y="113"/>
                    <a:pt x="136" y="113"/>
                    <a:pt x="136" y="113"/>
                  </a:cubicBezTo>
                  <a:cubicBezTo>
                    <a:pt x="137" y="113"/>
                    <a:pt x="136" y="114"/>
                    <a:pt x="137" y="114"/>
                  </a:cubicBezTo>
                  <a:cubicBezTo>
                    <a:pt x="137" y="114"/>
                    <a:pt x="137" y="113"/>
                    <a:pt x="137" y="113"/>
                  </a:cubicBezTo>
                  <a:cubicBezTo>
                    <a:pt x="137" y="113"/>
                    <a:pt x="137" y="112"/>
                    <a:pt x="137" y="112"/>
                  </a:cubicBezTo>
                  <a:cubicBezTo>
                    <a:pt x="138" y="112"/>
                    <a:pt x="138" y="113"/>
                    <a:pt x="138" y="112"/>
                  </a:cubicBezTo>
                  <a:cubicBezTo>
                    <a:pt x="138" y="112"/>
                    <a:pt x="137" y="112"/>
                    <a:pt x="137" y="112"/>
                  </a:cubicBezTo>
                  <a:cubicBezTo>
                    <a:pt x="137" y="111"/>
                    <a:pt x="138" y="111"/>
                    <a:pt x="138" y="111"/>
                  </a:cubicBezTo>
                  <a:cubicBezTo>
                    <a:pt x="138" y="111"/>
                    <a:pt x="139" y="111"/>
                    <a:pt x="139" y="110"/>
                  </a:cubicBezTo>
                  <a:cubicBezTo>
                    <a:pt x="139" y="111"/>
                    <a:pt x="139" y="112"/>
                    <a:pt x="139" y="112"/>
                  </a:cubicBezTo>
                  <a:cubicBezTo>
                    <a:pt x="138" y="112"/>
                    <a:pt x="138" y="111"/>
                    <a:pt x="138" y="111"/>
                  </a:cubicBezTo>
                  <a:cubicBezTo>
                    <a:pt x="138" y="111"/>
                    <a:pt x="138" y="111"/>
                    <a:pt x="138" y="112"/>
                  </a:cubicBezTo>
                  <a:cubicBezTo>
                    <a:pt x="138" y="112"/>
                    <a:pt x="139" y="112"/>
                    <a:pt x="139" y="112"/>
                  </a:cubicBezTo>
                  <a:cubicBezTo>
                    <a:pt x="139" y="113"/>
                    <a:pt x="138" y="114"/>
                    <a:pt x="138" y="114"/>
                  </a:cubicBezTo>
                  <a:cubicBezTo>
                    <a:pt x="138" y="115"/>
                    <a:pt x="139" y="114"/>
                    <a:pt x="139" y="115"/>
                  </a:cubicBezTo>
                  <a:cubicBezTo>
                    <a:pt x="139" y="115"/>
                    <a:pt x="139" y="115"/>
                    <a:pt x="139" y="116"/>
                  </a:cubicBezTo>
                  <a:cubicBezTo>
                    <a:pt x="138" y="116"/>
                    <a:pt x="138" y="116"/>
                    <a:pt x="138" y="116"/>
                  </a:cubicBezTo>
                  <a:cubicBezTo>
                    <a:pt x="138" y="116"/>
                    <a:pt x="138" y="116"/>
                    <a:pt x="138" y="117"/>
                  </a:cubicBezTo>
                  <a:cubicBezTo>
                    <a:pt x="138" y="118"/>
                    <a:pt x="138" y="119"/>
                    <a:pt x="139" y="119"/>
                  </a:cubicBezTo>
                  <a:cubicBezTo>
                    <a:pt x="139" y="119"/>
                    <a:pt x="139" y="119"/>
                    <a:pt x="139" y="118"/>
                  </a:cubicBezTo>
                  <a:cubicBezTo>
                    <a:pt x="139" y="118"/>
                    <a:pt x="138" y="119"/>
                    <a:pt x="138" y="118"/>
                  </a:cubicBezTo>
                  <a:cubicBezTo>
                    <a:pt x="138" y="118"/>
                    <a:pt x="139" y="118"/>
                    <a:pt x="139" y="117"/>
                  </a:cubicBezTo>
                  <a:cubicBezTo>
                    <a:pt x="139" y="117"/>
                    <a:pt x="138" y="117"/>
                    <a:pt x="138" y="117"/>
                  </a:cubicBezTo>
                  <a:cubicBezTo>
                    <a:pt x="138" y="116"/>
                    <a:pt x="139" y="116"/>
                    <a:pt x="139" y="117"/>
                  </a:cubicBezTo>
                  <a:cubicBezTo>
                    <a:pt x="139" y="116"/>
                    <a:pt x="140" y="116"/>
                    <a:pt x="139" y="115"/>
                  </a:cubicBezTo>
                  <a:cubicBezTo>
                    <a:pt x="140" y="115"/>
                    <a:pt x="140" y="115"/>
                    <a:pt x="140" y="115"/>
                  </a:cubicBezTo>
                  <a:cubicBezTo>
                    <a:pt x="140" y="112"/>
                    <a:pt x="141" y="110"/>
                    <a:pt x="142" y="108"/>
                  </a:cubicBezTo>
                  <a:cubicBezTo>
                    <a:pt x="142" y="108"/>
                    <a:pt x="142" y="109"/>
                    <a:pt x="141" y="108"/>
                  </a:cubicBezTo>
                  <a:cubicBezTo>
                    <a:pt x="142" y="108"/>
                    <a:pt x="142" y="106"/>
                    <a:pt x="141" y="106"/>
                  </a:cubicBezTo>
                  <a:cubicBezTo>
                    <a:pt x="141" y="107"/>
                    <a:pt x="141" y="108"/>
                    <a:pt x="140" y="108"/>
                  </a:cubicBezTo>
                  <a:cubicBezTo>
                    <a:pt x="140" y="108"/>
                    <a:pt x="140" y="109"/>
                    <a:pt x="140" y="109"/>
                  </a:cubicBezTo>
                  <a:cubicBezTo>
                    <a:pt x="139" y="109"/>
                    <a:pt x="139" y="109"/>
                    <a:pt x="139" y="109"/>
                  </a:cubicBezTo>
                  <a:cubicBezTo>
                    <a:pt x="139" y="109"/>
                    <a:pt x="139" y="110"/>
                    <a:pt x="139" y="110"/>
                  </a:cubicBezTo>
                  <a:cubicBezTo>
                    <a:pt x="138" y="109"/>
                    <a:pt x="139" y="108"/>
                    <a:pt x="138" y="107"/>
                  </a:cubicBezTo>
                  <a:cubicBezTo>
                    <a:pt x="138" y="107"/>
                    <a:pt x="137" y="107"/>
                    <a:pt x="137" y="107"/>
                  </a:cubicBezTo>
                  <a:cubicBezTo>
                    <a:pt x="137" y="107"/>
                    <a:pt x="138" y="107"/>
                    <a:pt x="138" y="106"/>
                  </a:cubicBezTo>
                  <a:cubicBezTo>
                    <a:pt x="138" y="105"/>
                    <a:pt x="136" y="105"/>
                    <a:pt x="136" y="105"/>
                  </a:cubicBezTo>
                  <a:cubicBezTo>
                    <a:pt x="136" y="105"/>
                    <a:pt x="136" y="104"/>
                    <a:pt x="136" y="104"/>
                  </a:cubicBezTo>
                  <a:cubicBezTo>
                    <a:pt x="135" y="104"/>
                    <a:pt x="135" y="105"/>
                    <a:pt x="135" y="106"/>
                  </a:cubicBezTo>
                  <a:cubicBezTo>
                    <a:pt x="134" y="106"/>
                    <a:pt x="134" y="106"/>
                    <a:pt x="134" y="106"/>
                  </a:cubicBezTo>
                  <a:cubicBezTo>
                    <a:pt x="134" y="105"/>
                    <a:pt x="134" y="105"/>
                    <a:pt x="135" y="104"/>
                  </a:cubicBezTo>
                  <a:cubicBezTo>
                    <a:pt x="135" y="104"/>
                    <a:pt x="135" y="103"/>
                    <a:pt x="135" y="102"/>
                  </a:cubicBezTo>
                  <a:cubicBezTo>
                    <a:pt x="135" y="102"/>
                    <a:pt x="134" y="102"/>
                    <a:pt x="134" y="102"/>
                  </a:cubicBezTo>
                  <a:cubicBezTo>
                    <a:pt x="134" y="103"/>
                    <a:pt x="134" y="105"/>
                    <a:pt x="133" y="106"/>
                  </a:cubicBezTo>
                  <a:cubicBezTo>
                    <a:pt x="133" y="106"/>
                    <a:pt x="132" y="106"/>
                    <a:pt x="132" y="106"/>
                  </a:cubicBezTo>
                  <a:cubicBezTo>
                    <a:pt x="132" y="105"/>
                    <a:pt x="132" y="104"/>
                    <a:pt x="132" y="103"/>
                  </a:cubicBezTo>
                  <a:cubicBezTo>
                    <a:pt x="132" y="103"/>
                    <a:pt x="131" y="103"/>
                    <a:pt x="131" y="103"/>
                  </a:cubicBezTo>
                  <a:cubicBezTo>
                    <a:pt x="131" y="102"/>
                    <a:pt x="131" y="100"/>
                    <a:pt x="132" y="99"/>
                  </a:cubicBezTo>
                  <a:cubicBezTo>
                    <a:pt x="132" y="99"/>
                    <a:pt x="132" y="98"/>
                    <a:pt x="131" y="97"/>
                  </a:cubicBezTo>
                  <a:cubicBezTo>
                    <a:pt x="131" y="96"/>
                    <a:pt x="131" y="94"/>
                    <a:pt x="132" y="92"/>
                  </a:cubicBezTo>
                  <a:cubicBezTo>
                    <a:pt x="132" y="92"/>
                    <a:pt x="132" y="92"/>
                    <a:pt x="132" y="92"/>
                  </a:cubicBezTo>
                  <a:cubicBezTo>
                    <a:pt x="132" y="92"/>
                    <a:pt x="131" y="92"/>
                    <a:pt x="131" y="92"/>
                  </a:cubicBezTo>
                  <a:cubicBezTo>
                    <a:pt x="131" y="92"/>
                    <a:pt x="131" y="93"/>
                    <a:pt x="131" y="93"/>
                  </a:cubicBezTo>
                  <a:cubicBezTo>
                    <a:pt x="131" y="92"/>
                    <a:pt x="131" y="92"/>
                    <a:pt x="131" y="91"/>
                  </a:cubicBezTo>
                  <a:cubicBezTo>
                    <a:pt x="131" y="91"/>
                    <a:pt x="131" y="91"/>
                    <a:pt x="131" y="91"/>
                  </a:cubicBezTo>
                  <a:cubicBezTo>
                    <a:pt x="132" y="90"/>
                    <a:pt x="131" y="89"/>
                    <a:pt x="132" y="89"/>
                  </a:cubicBezTo>
                  <a:cubicBezTo>
                    <a:pt x="131" y="89"/>
                    <a:pt x="132" y="88"/>
                    <a:pt x="131" y="88"/>
                  </a:cubicBezTo>
                  <a:cubicBezTo>
                    <a:pt x="132" y="87"/>
                    <a:pt x="132" y="86"/>
                    <a:pt x="132" y="85"/>
                  </a:cubicBezTo>
                  <a:cubicBezTo>
                    <a:pt x="133" y="87"/>
                    <a:pt x="133" y="89"/>
                    <a:pt x="132" y="91"/>
                  </a:cubicBezTo>
                  <a:cubicBezTo>
                    <a:pt x="132" y="90"/>
                    <a:pt x="132" y="89"/>
                    <a:pt x="132" y="89"/>
                  </a:cubicBezTo>
                  <a:cubicBezTo>
                    <a:pt x="132" y="90"/>
                    <a:pt x="132" y="91"/>
                    <a:pt x="132" y="91"/>
                  </a:cubicBezTo>
                  <a:cubicBezTo>
                    <a:pt x="133" y="92"/>
                    <a:pt x="132" y="92"/>
                    <a:pt x="132" y="93"/>
                  </a:cubicBezTo>
                  <a:cubicBezTo>
                    <a:pt x="132" y="93"/>
                    <a:pt x="132" y="94"/>
                    <a:pt x="132" y="95"/>
                  </a:cubicBezTo>
                  <a:cubicBezTo>
                    <a:pt x="132" y="95"/>
                    <a:pt x="132" y="96"/>
                    <a:pt x="132" y="96"/>
                  </a:cubicBezTo>
                  <a:cubicBezTo>
                    <a:pt x="132" y="96"/>
                    <a:pt x="132" y="97"/>
                    <a:pt x="132" y="97"/>
                  </a:cubicBezTo>
                  <a:cubicBezTo>
                    <a:pt x="132" y="97"/>
                    <a:pt x="132" y="97"/>
                    <a:pt x="133" y="97"/>
                  </a:cubicBezTo>
                  <a:cubicBezTo>
                    <a:pt x="133" y="96"/>
                    <a:pt x="133" y="95"/>
                    <a:pt x="133" y="95"/>
                  </a:cubicBezTo>
                  <a:cubicBezTo>
                    <a:pt x="133" y="95"/>
                    <a:pt x="134" y="95"/>
                    <a:pt x="134" y="94"/>
                  </a:cubicBezTo>
                  <a:cubicBezTo>
                    <a:pt x="134" y="94"/>
                    <a:pt x="134" y="95"/>
                    <a:pt x="135" y="95"/>
                  </a:cubicBezTo>
                  <a:cubicBezTo>
                    <a:pt x="135" y="94"/>
                    <a:pt x="134" y="93"/>
                    <a:pt x="133" y="93"/>
                  </a:cubicBezTo>
                  <a:cubicBezTo>
                    <a:pt x="133" y="91"/>
                    <a:pt x="134" y="89"/>
                    <a:pt x="133" y="88"/>
                  </a:cubicBezTo>
                  <a:cubicBezTo>
                    <a:pt x="134" y="86"/>
                    <a:pt x="133" y="84"/>
                    <a:pt x="134" y="82"/>
                  </a:cubicBezTo>
                  <a:cubicBezTo>
                    <a:pt x="134" y="82"/>
                    <a:pt x="133" y="82"/>
                    <a:pt x="133" y="82"/>
                  </a:cubicBezTo>
                  <a:cubicBezTo>
                    <a:pt x="133" y="82"/>
                    <a:pt x="134" y="82"/>
                    <a:pt x="134" y="81"/>
                  </a:cubicBezTo>
                  <a:cubicBezTo>
                    <a:pt x="134" y="80"/>
                    <a:pt x="134" y="79"/>
                    <a:pt x="135" y="78"/>
                  </a:cubicBezTo>
                  <a:cubicBezTo>
                    <a:pt x="135" y="78"/>
                    <a:pt x="135" y="80"/>
                    <a:pt x="136" y="80"/>
                  </a:cubicBezTo>
                  <a:cubicBezTo>
                    <a:pt x="136" y="80"/>
                    <a:pt x="136" y="79"/>
                    <a:pt x="136" y="79"/>
                  </a:cubicBezTo>
                  <a:cubicBezTo>
                    <a:pt x="136" y="80"/>
                    <a:pt x="137" y="79"/>
                    <a:pt x="137" y="79"/>
                  </a:cubicBezTo>
                  <a:cubicBezTo>
                    <a:pt x="136" y="79"/>
                    <a:pt x="136" y="79"/>
                    <a:pt x="136" y="79"/>
                  </a:cubicBezTo>
                  <a:cubicBezTo>
                    <a:pt x="136" y="78"/>
                    <a:pt x="136" y="77"/>
                    <a:pt x="136" y="77"/>
                  </a:cubicBezTo>
                  <a:cubicBezTo>
                    <a:pt x="136" y="76"/>
                    <a:pt x="137" y="74"/>
                    <a:pt x="136" y="73"/>
                  </a:cubicBezTo>
                  <a:cubicBezTo>
                    <a:pt x="137" y="73"/>
                    <a:pt x="137" y="74"/>
                    <a:pt x="137" y="74"/>
                  </a:cubicBezTo>
                  <a:cubicBezTo>
                    <a:pt x="137" y="73"/>
                    <a:pt x="137" y="72"/>
                    <a:pt x="137" y="71"/>
                  </a:cubicBezTo>
                  <a:cubicBezTo>
                    <a:pt x="137" y="70"/>
                    <a:pt x="137" y="70"/>
                    <a:pt x="136" y="69"/>
                  </a:cubicBezTo>
                  <a:cubicBezTo>
                    <a:pt x="136" y="70"/>
                    <a:pt x="136" y="70"/>
                    <a:pt x="135" y="70"/>
                  </a:cubicBezTo>
                  <a:cubicBezTo>
                    <a:pt x="135" y="70"/>
                    <a:pt x="135" y="69"/>
                    <a:pt x="135" y="69"/>
                  </a:cubicBezTo>
                  <a:cubicBezTo>
                    <a:pt x="135" y="70"/>
                    <a:pt x="136" y="71"/>
                    <a:pt x="135" y="71"/>
                  </a:cubicBezTo>
                  <a:cubicBezTo>
                    <a:pt x="135" y="71"/>
                    <a:pt x="135" y="71"/>
                    <a:pt x="135" y="71"/>
                  </a:cubicBezTo>
                  <a:cubicBezTo>
                    <a:pt x="135" y="72"/>
                    <a:pt x="135" y="72"/>
                    <a:pt x="135" y="73"/>
                  </a:cubicBezTo>
                  <a:cubicBezTo>
                    <a:pt x="135" y="73"/>
                    <a:pt x="134" y="73"/>
                    <a:pt x="134" y="73"/>
                  </a:cubicBezTo>
                  <a:cubicBezTo>
                    <a:pt x="134" y="74"/>
                    <a:pt x="135" y="74"/>
                    <a:pt x="135" y="75"/>
                  </a:cubicBezTo>
                  <a:cubicBezTo>
                    <a:pt x="135" y="76"/>
                    <a:pt x="136" y="77"/>
                    <a:pt x="135" y="78"/>
                  </a:cubicBezTo>
                  <a:cubicBezTo>
                    <a:pt x="134" y="77"/>
                    <a:pt x="134" y="77"/>
                    <a:pt x="134" y="77"/>
                  </a:cubicBezTo>
                  <a:cubicBezTo>
                    <a:pt x="133" y="77"/>
                    <a:pt x="134" y="77"/>
                    <a:pt x="133" y="77"/>
                  </a:cubicBezTo>
                  <a:cubicBezTo>
                    <a:pt x="132" y="76"/>
                    <a:pt x="133" y="73"/>
                    <a:pt x="132" y="72"/>
                  </a:cubicBezTo>
                  <a:cubicBezTo>
                    <a:pt x="133" y="72"/>
                    <a:pt x="133" y="72"/>
                    <a:pt x="133" y="72"/>
                  </a:cubicBezTo>
                  <a:cubicBezTo>
                    <a:pt x="133" y="73"/>
                    <a:pt x="133" y="74"/>
                    <a:pt x="134" y="74"/>
                  </a:cubicBezTo>
                  <a:cubicBezTo>
                    <a:pt x="134" y="74"/>
                    <a:pt x="134" y="73"/>
                    <a:pt x="134" y="73"/>
                  </a:cubicBezTo>
                  <a:cubicBezTo>
                    <a:pt x="133" y="72"/>
                    <a:pt x="134" y="71"/>
                    <a:pt x="133" y="71"/>
                  </a:cubicBezTo>
                  <a:cubicBezTo>
                    <a:pt x="133" y="71"/>
                    <a:pt x="133" y="71"/>
                    <a:pt x="133" y="71"/>
                  </a:cubicBezTo>
                  <a:cubicBezTo>
                    <a:pt x="133" y="71"/>
                    <a:pt x="133" y="70"/>
                    <a:pt x="133" y="70"/>
                  </a:cubicBezTo>
                  <a:cubicBezTo>
                    <a:pt x="133" y="70"/>
                    <a:pt x="133" y="70"/>
                    <a:pt x="133" y="70"/>
                  </a:cubicBezTo>
                  <a:cubicBezTo>
                    <a:pt x="134" y="69"/>
                    <a:pt x="133" y="69"/>
                    <a:pt x="132" y="69"/>
                  </a:cubicBezTo>
                  <a:cubicBezTo>
                    <a:pt x="132" y="67"/>
                    <a:pt x="131" y="66"/>
                    <a:pt x="132" y="65"/>
                  </a:cubicBezTo>
                  <a:cubicBezTo>
                    <a:pt x="133" y="65"/>
                    <a:pt x="133" y="66"/>
                    <a:pt x="133" y="66"/>
                  </a:cubicBezTo>
                  <a:cubicBezTo>
                    <a:pt x="133" y="65"/>
                    <a:pt x="133" y="63"/>
                    <a:pt x="133" y="62"/>
                  </a:cubicBezTo>
                  <a:cubicBezTo>
                    <a:pt x="133" y="62"/>
                    <a:pt x="133" y="62"/>
                    <a:pt x="132" y="62"/>
                  </a:cubicBezTo>
                  <a:cubicBezTo>
                    <a:pt x="132" y="62"/>
                    <a:pt x="131" y="62"/>
                    <a:pt x="131" y="63"/>
                  </a:cubicBezTo>
                  <a:cubicBezTo>
                    <a:pt x="131" y="63"/>
                    <a:pt x="131" y="63"/>
                    <a:pt x="131" y="63"/>
                  </a:cubicBezTo>
                  <a:cubicBezTo>
                    <a:pt x="130" y="63"/>
                    <a:pt x="131" y="61"/>
                    <a:pt x="130" y="61"/>
                  </a:cubicBezTo>
                  <a:cubicBezTo>
                    <a:pt x="129" y="61"/>
                    <a:pt x="129" y="61"/>
                    <a:pt x="129" y="61"/>
                  </a:cubicBezTo>
                  <a:cubicBezTo>
                    <a:pt x="129" y="61"/>
                    <a:pt x="129" y="61"/>
                    <a:pt x="129" y="61"/>
                  </a:cubicBezTo>
                  <a:cubicBezTo>
                    <a:pt x="129" y="61"/>
                    <a:pt x="129" y="61"/>
                    <a:pt x="129" y="61"/>
                  </a:cubicBezTo>
                  <a:cubicBezTo>
                    <a:pt x="129" y="60"/>
                    <a:pt x="128" y="60"/>
                    <a:pt x="127" y="59"/>
                  </a:cubicBezTo>
                  <a:close/>
                  <a:moveTo>
                    <a:pt x="56" y="27"/>
                  </a:moveTo>
                  <a:cubicBezTo>
                    <a:pt x="55" y="27"/>
                    <a:pt x="55" y="27"/>
                    <a:pt x="55" y="27"/>
                  </a:cubicBezTo>
                  <a:cubicBezTo>
                    <a:pt x="55" y="26"/>
                    <a:pt x="56" y="27"/>
                    <a:pt x="55" y="26"/>
                  </a:cubicBezTo>
                  <a:cubicBezTo>
                    <a:pt x="55" y="26"/>
                    <a:pt x="56" y="26"/>
                    <a:pt x="56" y="26"/>
                  </a:cubicBezTo>
                  <a:cubicBezTo>
                    <a:pt x="55" y="26"/>
                    <a:pt x="56" y="26"/>
                    <a:pt x="56" y="27"/>
                  </a:cubicBezTo>
                  <a:close/>
                  <a:moveTo>
                    <a:pt x="61" y="25"/>
                  </a:moveTo>
                  <a:cubicBezTo>
                    <a:pt x="61" y="24"/>
                    <a:pt x="61" y="24"/>
                    <a:pt x="61" y="24"/>
                  </a:cubicBezTo>
                  <a:cubicBezTo>
                    <a:pt x="61" y="24"/>
                    <a:pt x="61" y="24"/>
                    <a:pt x="61" y="24"/>
                  </a:cubicBezTo>
                  <a:cubicBezTo>
                    <a:pt x="61" y="24"/>
                    <a:pt x="62" y="24"/>
                    <a:pt x="62" y="24"/>
                  </a:cubicBezTo>
                  <a:cubicBezTo>
                    <a:pt x="62" y="24"/>
                    <a:pt x="61" y="25"/>
                    <a:pt x="61" y="25"/>
                  </a:cubicBezTo>
                  <a:close/>
                  <a:moveTo>
                    <a:pt x="63" y="25"/>
                  </a:moveTo>
                  <a:cubicBezTo>
                    <a:pt x="63" y="25"/>
                    <a:pt x="63" y="24"/>
                    <a:pt x="64" y="25"/>
                  </a:cubicBezTo>
                  <a:cubicBezTo>
                    <a:pt x="64" y="25"/>
                    <a:pt x="63" y="25"/>
                    <a:pt x="63" y="25"/>
                  </a:cubicBezTo>
                  <a:close/>
                  <a:moveTo>
                    <a:pt x="68" y="25"/>
                  </a:moveTo>
                  <a:cubicBezTo>
                    <a:pt x="68" y="25"/>
                    <a:pt x="67" y="25"/>
                    <a:pt x="67" y="25"/>
                  </a:cubicBezTo>
                  <a:cubicBezTo>
                    <a:pt x="67" y="25"/>
                    <a:pt x="68" y="25"/>
                    <a:pt x="68" y="25"/>
                  </a:cubicBezTo>
                  <a:close/>
                  <a:moveTo>
                    <a:pt x="60" y="31"/>
                  </a:moveTo>
                  <a:cubicBezTo>
                    <a:pt x="59" y="31"/>
                    <a:pt x="59" y="31"/>
                    <a:pt x="59" y="31"/>
                  </a:cubicBezTo>
                  <a:cubicBezTo>
                    <a:pt x="59" y="31"/>
                    <a:pt x="59" y="31"/>
                    <a:pt x="59" y="30"/>
                  </a:cubicBezTo>
                  <a:cubicBezTo>
                    <a:pt x="59" y="30"/>
                    <a:pt x="60" y="30"/>
                    <a:pt x="60" y="31"/>
                  </a:cubicBezTo>
                  <a:close/>
                  <a:moveTo>
                    <a:pt x="60" y="30"/>
                  </a:moveTo>
                  <a:cubicBezTo>
                    <a:pt x="60" y="30"/>
                    <a:pt x="61" y="30"/>
                    <a:pt x="61" y="30"/>
                  </a:cubicBezTo>
                  <a:cubicBezTo>
                    <a:pt x="61" y="31"/>
                    <a:pt x="60" y="31"/>
                    <a:pt x="60" y="30"/>
                  </a:cubicBezTo>
                  <a:close/>
                  <a:moveTo>
                    <a:pt x="62" y="31"/>
                  </a:moveTo>
                  <a:cubicBezTo>
                    <a:pt x="62" y="31"/>
                    <a:pt x="61" y="31"/>
                    <a:pt x="61" y="31"/>
                  </a:cubicBezTo>
                  <a:cubicBezTo>
                    <a:pt x="61" y="31"/>
                    <a:pt x="62" y="31"/>
                    <a:pt x="62" y="31"/>
                  </a:cubicBezTo>
                  <a:close/>
                  <a:moveTo>
                    <a:pt x="62" y="32"/>
                  </a:moveTo>
                  <a:cubicBezTo>
                    <a:pt x="62" y="32"/>
                    <a:pt x="62" y="31"/>
                    <a:pt x="62" y="31"/>
                  </a:cubicBezTo>
                  <a:lnTo>
                    <a:pt x="62" y="32"/>
                  </a:lnTo>
                  <a:close/>
                  <a:moveTo>
                    <a:pt x="35" y="51"/>
                  </a:moveTo>
                  <a:cubicBezTo>
                    <a:pt x="35" y="51"/>
                    <a:pt x="35" y="51"/>
                    <a:pt x="36" y="51"/>
                  </a:cubicBezTo>
                  <a:cubicBezTo>
                    <a:pt x="36" y="52"/>
                    <a:pt x="35" y="52"/>
                    <a:pt x="35" y="52"/>
                  </a:cubicBezTo>
                  <a:cubicBezTo>
                    <a:pt x="35" y="52"/>
                    <a:pt x="35" y="52"/>
                    <a:pt x="34" y="52"/>
                  </a:cubicBezTo>
                  <a:cubicBezTo>
                    <a:pt x="35" y="51"/>
                    <a:pt x="35" y="51"/>
                    <a:pt x="35" y="51"/>
                  </a:cubicBezTo>
                  <a:close/>
                  <a:moveTo>
                    <a:pt x="29" y="54"/>
                  </a:moveTo>
                  <a:cubicBezTo>
                    <a:pt x="29" y="55"/>
                    <a:pt x="29" y="55"/>
                    <a:pt x="29" y="55"/>
                  </a:cubicBezTo>
                  <a:cubicBezTo>
                    <a:pt x="29" y="55"/>
                    <a:pt x="29" y="54"/>
                    <a:pt x="29" y="54"/>
                  </a:cubicBezTo>
                  <a:close/>
                  <a:moveTo>
                    <a:pt x="28" y="56"/>
                  </a:moveTo>
                  <a:cubicBezTo>
                    <a:pt x="28" y="56"/>
                    <a:pt x="28" y="56"/>
                    <a:pt x="28" y="57"/>
                  </a:cubicBezTo>
                  <a:cubicBezTo>
                    <a:pt x="28" y="57"/>
                    <a:pt x="28" y="56"/>
                    <a:pt x="28" y="56"/>
                  </a:cubicBezTo>
                  <a:close/>
                  <a:moveTo>
                    <a:pt x="21" y="91"/>
                  </a:moveTo>
                  <a:cubicBezTo>
                    <a:pt x="22" y="91"/>
                    <a:pt x="22" y="93"/>
                    <a:pt x="21" y="94"/>
                  </a:cubicBezTo>
                  <a:cubicBezTo>
                    <a:pt x="20" y="93"/>
                    <a:pt x="21" y="92"/>
                    <a:pt x="21" y="91"/>
                  </a:cubicBezTo>
                  <a:close/>
                  <a:moveTo>
                    <a:pt x="21" y="95"/>
                  </a:moveTo>
                  <a:cubicBezTo>
                    <a:pt x="21" y="95"/>
                    <a:pt x="21" y="95"/>
                    <a:pt x="21" y="94"/>
                  </a:cubicBezTo>
                  <a:cubicBezTo>
                    <a:pt x="22" y="94"/>
                    <a:pt x="22" y="94"/>
                    <a:pt x="22" y="94"/>
                  </a:cubicBezTo>
                  <a:cubicBezTo>
                    <a:pt x="22" y="95"/>
                    <a:pt x="21" y="95"/>
                    <a:pt x="21" y="95"/>
                  </a:cubicBezTo>
                  <a:close/>
                  <a:moveTo>
                    <a:pt x="23" y="70"/>
                  </a:moveTo>
                  <a:cubicBezTo>
                    <a:pt x="22" y="70"/>
                    <a:pt x="23" y="70"/>
                    <a:pt x="23" y="69"/>
                  </a:cubicBezTo>
                  <a:cubicBezTo>
                    <a:pt x="23" y="69"/>
                    <a:pt x="23" y="70"/>
                    <a:pt x="23" y="70"/>
                  </a:cubicBezTo>
                  <a:cubicBezTo>
                    <a:pt x="23" y="70"/>
                    <a:pt x="23" y="70"/>
                    <a:pt x="23" y="70"/>
                  </a:cubicBezTo>
                  <a:cubicBezTo>
                    <a:pt x="23" y="70"/>
                    <a:pt x="23" y="70"/>
                    <a:pt x="23" y="70"/>
                  </a:cubicBezTo>
                  <a:close/>
                  <a:moveTo>
                    <a:pt x="41" y="121"/>
                  </a:moveTo>
                  <a:cubicBezTo>
                    <a:pt x="41" y="121"/>
                    <a:pt x="41" y="121"/>
                    <a:pt x="41" y="121"/>
                  </a:cubicBezTo>
                  <a:cubicBezTo>
                    <a:pt x="41" y="122"/>
                    <a:pt x="41" y="122"/>
                    <a:pt x="41" y="122"/>
                  </a:cubicBezTo>
                  <a:cubicBezTo>
                    <a:pt x="41" y="122"/>
                    <a:pt x="41" y="121"/>
                    <a:pt x="41" y="121"/>
                  </a:cubicBezTo>
                  <a:close/>
                  <a:moveTo>
                    <a:pt x="24" y="68"/>
                  </a:moveTo>
                  <a:cubicBezTo>
                    <a:pt x="24" y="68"/>
                    <a:pt x="24" y="68"/>
                    <a:pt x="24" y="69"/>
                  </a:cubicBezTo>
                  <a:cubicBezTo>
                    <a:pt x="24" y="69"/>
                    <a:pt x="24" y="68"/>
                    <a:pt x="24" y="68"/>
                  </a:cubicBezTo>
                  <a:close/>
                  <a:moveTo>
                    <a:pt x="23" y="67"/>
                  </a:moveTo>
                  <a:cubicBezTo>
                    <a:pt x="23" y="67"/>
                    <a:pt x="23" y="67"/>
                    <a:pt x="23" y="67"/>
                  </a:cubicBezTo>
                  <a:cubicBezTo>
                    <a:pt x="23" y="67"/>
                    <a:pt x="23" y="66"/>
                    <a:pt x="23" y="67"/>
                  </a:cubicBezTo>
                  <a:close/>
                  <a:moveTo>
                    <a:pt x="23" y="70"/>
                  </a:moveTo>
                  <a:cubicBezTo>
                    <a:pt x="23" y="70"/>
                    <a:pt x="23" y="70"/>
                    <a:pt x="23" y="69"/>
                  </a:cubicBezTo>
                  <a:cubicBezTo>
                    <a:pt x="24" y="69"/>
                    <a:pt x="24" y="70"/>
                    <a:pt x="24" y="70"/>
                  </a:cubicBezTo>
                  <a:cubicBezTo>
                    <a:pt x="24" y="70"/>
                    <a:pt x="24" y="70"/>
                    <a:pt x="24" y="70"/>
                  </a:cubicBezTo>
                  <a:cubicBezTo>
                    <a:pt x="24" y="70"/>
                    <a:pt x="23" y="70"/>
                    <a:pt x="23" y="70"/>
                  </a:cubicBezTo>
                  <a:close/>
                  <a:moveTo>
                    <a:pt x="24" y="72"/>
                  </a:moveTo>
                  <a:cubicBezTo>
                    <a:pt x="24" y="72"/>
                    <a:pt x="24" y="72"/>
                    <a:pt x="24" y="73"/>
                  </a:cubicBezTo>
                  <a:cubicBezTo>
                    <a:pt x="23" y="72"/>
                    <a:pt x="24" y="72"/>
                    <a:pt x="24" y="72"/>
                  </a:cubicBezTo>
                  <a:close/>
                  <a:moveTo>
                    <a:pt x="24" y="82"/>
                  </a:moveTo>
                  <a:cubicBezTo>
                    <a:pt x="24" y="82"/>
                    <a:pt x="24" y="81"/>
                    <a:pt x="24" y="81"/>
                  </a:cubicBezTo>
                  <a:cubicBezTo>
                    <a:pt x="24" y="81"/>
                    <a:pt x="24" y="81"/>
                    <a:pt x="24" y="82"/>
                  </a:cubicBezTo>
                  <a:close/>
                  <a:moveTo>
                    <a:pt x="24" y="77"/>
                  </a:moveTo>
                  <a:cubicBezTo>
                    <a:pt x="24" y="78"/>
                    <a:pt x="24" y="78"/>
                    <a:pt x="25" y="78"/>
                  </a:cubicBezTo>
                  <a:cubicBezTo>
                    <a:pt x="24" y="78"/>
                    <a:pt x="24" y="78"/>
                    <a:pt x="24" y="78"/>
                  </a:cubicBezTo>
                  <a:cubicBezTo>
                    <a:pt x="24" y="77"/>
                    <a:pt x="24" y="77"/>
                    <a:pt x="24" y="76"/>
                  </a:cubicBezTo>
                  <a:cubicBezTo>
                    <a:pt x="24" y="76"/>
                    <a:pt x="24" y="77"/>
                    <a:pt x="25" y="77"/>
                  </a:cubicBezTo>
                  <a:cubicBezTo>
                    <a:pt x="25" y="77"/>
                    <a:pt x="25" y="77"/>
                    <a:pt x="24" y="77"/>
                  </a:cubicBezTo>
                  <a:close/>
                  <a:moveTo>
                    <a:pt x="103" y="110"/>
                  </a:moveTo>
                  <a:cubicBezTo>
                    <a:pt x="103" y="110"/>
                    <a:pt x="104" y="110"/>
                    <a:pt x="104" y="109"/>
                  </a:cubicBezTo>
                  <a:cubicBezTo>
                    <a:pt x="104" y="109"/>
                    <a:pt x="104" y="110"/>
                    <a:pt x="104" y="110"/>
                  </a:cubicBezTo>
                  <a:cubicBezTo>
                    <a:pt x="104" y="110"/>
                    <a:pt x="104" y="110"/>
                    <a:pt x="103" y="110"/>
                  </a:cubicBezTo>
                  <a:close/>
                  <a:moveTo>
                    <a:pt x="104" y="116"/>
                  </a:moveTo>
                  <a:cubicBezTo>
                    <a:pt x="103" y="116"/>
                    <a:pt x="103" y="115"/>
                    <a:pt x="104" y="115"/>
                  </a:cubicBezTo>
                  <a:cubicBezTo>
                    <a:pt x="104" y="115"/>
                    <a:pt x="104" y="115"/>
                    <a:pt x="104" y="115"/>
                  </a:cubicBezTo>
                  <a:cubicBezTo>
                    <a:pt x="104" y="115"/>
                    <a:pt x="104" y="115"/>
                    <a:pt x="104" y="116"/>
                  </a:cubicBezTo>
                  <a:close/>
                  <a:moveTo>
                    <a:pt x="109" y="114"/>
                  </a:moveTo>
                  <a:cubicBezTo>
                    <a:pt x="109" y="113"/>
                    <a:pt x="108" y="114"/>
                    <a:pt x="109" y="113"/>
                  </a:cubicBezTo>
                  <a:cubicBezTo>
                    <a:pt x="109" y="113"/>
                    <a:pt x="109" y="113"/>
                    <a:pt x="109" y="113"/>
                  </a:cubicBezTo>
                  <a:cubicBezTo>
                    <a:pt x="109" y="114"/>
                    <a:pt x="109" y="114"/>
                    <a:pt x="109" y="114"/>
                  </a:cubicBezTo>
                  <a:close/>
                  <a:moveTo>
                    <a:pt x="119" y="116"/>
                  </a:moveTo>
                  <a:cubicBezTo>
                    <a:pt x="119" y="116"/>
                    <a:pt x="119" y="115"/>
                    <a:pt x="119" y="115"/>
                  </a:cubicBezTo>
                  <a:cubicBezTo>
                    <a:pt x="120" y="115"/>
                    <a:pt x="119" y="116"/>
                    <a:pt x="119" y="116"/>
                  </a:cubicBezTo>
                  <a:close/>
                  <a:moveTo>
                    <a:pt x="128" y="126"/>
                  </a:moveTo>
                  <a:cubicBezTo>
                    <a:pt x="128" y="126"/>
                    <a:pt x="128" y="126"/>
                    <a:pt x="128" y="126"/>
                  </a:cubicBezTo>
                  <a:cubicBezTo>
                    <a:pt x="128" y="126"/>
                    <a:pt x="128" y="126"/>
                    <a:pt x="128" y="126"/>
                  </a:cubicBezTo>
                  <a:cubicBezTo>
                    <a:pt x="128" y="126"/>
                    <a:pt x="128" y="126"/>
                    <a:pt x="128" y="126"/>
                  </a:cubicBezTo>
                  <a:close/>
                  <a:moveTo>
                    <a:pt x="137" y="107"/>
                  </a:moveTo>
                  <a:cubicBezTo>
                    <a:pt x="138" y="107"/>
                    <a:pt x="137" y="108"/>
                    <a:pt x="138" y="108"/>
                  </a:cubicBezTo>
                  <a:cubicBezTo>
                    <a:pt x="137" y="108"/>
                    <a:pt x="137" y="108"/>
                    <a:pt x="137" y="107"/>
                  </a:cubicBezTo>
                  <a:close/>
                  <a:moveTo>
                    <a:pt x="133" y="84"/>
                  </a:moveTo>
                  <a:cubicBezTo>
                    <a:pt x="132" y="83"/>
                    <a:pt x="132" y="82"/>
                    <a:pt x="132" y="81"/>
                  </a:cubicBezTo>
                  <a:cubicBezTo>
                    <a:pt x="133" y="81"/>
                    <a:pt x="133" y="83"/>
                    <a:pt x="133" y="84"/>
                  </a:cubicBezTo>
                  <a:close/>
                  <a:moveTo>
                    <a:pt x="132" y="80"/>
                  </a:moveTo>
                  <a:cubicBezTo>
                    <a:pt x="133" y="80"/>
                    <a:pt x="133" y="80"/>
                    <a:pt x="133" y="80"/>
                  </a:cubicBezTo>
                  <a:cubicBezTo>
                    <a:pt x="133" y="80"/>
                    <a:pt x="133" y="80"/>
                    <a:pt x="133" y="80"/>
                  </a:cubicBezTo>
                  <a:cubicBezTo>
                    <a:pt x="132" y="80"/>
                    <a:pt x="132" y="80"/>
                    <a:pt x="132" y="80"/>
                  </a:cubicBezTo>
                  <a:close/>
                  <a:moveTo>
                    <a:pt x="132" y="77"/>
                  </a:moveTo>
                  <a:cubicBezTo>
                    <a:pt x="132" y="77"/>
                    <a:pt x="132" y="78"/>
                    <a:pt x="132" y="78"/>
                  </a:cubicBezTo>
                  <a:cubicBezTo>
                    <a:pt x="132" y="77"/>
                    <a:pt x="132" y="77"/>
                    <a:pt x="132" y="77"/>
                  </a:cubicBezTo>
                  <a:close/>
                  <a:moveTo>
                    <a:pt x="132" y="78"/>
                  </a:moveTo>
                  <a:cubicBezTo>
                    <a:pt x="132" y="79"/>
                    <a:pt x="132" y="81"/>
                    <a:pt x="132" y="79"/>
                  </a:cubicBezTo>
                  <a:cubicBezTo>
                    <a:pt x="132" y="79"/>
                    <a:pt x="132" y="79"/>
                    <a:pt x="132" y="78"/>
                  </a:cubicBezTo>
                  <a:close/>
                  <a:moveTo>
                    <a:pt x="127" y="61"/>
                  </a:moveTo>
                  <a:cubicBezTo>
                    <a:pt x="127" y="61"/>
                    <a:pt x="127" y="60"/>
                    <a:pt x="127" y="60"/>
                  </a:cubicBezTo>
                  <a:cubicBezTo>
                    <a:pt x="127" y="60"/>
                    <a:pt x="127" y="60"/>
                    <a:pt x="127" y="59"/>
                  </a:cubicBezTo>
                  <a:cubicBezTo>
                    <a:pt x="127" y="59"/>
                    <a:pt x="127" y="60"/>
                    <a:pt x="127" y="61"/>
                  </a:cubicBezTo>
                  <a:close/>
                  <a:moveTo>
                    <a:pt x="126" y="80"/>
                  </a:moveTo>
                  <a:cubicBezTo>
                    <a:pt x="126" y="80"/>
                    <a:pt x="127" y="81"/>
                    <a:pt x="126" y="82"/>
                  </a:cubicBezTo>
                  <a:cubicBezTo>
                    <a:pt x="126" y="81"/>
                    <a:pt x="126" y="80"/>
                    <a:pt x="126" y="80"/>
                  </a:cubicBezTo>
                  <a:close/>
                  <a:moveTo>
                    <a:pt x="124" y="72"/>
                  </a:moveTo>
                  <a:cubicBezTo>
                    <a:pt x="124" y="73"/>
                    <a:pt x="124" y="72"/>
                    <a:pt x="124" y="73"/>
                  </a:cubicBezTo>
                  <a:cubicBezTo>
                    <a:pt x="123" y="73"/>
                    <a:pt x="123" y="73"/>
                    <a:pt x="123" y="73"/>
                  </a:cubicBezTo>
                  <a:cubicBezTo>
                    <a:pt x="123" y="73"/>
                    <a:pt x="123" y="74"/>
                    <a:pt x="124" y="75"/>
                  </a:cubicBezTo>
                  <a:cubicBezTo>
                    <a:pt x="124" y="75"/>
                    <a:pt x="124" y="75"/>
                    <a:pt x="124" y="75"/>
                  </a:cubicBezTo>
                  <a:cubicBezTo>
                    <a:pt x="124" y="76"/>
                    <a:pt x="123" y="75"/>
                    <a:pt x="123" y="76"/>
                  </a:cubicBezTo>
                  <a:cubicBezTo>
                    <a:pt x="123" y="75"/>
                    <a:pt x="123" y="74"/>
                    <a:pt x="123" y="73"/>
                  </a:cubicBezTo>
                  <a:cubicBezTo>
                    <a:pt x="123" y="72"/>
                    <a:pt x="123" y="72"/>
                    <a:pt x="123" y="72"/>
                  </a:cubicBezTo>
                  <a:cubicBezTo>
                    <a:pt x="123" y="72"/>
                    <a:pt x="123" y="72"/>
                    <a:pt x="124" y="72"/>
                  </a:cubicBezTo>
                  <a:close/>
                  <a:moveTo>
                    <a:pt x="122" y="66"/>
                  </a:moveTo>
                  <a:cubicBezTo>
                    <a:pt x="123" y="66"/>
                    <a:pt x="123" y="66"/>
                    <a:pt x="123" y="66"/>
                  </a:cubicBezTo>
                  <a:cubicBezTo>
                    <a:pt x="123" y="67"/>
                    <a:pt x="122" y="67"/>
                    <a:pt x="122" y="66"/>
                  </a:cubicBezTo>
                  <a:close/>
                  <a:moveTo>
                    <a:pt x="122" y="71"/>
                  </a:moveTo>
                  <a:cubicBezTo>
                    <a:pt x="122" y="70"/>
                    <a:pt x="123" y="71"/>
                    <a:pt x="123" y="71"/>
                  </a:cubicBezTo>
                  <a:cubicBezTo>
                    <a:pt x="123" y="71"/>
                    <a:pt x="123" y="71"/>
                    <a:pt x="123" y="71"/>
                  </a:cubicBezTo>
                  <a:cubicBezTo>
                    <a:pt x="123" y="72"/>
                    <a:pt x="122" y="72"/>
                    <a:pt x="122" y="71"/>
                  </a:cubicBezTo>
                  <a:close/>
                  <a:moveTo>
                    <a:pt x="123" y="76"/>
                  </a:moveTo>
                  <a:cubicBezTo>
                    <a:pt x="123" y="76"/>
                    <a:pt x="123" y="77"/>
                    <a:pt x="123" y="77"/>
                  </a:cubicBezTo>
                  <a:cubicBezTo>
                    <a:pt x="123" y="78"/>
                    <a:pt x="123" y="80"/>
                    <a:pt x="123" y="81"/>
                  </a:cubicBezTo>
                  <a:cubicBezTo>
                    <a:pt x="123" y="81"/>
                    <a:pt x="123" y="81"/>
                    <a:pt x="123" y="82"/>
                  </a:cubicBezTo>
                  <a:cubicBezTo>
                    <a:pt x="122" y="80"/>
                    <a:pt x="122" y="77"/>
                    <a:pt x="123" y="76"/>
                  </a:cubicBezTo>
                  <a:close/>
                  <a:moveTo>
                    <a:pt x="122" y="95"/>
                  </a:moveTo>
                  <a:cubicBezTo>
                    <a:pt x="122" y="95"/>
                    <a:pt x="122" y="95"/>
                    <a:pt x="122" y="95"/>
                  </a:cubicBezTo>
                  <a:cubicBezTo>
                    <a:pt x="122" y="95"/>
                    <a:pt x="122" y="94"/>
                    <a:pt x="122" y="94"/>
                  </a:cubicBezTo>
                  <a:cubicBezTo>
                    <a:pt x="122" y="94"/>
                    <a:pt x="122" y="95"/>
                    <a:pt x="122" y="95"/>
                  </a:cubicBezTo>
                  <a:close/>
                  <a:moveTo>
                    <a:pt x="122" y="71"/>
                  </a:moveTo>
                  <a:cubicBezTo>
                    <a:pt x="122" y="71"/>
                    <a:pt x="122" y="71"/>
                    <a:pt x="122" y="71"/>
                  </a:cubicBezTo>
                  <a:cubicBezTo>
                    <a:pt x="121" y="71"/>
                    <a:pt x="121" y="71"/>
                    <a:pt x="121" y="70"/>
                  </a:cubicBezTo>
                  <a:cubicBezTo>
                    <a:pt x="121" y="70"/>
                    <a:pt x="121" y="71"/>
                    <a:pt x="122" y="70"/>
                  </a:cubicBezTo>
                  <a:cubicBezTo>
                    <a:pt x="122" y="71"/>
                    <a:pt x="122" y="71"/>
                    <a:pt x="122" y="71"/>
                  </a:cubicBezTo>
                  <a:close/>
                  <a:moveTo>
                    <a:pt x="120" y="61"/>
                  </a:moveTo>
                  <a:cubicBezTo>
                    <a:pt x="120" y="62"/>
                    <a:pt x="121" y="63"/>
                    <a:pt x="120" y="64"/>
                  </a:cubicBezTo>
                  <a:cubicBezTo>
                    <a:pt x="120" y="64"/>
                    <a:pt x="121" y="64"/>
                    <a:pt x="121" y="64"/>
                  </a:cubicBezTo>
                  <a:cubicBezTo>
                    <a:pt x="121" y="64"/>
                    <a:pt x="121" y="64"/>
                    <a:pt x="121" y="64"/>
                  </a:cubicBezTo>
                  <a:cubicBezTo>
                    <a:pt x="121" y="65"/>
                    <a:pt x="120" y="65"/>
                    <a:pt x="120" y="65"/>
                  </a:cubicBezTo>
                  <a:cubicBezTo>
                    <a:pt x="120" y="64"/>
                    <a:pt x="120" y="64"/>
                    <a:pt x="120" y="63"/>
                  </a:cubicBezTo>
                  <a:cubicBezTo>
                    <a:pt x="120" y="63"/>
                    <a:pt x="120" y="63"/>
                    <a:pt x="120" y="63"/>
                  </a:cubicBezTo>
                  <a:cubicBezTo>
                    <a:pt x="120" y="62"/>
                    <a:pt x="120" y="62"/>
                    <a:pt x="120" y="61"/>
                  </a:cubicBezTo>
                  <a:cubicBezTo>
                    <a:pt x="120" y="61"/>
                    <a:pt x="120" y="61"/>
                    <a:pt x="120" y="61"/>
                  </a:cubicBezTo>
                  <a:close/>
                  <a:moveTo>
                    <a:pt x="119" y="60"/>
                  </a:moveTo>
                  <a:cubicBezTo>
                    <a:pt x="120" y="60"/>
                    <a:pt x="120" y="60"/>
                    <a:pt x="120" y="60"/>
                  </a:cubicBezTo>
                  <a:cubicBezTo>
                    <a:pt x="120" y="60"/>
                    <a:pt x="120" y="61"/>
                    <a:pt x="120" y="61"/>
                  </a:cubicBezTo>
                  <a:cubicBezTo>
                    <a:pt x="120" y="60"/>
                    <a:pt x="119" y="60"/>
                    <a:pt x="119" y="60"/>
                  </a:cubicBezTo>
                  <a:close/>
                  <a:moveTo>
                    <a:pt x="119" y="64"/>
                  </a:moveTo>
                  <a:cubicBezTo>
                    <a:pt x="120" y="64"/>
                    <a:pt x="120" y="65"/>
                    <a:pt x="120" y="65"/>
                  </a:cubicBezTo>
                  <a:cubicBezTo>
                    <a:pt x="120" y="65"/>
                    <a:pt x="119" y="65"/>
                    <a:pt x="119" y="64"/>
                  </a:cubicBezTo>
                  <a:close/>
                  <a:moveTo>
                    <a:pt x="119" y="90"/>
                  </a:moveTo>
                  <a:cubicBezTo>
                    <a:pt x="119" y="90"/>
                    <a:pt x="120" y="88"/>
                    <a:pt x="119" y="88"/>
                  </a:cubicBezTo>
                  <a:cubicBezTo>
                    <a:pt x="119" y="87"/>
                    <a:pt x="119" y="85"/>
                    <a:pt x="119" y="84"/>
                  </a:cubicBezTo>
                  <a:cubicBezTo>
                    <a:pt x="119" y="85"/>
                    <a:pt x="119" y="85"/>
                    <a:pt x="119" y="85"/>
                  </a:cubicBezTo>
                  <a:cubicBezTo>
                    <a:pt x="120" y="85"/>
                    <a:pt x="120" y="85"/>
                    <a:pt x="120" y="85"/>
                  </a:cubicBezTo>
                  <a:cubicBezTo>
                    <a:pt x="120" y="84"/>
                    <a:pt x="120" y="84"/>
                    <a:pt x="120" y="84"/>
                  </a:cubicBezTo>
                  <a:cubicBezTo>
                    <a:pt x="119" y="84"/>
                    <a:pt x="120" y="84"/>
                    <a:pt x="119" y="84"/>
                  </a:cubicBezTo>
                  <a:cubicBezTo>
                    <a:pt x="119" y="84"/>
                    <a:pt x="119" y="83"/>
                    <a:pt x="120" y="83"/>
                  </a:cubicBezTo>
                  <a:cubicBezTo>
                    <a:pt x="119" y="82"/>
                    <a:pt x="120" y="80"/>
                    <a:pt x="119" y="79"/>
                  </a:cubicBezTo>
                  <a:cubicBezTo>
                    <a:pt x="119" y="79"/>
                    <a:pt x="120" y="79"/>
                    <a:pt x="120" y="79"/>
                  </a:cubicBezTo>
                  <a:cubicBezTo>
                    <a:pt x="120" y="79"/>
                    <a:pt x="119" y="78"/>
                    <a:pt x="120" y="78"/>
                  </a:cubicBezTo>
                  <a:cubicBezTo>
                    <a:pt x="119" y="77"/>
                    <a:pt x="120" y="75"/>
                    <a:pt x="119" y="73"/>
                  </a:cubicBezTo>
                  <a:cubicBezTo>
                    <a:pt x="119" y="73"/>
                    <a:pt x="119" y="72"/>
                    <a:pt x="120" y="72"/>
                  </a:cubicBezTo>
                  <a:cubicBezTo>
                    <a:pt x="120" y="72"/>
                    <a:pt x="120" y="72"/>
                    <a:pt x="120" y="72"/>
                  </a:cubicBezTo>
                  <a:cubicBezTo>
                    <a:pt x="120" y="71"/>
                    <a:pt x="119" y="70"/>
                    <a:pt x="120" y="70"/>
                  </a:cubicBezTo>
                  <a:cubicBezTo>
                    <a:pt x="120" y="69"/>
                    <a:pt x="119" y="68"/>
                    <a:pt x="119" y="67"/>
                  </a:cubicBezTo>
                  <a:cubicBezTo>
                    <a:pt x="119" y="67"/>
                    <a:pt x="119" y="66"/>
                    <a:pt x="118" y="66"/>
                  </a:cubicBezTo>
                  <a:cubicBezTo>
                    <a:pt x="119" y="65"/>
                    <a:pt x="119" y="65"/>
                    <a:pt x="119" y="64"/>
                  </a:cubicBezTo>
                  <a:cubicBezTo>
                    <a:pt x="119" y="64"/>
                    <a:pt x="119" y="66"/>
                    <a:pt x="120" y="66"/>
                  </a:cubicBezTo>
                  <a:cubicBezTo>
                    <a:pt x="120" y="66"/>
                    <a:pt x="120" y="65"/>
                    <a:pt x="120" y="65"/>
                  </a:cubicBezTo>
                  <a:cubicBezTo>
                    <a:pt x="121" y="65"/>
                    <a:pt x="121" y="66"/>
                    <a:pt x="121" y="66"/>
                  </a:cubicBezTo>
                  <a:cubicBezTo>
                    <a:pt x="121" y="66"/>
                    <a:pt x="121" y="66"/>
                    <a:pt x="121" y="67"/>
                  </a:cubicBezTo>
                  <a:cubicBezTo>
                    <a:pt x="122" y="68"/>
                    <a:pt x="122" y="68"/>
                    <a:pt x="122" y="70"/>
                  </a:cubicBezTo>
                  <a:cubicBezTo>
                    <a:pt x="122" y="70"/>
                    <a:pt x="121" y="69"/>
                    <a:pt x="121" y="69"/>
                  </a:cubicBezTo>
                  <a:cubicBezTo>
                    <a:pt x="121" y="69"/>
                    <a:pt x="121" y="69"/>
                    <a:pt x="121" y="69"/>
                  </a:cubicBezTo>
                  <a:cubicBezTo>
                    <a:pt x="121" y="70"/>
                    <a:pt x="121" y="70"/>
                    <a:pt x="120" y="71"/>
                  </a:cubicBezTo>
                  <a:cubicBezTo>
                    <a:pt x="121" y="72"/>
                    <a:pt x="122" y="73"/>
                    <a:pt x="121" y="75"/>
                  </a:cubicBezTo>
                  <a:cubicBezTo>
                    <a:pt x="121" y="75"/>
                    <a:pt x="121" y="74"/>
                    <a:pt x="121" y="74"/>
                  </a:cubicBezTo>
                  <a:cubicBezTo>
                    <a:pt x="121" y="77"/>
                    <a:pt x="121" y="80"/>
                    <a:pt x="121" y="82"/>
                  </a:cubicBezTo>
                  <a:cubicBezTo>
                    <a:pt x="121" y="82"/>
                    <a:pt x="121" y="82"/>
                    <a:pt x="120" y="82"/>
                  </a:cubicBezTo>
                  <a:cubicBezTo>
                    <a:pt x="121" y="83"/>
                    <a:pt x="120" y="84"/>
                    <a:pt x="120" y="85"/>
                  </a:cubicBezTo>
                  <a:cubicBezTo>
                    <a:pt x="120" y="86"/>
                    <a:pt x="121" y="86"/>
                    <a:pt x="121" y="87"/>
                  </a:cubicBezTo>
                  <a:cubicBezTo>
                    <a:pt x="121" y="87"/>
                    <a:pt x="121" y="87"/>
                    <a:pt x="121" y="87"/>
                  </a:cubicBezTo>
                  <a:cubicBezTo>
                    <a:pt x="121" y="87"/>
                    <a:pt x="121" y="88"/>
                    <a:pt x="121" y="88"/>
                  </a:cubicBezTo>
                  <a:cubicBezTo>
                    <a:pt x="121" y="88"/>
                    <a:pt x="121" y="88"/>
                    <a:pt x="121" y="89"/>
                  </a:cubicBezTo>
                  <a:cubicBezTo>
                    <a:pt x="121" y="89"/>
                    <a:pt x="121" y="88"/>
                    <a:pt x="121" y="88"/>
                  </a:cubicBezTo>
                  <a:cubicBezTo>
                    <a:pt x="120" y="88"/>
                    <a:pt x="120" y="88"/>
                    <a:pt x="120" y="89"/>
                  </a:cubicBezTo>
                  <a:cubicBezTo>
                    <a:pt x="122" y="89"/>
                    <a:pt x="120" y="91"/>
                    <a:pt x="120" y="92"/>
                  </a:cubicBezTo>
                  <a:cubicBezTo>
                    <a:pt x="120" y="92"/>
                    <a:pt x="120" y="92"/>
                    <a:pt x="120" y="92"/>
                  </a:cubicBezTo>
                  <a:cubicBezTo>
                    <a:pt x="120" y="92"/>
                    <a:pt x="120" y="92"/>
                    <a:pt x="120" y="93"/>
                  </a:cubicBezTo>
                  <a:cubicBezTo>
                    <a:pt x="120" y="93"/>
                    <a:pt x="120" y="93"/>
                    <a:pt x="120" y="93"/>
                  </a:cubicBezTo>
                  <a:cubicBezTo>
                    <a:pt x="120" y="93"/>
                    <a:pt x="120" y="93"/>
                    <a:pt x="120" y="93"/>
                  </a:cubicBezTo>
                  <a:cubicBezTo>
                    <a:pt x="120" y="94"/>
                    <a:pt x="120" y="94"/>
                    <a:pt x="119" y="95"/>
                  </a:cubicBezTo>
                  <a:cubicBezTo>
                    <a:pt x="119" y="95"/>
                    <a:pt x="119" y="95"/>
                    <a:pt x="119" y="95"/>
                  </a:cubicBezTo>
                  <a:cubicBezTo>
                    <a:pt x="119" y="94"/>
                    <a:pt x="118" y="94"/>
                    <a:pt x="118" y="93"/>
                  </a:cubicBezTo>
                  <a:cubicBezTo>
                    <a:pt x="119" y="93"/>
                    <a:pt x="118" y="91"/>
                    <a:pt x="119" y="90"/>
                  </a:cubicBezTo>
                  <a:close/>
                  <a:moveTo>
                    <a:pt x="120" y="94"/>
                  </a:moveTo>
                  <a:cubicBezTo>
                    <a:pt x="120" y="94"/>
                    <a:pt x="120" y="94"/>
                    <a:pt x="120" y="94"/>
                  </a:cubicBezTo>
                  <a:cubicBezTo>
                    <a:pt x="120" y="94"/>
                    <a:pt x="120" y="94"/>
                    <a:pt x="120" y="94"/>
                  </a:cubicBezTo>
                  <a:cubicBezTo>
                    <a:pt x="120" y="94"/>
                    <a:pt x="120" y="94"/>
                    <a:pt x="120" y="94"/>
                  </a:cubicBezTo>
                  <a:cubicBezTo>
                    <a:pt x="120" y="94"/>
                    <a:pt x="120" y="94"/>
                    <a:pt x="120" y="94"/>
                  </a:cubicBezTo>
                  <a:close/>
                  <a:moveTo>
                    <a:pt x="118" y="84"/>
                  </a:moveTo>
                  <a:cubicBezTo>
                    <a:pt x="118" y="84"/>
                    <a:pt x="118" y="84"/>
                    <a:pt x="118" y="84"/>
                  </a:cubicBezTo>
                  <a:cubicBezTo>
                    <a:pt x="118" y="84"/>
                    <a:pt x="118" y="84"/>
                    <a:pt x="118" y="84"/>
                  </a:cubicBezTo>
                  <a:cubicBezTo>
                    <a:pt x="118" y="85"/>
                    <a:pt x="118" y="85"/>
                    <a:pt x="118" y="85"/>
                  </a:cubicBezTo>
                  <a:cubicBezTo>
                    <a:pt x="118" y="85"/>
                    <a:pt x="118" y="85"/>
                    <a:pt x="118" y="84"/>
                  </a:cubicBezTo>
                  <a:cubicBezTo>
                    <a:pt x="117" y="84"/>
                    <a:pt x="118" y="83"/>
                    <a:pt x="118" y="82"/>
                  </a:cubicBezTo>
                  <a:cubicBezTo>
                    <a:pt x="118" y="82"/>
                    <a:pt x="118" y="82"/>
                    <a:pt x="118" y="82"/>
                  </a:cubicBezTo>
                  <a:cubicBezTo>
                    <a:pt x="118" y="82"/>
                    <a:pt x="118" y="83"/>
                    <a:pt x="118" y="84"/>
                  </a:cubicBezTo>
                  <a:cubicBezTo>
                    <a:pt x="118" y="84"/>
                    <a:pt x="118" y="84"/>
                    <a:pt x="118" y="84"/>
                  </a:cubicBezTo>
                  <a:cubicBezTo>
                    <a:pt x="118" y="84"/>
                    <a:pt x="118" y="84"/>
                    <a:pt x="118" y="84"/>
                  </a:cubicBezTo>
                  <a:close/>
                  <a:moveTo>
                    <a:pt x="118" y="75"/>
                  </a:moveTo>
                  <a:cubicBezTo>
                    <a:pt x="118" y="76"/>
                    <a:pt x="118" y="76"/>
                    <a:pt x="118" y="76"/>
                  </a:cubicBezTo>
                  <a:cubicBezTo>
                    <a:pt x="118" y="76"/>
                    <a:pt x="118" y="76"/>
                    <a:pt x="118" y="75"/>
                  </a:cubicBezTo>
                  <a:cubicBezTo>
                    <a:pt x="118" y="75"/>
                    <a:pt x="118" y="75"/>
                    <a:pt x="118" y="75"/>
                  </a:cubicBezTo>
                  <a:cubicBezTo>
                    <a:pt x="117" y="75"/>
                    <a:pt x="118" y="75"/>
                    <a:pt x="118" y="75"/>
                  </a:cubicBezTo>
                  <a:close/>
                  <a:moveTo>
                    <a:pt x="118" y="73"/>
                  </a:moveTo>
                  <a:cubicBezTo>
                    <a:pt x="118" y="73"/>
                    <a:pt x="118" y="73"/>
                    <a:pt x="118" y="74"/>
                  </a:cubicBezTo>
                  <a:cubicBezTo>
                    <a:pt x="117" y="73"/>
                    <a:pt x="117" y="73"/>
                    <a:pt x="118" y="73"/>
                  </a:cubicBezTo>
                  <a:close/>
                  <a:moveTo>
                    <a:pt x="118" y="79"/>
                  </a:moveTo>
                  <a:cubicBezTo>
                    <a:pt x="118" y="80"/>
                    <a:pt x="118" y="80"/>
                    <a:pt x="118" y="81"/>
                  </a:cubicBezTo>
                  <a:cubicBezTo>
                    <a:pt x="118" y="81"/>
                    <a:pt x="117" y="80"/>
                    <a:pt x="117" y="80"/>
                  </a:cubicBezTo>
                  <a:cubicBezTo>
                    <a:pt x="117" y="79"/>
                    <a:pt x="117" y="79"/>
                    <a:pt x="118" y="79"/>
                  </a:cubicBezTo>
                  <a:close/>
                  <a:moveTo>
                    <a:pt x="115" y="62"/>
                  </a:moveTo>
                  <a:cubicBezTo>
                    <a:pt x="116" y="62"/>
                    <a:pt x="116" y="63"/>
                    <a:pt x="116" y="63"/>
                  </a:cubicBezTo>
                  <a:cubicBezTo>
                    <a:pt x="116" y="63"/>
                    <a:pt x="117" y="63"/>
                    <a:pt x="117" y="63"/>
                  </a:cubicBezTo>
                  <a:cubicBezTo>
                    <a:pt x="116" y="63"/>
                    <a:pt x="115" y="63"/>
                    <a:pt x="115" y="62"/>
                  </a:cubicBezTo>
                  <a:close/>
                  <a:moveTo>
                    <a:pt x="115" y="99"/>
                  </a:moveTo>
                  <a:cubicBezTo>
                    <a:pt x="115" y="99"/>
                    <a:pt x="115" y="99"/>
                    <a:pt x="115" y="99"/>
                  </a:cubicBezTo>
                  <a:cubicBezTo>
                    <a:pt x="116" y="98"/>
                    <a:pt x="115" y="96"/>
                    <a:pt x="117" y="97"/>
                  </a:cubicBezTo>
                  <a:cubicBezTo>
                    <a:pt x="116" y="98"/>
                    <a:pt x="116" y="99"/>
                    <a:pt x="116" y="101"/>
                  </a:cubicBezTo>
                  <a:cubicBezTo>
                    <a:pt x="115" y="101"/>
                    <a:pt x="115" y="101"/>
                    <a:pt x="115" y="101"/>
                  </a:cubicBezTo>
                  <a:cubicBezTo>
                    <a:pt x="115" y="101"/>
                    <a:pt x="115" y="100"/>
                    <a:pt x="115" y="100"/>
                  </a:cubicBezTo>
                  <a:cubicBezTo>
                    <a:pt x="115" y="100"/>
                    <a:pt x="115" y="99"/>
                    <a:pt x="115" y="99"/>
                  </a:cubicBezTo>
                  <a:close/>
                  <a:moveTo>
                    <a:pt x="115" y="74"/>
                  </a:moveTo>
                  <a:cubicBezTo>
                    <a:pt x="115" y="74"/>
                    <a:pt x="115" y="73"/>
                    <a:pt x="115" y="73"/>
                  </a:cubicBezTo>
                  <a:cubicBezTo>
                    <a:pt x="115" y="73"/>
                    <a:pt x="115" y="73"/>
                    <a:pt x="115" y="73"/>
                  </a:cubicBezTo>
                  <a:cubicBezTo>
                    <a:pt x="115" y="73"/>
                    <a:pt x="115" y="74"/>
                    <a:pt x="115" y="74"/>
                  </a:cubicBezTo>
                  <a:close/>
                  <a:moveTo>
                    <a:pt x="115" y="74"/>
                  </a:moveTo>
                  <a:cubicBezTo>
                    <a:pt x="115" y="75"/>
                    <a:pt x="116" y="75"/>
                    <a:pt x="116" y="76"/>
                  </a:cubicBezTo>
                  <a:cubicBezTo>
                    <a:pt x="115" y="76"/>
                    <a:pt x="115" y="75"/>
                    <a:pt x="115" y="74"/>
                  </a:cubicBezTo>
                  <a:cubicBezTo>
                    <a:pt x="115" y="75"/>
                    <a:pt x="115" y="74"/>
                    <a:pt x="115" y="74"/>
                  </a:cubicBezTo>
                  <a:close/>
                  <a:moveTo>
                    <a:pt x="116" y="79"/>
                  </a:moveTo>
                  <a:cubicBezTo>
                    <a:pt x="115" y="79"/>
                    <a:pt x="115" y="78"/>
                    <a:pt x="115" y="77"/>
                  </a:cubicBezTo>
                  <a:cubicBezTo>
                    <a:pt x="116" y="78"/>
                    <a:pt x="116" y="79"/>
                    <a:pt x="116" y="79"/>
                  </a:cubicBezTo>
                  <a:close/>
                  <a:moveTo>
                    <a:pt x="115" y="66"/>
                  </a:moveTo>
                  <a:cubicBezTo>
                    <a:pt x="115" y="67"/>
                    <a:pt x="116" y="69"/>
                    <a:pt x="116" y="70"/>
                  </a:cubicBezTo>
                  <a:cubicBezTo>
                    <a:pt x="115" y="69"/>
                    <a:pt x="115" y="68"/>
                    <a:pt x="114" y="68"/>
                  </a:cubicBezTo>
                  <a:cubicBezTo>
                    <a:pt x="114" y="68"/>
                    <a:pt x="114" y="68"/>
                    <a:pt x="113" y="68"/>
                  </a:cubicBezTo>
                  <a:cubicBezTo>
                    <a:pt x="113" y="67"/>
                    <a:pt x="113" y="66"/>
                    <a:pt x="113" y="65"/>
                  </a:cubicBezTo>
                  <a:cubicBezTo>
                    <a:pt x="113" y="65"/>
                    <a:pt x="112" y="65"/>
                    <a:pt x="112" y="65"/>
                  </a:cubicBezTo>
                  <a:cubicBezTo>
                    <a:pt x="112" y="64"/>
                    <a:pt x="112" y="64"/>
                    <a:pt x="113" y="64"/>
                  </a:cubicBezTo>
                  <a:cubicBezTo>
                    <a:pt x="112" y="64"/>
                    <a:pt x="112" y="62"/>
                    <a:pt x="111" y="62"/>
                  </a:cubicBezTo>
                  <a:cubicBezTo>
                    <a:pt x="111" y="61"/>
                    <a:pt x="111" y="61"/>
                    <a:pt x="112" y="61"/>
                  </a:cubicBezTo>
                  <a:cubicBezTo>
                    <a:pt x="112" y="61"/>
                    <a:pt x="114" y="61"/>
                    <a:pt x="114" y="62"/>
                  </a:cubicBezTo>
                  <a:cubicBezTo>
                    <a:pt x="113" y="62"/>
                    <a:pt x="113" y="61"/>
                    <a:pt x="112" y="62"/>
                  </a:cubicBezTo>
                  <a:cubicBezTo>
                    <a:pt x="112" y="63"/>
                    <a:pt x="113" y="63"/>
                    <a:pt x="113" y="64"/>
                  </a:cubicBezTo>
                  <a:cubicBezTo>
                    <a:pt x="113" y="64"/>
                    <a:pt x="113" y="64"/>
                    <a:pt x="114" y="64"/>
                  </a:cubicBezTo>
                  <a:cubicBezTo>
                    <a:pt x="114" y="64"/>
                    <a:pt x="114" y="65"/>
                    <a:pt x="114" y="65"/>
                  </a:cubicBezTo>
                  <a:cubicBezTo>
                    <a:pt x="114" y="65"/>
                    <a:pt x="114" y="65"/>
                    <a:pt x="114" y="66"/>
                  </a:cubicBezTo>
                  <a:cubicBezTo>
                    <a:pt x="114" y="66"/>
                    <a:pt x="115" y="66"/>
                    <a:pt x="115" y="66"/>
                  </a:cubicBezTo>
                  <a:close/>
                  <a:moveTo>
                    <a:pt x="114" y="71"/>
                  </a:moveTo>
                  <a:cubicBezTo>
                    <a:pt x="114" y="71"/>
                    <a:pt x="114" y="72"/>
                    <a:pt x="114" y="72"/>
                  </a:cubicBezTo>
                  <a:cubicBezTo>
                    <a:pt x="114" y="72"/>
                    <a:pt x="114" y="72"/>
                    <a:pt x="114" y="71"/>
                  </a:cubicBezTo>
                  <a:close/>
                  <a:moveTo>
                    <a:pt x="113" y="69"/>
                  </a:moveTo>
                  <a:cubicBezTo>
                    <a:pt x="113" y="69"/>
                    <a:pt x="113" y="69"/>
                    <a:pt x="113" y="69"/>
                  </a:cubicBezTo>
                  <a:cubicBezTo>
                    <a:pt x="113" y="70"/>
                    <a:pt x="113" y="69"/>
                    <a:pt x="113" y="69"/>
                  </a:cubicBezTo>
                  <a:close/>
                  <a:moveTo>
                    <a:pt x="113" y="99"/>
                  </a:moveTo>
                  <a:cubicBezTo>
                    <a:pt x="113" y="100"/>
                    <a:pt x="113" y="101"/>
                    <a:pt x="112" y="101"/>
                  </a:cubicBezTo>
                  <a:cubicBezTo>
                    <a:pt x="112" y="101"/>
                    <a:pt x="113" y="100"/>
                    <a:pt x="113" y="99"/>
                  </a:cubicBezTo>
                  <a:close/>
                  <a:moveTo>
                    <a:pt x="112" y="89"/>
                  </a:moveTo>
                  <a:cubicBezTo>
                    <a:pt x="112" y="90"/>
                    <a:pt x="111" y="90"/>
                    <a:pt x="111" y="90"/>
                  </a:cubicBezTo>
                  <a:cubicBezTo>
                    <a:pt x="111" y="90"/>
                    <a:pt x="112" y="90"/>
                    <a:pt x="112" y="91"/>
                  </a:cubicBezTo>
                  <a:cubicBezTo>
                    <a:pt x="112" y="92"/>
                    <a:pt x="112" y="93"/>
                    <a:pt x="111" y="93"/>
                  </a:cubicBezTo>
                  <a:cubicBezTo>
                    <a:pt x="111" y="93"/>
                    <a:pt x="111" y="93"/>
                    <a:pt x="110" y="93"/>
                  </a:cubicBezTo>
                  <a:cubicBezTo>
                    <a:pt x="111" y="91"/>
                    <a:pt x="110" y="89"/>
                    <a:pt x="110" y="87"/>
                  </a:cubicBezTo>
                  <a:cubicBezTo>
                    <a:pt x="110" y="87"/>
                    <a:pt x="110" y="88"/>
                    <a:pt x="109" y="89"/>
                  </a:cubicBezTo>
                  <a:cubicBezTo>
                    <a:pt x="109" y="88"/>
                    <a:pt x="110" y="87"/>
                    <a:pt x="110" y="86"/>
                  </a:cubicBezTo>
                  <a:cubicBezTo>
                    <a:pt x="110" y="86"/>
                    <a:pt x="110" y="86"/>
                    <a:pt x="110" y="86"/>
                  </a:cubicBezTo>
                  <a:cubicBezTo>
                    <a:pt x="111" y="86"/>
                    <a:pt x="111" y="86"/>
                    <a:pt x="111" y="85"/>
                  </a:cubicBezTo>
                  <a:cubicBezTo>
                    <a:pt x="111" y="85"/>
                    <a:pt x="111" y="85"/>
                    <a:pt x="111" y="85"/>
                  </a:cubicBezTo>
                  <a:cubicBezTo>
                    <a:pt x="111" y="84"/>
                    <a:pt x="111" y="82"/>
                    <a:pt x="112" y="83"/>
                  </a:cubicBezTo>
                  <a:cubicBezTo>
                    <a:pt x="112" y="84"/>
                    <a:pt x="112" y="84"/>
                    <a:pt x="112" y="84"/>
                  </a:cubicBezTo>
                  <a:cubicBezTo>
                    <a:pt x="113" y="85"/>
                    <a:pt x="112" y="87"/>
                    <a:pt x="112" y="89"/>
                  </a:cubicBezTo>
                  <a:cubicBezTo>
                    <a:pt x="112" y="89"/>
                    <a:pt x="112" y="89"/>
                    <a:pt x="111" y="89"/>
                  </a:cubicBezTo>
                  <a:cubicBezTo>
                    <a:pt x="111" y="89"/>
                    <a:pt x="112" y="89"/>
                    <a:pt x="112" y="89"/>
                  </a:cubicBezTo>
                  <a:close/>
                  <a:moveTo>
                    <a:pt x="110" y="96"/>
                  </a:moveTo>
                  <a:cubicBezTo>
                    <a:pt x="110" y="96"/>
                    <a:pt x="111" y="96"/>
                    <a:pt x="111" y="96"/>
                  </a:cubicBezTo>
                  <a:cubicBezTo>
                    <a:pt x="111" y="97"/>
                    <a:pt x="111" y="97"/>
                    <a:pt x="110" y="97"/>
                  </a:cubicBezTo>
                  <a:cubicBezTo>
                    <a:pt x="110" y="97"/>
                    <a:pt x="110" y="97"/>
                    <a:pt x="110" y="96"/>
                  </a:cubicBezTo>
                  <a:close/>
                  <a:moveTo>
                    <a:pt x="111" y="98"/>
                  </a:moveTo>
                  <a:cubicBezTo>
                    <a:pt x="111" y="98"/>
                    <a:pt x="111" y="98"/>
                    <a:pt x="110" y="98"/>
                  </a:cubicBezTo>
                  <a:cubicBezTo>
                    <a:pt x="110" y="98"/>
                    <a:pt x="110" y="98"/>
                    <a:pt x="111" y="98"/>
                  </a:cubicBezTo>
                  <a:close/>
                  <a:moveTo>
                    <a:pt x="111" y="99"/>
                  </a:moveTo>
                  <a:cubicBezTo>
                    <a:pt x="111" y="99"/>
                    <a:pt x="111" y="99"/>
                    <a:pt x="111" y="99"/>
                  </a:cubicBezTo>
                  <a:cubicBezTo>
                    <a:pt x="111" y="99"/>
                    <a:pt x="111" y="100"/>
                    <a:pt x="111" y="100"/>
                  </a:cubicBezTo>
                  <a:cubicBezTo>
                    <a:pt x="111" y="99"/>
                    <a:pt x="111" y="99"/>
                    <a:pt x="111" y="99"/>
                  </a:cubicBezTo>
                  <a:close/>
                  <a:moveTo>
                    <a:pt x="105" y="94"/>
                  </a:moveTo>
                  <a:cubicBezTo>
                    <a:pt x="106" y="93"/>
                    <a:pt x="106" y="92"/>
                    <a:pt x="106" y="91"/>
                  </a:cubicBezTo>
                  <a:cubicBezTo>
                    <a:pt x="106" y="91"/>
                    <a:pt x="106" y="91"/>
                    <a:pt x="107" y="91"/>
                  </a:cubicBezTo>
                  <a:cubicBezTo>
                    <a:pt x="107" y="91"/>
                    <a:pt x="107" y="91"/>
                    <a:pt x="107" y="92"/>
                  </a:cubicBezTo>
                  <a:cubicBezTo>
                    <a:pt x="107" y="92"/>
                    <a:pt x="107" y="92"/>
                    <a:pt x="107" y="92"/>
                  </a:cubicBezTo>
                  <a:cubicBezTo>
                    <a:pt x="107" y="93"/>
                    <a:pt x="107" y="93"/>
                    <a:pt x="107" y="93"/>
                  </a:cubicBezTo>
                  <a:cubicBezTo>
                    <a:pt x="107" y="93"/>
                    <a:pt x="106" y="93"/>
                    <a:pt x="106" y="93"/>
                  </a:cubicBezTo>
                  <a:cubicBezTo>
                    <a:pt x="107" y="93"/>
                    <a:pt x="107" y="93"/>
                    <a:pt x="107" y="94"/>
                  </a:cubicBezTo>
                  <a:cubicBezTo>
                    <a:pt x="107" y="93"/>
                    <a:pt x="108" y="94"/>
                    <a:pt x="108" y="93"/>
                  </a:cubicBezTo>
                  <a:cubicBezTo>
                    <a:pt x="108" y="93"/>
                    <a:pt x="108" y="92"/>
                    <a:pt x="108" y="92"/>
                  </a:cubicBezTo>
                  <a:cubicBezTo>
                    <a:pt x="109" y="92"/>
                    <a:pt x="109" y="94"/>
                    <a:pt x="109" y="94"/>
                  </a:cubicBezTo>
                  <a:cubicBezTo>
                    <a:pt x="108" y="94"/>
                    <a:pt x="107" y="94"/>
                    <a:pt x="107" y="94"/>
                  </a:cubicBezTo>
                  <a:cubicBezTo>
                    <a:pt x="106" y="94"/>
                    <a:pt x="106" y="94"/>
                    <a:pt x="105" y="94"/>
                  </a:cubicBezTo>
                  <a:cubicBezTo>
                    <a:pt x="105" y="94"/>
                    <a:pt x="105" y="94"/>
                    <a:pt x="105" y="94"/>
                  </a:cubicBezTo>
                  <a:close/>
                  <a:moveTo>
                    <a:pt x="104" y="97"/>
                  </a:moveTo>
                  <a:cubicBezTo>
                    <a:pt x="105" y="97"/>
                    <a:pt x="105" y="97"/>
                    <a:pt x="105" y="96"/>
                  </a:cubicBezTo>
                  <a:cubicBezTo>
                    <a:pt x="106" y="97"/>
                    <a:pt x="105" y="98"/>
                    <a:pt x="104" y="98"/>
                  </a:cubicBezTo>
                  <a:cubicBezTo>
                    <a:pt x="104" y="98"/>
                    <a:pt x="104" y="97"/>
                    <a:pt x="104" y="97"/>
                  </a:cubicBezTo>
                  <a:close/>
                  <a:moveTo>
                    <a:pt x="104" y="94"/>
                  </a:moveTo>
                  <a:cubicBezTo>
                    <a:pt x="104" y="93"/>
                    <a:pt x="104" y="94"/>
                    <a:pt x="104" y="93"/>
                  </a:cubicBezTo>
                  <a:cubicBezTo>
                    <a:pt x="104" y="93"/>
                    <a:pt x="104" y="93"/>
                    <a:pt x="104" y="93"/>
                  </a:cubicBezTo>
                  <a:cubicBezTo>
                    <a:pt x="105" y="93"/>
                    <a:pt x="105" y="94"/>
                    <a:pt x="104" y="94"/>
                  </a:cubicBezTo>
                  <a:close/>
                  <a:moveTo>
                    <a:pt x="102" y="78"/>
                  </a:moveTo>
                  <a:cubicBezTo>
                    <a:pt x="102" y="78"/>
                    <a:pt x="103" y="78"/>
                    <a:pt x="103" y="78"/>
                  </a:cubicBezTo>
                  <a:cubicBezTo>
                    <a:pt x="103" y="78"/>
                    <a:pt x="103" y="78"/>
                    <a:pt x="103" y="77"/>
                  </a:cubicBezTo>
                  <a:cubicBezTo>
                    <a:pt x="103" y="77"/>
                    <a:pt x="103" y="77"/>
                    <a:pt x="103" y="77"/>
                  </a:cubicBezTo>
                  <a:cubicBezTo>
                    <a:pt x="103" y="78"/>
                    <a:pt x="104" y="79"/>
                    <a:pt x="103" y="79"/>
                  </a:cubicBezTo>
                  <a:cubicBezTo>
                    <a:pt x="103" y="80"/>
                    <a:pt x="103" y="80"/>
                    <a:pt x="103" y="80"/>
                  </a:cubicBezTo>
                  <a:cubicBezTo>
                    <a:pt x="103" y="81"/>
                    <a:pt x="103" y="81"/>
                    <a:pt x="103" y="82"/>
                  </a:cubicBezTo>
                  <a:cubicBezTo>
                    <a:pt x="102" y="82"/>
                    <a:pt x="102" y="82"/>
                    <a:pt x="102" y="82"/>
                  </a:cubicBezTo>
                  <a:cubicBezTo>
                    <a:pt x="102" y="80"/>
                    <a:pt x="103" y="79"/>
                    <a:pt x="102" y="78"/>
                  </a:cubicBezTo>
                  <a:close/>
                  <a:moveTo>
                    <a:pt x="102" y="64"/>
                  </a:moveTo>
                  <a:cubicBezTo>
                    <a:pt x="103" y="65"/>
                    <a:pt x="103" y="66"/>
                    <a:pt x="104" y="66"/>
                  </a:cubicBezTo>
                  <a:cubicBezTo>
                    <a:pt x="104" y="66"/>
                    <a:pt x="103" y="66"/>
                    <a:pt x="103" y="66"/>
                  </a:cubicBezTo>
                  <a:cubicBezTo>
                    <a:pt x="104" y="67"/>
                    <a:pt x="105" y="67"/>
                    <a:pt x="105" y="68"/>
                  </a:cubicBezTo>
                  <a:cubicBezTo>
                    <a:pt x="105" y="69"/>
                    <a:pt x="105" y="69"/>
                    <a:pt x="106" y="69"/>
                  </a:cubicBezTo>
                  <a:cubicBezTo>
                    <a:pt x="106" y="69"/>
                    <a:pt x="106" y="70"/>
                    <a:pt x="106" y="70"/>
                  </a:cubicBezTo>
                  <a:cubicBezTo>
                    <a:pt x="105" y="70"/>
                    <a:pt x="105" y="69"/>
                    <a:pt x="104" y="69"/>
                  </a:cubicBezTo>
                  <a:cubicBezTo>
                    <a:pt x="104" y="69"/>
                    <a:pt x="104" y="69"/>
                    <a:pt x="104" y="68"/>
                  </a:cubicBezTo>
                  <a:cubicBezTo>
                    <a:pt x="102" y="68"/>
                    <a:pt x="102" y="66"/>
                    <a:pt x="102" y="64"/>
                  </a:cubicBezTo>
                  <a:close/>
                  <a:moveTo>
                    <a:pt x="107" y="78"/>
                  </a:moveTo>
                  <a:cubicBezTo>
                    <a:pt x="106" y="78"/>
                    <a:pt x="106" y="78"/>
                    <a:pt x="106" y="78"/>
                  </a:cubicBezTo>
                  <a:cubicBezTo>
                    <a:pt x="107" y="78"/>
                    <a:pt x="107" y="78"/>
                    <a:pt x="107" y="78"/>
                  </a:cubicBezTo>
                  <a:cubicBezTo>
                    <a:pt x="107" y="78"/>
                    <a:pt x="106" y="78"/>
                    <a:pt x="107" y="78"/>
                  </a:cubicBezTo>
                  <a:close/>
                  <a:moveTo>
                    <a:pt x="107" y="78"/>
                  </a:moveTo>
                  <a:cubicBezTo>
                    <a:pt x="107" y="79"/>
                    <a:pt x="107" y="79"/>
                    <a:pt x="107" y="79"/>
                  </a:cubicBezTo>
                  <a:cubicBezTo>
                    <a:pt x="107" y="78"/>
                    <a:pt x="107" y="77"/>
                    <a:pt x="107" y="77"/>
                  </a:cubicBezTo>
                  <a:cubicBezTo>
                    <a:pt x="108" y="76"/>
                    <a:pt x="108" y="76"/>
                    <a:pt x="108" y="76"/>
                  </a:cubicBezTo>
                  <a:cubicBezTo>
                    <a:pt x="108" y="76"/>
                    <a:pt x="109" y="76"/>
                    <a:pt x="109" y="76"/>
                  </a:cubicBezTo>
                  <a:cubicBezTo>
                    <a:pt x="109" y="78"/>
                    <a:pt x="109" y="79"/>
                    <a:pt x="109" y="80"/>
                  </a:cubicBezTo>
                  <a:cubicBezTo>
                    <a:pt x="108" y="80"/>
                    <a:pt x="108" y="80"/>
                    <a:pt x="108" y="80"/>
                  </a:cubicBezTo>
                  <a:cubicBezTo>
                    <a:pt x="108" y="81"/>
                    <a:pt x="108" y="81"/>
                    <a:pt x="108" y="81"/>
                  </a:cubicBezTo>
                  <a:cubicBezTo>
                    <a:pt x="108" y="82"/>
                    <a:pt x="108" y="84"/>
                    <a:pt x="108" y="84"/>
                  </a:cubicBezTo>
                  <a:cubicBezTo>
                    <a:pt x="107" y="84"/>
                    <a:pt x="107" y="83"/>
                    <a:pt x="107" y="82"/>
                  </a:cubicBezTo>
                  <a:cubicBezTo>
                    <a:pt x="106" y="82"/>
                    <a:pt x="106" y="81"/>
                    <a:pt x="106" y="81"/>
                  </a:cubicBezTo>
                  <a:cubicBezTo>
                    <a:pt x="107" y="81"/>
                    <a:pt x="107" y="81"/>
                    <a:pt x="107" y="81"/>
                  </a:cubicBezTo>
                  <a:cubicBezTo>
                    <a:pt x="107" y="80"/>
                    <a:pt x="107" y="80"/>
                    <a:pt x="107" y="79"/>
                  </a:cubicBezTo>
                  <a:cubicBezTo>
                    <a:pt x="107" y="79"/>
                    <a:pt x="107" y="79"/>
                    <a:pt x="107" y="79"/>
                  </a:cubicBezTo>
                  <a:cubicBezTo>
                    <a:pt x="107" y="79"/>
                    <a:pt x="106" y="79"/>
                    <a:pt x="106" y="79"/>
                  </a:cubicBezTo>
                  <a:cubicBezTo>
                    <a:pt x="106" y="79"/>
                    <a:pt x="107" y="79"/>
                    <a:pt x="107" y="78"/>
                  </a:cubicBezTo>
                  <a:close/>
                  <a:moveTo>
                    <a:pt x="107" y="59"/>
                  </a:moveTo>
                  <a:cubicBezTo>
                    <a:pt x="107" y="59"/>
                    <a:pt x="107" y="59"/>
                    <a:pt x="107" y="59"/>
                  </a:cubicBezTo>
                  <a:cubicBezTo>
                    <a:pt x="107" y="59"/>
                    <a:pt x="107" y="59"/>
                    <a:pt x="107" y="59"/>
                  </a:cubicBezTo>
                  <a:close/>
                  <a:moveTo>
                    <a:pt x="108" y="62"/>
                  </a:moveTo>
                  <a:cubicBezTo>
                    <a:pt x="108" y="62"/>
                    <a:pt x="108" y="62"/>
                    <a:pt x="108" y="62"/>
                  </a:cubicBezTo>
                  <a:cubicBezTo>
                    <a:pt x="108" y="62"/>
                    <a:pt x="108" y="62"/>
                    <a:pt x="108" y="63"/>
                  </a:cubicBezTo>
                  <a:cubicBezTo>
                    <a:pt x="108" y="63"/>
                    <a:pt x="108" y="62"/>
                    <a:pt x="108" y="62"/>
                  </a:cubicBezTo>
                  <a:close/>
                  <a:moveTo>
                    <a:pt x="108" y="62"/>
                  </a:moveTo>
                  <a:cubicBezTo>
                    <a:pt x="108" y="62"/>
                    <a:pt x="109" y="62"/>
                    <a:pt x="109" y="62"/>
                  </a:cubicBezTo>
                  <a:cubicBezTo>
                    <a:pt x="108" y="63"/>
                    <a:pt x="108" y="62"/>
                    <a:pt x="108" y="62"/>
                  </a:cubicBezTo>
                  <a:cubicBezTo>
                    <a:pt x="108" y="62"/>
                    <a:pt x="108" y="62"/>
                    <a:pt x="108" y="62"/>
                  </a:cubicBezTo>
                  <a:close/>
                  <a:moveTo>
                    <a:pt x="109" y="79"/>
                  </a:moveTo>
                  <a:cubicBezTo>
                    <a:pt x="110" y="79"/>
                    <a:pt x="110" y="78"/>
                    <a:pt x="110" y="78"/>
                  </a:cubicBezTo>
                  <a:cubicBezTo>
                    <a:pt x="110" y="78"/>
                    <a:pt x="110" y="78"/>
                    <a:pt x="110" y="78"/>
                  </a:cubicBezTo>
                  <a:cubicBezTo>
                    <a:pt x="110" y="78"/>
                    <a:pt x="110" y="79"/>
                    <a:pt x="110" y="80"/>
                  </a:cubicBezTo>
                  <a:cubicBezTo>
                    <a:pt x="109" y="80"/>
                    <a:pt x="109" y="79"/>
                    <a:pt x="109" y="79"/>
                  </a:cubicBezTo>
                  <a:close/>
                  <a:moveTo>
                    <a:pt x="109" y="84"/>
                  </a:moveTo>
                  <a:cubicBezTo>
                    <a:pt x="109" y="84"/>
                    <a:pt x="109" y="83"/>
                    <a:pt x="109" y="82"/>
                  </a:cubicBezTo>
                  <a:cubicBezTo>
                    <a:pt x="110" y="82"/>
                    <a:pt x="109" y="83"/>
                    <a:pt x="109" y="84"/>
                  </a:cubicBezTo>
                  <a:close/>
                  <a:moveTo>
                    <a:pt x="110" y="62"/>
                  </a:moveTo>
                  <a:cubicBezTo>
                    <a:pt x="110" y="62"/>
                    <a:pt x="110" y="62"/>
                    <a:pt x="110" y="61"/>
                  </a:cubicBezTo>
                  <a:cubicBezTo>
                    <a:pt x="110" y="61"/>
                    <a:pt x="110" y="62"/>
                    <a:pt x="110" y="62"/>
                  </a:cubicBezTo>
                  <a:close/>
                  <a:moveTo>
                    <a:pt x="110" y="61"/>
                  </a:moveTo>
                  <a:cubicBezTo>
                    <a:pt x="110" y="61"/>
                    <a:pt x="110" y="60"/>
                    <a:pt x="110" y="61"/>
                  </a:cubicBezTo>
                  <a:cubicBezTo>
                    <a:pt x="110" y="61"/>
                    <a:pt x="109" y="60"/>
                    <a:pt x="109" y="60"/>
                  </a:cubicBezTo>
                  <a:cubicBezTo>
                    <a:pt x="110" y="60"/>
                    <a:pt x="110" y="60"/>
                    <a:pt x="110" y="61"/>
                  </a:cubicBezTo>
                  <a:close/>
                  <a:moveTo>
                    <a:pt x="109" y="59"/>
                  </a:moveTo>
                  <a:cubicBezTo>
                    <a:pt x="109" y="59"/>
                    <a:pt x="109" y="59"/>
                    <a:pt x="110" y="59"/>
                  </a:cubicBezTo>
                  <a:cubicBezTo>
                    <a:pt x="110" y="59"/>
                    <a:pt x="109" y="60"/>
                    <a:pt x="109" y="59"/>
                  </a:cubicBezTo>
                  <a:close/>
                  <a:moveTo>
                    <a:pt x="110" y="65"/>
                  </a:moveTo>
                  <a:cubicBezTo>
                    <a:pt x="109" y="64"/>
                    <a:pt x="109" y="63"/>
                    <a:pt x="109" y="63"/>
                  </a:cubicBezTo>
                  <a:cubicBezTo>
                    <a:pt x="109" y="63"/>
                    <a:pt x="109" y="64"/>
                    <a:pt x="110" y="65"/>
                  </a:cubicBezTo>
                  <a:close/>
                  <a:moveTo>
                    <a:pt x="109" y="74"/>
                  </a:moveTo>
                  <a:cubicBezTo>
                    <a:pt x="109" y="74"/>
                    <a:pt x="109" y="74"/>
                    <a:pt x="109" y="74"/>
                  </a:cubicBezTo>
                  <a:cubicBezTo>
                    <a:pt x="109" y="74"/>
                    <a:pt x="109" y="75"/>
                    <a:pt x="109" y="75"/>
                  </a:cubicBezTo>
                  <a:cubicBezTo>
                    <a:pt x="109" y="75"/>
                    <a:pt x="109" y="75"/>
                    <a:pt x="108" y="75"/>
                  </a:cubicBezTo>
                  <a:cubicBezTo>
                    <a:pt x="109" y="74"/>
                    <a:pt x="108" y="74"/>
                    <a:pt x="109" y="74"/>
                  </a:cubicBezTo>
                  <a:cubicBezTo>
                    <a:pt x="109" y="74"/>
                    <a:pt x="109" y="74"/>
                    <a:pt x="109" y="74"/>
                  </a:cubicBezTo>
                  <a:close/>
                  <a:moveTo>
                    <a:pt x="107" y="89"/>
                  </a:moveTo>
                  <a:cubicBezTo>
                    <a:pt x="106" y="89"/>
                    <a:pt x="105" y="87"/>
                    <a:pt x="106" y="86"/>
                  </a:cubicBezTo>
                  <a:cubicBezTo>
                    <a:pt x="106" y="85"/>
                    <a:pt x="106" y="85"/>
                    <a:pt x="106" y="85"/>
                  </a:cubicBezTo>
                  <a:cubicBezTo>
                    <a:pt x="107" y="85"/>
                    <a:pt x="107" y="87"/>
                    <a:pt x="107" y="88"/>
                  </a:cubicBezTo>
                  <a:cubicBezTo>
                    <a:pt x="107" y="88"/>
                    <a:pt x="107" y="87"/>
                    <a:pt x="107" y="87"/>
                  </a:cubicBezTo>
                  <a:cubicBezTo>
                    <a:pt x="108" y="87"/>
                    <a:pt x="108" y="87"/>
                    <a:pt x="108" y="87"/>
                  </a:cubicBezTo>
                  <a:cubicBezTo>
                    <a:pt x="108" y="87"/>
                    <a:pt x="108" y="87"/>
                    <a:pt x="108" y="88"/>
                  </a:cubicBezTo>
                  <a:cubicBezTo>
                    <a:pt x="108" y="88"/>
                    <a:pt x="108" y="88"/>
                    <a:pt x="107" y="88"/>
                  </a:cubicBezTo>
                  <a:cubicBezTo>
                    <a:pt x="107" y="88"/>
                    <a:pt x="107" y="88"/>
                    <a:pt x="107" y="89"/>
                  </a:cubicBezTo>
                  <a:close/>
                  <a:moveTo>
                    <a:pt x="106" y="71"/>
                  </a:moveTo>
                  <a:cubicBezTo>
                    <a:pt x="106" y="71"/>
                    <a:pt x="106" y="71"/>
                    <a:pt x="106" y="72"/>
                  </a:cubicBezTo>
                  <a:cubicBezTo>
                    <a:pt x="106" y="72"/>
                    <a:pt x="106" y="71"/>
                    <a:pt x="106" y="71"/>
                  </a:cubicBezTo>
                  <a:close/>
                  <a:moveTo>
                    <a:pt x="105" y="62"/>
                  </a:moveTo>
                  <a:cubicBezTo>
                    <a:pt x="105" y="61"/>
                    <a:pt x="105" y="60"/>
                    <a:pt x="105" y="59"/>
                  </a:cubicBezTo>
                  <a:cubicBezTo>
                    <a:pt x="105" y="60"/>
                    <a:pt x="106" y="61"/>
                    <a:pt x="106" y="62"/>
                  </a:cubicBezTo>
                  <a:cubicBezTo>
                    <a:pt x="106" y="62"/>
                    <a:pt x="106" y="62"/>
                    <a:pt x="105" y="62"/>
                  </a:cubicBezTo>
                  <a:close/>
                  <a:moveTo>
                    <a:pt x="106" y="66"/>
                  </a:moveTo>
                  <a:cubicBezTo>
                    <a:pt x="105" y="67"/>
                    <a:pt x="105" y="66"/>
                    <a:pt x="105" y="66"/>
                  </a:cubicBezTo>
                  <a:cubicBezTo>
                    <a:pt x="104" y="66"/>
                    <a:pt x="105" y="66"/>
                    <a:pt x="105" y="66"/>
                  </a:cubicBezTo>
                  <a:cubicBezTo>
                    <a:pt x="105" y="66"/>
                    <a:pt x="106" y="66"/>
                    <a:pt x="106" y="66"/>
                  </a:cubicBezTo>
                  <a:close/>
                  <a:moveTo>
                    <a:pt x="104" y="72"/>
                  </a:moveTo>
                  <a:cubicBezTo>
                    <a:pt x="104" y="72"/>
                    <a:pt x="105" y="72"/>
                    <a:pt x="105" y="72"/>
                  </a:cubicBezTo>
                  <a:cubicBezTo>
                    <a:pt x="105" y="72"/>
                    <a:pt x="106" y="72"/>
                    <a:pt x="106" y="73"/>
                  </a:cubicBezTo>
                  <a:cubicBezTo>
                    <a:pt x="105" y="73"/>
                    <a:pt x="105" y="73"/>
                    <a:pt x="104" y="72"/>
                  </a:cubicBezTo>
                  <a:cubicBezTo>
                    <a:pt x="104" y="73"/>
                    <a:pt x="104" y="73"/>
                    <a:pt x="104" y="73"/>
                  </a:cubicBezTo>
                  <a:cubicBezTo>
                    <a:pt x="104" y="73"/>
                    <a:pt x="103" y="72"/>
                    <a:pt x="104" y="72"/>
                  </a:cubicBezTo>
                  <a:close/>
                  <a:moveTo>
                    <a:pt x="105" y="79"/>
                  </a:moveTo>
                  <a:cubicBezTo>
                    <a:pt x="105" y="80"/>
                    <a:pt x="105" y="80"/>
                    <a:pt x="105" y="80"/>
                  </a:cubicBezTo>
                  <a:cubicBezTo>
                    <a:pt x="104" y="80"/>
                    <a:pt x="104" y="80"/>
                    <a:pt x="104" y="79"/>
                  </a:cubicBezTo>
                  <a:lnTo>
                    <a:pt x="105" y="79"/>
                  </a:lnTo>
                  <a:close/>
                  <a:moveTo>
                    <a:pt x="105" y="78"/>
                  </a:moveTo>
                  <a:cubicBezTo>
                    <a:pt x="105" y="78"/>
                    <a:pt x="105" y="78"/>
                    <a:pt x="105" y="78"/>
                  </a:cubicBezTo>
                  <a:cubicBezTo>
                    <a:pt x="105" y="78"/>
                    <a:pt x="105" y="78"/>
                    <a:pt x="105" y="78"/>
                  </a:cubicBezTo>
                  <a:close/>
                  <a:moveTo>
                    <a:pt x="105" y="81"/>
                  </a:moveTo>
                  <a:cubicBezTo>
                    <a:pt x="105" y="81"/>
                    <a:pt x="105" y="81"/>
                    <a:pt x="105" y="81"/>
                  </a:cubicBezTo>
                  <a:cubicBezTo>
                    <a:pt x="105" y="82"/>
                    <a:pt x="105" y="81"/>
                    <a:pt x="105" y="81"/>
                  </a:cubicBezTo>
                  <a:cubicBezTo>
                    <a:pt x="105" y="81"/>
                    <a:pt x="105" y="81"/>
                    <a:pt x="105" y="81"/>
                  </a:cubicBezTo>
                  <a:close/>
                  <a:moveTo>
                    <a:pt x="105" y="82"/>
                  </a:moveTo>
                  <a:cubicBezTo>
                    <a:pt x="105" y="82"/>
                    <a:pt x="105" y="82"/>
                    <a:pt x="105" y="82"/>
                  </a:cubicBezTo>
                  <a:cubicBezTo>
                    <a:pt x="105" y="82"/>
                    <a:pt x="106" y="82"/>
                    <a:pt x="105" y="83"/>
                  </a:cubicBezTo>
                  <a:cubicBezTo>
                    <a:pt x="105" y="83"/>
                    <a:pt x="105" y="83"/>
                    <a:pt x="105" y="83"/>
                  </a:cubicBezTo>
                  <a:cubicBezTo>
                    <a:pt x="105" y="83"/>
                    <a:pt x="105" y="82"/>
                    <a:pt x="105" y="82"/>
                  </a:cubicBezTo>
                  <a:close/>
                  <a:moveTo>
                    <a:pt x="104" y="88"/>
                  </a:moveTo>
                  <a:cubicBezTo>
                    <a:pt x="104" y="88"/>
                    <a:pt x="104" y="87"/>
                    <a:pt x="104" y="87"/>
                  </a:cubicBezTo>
                  <a:cubicBezTo>
                    <a:pt x="105" y="87"/>
                    <a:pt x="105" y="88"/>
                    <a:pt x="104" y="88"/>
                  </a:cubicBezTo>
                  <a:close/>
                  <a:moveTo>
                    <a:pt x="104" y="85"/>
                  </a:moveTo>
                  <a:cubicBezTo>
                    <a:pt x="105" y="85"/>
                    <a:pt x="105" y="85"/>
                    <a:pt x="105" y="84"/>
                  </a:cubicBezTo>
                  <a:cubicBezTo>
                    <a:pt x="105" y="84"/>
                    <a:pt x="105" y="85"/>
                    <a:pt x="106" y="85"/>
                  </a:cubicBezTo>
                  <a:cubicBezTo>
                    <a:pt x="105" y="86"/>
                    <a:pt x="105" y="86"/>
                    <a:pt x="104" y="85"/>
                  </a:cubicBezTo>
                  <a:close/>
                  <a:moveTo>
                    <a:pt x="109" y="89"/>
                  </a:moveTo>
                  <a:cubicBezTo>
                    <a:pt x="109" y="89"/>
                    <a:pt x="109" y="89"/>
                    <a:pt x="110" y="89"/>
                  </a:cubicBezTo>
                  <a:cubicBezTo>
                    <a:pt x="109" y="90"/>
                    <a:pt x="109" y="91"/>
                    <a:pt x="109" y="92"/>
                  </a:cubicBezTo>
                  <a:cubicBezTo>
                    <a:pt x="108" y="92"/>
                    <a:pt x="108" y="90"/>
                    <a:pt x="109" y="89"/>
                  </a:cubicBezTo>
                  <a:close/>
                  <a:moveTo>
                    <a:pt x="112" y="64"/>
                  </a:moveTo>
                  <a:cubicBezTo>
                    <a:pt x="111" y="64"/>
                    <a:pt x="111" y="64"/>
                    <a:pt x="111" y="64"/>
                  </a:cubicBezTo>
                  <a:cubicBezTo>
                    <a:pt x="111" y="64"/>
                    <a:pt x="111" y="64"/>
                    <a:pt x="111" y="64"/>
                  </a:cubicBezTo>
                  <a:cubicBezTo>
                    <a:pt x="111" y="64"/>
                    <a:pt x="111" y="64"/>
                    <a:pt x="112" y="64"/>
                  </a:cubicBezTo>
                  <a:close/>
                  <a:moveTo>
                    <a:pt x="112" y="68"/>
                  </a:moveTo>
                  <a:cubicBezTo>
                    <a:pt x="112" y="68"/>
                    <a:pt x="111" y="67"/>
                    <a:pt x="111" y="66"/>
                  </a:cubicBezTo>
                  <a:cubicBezTo>
                    <a:pt x="112" y="66"/>
                    <a:pt x="112" y="68"/>
                    <a:pt x="112" y="68"/>
                  </a:cubicBezTo>
                  <a:close/>
                  <a:moveTo>
                    <a:pt x="111" y="63"/>
                  </a:moveTo>
                  <a:cubicBezTo>
                    <a:pt x="111" y="63"/>
                    <a:pt x="110" y="63"/>
                    <a:pt x="111" y="62"/>
                  </a:cubicBezTo>
                  <a:cubicBezTo>
                    <a:pt x="111" y="62"/>
                    <a:pt x="111" y="63"/>
                    <a:pt x="111" y="63"/>
                  </a:cubicBezTo>
                  <a:close/>
                  <a:moveTo>
                    <a:pt x="113" y="58"/>
                  </a:moveTo>
                  <a:cubicBezTo>
                    <a:pt x="113" y="58"/>
                    <a:pt x="113" y="58"/>
                    <a:pt x="113" y="58"/>
                  </a:cubicBezTo>
                  <a:cubicBezTo>
                    <a:pt x="113" y="58"/>
                    <a:pt x="113" y="58"/>
                    <a:pt x="113" y="58"/>
                  </a:cubicBezTo>
                  <a:close/>
                  <a:moveTo>
                    <a:pt x="113" y="42"/>
                  </a:moveTo>
                  <a:cubicBezTo>
                    <a:pt x="113" y="42"/>
                    <a:pt x="113" y="41"/>
                    <a:pt x="112" y="41"/>
                  </a:cubicBezTo>
                  <a:cubicBezTo>
                    <a:pt x="113" y="41"/>
                    <a:pt x="113" y="41"/>
                    <a:pt x="113" y="42"/>
                  </a:cubicBezTo>
                  <a:close/>
                  <a:moveTo>
                    <a:pt x="113" y="54"/>
                  </a:moveTo>
                  <a:cubicBezTo>
                    <a:pt x="113" y="54"/>
                    <a:pt x="113" y="53"/>
                    <a:pt x="113" y="53"/>
                  </a:cubicBezTo>
                  <a:cubicBezTo>
                    <a:pt x="113" y="54"/>
                    <a:pt x="113" y="55"/>
                    <a:pt x="114" y="56"/>
                  </a:cubicBezTo>
                  <a:cubicBezTo>
                    <a:pt x="113" y="56"/>
                    <a:pt x="113" y="56"/>
                    <a:pt x="113" y="56"/>
                  </a:cubicBezTo>
                  <a:cubicBezTo>
                    <a:pt x="114" y="57"/>
                    <a:pt x="114" y="58"/>
                    <a:pt x="114" y="59"/>
                  </a:cubicBezTo>
                  <a:cubicBezTo>
                    <a:pt x="114" y="59"/>
                    <a:pt x="114" y="59"/>
                    <a:pt x="114" y="59"/>
                  </a:cubicBezTo>
                  <a:cubicBezTo>
                    <a:pt x="114" y="59"/>
                    <a:pt x="114" y="59"/>
                    <a:pt x="114" y="59"/>
                  </a:cubicBezTo>
                  <a:cubicBezTo>
                    <a:pt x="113" y="57"/>
                    <a:pt x="112" y="55"/>
                    <a:pt x="111" y="53"/>
                  </a:cubicBezTo>
                  <a:cubicBezTo>
                    <a:pt x="111" y="53"/>
                    <a:pt x="111" y="53"/>
                    <a:pt x="111" y="53"/>
                  </a:cubicBezTo>
                  <a:cubicBezTo>
                    <a:pt x="111" y="53"/>
                    <a:pt x="111" y="53"/>
                    <a:pt x="111" y="52"/>
                  </a:cubicBezTo>
                  <a:cubicBezTo>
                    <a:pt x="111" y="52"/>
                    <a:pt x="111" y="52"/>
                    <a:pt x="111" y="52"/>
                  </a:cubicBezTo>
                  <a:cubicBezTo>
                    <a:pt x="111" y="51"/>
                    <a:pt x="111" y="52"/>
                    <a:pt x="110" y="52"/>
                  </a:cubicBezTo>
                  <a:cubicBezTo>
                    <a:pt x="110" y="51"/>
                    <a:pt x="110" y="51"/>
                    <a:pt x="110" y="51"/>
                  </a:cubicBezTo>
                  <a:cubicBezTo>
                    <a:pt x="110" y="50"/>
                    <a:pt x="110" y="50"/>
                    <a:pt x="109" y="49"/>
                  </a:cubicBezTo>
                  <a:cubicBezTo>
                    <a:pt x="109" y="49"/>
                    <a:pt x="110" y="49"/>
                    <a:pt x="110" y="49"/>
                  </a:cubicBezTo>
                  <a:cubicBezTo>
                    <a:pt x="110" y="51"/>
                    <a:pt x="112" y="52"/>
                    <a:pt x="112" y="53"/>
                  </a:cubicBezTo>
                  <a:cubicBezTo>
                    <a:pt x="112" y="53"/>
                    <a:pt x="112" y="52"/>
                    <a:pt x="112" y="52"/>
                  </a:cubicBezTo>
                  <a:cubicBezTo>
                    <a:pt x="113" y="52"/>
                    <a:pt x="113" y="53"/>
                    <a:pt x="113" y="54"/>
                  </a:cubicBezTo>
                  <a:close/>
                  <a:moveTo>
                    <a:pt x="109" y="46"/>
                  </a:moveTo>
                  <a:cubicBezTo>
                    <a:pt x="111" y="46"/>
                    <a:pt x="111" y="47"/>
                    <a:pt x="111" y="48"/>
                  </a:cubicBezTo>
                  <a:cubicBezTo>
                    <a:pt x="110" y="48"/>
                    <a:pt x="109" y="47"/>
                    <a:pt x="109" y="46"/>
                  </a:cubicBezTo>
                  <a:close/>
                  <a:moveTo>
                    <a:pt x="112" y="49"/>
                  </a:moveTo>
                  <a:cubicBezTo>
                    <a:pt x="112" y="50"/>
                    <a:pt x="112" y="49"/>
                    <a:pt x="112" y="49"/>
                  </a:cubicBezTo>
                  <a:cubicBezTo>
                    <a:pt x="112" y="50"/>
                    <a:pt x="113" y="51"/>
                    <a:pt x="112" y="50"/>
                  </a:cubicBezTo>
                  <a:cubicBezTo>
                    <a:pt x="111" y="50"/>
                    <a:pt x="111" y="50"/>
                    <a:pt x="111" y="49"/>
                  </a:cubicBezTo>
                  <a:cubicBezTo>
                    <a:pt x="111" y="49"/>
                    <a:pt x="111" y="49"/>
                    <a:pt x="112" y="49"/>
                  </a:cubicBezTo>
                  <a:cubicBezTo>
                    <a:pt x="112" y="49"/>
                    <a:pt x="111" y="49"/>
                    <a:pt x="112" y="48"/>
                  </a:cubicBezTo>
                  <a:cubicBezTo>
                    <a:pt x="112" y="48"/>
                    <a:pt x="112" y="49"/>
                    <a:pt x="112" y="49"/>
                  </a:cubicBezTo>
                  <a:close/>
                  <a:moveTo>
                    <a:pt x="112" y="40"/>
                  </a:moveTo>
                  <a:cubicBezTo>
                    <a:pt x="111" y="39"/>
                    <a:pt x="111" y="39"/>
                    <a:pt x="110" y="38"/>
                  </a:cubicBezTo>
                  <a:cubicBezTo>
                    <a:pt x="111" y="38"/>
                    <a:pt x="112" y="39"/>
                    <a:pt x="112" y="40"/>
                  </a:cubicBezTo>
                  <a:close/>
                  <a:moveTo>
                    <a:pt x="106" y="36"/>
                  </a:moveTo>
                  <a:cubicBezTo>
                    <a:pt x="106" y="36"/>
                    <a:pt x="106" y="35"/>
                    <a:pt x="106" y="35"/>
                  </a:cubicBezTo>
                  <a:cubicBezTo>
                    <a:pt x="107" y="36"/>
                    <a:pt x="108" y="36"/>
                    <a:pt x="109" y="38"/>
                  </a:cubicBezTo>
                  <a:cubicBezTo>
                    <a:pt x="109" y="38"/>
                    <a:pt x="110" y="39"/>
                    <a:pt x="110" y="40"/>
                  </a:cubicBezTo>
                  <a:cubicBezTo>
                    <a:pt x="109" y="40"/>
                    <a:pt x="107" y="40"/>
                    <a:pt x="107" y="39"/>
                  </a:cubicBezTo>
                  <a:cubicBezTo>
                    <a:pt x="106" y="38"/>
                    <a:pt x="105" y="37"/>
                    <a:pt x="105" y="36"/>
                  </a:cubicBezTo>
                  <a:cubicBezTo>
                    <a:pt x="105" y="36"/>
                    <a:pt x="105" y="36"/>
                    <a:pt x="105" y="36"/>
                  </a:cubicBezTo>
                  <a:cubicBezTo>
                    <a:pt x="105" y="36"/>
                    <a:pt x="105" y="35"/>
                    <a:pt x="105" y="35"/>
                  </a:cubicBezTo>
                  <a:cubicBezTo>
                    <a:pt x="105" y="35"/>
                    <a:pt x="105" y="36"/>
                    <a:pt x="106" y="36"/>
                  </a:cubicBezTo>
                  <a:close/>
                  <a:moveTo>
                    <a:pt x="104" y="34"/>
                  </a:moveTo>
                  <a:cubicBezTo>
                    <a:pt x="104" y="34"/>
                    <a:pt x="105" y="34"/>
                    <a:pt x="105" y="34"/>
                  </a:cubicBezTo>
                  <a:cubicBezTo>
                    <a:pt x="105" y="34"/>
                    <a:pt x="105" y="34"/>
                    <a:pt x="105" y="35"/>
                  </a:cubicBezTo>
                  <a:cubicBezTo>
                    <a:pt x="104" y="34"/>
                    <a:pt x="104" y="35"/>
                    <a:pt x="104" y="34"/>
                  </a:cubicBezTo>
                  <a:cubicBezTo>
                    <a:pt x="104" y="34"/>
                    <a:pt x="104" y="34"/>
                    <a:pt x="104" y="34"/>
                  </a:cubicBezTo>
                  <a:close/>
                  <a:moveTo>
                    <a:pt x="102" y="61"/>
                  </a:moveTo>
                  <a:cubicBezTo>
                    <a:pt x="103" y="62"/>
                    <a:pt x="104" y="63"/>
                    <a:pt x="104" y="64"/>
                  </a:cubicBezTo>
                  <a:cubicBezTo>
                    <a:pt x="104" y="64"/>
                    <a:pt x="104" y="64"/>
                    <a:pt x="105" y="64"/>
                  </a:cubicBezTo>
                  <a:cubicBezTo>
                    <a:pt x="105" y="65"/>
                    <a:pt x="105" y="65"/>
                    <a:pt x="105" y="66"/>
                  </a:cubicBezTo>
                  <a:cubicBezTo>
                    <a:pt x="104" y="66"/>
                    <a:pt x="104" y="65"/>
                    <a:pt x="104" y="65"/>
                  </a:cubicBezTo>
                  <a:cubicBezTo>
                    <a:pt x="103" y="64"/>
                    <a:pt x="102" y="63"/>
                    <a:pt x="102" y="62"/>
                  </a:cubicBezTo>
                  <a:cubicBezTo>
                    <a:pt x="102" y="62"/>
                    <a:pt x="102" y="62"/>
                    <a:pt x="102" y="61"/>
                  </a:cubicBezTo>
                  <a:close/>
                  <a:moveTo>
                    <a:pt x="102" y="70"/>
                  </a:moveTo>
                  <a:cubicBezTo>
                    <a:pt x="102" y="70"/>
                    <a:pt x="102" y="70"/>
                    <a:pt x="102" y="70"/>
                  </a:cubicBezTo>
                  <a:cubicBezTo>
                    <a:pt x="102" y="71"/>
                    <a:pt x="102" y="71"/>
                    <a:pt x="102" y="71"/>
                  </a:cubicBezTo>
                  <a:cubicBezTo>
                    <a:pt x="102" y="72"/>
                    <a:pt x="102" y="72"/>
                    <a:pt x="102" y="72"/>
                  </a:cubicBezTo>
                  <a:cubicBezTo>
                    <a:pt x="102" y="71"/>
                    <a:pt x="101" y="71"/>
                    <a:pt x="102" y="71"/>
                  </a:cubicBezTo>
                  <a:cubicBezTo>
                    <a:pt x="101" y="71"/>
                    <a:pt x="101" y="70"/>
                    <a:pt x="101" y="70"/>
                  </a:cubicBezTo>
                  <a:cubicBezTo>
                    <a:pt x="101" y="70"/>
                    <a:pt x="100" y="70"/>
                    <a:pt x="101" y="69"/>
                  </a:cubicBezTo>
                  <a:cubicBezTo>
                    <a:pt x="101" y="69"/>
                    <a:pt x="101" y="69"/>
                    <a:pt x="101" y="70"/>
                  </a:cubicBezTo>
                  <a:cubicBezTo>
                    <a:pt x="101" y="70"/>
                    <a:pt x="101" y="70"/>
                    <a:pt x="102" y="70"/>
                  </a:cubicBezTo>
                  <a:close/>
                  <a:moveTo>
                    <a:pt x="99" y="67"/>
                  </a:moveTo>
                  <a:cubicBezTo>
                    <a:pt x="100" y="66"/>
                    <a:pt x="100" y="66"/>
                    <a:pt x="100" y="66"/>
                  </a:cubicBezTo>
                  <a:cubicBezTo>
                    <a:pt x="100" y="67"/>
                    <a:pt x="101" y="68"/>
                    <a:pt x="101" y="69"/>
                  </a:cubicBezTo>
                  <a:cubicBezTo>
                    <a:pt x="99" y="69"/>
                    <a:pt x="100" y="67"/>
                    <a:pt x="99" y="67"/>
                  </a:cubicBezTo>
                  <a:close/>
                  <a:moveTo>
                    <a:pt x="100" y="57"/>
                  </a:moveTo>
                  <a:cubicBezTo>
                    <a:pt x="100" y="57"/>
                    <a:pt x="100" y="58"/>
                    <a:pt x="100" y="58"/>
                  </a:cubicBezTo>
                  <a:cubicBezTo>
                    <a:pt x="101" y="59"/>
                    <a:pt x="102" y="59"/>
                    <a:pt x="102" y="60"/>
                  </a:cubicBezTo>
                  <a:cubicBezTo>
                    <a:pt x="102" y="60"/>
                    <a:pt x="101" y="60"/>
                    <a:pt x="101" y="59"/>
                  </a:cubicBezTo>
                  <a:cubicBezTo>
                    <a:pt x="101" y="59"/>
                    <a:pt x="101" y="60"/>
                    <a:pt x="101" y="60"/>
                  </a:cubicBezTo>
                  <a:cubicBezTo>
                    <a:pt x="100" y="59"/>
                    <a:pt x="100" y="58"/>
                    <a:pt x="99" y="57"/>
                  </a:cubicBezTo>
                  <a:cubicBezTo>
                    <a:pt x="99" y="56"/>
                    <a:pt x="100" y="57"/>
                    <a:pt x="100" y="57"/>
                  </a:cubicBezTo>
                  <a:close/>
                  <a:moveTo>
                    <a:pt x="98" y="69"/>
                  </a:moveTo>
                  <a:cubicBezTo>
                    <a:pt x="98" y="69"/>
                    <a:pt x="99" y="69"/>
                    <a:pt x="99" y="70"/>
                  </a:cubicBezTo>
                  <a:cubicBezTo>
                    <a:pt x="98" y="70"/>
                    <a:pt x="98" y="70"/>
                    <a:pt x="98" y="69"/>
                  </a:cubicBezTo>
                  <a:close/>
                  <a:moveTo>
                    <a:pt x="98" y="70"/>
                  </a:moveTo>
                  <a:cubicBezTo>
                    <a:pt x="99" y="71"/>
                    <a:pt x="100" y="71"/>
                    <a:pt x="101" y="71"/>
                  </a:cubicBezTo>
                  <a:cubicBezTo>
                    <a:pt x="101" y="71"/>
                    <a:pt x="101" y="72"/>
                    <a:pt x="101" y="72"/>
                  </a:cubicBezTo>
                  <a:cubicBezTo>
                    <a:pt x="101" y="72"/>
                    <a:pt x="100" y="72"/>
                    <a:pt x="100" y="72"/>
                  </a:cubicBezTo>
                  <a:cubicBezTo>
                    <a:pt x="100" y="72"/>
                    <a:pt x="100" y="73"/>
                    <a:pt x="100" y="73"/>
                  </a:cubicBezTo>
                  <a:cubicBezTo>
                    <a:pt x="100" y="73"/>
                    <a:pt x="100" y="73"/>
                    <a:pt x="100" y="73"/>
                  </a:cubicBezTo>
                  <a:cubicBezTo>
                    <a:pt x="99" y="73"/>
                    <a:pt x="100" y="73"/>
                    <a:pt x="100" y="73"/>
                  </a:cubicBezTo>
                  <a:cubicBezTo>
                    <a:pt x="100" y="73"/>
                    <a:pt x="100" y="73"/>
                    <a:pt x="101" y="73"/>
                  </a:cubicBezTo>
                  <a:cubicBezTo>
                    <a:pt x="101" y="74"/>
                    <a:pt x="101" y="74"/>
                    <a:pt x="101" y="75"/>
                  </a:cubicBezTo>
                  <a:cubicBezTo>
                    <a:pt x="101" y="75"/>
                    <a:pt x="101" y="75"/>
                    <a:pt x="102" y="75"/>
                  </a:cubicBezTo>
                  <a:cubicBezTo>
                    <a:pt x="102" y="75"/>
                    <a:pt x="102" y="76"/>
                    <a:pt x="102" y="76"/>
                  </a:cubicBezTo>
                  <a:cubicBezTo>
                    <a:pt x="102" y="76"/>
                    <a:pt x="101" y="76"/>
                    <a:pt x="101" y="76"/>
                  </a:cubicBezTo>
                  <a:cubicBezTo>
                    <a:pt x="101" y="76"/>
                    <a:pt x="102" y="77"/>
                    <a:pt x="102" y="78"/>
                  </a:cubicBezTo>
                  <a:cubicBezTo>
                    <a:pt x="101" y="78"/>
                    <a:pt x="100" y="77"/>
                    <a:pt x="100" y="75"/>
                  </a:cubicBezTo>
                  <a:cubicBezTo>
                    <a:pt x="99" y="75"/>
                    <a:pt x="99" y="74"/>
                    <a:pt x="99" y="74"/>
                  </a:cubicBezTo>
                  <a:cubicBezTo>
                    <a:pt x="99" y="73"/>
                    <a:pt x="99" y="73"/>
                    <a:pt x="99" y="72"/>
                  </a:cubicBezTo>
                  <a:cubicBezTo>
                    <a:pt x="99" y="72"/>
                    <a:pt x="99" y="72"/>
                    <a:pt x="99" y="72"/>
                  </a:cubicBezTo>
                  <a:cubicBezTo>
                    <a:pt x="99" y="72"/>
                    <a:pt x="98" y="72"/>
                    <a:pt x="98" y="72"/>
                  </a:cubicBezTo>
                  <a:cubicBezTo>
                    <a:pt x="98" y="72"/>
                    <a:pt x="98" y="71"/>
                    <a:pt x="98" y="71"/>
                  </a:cubicBezTo>
                  <a:cubicBezTo>
                    <a:pt x="98" y="71"/>
                    <a:pt x="98" y="70"/>
                    <a:pt x="98" y="70"/>
                  </a:cubicBezTo>
                  <a:close/>
                  <a:moveTo>
                    <a:pt x="101" y="80"/>
                  </a:moveTo>
                  <a:cubicBezTo>
                    <a:pt x="101" y="80"/>
                    <a:pt x="101" y="80"/>
                    <a:pt x="101" y="80"/>
                  </a:cubicBezTo>
                  <a:cubicBezTo>
                    <a:pt x="100" y="80"/>
                    <a:pt x="100" y="79"/>
                    <a:pt x="100" y="79"/>
                  </a:cubicBezTo>
                  <a:cubicBezTo>
                    <a:pt x="101" y="78"/>
                    <a:pt x="101" y="79"/>
                    <a:pt x="101" y="79"/>
                  </a:cubicBezTo>
                  <a:cubicBezTo>
                    <a:pt x="101" y="80"/>
                    <a:pt x="101" y="79"/>
                    <a:pt x="101" y="80"/>
                  </a:cubicBezTo>
                  <a:close/>
                  <a:moveTo>
                    <a:pt x="99" y="85"/>
                  </a:moveTo>
                  <a:cubicBezTo>
                    <a:pt x="99" y="84"/>
                    <a:pt x="100" y="84"/>
                    <a:pt x="100" y="84"/>
                  </a:cubicBezTo>
                  <a:cubicBezTo>
                    <a:pt x="100" y="85"/>
                    <a:pt x="99" y="85"/>
                    <a:pt x="99" y="85"/>
                  </a:cubicBezTo>
                  <a:cubicBezTo>
                    <a:pt x="99" y="86"/>
                    <a:pt x="99" y="86"/>
                    <a:pt x="99" y="87"/>
                  </a:cubicBezTo>
                  <a:cubicBezTo>
                    <a:pt x="98" y="87"/>
                    <a:pt x="98" y="87"/>
                    <a:pt x="98" y="87"/>
                  </a:cubicBezTo>
                  <a:cubicBezTo>
                    <a:pt x="98" y="86"/>
                    <a:pt x="99" y="85"/>
                    <a:pt x="99" y="85"/>
                  </a:cubicBezTo>
                  <a:close/>
                  <a:moveTo>
                    <a:pt x="98" y="92"/>
                  </a:moveTo>
                  <a:cubicBezTo>
                    <a:pt x="98" y="92"/>
                    <a:pt x="98" y="92"/>
                    <a:pt x="98" y="92"/>
                  </a:cubicBezTo>
                  <a:cubicBezTo>
                    <a:pt x="98" y="92"/>
                    <a:pt x="99" y="92"/>
                    <a:pt x="98" y="92"/>
                  </a:cubicBezTo>
                  <a:close/>
                  <a:moveTo>
                    <a:pt x="98" y="89"/>
                  </a:moveTo>
                  <a:cubicBezTo>
                    <a:pt x="98" y="89"/>
                    <a:pt x="98" y="89"/>
                    <a:pt x="98" y="89"/>
                  </a:cubicBezTo>
                  <a:cubicBezTo>
                    <a:pt x="98" y="89"/>
                    <a:pt x="98" y="89"/>
                    <a:pt x="98" y="89"/>
                  </a:cubicBezTo>
                  <a:cubicBezTo>
                    <a:pt x="98" y="89"/>
                    <a:pt x="98" y="89"/>
                    <a:pt x="98" y="89"/>
                  </a:cubicBezTo>
                  <a:close/>
                  <a:moveTo>
                    <a:pt x="97" y="93"/>
                  </a:moveTo>
                  <a:cubicBezTo>
                    <a:pt x="97" y="93"/>
                    <a:pt x="96" y="93"/>
                    <a:pt x="96" y="92"/>
                  </a:cubicBezTo>
                  <a:cubicBezTo>
                    <a:pt x="97" y="92"/>
                    <a:pt x="97" y="92"/>
                    <a:pt x="97" y="91"/>
                  </a:cubicBezTo>
                  <a:cubicBezTo>
                    <a:pt x="98" y="91"/>
                    <a:pt x="98" y="91"/>
                    <a:pt x="98" y="91"/>
                  </a:cubicBezTo>
                  <a:cubicBezTo>
                    <a:pt x="98" y="92"/>
                    <a:pt x="98" y="92"/>
                    <a:pt x="97" y="92"/>
                  </a:cubicBezTo>
                  <a:cubicBezTo>
                    <a:pt x="98" y="92"/>
                    <a:pt x="97" y="93"/>
                    <a:pt x="97" y="93"/>
                  </a:cubicBezTo>
                  <a:close/>
                  <a:moveTo>
                    <a:pt x="95" y="88"/>
                  </a:moveTo>
                  <a:cubicBezTo>
                    <a:pt x="95" y="87"/>
                    <a:pt x="95" y="86"/>
                    <a:pt x="95" y="86"/>
                  </a:cubicBezTo>
                  <a:cubicBezTo>
                    <a:pt x="95" y="85"/>
                    <a:pt x="95" y="85"/>
                    <a:pt x="95" y="85"/>
                  </a:cubicBezTo>
                  <a:cubicBezTo>
                    <a:pt x="96" y="84"/>
                    <a:pt x="97" y="85"/>
                    <a:pt x="96" y="86"/>
                  </a:cubicBezTo>
                  <a:cubicBezTo>
                    <a:pt x="96" y="86"/>
                    <a:pt x="96" y="86"/>
                    <a:pt x="96" y="86"/>
                  </a:cubicBezTo>
                  <a:cubicBezTo>
                    <a:pt x="96" y="87"/>
                    <a:pt x="96" y="87"/>
                    <a:pt x="95" y="88"/>
                  </a:cubicBezTo>
                  <a:close/>
                  <a:moveTo>
                    <a:pt x="95" y="95"/>
                  </a:moveTo>
                  <a:cubicBezTo>
                    <a:pt x="95" y="95"/>
                    <a:pt x="95" y="95"/>
                    <a:pt x="95" y="94"/>
                  </a:cubicBezTo>
                  <a:cubicBezTo>
                    <a:pt x="95" y="94"/>
                    <a:pt x="95" y="94"/>
                    <a:pt x="96" y="94"/>
                  </a:cubicBezTo>
                  <a:cubicBezTo>
                    <a:pt x="95" y="94"/>
                    <a:pt x="96" y="95"/>
                    <a:pt x="95" y="95"/>
                  </a:cubicBezTo>
                  <a:close/>
                  <a:moveTo>
                    <a:pt x="95" y="79"/>
                  </a:moveTo>
                  <a:cubicBezTo>
                    <a:pt x="94" y="79"/>
                    <a:pt x="94" y="78"/>
                    <a:pt x="94" y="78"/>
                  </a:cubicBezTo>
                  <a:cubicBezTo>
                    <a:pt x="94" y="78"/>
                    <a:pt x="94" y="78"/>
                    <a:pt x="94" y="78"/>
                  </a:cubicBezTo>
                  <a:cubicBezTo>
                    <a:pt x="95" y="78"/>
                    <a:pt x="95" y="78"/>
                    <a:pt x="95" y="78"/>
                  </a:cubicBezTo>
                  <a:cubicBezTo>
                    <a:pt x="95" y="79"/>
                    <a:pt x="96" y="80"/>
                    <a:pt x="95" y="80"/>
                  </a:cubicBezTo>
                  <a:cubicBezTo>
                    <a:pt x="95" y="80"/>
                    <a:pt x="95" y="79"/>
                    <a:pt x="95" y="78"/>
                  </a:cubicBezTo>
                  <a:cubicBezTo>
                    <a:pt x="95" y="78"/>
                    <a:pt x="95" y="79"/>
                    <a:pt x="95" y="79"/>
                  </a:cubicBezTo>
                  <a:close/>
                  <a:moveTo>
                    <a:pt x="91" y="59"/>
                  </a:moveTo>
                  <a:cubicBezTo>
                    <a:pt x="91" y="59"/>
                    <a:pt x="91" y="59"/>
                    <a:pt x="91" y="59"/>
                  </a:cubicBezTo>
                  <a:cubicBezTo>
                    <a:pt x="92" y="59"/>
                    <a:pt x="92" y="60"/>
                    <a:pt x="92" y="60"/>
                  </a:cubicBezTo>
                  <a:cubicBezTo>
                    <a:pt x="93" y="61"/>
                    <a:pt x="94" y="61"/>
                    <a:pt x="94" y="63"/>
                  </a:cubicBezTo>
                  <a:cubicBezTo>
                    <a:pt x="94" y="63"/>
                    <a:pt x="93" y="62"/>
                    <a:pt x="93" y="62"/>
                  </a:cubicBezTo>
                  <a:cubicBezTo>
                    <a:pt x="92" y="62"/>
                    <a:pt x="92" y="61"/>
                    <a:pt x="91" y="60"/>
                  </a:cubicBezTo>
                  <a:cubicBezTo>
                    <a:pt x="91" y="60"/>
                    <a:pt x="92" y="60"/>
                    <a:pt x="92" y="60"/>
                  </a:cubicBezTo>
                  <a:cubicBezTo>
                    <a:pt x="91" y="59"/>
                    <a:pt x="91" y="59"/>
                    <a:pt x="91" y="59"/>
                  </a:cubicBezTo>
                  <a:close/>
                  <a:moveTo>
                    <a:pt x="91" y="68"/>
                  </a:moveTo>
                  <a:cubicBezTo>
                    <a:pt x="91" y="68"/>
                    <a:pt x="91" y="68"/>
                    <a:pt x="91" y="68"/>
                  </a:cubicBezTo>
                  <a:cubicBezTo>
                    <a:pt x="91" y="68"/>
                    <a:pt x="91" y="68"/>
                    <a:pt x="91" y="68"/>
                  </a:cubicBezTo>
                  <a:close/>
                  <a:moveTo>
                    <a:pt x="94" y="59"/>
                  </a:moveTo>
                  <a:cubicBezTo>
                    <a:pt x="94" y="59"/>
                    <a:pt x="93" y="59"/>
                    <a:pt x="93" y="59"/>
                  </a:cubicBezTo>
                  <a:cubicBezTo>
                    <a:pt x="92" y="58"/>
                    <a:pt x="92" y="57"/>
                    <a:pt x="91" y="57"/>
                  </a:cubicBezTo>
                  <a:cubicBezTo>
                    <a:pt x="92" y="56"/>
                    <a:pt x="92" y="58"/>
                    <a:pt x="93" y="58"/>
                  </a:cubicBezTo>
                  <a:cubicBezTo>
                    <a:pt x="93" y="59"/>
                    <a:pt x="94" y="59"/>
                    <a:pt x="94" y="59"/>
                  </a:cubicBezTo>
                  <a:close/>
                  <a:moveTo>
                    <a:pt x="96" y="84"/>
                  </a:moveTo>
                  <a:cubicBezTo>
                    <a:pt x="96" y="84"/>
                    <a:pt x="97" y="84"/>
                    <a:pt x="97" y="84"/>
                  </a:cubicBezTo>
                  <a:cubicBezTo>
                    <a:pt x="97" y="84"/>
                    <a:pt x="97" y="84"/>
                    <a:pt x="97" y="84"/>
                  </a:cubicBezTo>
                  <a:cubicBezTo>
                    <a:pt x="97" y="84"/>
                    <a:pt x="96" y="84"/>
                    <a:pt x="96" y="84"/>
                  </a:cubicBezTo>
                  <a:close/>
                  <a:moveTo>
                    <a:pt x="97" y="86"/>
                  </a:moveTo>
                  <a:cubicBezTo>
                    <a:pt x="97" y="86"/>
                    <a:pt x="97" y="86"/>
                    <a:pt x="97" y="86"/>
                  </a:cubicBezTo>
                  <a:cubicBezTo>
                    <a:pt x="97" y="87"/>
                    <a:pt x="97" y="86"/>
                    <a:pt x="97" y="86"/>
                  </a:cubicBezTo>
                  <a:cubicBezTo>
                    <a:pt x="97" y="86"/>
                    <a:pt x="97" y="86"/>
                    <a:pt x="97" y="86"/>
                  </a:cubicBezTo>
                  <a:close/>
                  <a:moveTo>
                    <a:pt x="96" y="63"/>
                  </a:moveTo>
                  <a:cubicBezTo>
                    <a:pt x="96" y="63"/>
                    <a:pt x="96" y="63"/>
                    <a:pt x="96" y="63"/>
                  </a:cubicBezTo>
                  <a:cubicBezTo>
                    <a:pt x="96" y="63"/>
                    <a:pt x="96" y="63"/>
                    <a:pt x="96" y="63"/>
                  </a:cubicBezTo>
                  <a:cubicBezTo>
                    <a:pt x="96" y="64"/>
                    <a:pt x="96" y="63"/>
                    <a:pt x="96" y="63"/>
                  </a:cubicBezTo>
                  <a:close/>
                  <a:moveTo>
                    <a:pt x="94" y="55"/>
                  </a:moveTo>
                  <a:cubicBezTo>
                    <a:pt x="94" y="55"/>
                    <a:pt x="95" y="55"/>
                    <a:pt x="94" y="55"/>
                  </a:cubicBezTo>
                  <a:cubicBezTo>
                    <a:pt x="94" y="55"/>
                    <a:pt x="95" y="55"/>
                    <a:pt x="94" y="55"/>
                  </a:cubicBezTo>
                  <a:cubicBezTo>
                    <a:pt x="94" y="55"/>
                    <a:pt x="94" y="54"/>
                    <a:pt x="94" y="54"/>
                  </a:cubicBezTo>
                  <a:cubicBezTo>
                    <a:pt x="94" y="54"/>
                    <a:pt x="94" y="54"/>
                    <a:pt x="94" y="53"/>
                  </a:cubicBezTo>
                  <a:cubicBezTo>
                    <a:pt x="95" y="54"/>
                    <a:pt x="96" y="55"/>
                    <a:pt x="96" y="56"/>
                  </a:cubicBezTo>
                  <a:cubicBezTo>
                    <a:pt x="95" y="56"/>
                    <a:pt x="95" y="56"/>
                    <a:pt x="94" y="55"/>
                  </a:cubicBezTo>
                  <a:close/>
                  <a:moveTo>
                    <a:pt x="92" y="86"/>
                  </a:moveTo>
                  <a:cubicBezTo>
                    <a:pt x="93" y="86"/>
                    <a:pt x="93" y="87"/>
                    <a:pt x="93" y="87"/>
                  </a:cubicBezTo>
                  <a:cubicBezTo>
                    <a:pt x="93" y="87"/>
                    <a:pt x="93" y="87"/>
                    <a:pt x="92" y="87"/>
                  </a:cubicBezTo>
                  <a:lnTo>
                    <a:pt x="92" y="86"/>
                  </a:lnTo>
                  <a:close/>
                  <a:moveTo>
                    <a:pt x="93" y="71"/>
                  </a:moveTo>
                  <a:cubicBezTo>
                    <a:pt x="93" y="71"/>
                    <a:pt x="93" y="71"/>
                    <a:pt x="93" y="71"/>
                  </a:cubicBezTo>
                  <a:cubicBezTo>
                    <a:pt x="93" y="72"/>
                    <a:pt x="94" y="73"/>
                    <a:pt x="94" y="74"/>
                  </a:cubicBezTo>
                  <a:cubicBezTo>
                    <a:pt x="95" y="73"/>
                    <a:pt x="95" y="75"/>
                    <a:pt x="95" y="76"/>
                  </a:cubicBezTo>
                  <a:cubicBezTo>
                    <a:pt x="95" y="76"/>
                    <a:pt x="95" y="77"/>
                    <a:pt x="95" y="77"/>
                  </a:cubicBezTo>
                  <a:cubicBezTo>
                    <a:pt x="95" y="78"/>
                    <a:pt x="94" y="78"/>
                    <a:pt x="94" y="78"/>
                  </a:cubicBezTo>
                  <a:cubicBezTo>
                    <a:pt x="94" y="76"/>
                    <a:pt x="92" y="74"/>
                    <a:pt x="93" y="71"/>
                  </a:cubicBezTo>
                  <a:close/>
                  <a:moveTo>
                    <a:pt x="95" y="102"/>
                  </a:moveTo>
                  <a:cubicBezTo>
                    <a:pt x="95" y="102"/>
                    <a:pt x="95" y="102"/>
                    <a:pt x="95" y="102"/>
                  </a:cubicBezTo>
                  <a:cubicBezTo>
                    <a:pt x="95" y="102"/>
                    <a:pt x="95" y="102"/>
                    <a:pt x="95" y="102"/>
                  </a:cubicBezTo>
                  <a:cubicBezTo>
                    <a:pt x="95" y="102"/>
                    <a:pt x="95" y="102"/>
                    <a:pt x="95" y="102"/>
                  </a:cubicBezTo>
                  <a:cubicBezTo>
                    <a:pt x="95" y="102"/>
                    <a:pt x="95" y="102"/>
                    <a:pt x="95" y="102"/>
                  </a:cubicBezTo>
                  <a:close/>
                  <a:moveTo>
                    <a:pt x="98" y="69"/>
                  </a:moveTo>
                  <a:cubicBezTo>
                    <a:pt x="97" y="69"/>
                    <a:pt x="97" y="68"/>
                    <a:pt x="97" y="67"/>
                  </a:cubicBezTo>
                  <a:cubicBezTo>
                    <a:pt x="97" y="66"/>
                    <a:pt x="97" y="67"/>
                    <a:pt x="97" y="67"/>
                  </a:cubicBezTo>
                  <a:cubicBezTo>
                    <a:pt x="97" y="67"/>
                    <a:pt x="98" y="68"/>
                    <a:pt x="98" y="69"/>
                  </a:cubicBezTo>
                  <a:close/>
                  <a:moveTo>
                    <a:pt x="95" y="46"/>
                  </a:moveTo>
                  <a:cubicBezTo>
                    <a:pt x="94" y="46"/>
                    <a:pt x="94" y="46"/>
                    <a:pt x="93" y="46"/>
                  </a:cubicBezTo>
                  <a:cubicBezTo>
                    <a:pt x="94" y="45"/>
                    <a:pt x="95" y="46"/>
                    <a:pt x="95" y="46"/>
                  </a:cubicBezTo>
                  <a:close/>
                  <a:moveTo>
                    <a:pt x="94" y="45"/>
                  </a:moveTo>
                  <a:cubicBezTo>
                    <a:pt x="93" y="45"/>
                    <a:pt x="93" y="45"/>
                    <a:pt x="93" y="45"/>
                  </a:cubicBezTo>
                  <a:cubicBezTo>
                    <a:pt x="93" y="44"/>
                    <a:pt x="94" y="45"/>
                    <a:pt x="94" y="45"/>
                  </a:cubicBezTo>
                  <a:close/>
                  <a:moveTo>
                    <a:pt x="93" y="48"/>
                  </a:moveTo>
                  <a:cubicBezTo>
                    <a:pt x="93" y="48"/>
                    <a:pt x="93" y="49"/>
                    <a:pt x="94" y="49"/>
                  </a:cubicBezTo>
                  <a:cubicBezTo>
                    <a:pt x="94" y="49"/>
                    <a:pt x="94" y="48"/>
                    <a:pt x="95" y="49"/>
                  </a:cubicBezTo>
                  <a:cubicBezTo>
                    <a:pt x="95" y="49"/>
                    <a:pt x="95" y="50"/>
                    <a:pt x="95" y="50"/>
                  </a:cubicBezTo>
                  <a:cubicBezTo>
                    <a:pt x="96" y="50"/>
                    <a:pt x="97" y="51"/>
                    <a:pt x="97" y="52"/>
                  </a:cubicBezTo>
                  <a:cubicBezTo>
                    <a:pt x="96" y="52"/>
                    <a:pt x="95" y="51"/>
                    <a:pt x="95" y="51"/>
                  </a:cubicBezTo>
                  <a:cubicBezTo>
                    <a:pt x="93" y="50"/>
                    <a:pt x="93" y="49"/>
                    <a:pt x="91" y="48"/>
                  </a:cubicBezTo>
                  <a:cubicBezTo>
                    <a:pt x="91" y="47"/>
                    <a:pt x="91" y="47"/>
                    <a:pt x="91" y="47"/>
                  </a:cubicBezTo>
                  <a:cubicBezTo>
                    <a:pt x="92" y="47"/>
                    <a:pt x="93" y="48"/>
                    <a:pt x="93" y="48"/>
                  </a:cubicBezTo>
                  <a:close/>
                  <a:moveTo>
                    <a:pt x="89" y="29"/>
                  </a:moveTo>
                  <a:cubicBezTo>
                    <a:pt x="89" y="29"/>
                    <a:pt x="89" y="28"/>
                    <a:pt x="89" y="29"/>
                  </a:cubicBezTo>
                  <a:cubicBezTo>
                    <a:pt x="88" y="29"/>
                    <a:pt x="89" y="28"/>
                    <a:pt x="88" y="28"/>
                  </a:cubicBezTo>
                  <a:cubicBezTo>
                    <a:pt x="89" y="28"/>
                    <a:pt x="89" y="28"/>
                    <a:pt x="89" y="29"/>
                  </a:cubicBezTo>
                  <a:close/>
                  <a:moveTo>
                    <a:pt x="85" y="27"/>
                  </a:moveTo>
                  <a:cubicBezTo>
                    <a:pt x="86" y="27"/>
                    <a:pt x="86" y="27"/>
                    <a:pt x="86" y="27"/>
                  </a:cubicBezTo>
                  <a:cubicBezTo>
                    <a:pt x="86" y="28"/>
                    <a:pt x="86" y="28"/>
                    <a:pt x="86" y="28"/>
                  </a:cubicBezTo>
                  <a:cubicBezTo>
                    <a:pt x="85" y="27"/>
                    <a:pt x="85" y="28"/>
                    <a:pt x="84" y="27"/>
                  </a:cubicBezTo>
                  <a:cubicBezTo>
                    <a:pt x="84" y="27"/>
                    <a:pt x="85" y="27"/>
                    <a:pt x="85" y="27"/>
                  </a:cubicBezTo>
                  <a:close/>
                  <a:moveTo>
                    <a:pt x="79" y="38"/>
                  </a:moveTo>
                  <a:cubicBezTo>
                    <a:pt x="79" y="38"/>
                    <a:pt x="79" y="38"/>
                    <a:pt x="80" y="38"/>
                  </a:cubicBezTo>
                  <a:cubicBezTo>
                    <a:pt x="80" y="38"/>
                    <a:pt x="79" y="38"/>
                    <a:pt x="79" y="38"/>
                  </a:cubicBezTo>
                  <a:close/>
                  <a:moveTo>
                    <a:pt x="79" y="28"/>
                  </a:moveTo>
                  <a:cubicBezTo>
                    <a:pt x="78" y="27"/>
                    <a:pt x="77" y="28"/>
                    <a:pt x="75" y="27"/>
                  </a:cubicBezTo>
                  <a:cubicBezTo>
                    <a:pt x="74" y="27"/>
                    <a:pt x="74" y="26"/>
                    <a:pt x="73" y="27"/>
                  </a:cubicBezTo>
                  <a:cubicBezTo>
                    <a:pt x="73" y="26"/>
                    <a:pt x="72" y="26"/>
                    <a:pt x="72" y="26"/>
                  </a:cubicBezTo>
                  <a:cubicBezTo>
                    <a:pt x="72" y="26"/>
                    <a:pt x="71" y="26"/>
                    <a:pt x="71" y="26"/>
                  </a:cubicBezTo>
                  <a:cubicBezTo>
                    <a:pt x="75" y="26"/>
                    <a:pt x="77" y="26"/>
                    <a:pt x="80" y="27"/>
                  </a:cubicBezTo>
                  <a:cubicBezTo>
                    <a:pt x="80" y="27"/>
                    <a:pt x="80" y="26"/>
                    <a:pt x="80" y="27"/>
                  </a:cubicBezTo>
                  <a:cubicBezTo>
                    <a:pt x="82" y="27"/>
                    <a:pt x="83" y="28"/>
                    <a:pt x="84" y="28"/>
                  </a:cubicBezTo>
                  <a:cubicBezTo>
                    <a:pt x="85" y="28"/>
                    <a:pt x="85" y="28"/>
                    <a:pt x="86" y="28"/>
                  </a:cubicBezTo>
                  <a:cubicBezTo>
                    <a:pt x="87" y="28"/>
                    <a:pt x="87" y="29"/>
                    <a:pt x="87" y="29"/>
                  </a:cubicBezTo>
                  <a:cubicBezTo>
                    <a:pt x="88" y="29"/>
                    <a:pt x="88" y="29"/>
                    <a:pt x="88" y="29"/>
                  </a:cubicBezTo>
                  <a:cubicBezTo>
                    <a:pt x="89" y="29"/>
                    <a:pt x="89" y="30"/>
                    <a:pt x="89" y="30"/>
                  </a:cubicBezTo>
                  <a:cubicBezTo>
                    <a:pt x="89" y="31"/>
                    <a:pt x="88" y="31"/>
                    <a:pt x="88" y="32"/>
                  </a:cubicBezTo>
                  <a:cubicBezTo>
                    <a:pt x="87" y="32"/>
                    <a:pt x="86" y="31"/>
                    <a:pt x="86" y="31"/>
                  </a:cubicBezTo>
                  <a:cubicBezTo>
                    <a:pt x="86" y="31"/>
                    <a:pt x="86" y="31"/>
                    <a:pt x="86" y="31"/>
                  </a:cubicBezTo>
                  <a:cubicBezTo>
                    <a:pt x="85" y="31"/>
                    <a:pt x="85" y="30"/>
                    <a:pt x="84" y="30"/>
                  </a:cubicBezTo>
                  <a:cubicBezTo>
                    <a:pt x="83" y="29"/>
                    <a:pt x="81" y="28"/>
                    <a:pt x="79" y="28"/>
                  </a:cubicBezTo>
                  <a:close/>
                  <a:moveTo>
                    <a:pt x="88" y="38"/>
                  </a:moveTo>
                  <a:cubicBezTo>
                    <a:pt x="87" y="38"/>
                    <a:pt x="87" y="38"/>
                    <a:pt x="87" y="37"/>
                  </a:cubicBezTo>
                  <a:cubicBezTo>
                    <a:pt x="87" y="37"/>
                    <a:pt x="87" y="37"/>
                    <a:pt x="88" y="38"/>
                  </a:cubicBezTo>
                  <a:close/>
                  <a:moveTo>
                    <a:pt x="84" y="40"/>
                  </a:moveTo>
                  <a:cubicBezTo>
                    <a:pt x="85" y="40"/>
                    <a:pt x="86" y="41"/>
                    <a:pt x="87" y="41"/>
                  </a:cubicBezTo>
                  <a:cubicBezTo>
                    <a:pt x="87" y="41"/>
                    <a:pt x="87" y="41"/>
                    <a:pt x="88" y="41"/>
                  </a:cubicBezTo>
                  <a:cubicBezTo>
                    <a:pt x="89" y="43"/>
                    <a:pt x="91" y="43"/>
                    <a:pt x="93" y="45"/>
                  </a:cubicBezTo>
                  <a:cubicBezTo>
                    <a:pt x="92" y="45"/>
                    <a:pt x="92" y="44"/>
                    <a:pt x="92" y="44"/>
                  </a:cubicBezTo>
                  <a:cubicBezTo>
                    <a:pt x="91" y="44"/>
                    <a:pt x="91" y="44"/>
                    <a:pt x="90" y="44"/>
                  </a:cubicBezTo>
                  <a:cubicBezTo>
                    <a:pt x="89" y="44"/>
                    <a:pt x="89" y="43"/>
                    <a:pt x="89" y="43"/>
                  </a:cubicBezTo>
                  <a:cubicBezTo>
                    <a:pt x="89" y="43"/>
                    <a:pt x="88" y="43"/>
                    <a:pt x="88" y="43"/>
                  </a:cubicBezTo>
                  <a:cubicBezTo>
                    <a:pt x="88" y="43"/>
                    <a:pt x="87" y="43"/>
                    <a:pt x="87" y="42"/>
                  </a:cubicBezTo>
                  <a:cubicBezTo>
                    <a:pt x="86" y="42"/>
                    <a:pt x="85" y="42"/>
                    <a:pt x="84" y="40"/>
                  </a:cubicBezTo>
                  <a:close/>
                  <a:moveTo>
                    <a:pt x="90" y="48"/>
                  </a:moveTo>
                  <a:cubicBezTo>
                    <a:pt x="90" y="48"/>
                    <a:pt x="90" y="48"/>
                    <a:pt x="90" y="48"/>
                  </a:cubicBezTo>
                  <a:cubicBezTo>
                    <a:pt x="90" y="48"/>
                    <a:pt x="90" y="48"/>
                    <a:pt x="91" y="48"/>
                  </a:cubicBezTo>
                  <a:cubicBezTo>
                    <a:pt x="91" y="49"/>
                    <a:pt x="90" y="48"/>
                    <a:pt x="90" y="48"/>
                  </a:cubicBezTo>
                  <a:close/>
                  <a:moveTo>
                    <a:pt x="89" y="47"/>
                  </a:moveTo>
                  <a:cubicBezTo>
                    <a:pt x="89" y="47"/>
                    <a:pt x="89" y="47"/>
                    <a:pt x="89" y="48"/>
                  </a:cubicBezTo>
                  <a:cubicBezTo>
                    <a:pt x="88" y="47"/>
                    <a:pt x="88" y="47"/>
                    <a:pt x="87" y="46"/>
                  </a:cubicBezTo>
                  <a:cubicBezTo>
                    <a:pt x="87" y="46"/>
                    <a:pt x="87" y="46"/>
                    <a:pt x="87" y="46"/>
                  </a:cubicBezTo>
                  <a:cubicBezTo>
                    <a:pt x="88" y="46"/>
                    <a:pt x="88" y="47"/>
                    <a:pt x="89" y="47"/>
                  </a:cubicBezTo>
                  <a:close/>
                  <a:moveTo>
                    <a:pt x="82" y="48"/>
                  </a:moveTo>
                  <a:cubicBezTo>
                    <a:pt x="83" y="49"/>
                    <a:pt x="83" y="49"/>
                    <a:pt x="83" y="49"/>
                  </a:cubicBezTo>
                  <a:cubicBezTo>
                    <a:pt x="83" y="49"/>
                    <a:pt x="82" y="49"/>
                    <a:pt x="83" y="49"/>
                  </a:cubicBezTo>
                  <a:cubicBezTo>
                    <a:pt x="83" y="49"/>
                    <a:pt x="83" y="49"/>
                    <a:pt x="83" y="49"/>
                  </a:cubicBezTo>
                  <a:cubicBezTo>
                    <a:pt x="83" y="49"/>
                    <a:pt x="82" y="49"/>
                    <a:pt x="82" y="49"/>
                  </a:cubicBezTo>
                  <a:cubicBezTo>
                    <a:pt x="82" y="49"/>
                    <a:pt x="82" y="49"/>
                    <a:pt x="82" y="48"/>
                  </a:cubicBezTo>
                  <a:close/>
                  <a:moveTo>
                    <a:pt x="81" y="50"/>
                  </a:moveTo>
                  <a:cubicBezTo>
                    <a:pt x="82" y="50"/>
                    <a:pt x="82" y="50"/>
                    <a:pt x="82" y="50"/>
                  </a:cubicBezTo>
                  <a:cubicBezTo>
                    <a:pt x="82" y="50"/>
                    <a:pt x="83" y="50"/>
                    <a:pt x="83" y="50"/>
                  </a:cubicBezTo>
                  <a:cubicBezTo>
                    <a:pt x="83" y="50"/>
                    <a:pt x="83" y="50"/>
                    <a:pt x="83" y="50"/>
                  </a:cubicBezTo>
                  <a:cubicBezTo>
                    <a:pt x="86" y="49"/>
                    <a:pt x="86" y="52"/>
                    <a:pt x="88" y="53"/>
                  </a:cubicBezTo>
                  <a:cubicBezTo>
                    <a:pt x="88" y="52"/>
                    <a:pt x="86" y="51"/>
                    <a:pt x="87" y="50"/>
                  </a:cubicBezTo>
                  <a:cubicBezTo>
                    <a:pt x="88" y="51"/>
                    <a:pt x="88" y="52"/>
                    <a:pt x="89" y="52"/>
                  </a:cubicBezTo>
                  <a:cubicBezTo>
                    <a:pt x="89" y="52"/>
                    <a:pt x="89" y="52"/>
                    <a:pt x="90" y="52"/>
                  </a:cubicBezTo>
                  <a:cubicBezTo>
                    <a:pt x="90" y="52"/>
                    <a:pt x="90" y="52"/>
                    <a:pt x="90" y="53"/>
                  </a:cubicBezTo>
                  <a:cubicBezTo>
                    <a:pt x="91" y="53"/>
                    <a:pt x="92" y="54"/>
                    <a:pt x="92" y="55"/>
                  </a:cubicBezTo>
                  <a:cubicBezTo>
                    <a:pt x="91" y="55"/>
                    <a:pt x="91" y="54"/>
                    <a:pt x="90" y="54"/>
                  </a:cubicBezTo>
                  <a:cubicBezTo>
                    <a:pt x="90" y="55"/>
                    <a:pt x="91" y="55"/>
                    <a:pt x="91" y="56"/>
                  </a:cubicBezTo>
                  <a:cubicBezTo>
                    <a:pt x="90" y="55"/>
                    <a:pt x="89" y="55"/>
                    <a:pt x="88" y="54"/>
                  </a:cubicBezTo>
                  <a:cubicBezTo>
                    <a:pt x="86" y="53"/>
                    <a:pt x="84" y="52"/>
                    <a:pt x="83" y="51"/>
                  </a:cubicBezTo>
                  <a:cubicBezTo>
                    <a:pt x="82" y="51"/>
                    <a:pt x="81" y="50"/>
                    <a:pt x="80" y="50"/>
                  </a:cubicBezTo>
                  <a:cubicBezTo>
                    <a:pt x="80" y="49"/>
                    <a:pt x="81" y="49"/>
                    <a:pt x="81" y="50"/>
                  </a:cubicBezTo>
                  <a:close/>
                  <a:moveTo>
                    <a:pt x="89" y="90"/>
                  </a:moveTo>
                  <a:cubicBezTo>
                    <a:pt x="89" y="90"/>
                    <a:pt x="89" y="90"/>
                    <a:pt x="89" y="90"/>
                  </a:cubicBezTo>
                  <a:cubicBezTo>
                    <a:pt x="89" y="91"/>
                    <a:pt x="89" y="91"/>
                    <a:pt x="89" y="91"/>
                  </a:cubicBezTo>
                  <a:cubicBezTo>
                    <a:pt x="89" y="92"/>
                    <a:pt x="88" y="93"/>
                    <a:pt x="87" y="92"/>
                  </a:cubicBezTo>
                  <a:cubicBezTo>
                    <a:pt x="87" y="92"/>
                    <a:pt x="87" y="92"/>
                    <a:pt x="87" y="92"/>
                  </a:cubicBezTo>
                  <a:cubicBezTo>
                    <a:pt x="87" y="93"/>
                    <a:pt x="86" y="94"/>
                    <a:pt x="86" y="94"/>
                  </a:cubicBezTo>
                  <a:cubicBezTo>
                    <a:pt x="86" y="94"/>
                    <a:pt x="85" y="94"/>
                    <a:pt x="85" y="93"/>
                  </a:cubicBezTo>
                  <a:cubicBezTo>
                    <a:pt x="86" y="92"/>
                    <a:pt x="85" y="88"/>
                    <a:pt x="88" y="88"/>
                  </a:cubicBezTo>
                  <a:cubicBezTo>
                    <a:pt x="88" y="88"/>
                    <a:pt x="88" y="89"/>
                    <a:pt x="88" y="89"/>
                  </a:cubicBezTo>
                  <a:cubicBezTo>
                    <a:pt x="88" y="89"/>
                    <a:pt x="88" y="89"/>
                    <a:pt x="88" y="88"/>
                  </a:cubicBezTo>
                  <a:cubicBezTo>
                    <a:pt x="88" y="88"/>
                    <a:pt x="88" y="88"/>
                    <a:pt x="88" y="88"/>
                  </a:cubicBezTo>
                  <a:cubicBezTo>
                    <a:pt x="89" y="89"/>
                    <a:pt x="88" y="89"/>
                    <a:pt x="88" y="90"/>
                  </a:cubicBezTo>
                  <a:cubicBezTo>
                    <a:pt x="88" y="90"/>
                    <a:pt x="89" y="90"/>
                    <a:pt x="89" y="90"/>
                  </a:cubicBezTo>
                  <a:cubicBezTo>
                    <a:pt x="89" y="90"/>
                    <a:pt x="89" y="90"/>
                    <a:pt x="89" y="90"/>
                  </a:cubicBezTo>
                  <a:close/>
                  <a:moveTo>
                    <a:pt x="87" y="94"/>
                  </a:moveTo>
                  <a:cubicBezTo>
                    <a:pt x="87" y="95"/>
                    <a:pt x="87" y="95"/>
                    <a:pt x="86" y="95"/>
                  </a:cubicBezTo>
                  <a:cubicBezTo>
                    <a:pt x="86" y="94"/>
                    <a:pt x="87" y="93"/>
                    <a:pt x="87" y="94"/>
                  </a:cubicBezTo>
                  <a:close/>
                  <a:moveTo>
                    <a:pt x="85" y="98"/>
                  </a:moveTo>
                  <a:cubicBezTo>
                    <a:pt x="85" y="97"/>
                    <a:pt x="86" y="97"/>
                    <a:pt x="86" y="97"/>
                  </a:cubicBezTo>
                  <a:cubicBezTo>
                    <a:pt x="86" y="97"/>
                    <a:pt x="86" y="98"/>
                    <a:pt x="85" y="98"/>
                  </a:cubicBezTo>
                  <a:close/>
                  <a:moveTo>
                    <a:pt x="87" y="102"/>
                  </a:moveTo>
                  <a:cubicBezTo>
                    <a:pt x="87" y="101"/>
                    <a:pt x="88" y="102"/>
                    <a:pt x="88" y="102"/>
                  </a:cubicBezTo>
                  <a:cubicBezTo>
                    <a:pt x="88" y="102"/>
                    <a:pt x="88" y="102"/>
                    <a:pt x="89" y="102"/>
                  </a:cubicBezTo>
                  <a:cubicBezTo>
                    <a:pt x="88" y="102"/>
                    <a:pt x="88" y="102"/>
                    <a:pt x="88" y="102"/>
                  </a:cubicBezTo>
                  <a:cubicBezTo>
                    <a:pt x="88" y="104"/>
                    <a:pt x="86" y="104"/>
                    <a:pt x="86" y="106"/>
                  </a:cubicBezTo>
                  <a:cubicBezTo>
                    <a:pt x="83" y="105"/>
                    <a:pt x="82" y="108"/>
                    <a:pt x="79" y="108"/>
                  </a:cubicBezTo>
                  <a:cubicBezTo>
                    <a:pt x="78" y="107"/>
                    <a:pt x="76" y="108"/>
                    <a:pt x="76" y="108"/>
                  </a:cubicBezTo>
                  <a:cubicBezTo>
                    <a:pt x="77" y="108"/>
                    <a:pt x="76" y="107"/>
                    <a:pt x="78" y="107"/>
                  </a:cubicBezTo>
                  <a:cubicBezTo>
                    <a:pt x="79" y="106"/>
                    <a:pt x="81" y="106"/>
                    <a:pt x="81" y="104"/>
                  </a:cubicBezTo>
                  <a:cubicBezTo>
                    <a:pt x="81" y="104"/>
                    <a:pt x="82" y="104"/>
                    <a:pt x="82" y="104"/>
                  </a:cubicBezTo>
                  <a:cubicBezTo>
                    <a:pt x="82" y="104"/>
                    <a:pt x="82" y="104"/>
                    <a:pt x="82" y="104"/>
                  </a:cubicBezTo>
                  <a:cubicBezTo>
                    <a:pt x="83" y="104"/>
                    <a:pt x="83" y="104"/>
                    <a:pt x="84" y="104"/>
                  </a:cubicBezTo>
                  <a:cubicBezTo>
                    <a:pt x="84" y="104"/>
                    <a:pt x="83" y="104"/>
                    <a:pt x="84" y="105"/>
                  </a:cubicBezTo>
                  <a:cubicBezTo>
                    <a:pt x="85" y="105"/>
                    <a:pt x="85" y="104"/>
                    <a:pt x="86" y="103"/>
                  </a:cubicBezTo>
                  <a:cubicBezTo>
                    <a:pt x="87" y="103"/>
                    <a:pt x="87" y="102"/>
                    <a:pt x="87" y="102"/>
                  </a:cubicBezTo>
                  <a:close/>
                  <a:moveTo>
                    <a:pt x="87" y="102"/>
                  </a:moveTo>
                  <a:cubicBezTo>
                    <a:pt x="87" y="102"/>
                    <a:pt x="87" y="102"/>
                    <a:pt x="87" y="102"/>
                  </a:cubicBezTo>
                  <a:cubicBezTo>
                    <a:pt x="87" y="101"/>
                    <a:pt x="87" y="101"/>
                    <a:pt x="87" y="102"/>
                  </a:cubicBezTo>
                  <a:close/>
                  <a:moveTo>
                    <a:pt x="88" y="100"/>
                  </a:moveTo>
                  <a:cubicBezTo>
                    <a:pt x="88" y="100"/>
                    <a:pt x="88" y="101"/>
                    <a:pt x="88" y="101"/>
                  </a:cubicBezTo>
                  <a:cubicBezTo>
                    <a:pt x="88" y="101"/>
                    <a:pt x="88" y="100"/>
                    <a:pt x="88" y="100"/>
                  </a:cubicBezTo>
                  <a:close/>
                  <a:moveTo>
                    <a:pt x="72" y="101"/>
                  </a:moveTo>
                  <a:cubicBezTo>
                    <a:pt x="71" y="102"/>
                    <a:pt x="70" y="102"/>
                    <a:pt x="69" y="102"/>
                  </a:cubicBezTo>
                  <a:cubicBezTo>
                    <a:pt x="69" y="102"/>
                    <a:pt x="69" y="102"/>
                    <a:pt x="70" y="102"/>
                  </a:cubicBezTo>
                  <a:cubicBezTo>
                    <a:pt x="70" y="102"/>
                    <a:pt x="70" y="102"/>
                    <a:pt x="71" y="102"/>
                  </a:cubicBezTo>
                  <a:cubicBezTo>
                    <a:pt x="71" y="103"/>
                    <a:pt x="70" y="103"/>
                    <a:pt x="70" y="103"/>
                  </a:cubicBezTo>
                  <a:cubicBezTo>
                    <a:pt x="72" y="104"/>
                    <a:pt x="73" y="102"/>
                    <a:pt x="75" y="103"/>
                  </a:cubicBezTo>
                  <a:cubicBezTo>
                    <a:pt x="74" y="104"/>
                    <a:pt x="73" y="103"/>
                    <a:pt x="71" y="103"/>
                  </a:cubicBezTo>
                  <a:cubicBezTo>
                    <a:pt x="71" y="104"/>
                    <a:pt x="70" y="104"/>
                    <a:pt x="69" y="104"/>
                  </a:cubicBezTo>
                  <a:cubicBezTo>
                    <a:pt x="70" y="105"/>
                    <a:pt x="70" y="104"/>
                    <a:pt x="71" y="105"/>
                  </a:cubicBezTo>
                  <a:cubicBezTo>
                    <a:pt x="71" y="106"/>
                    <a:pt x="69" y="105"/>
                    <a:pt x="69" y="105"/>
                  </a:cubicBezTo>
                  <a:cubicBezTo>
                    <a:pt x="69" y="105"/>
                    <a:pt x="70" y="106"/>
                    <a:pt x="70" y="106"/>
                  </a:cubicBezTo>
                  <a:cubicBezTo>
                    <a:pt x="70" y="106"/>
                    <a:pt x="70" y="106"/>
                    <a:pt x="69" y="106"/>
                  </a:cubicBezTo>
                  <a:cubicBezTo>
                    <a:pt x="69" y="106"/>
                    <a:pt x="69" y="106"/>
                    <a:pt x="69" y="106"/>
                  </a:cubicBezTo>
                  <a:cubicBezTo>
                    <a:pt x="69" y="106"/>
                    <a:pt x="69" y="106"/>
                    <a:pt x="68" y="106"/>
                  </a:cubicBezTo>
                  <a:cubicBezTo>
                    <a:pt x="67" y="106"/>
                    <a:pt x="67" y="106"/>
                    <a:pt x="67" y="106"/>
                  </a:cubicBezTo>
                  <a:cubicBezTo>
                    <a:pt x="64" y="107"/>
                    <a:pt x="60" y="106"/>
                    <a:pt x="59" y="104"/>
                  </a:cubicBezTo>
                  <a:cubicBezTo>
                    <a:pt x="59" y="104"/>
                    <a:pt x="59" y="104"/>
                    <a:pt x="59" y="104"/>
                  </a:cubicBezTo>
                  <a:cubicBezTo>
                    <a:pt x="59" y="103"/>
                    <a:pt x="59" y="103"/>
                    <a:pt x="58" y="103"/>
                  </a:cubicBezTo>
                  <a:cubicBezTo>
                    <a:pt x="58" y="103"/>
                    <a:pt x="58" y="102"/>
                    <a:pt x="57" y="102"/>
                  </a:cubicBezTo>
                  <a:cubicBezTo>
                    <a:pt x="56" y="102"/>
                    <a:pt x="56" y="102"/>
                    <a:pt x="56" y="102"/>
                  </a:cubicBezTo>
                  <a:cubicBezTo>
                    <a:pt x="54" y="100"/>
                    <a:pt x="52" y="98"/>
                    <a:pt x="49" y="98"/>
                  </a:cubicBezTo>
                  <a:cubicBezTo>
                    <a:pt x="49" y="97"/>
                    <a:pt x="49" y="97"/>
                    <a:pt x="48" y="96"/>
                  </a:cubicBezTo>
                  <a:cubicBezTo>
                    <a:pt x="49" y="95"/>
                    <a:pt x="47" y="93"/>
                    <a:pt x="47" y="91"/>
                  </a:cubicBezTo>
                  <a:cubicBezTo>
                    <a:pt x="47" y="90"/>
                    <a:pt x="48" y="89"/>
                    <a:pt x="47" y="88"/>
                  </a:cubicBezTo>
                  <a:cubicBezTo>
                    <a:pt x="47" y="85"/>
                    <a:pt x="46" y="83"/>
                    <a:pt x="47" y="82"/>
                  </a:cubicBezTo>
                  <a:cubicBezTo>
                    <a:pt x="47" y="82"/>
                    <a:pt x="47" y="82"/>
                    <a:pt x="47" y="81"/>
                  </a:cubicBezTo>
                  <a:cubicBezTo>
                    <a:pt x="47" y="81"/>
                    <a:pt x="48" y="80"/>
                    <a:pt x="47" y="80"/>
                  </a:cubicBezTo>
                  <a:cubicBezTo>
                    <a:pt x="47" y="80"/>
                    <a:pt x="46" y="80"/>
                    <a:pt x="46" y="81"/>
                  </a:cubicBezTo>
                  <a:cubicBezTo>
                    <a:pt x="46" y="81"/>
                    <a:pt x="46" y="81"/>
                    <a:pt x="46" y="81"/>
                  </a:cubicBezTo>
                  <a:cubicBezTo>
                    <a:pt x="46" y="81"/>
                    <a:pt x="46" y="82"/>
                    <a:pt x="45" y="82"/>
                  </a:cubicBezTo>
                  <a:cubicBezTo>
                    <a:pt x="45" y="82"/>
                    <a:pt x="45" y="81"/>
                    <a:pt x="45" y="81"/>
                  </a:cubicBezTo>
                  <a:cubicBezTo>
                    <a:pt x="45" y="81"/>
                    <a:pt x="45" y="81"/>
                    <a:pt x="45" y="81"/>
                  </a:cubicBezTo>
                  <a:cubicBezTo>
                    <a:pt x="45" y="81"/>
                    <a:pt x="45" y="80"/>
                    <a:pt x="45" y="80"/>
                  </a:cubicBezTo>
                  <a:cubicBezTo>
                    <a:pt x="45" y="80"/>
                    <a:pt x="44" y="80"/>
                    <a:pt x="44" y="80"/>
                  </a:cubicBezTo>
                  <a:cubicBezTo>
                    <a:pt x="44" y="81"/>
                    <a:pt x="43" y="82"/>
                    <a:pt x="44" y="82"/>
                  </a:cubicBezTo>
                  <a:cubicBezTo>
                    <a:pt x="45" y="82"/>
                    <a:pt x="45" y="82"/>
                    <a:pt x="45" y="82"/>
                  </a:cubicBezTo>
                  <a:cubicBezTo>
                    <a:pt x="46" y="82"/>
                    <a:pt x="45" y="83"/>
                    <a:pt x="45" y="84"/>
                  </a:cubicBezTo>
                  <a:cubicBezTo>
                    <a:pt x="44" y="84"/>
                    <a:pt x="45" y="85"/>
                    <a:pt x="44" y="85"/>
                  </a:cubicBezTo>
                  <a:cubicBezTo>
                    <a:pt x="44" y="85"/>
                    <a:pt x="44" y="85"/>
                    <a:pt x="43" y="85"/>
                  </a:cubicBezTo>
                  <a:cubicBezTo>
                    <a:pt x="43" y="85"/>
                    <a:pt x="44" y="85"/>
                    <a:pt x="43" y="86"/>
                  </a:cubicBezTo>
                  <a:cubicBezTo>
                    <a:pt x="43" y="84"/>
                    <a:pt x="44" y="83"/>
                    <a:pt x="42" y="82"/>
                  </a:cubicBezTo>
                  <a:cubicBezTo>
                    <a:pt x="42" y="82"/>
                    <a:pt x="42" y="82"/>
                    <a:pt x="42" y="81"/>
                  </a:cubicBezTo>
                  <a:cubicBezTo>
                    <a:pt x="42" y="81"/>
                    <a:pt x="42" y="81"/>
                    <a:pt x="42" y="81"/>
                  </a:cubicBezTo>
                  <a:cubicBezTo>
                    <a:pt x="42" y="81"/>
                    <a:pt x="42" y="81"/>
                    <a:pt x="42" y="81"/>
                  </a:cubicBezTo>
                  <a:cubicBezTo>
                    <a:pt x="42" y="81"/>
                    <a:pt x="42" y="81"/>
                    <a:pt x="41" y="81"/>
                  </a:cubicBezTo>
                  <a:cubicBezTo>
                    <a:pt x="42" y="81"/>
                    <a:pt x="42" y="80"/>
                    <a:pt x="42" y="80"/>
                  </a:cubicBezTo>
                  <a:cubicBezTo>
                    <a:pt x="42" y="80"/>
                    <a:pt x="41" y="80"/>
                    <a:pt x="41" y="80"/>
                  </a:cubicBezTo>
                  <a:cubicBezTo>
                    <a:pt x="41" y="79"/>
                    <a:pt x="41" y="79"/>
                    <a:pt x="41" y="79"/>
                  </a:cubicBezTo>
                  <a:cubicBezTo>
                    <a:pt x="43" y="81"/>
                    <a:pt x="44" y="78"/>
                    <a:pt x="45" y="77"/>
                  </a:cubicBezTo>
                  <a:cubicBezTo>
                    <a:pt x="45" y="77"/>
                    <a:pt x="45" y="77"/>
                    <a:pt x="46" y="77"/>
                  </a:cubicBezTo>
                  <a:cubicBezTo>
                    <a:pt x="46" y="76"/>
                    <a:pt x="46" y="75"/>
                    <a:pt x="46" y="75"/>
                  </a:cubicBezTo>
                  <a:cubicBezTo>
                    <a:pt x="47" y="75"/>
                    <a:pt x="46" y="75"/>
                    <a:pt x="46" y="76"/>
                  </a:cubicBezTo>
                  <a:cubicBezTo>
                    <a:pt x="47" y="76"/>
                    <a:pt x="48" y="75"/>
                    <a:pt x="49" y="75"/>
                  </a:cubicBezTo>
                  <a:cubicBezTo>
                    <a:pt x="49" y="75"/>
                    <a:pt x="49" y="74"/>
                    <a:pt x="50" y="74"/>
                  </a:cubicBezTo>
                  <a:cubicBezTo>
                    <a:pt x="50" y="76"/>
                    <a:pt x="49" y="76"/>
                    <a:pt x="49" y="77"/>
                  </a:cubicBezTo>
                  <a:cubicBezTo>
                    <a:pt x="49" y="77"/>
                    <a:pt x="49" y="77"/>
                    <a:pt x="49" y="77"/>
                  </a:cubicBezTo>
                  <a:cubicBezTo>
                    <a:pt x="49" y="77"/>
                    <a:pt x="49" y="78"/>
                    <a:pt x="50" y="78"/>
                  </a:cubicBezTo>
                  <a:cubicBezTo>
                    <a:pt x="50" y="78"/>
                    <a:pt x="49" y="78"/>
                    <a:pt x="49" y="79"/>
                  </a:cubicBezTo>
                  <a:cubicBezTo>
                    <a:pt x="49" y="79"/>
                    <a:pt x="50" y="79"/>
                    <a:pt x="50" y="79"/>
                  </a:cubicBezTo>
                  <a:cubicBezTo>
                    <a:pt x="49" y="81"/>
                    <a:pt x="50" y="82"/>
                    <a:pt x="50" y="83"/>
                  </a:cubicBezTo>
                  <a:cubicBezTo>
                    <a:pt x="49" y="83"/>
                    <a:pt x="49" y="83"/>
                    <a:pt x="49" y="82"/>
                  </a:cubicBezTo>
                  <a:cubicBezTo>
                    <a:pt x="48" y="82"/>
                    <a:pt x="49" y="83"/>
                    <a:pt x="49" y="83"/>
                  </a:cubicBezTo>
                  <a:cubicBezTo>
                    <a:pt x="49" y="85"/>
                    <a:pt x="49" y="85"/>
                    <a:pt x="49" y="87"/>
                  </a:cubicBezTo>
                  <a:cubicBezTo>
                    <a:pt x="49" y="87"/>
                    <a:pt x="49" y="86"/>
                    <a:pt x="50" y="86"/>
                  </a:cubicBezTo>
                  <a:cubicBezTo>
                    <a:pt x="50" y="87"/>
                    <a:pt x="50" y="87"/>
                    <a:pt x="50" y="88"/>
                  </a:cubicBezTo>
                  <a:cubicBezTo>
                    <a:pt x="50" y="88"/>
                    <a:pt x="50" y="87"/>
                    <a:pt x="49" y="87"/>
                  </a:cubicBezTo>
                  <a:cubicBezTo>
                    <a:pt x="49" y="88"/>
                    <a:pt x="49" y="88"/>
                    <a:pt x="49" y="88"/>
                  </a:cubicBezTo>
                  <a:cubicBezTo>
                    <a:pt x="49" y="89"/>
                    <a:pt x="51" y="90"/>
                    <a:pt x="50" y="91"/>
                  </a:cubicBezTo>
                  <a:cubicBezTo>
                    <a:pt x="50" y="91"/>
                    <a:pt x="50" y="92"/>
                    <a:pt x="50" y="92"/>
                  </a:cubicBezTo>
                  <a:cubicBezTo>
                    <a:pt x="50" y="92"/>
                    <a:pt x="50" y="92"/>
                    <a:pt x="50" y="92"/>
                  </a:cubicBezTo>
                  <a:cubicBezTo>
                    <a:pt x="50" y="93"/>
                    <a:pt x="51" y="94"/>
                    <a:pt x="52" y="94"/>
                  </a:cubicBezTo>
                  <a:cubicBezTo>
                    <a:pt x="52" y="95"/>
                    <a:pt x="53" y="96"/>
                    <a:pt x="54" y="96"/>
                  </a:cubicBezTo>
                  <a:cubicBezTo>
                    <a:pt x="54" y="97"/>
                    <a:pt x="55" y="97"/>
                    <a:pt x="56" y="98"/>
                  </a:cubicBezTo>
                  <a:cubicBezTo>
                    <a:pt x="56" y="98"/>
                    <a:pt x="56" y="98"/>
                    <a:pt x="56" y="98"/>
                  </a:cubicBezTo>
                  <a:cubicBezTo>
                    <a:pt x="56" y="99"/>
                    <a:pt x="57" y="100"/>
                    <a:pt x="57" y="99"/>
                  </a:cubicBezTo>
                  <a:cubicBezTo>
                    <a:pt x="57" y="99"/>
                    <a:pt x="57" y="99"/>
                    <a:pt x="57" y="100"/>
                  </a:cubicBezTo>
                  <a:cubicBezTo>
                    <a:pt x="57" y="100"/>
                    <a:pt x="58" y="101"/>
                    <a:pt x="59" y="101"/>
                  </a:cubicBezTo>
                  <a:cubicBezTo>
                    <a:pt x="60" y="102"/>
                    <a:pt x="62" y="102"/>
                    <a:pt x="63" y="103"/>
                  </a:cubicBezTo>
                  <a:cubicBezTo>
                    <a:pt x="63" y="103"/>
                    <a:pt x="64" y="102"/>
                    <a:pt x="64" y="102"/>
                  </a:cubicBezTo>
                  <a:cubicBezTo>
                    <a:pt x="64" y="101"/>
                    <a:pt x="61" y="101"/>
                    <a:pt x="61" y="100"/>
                  </a:cubicBezTo>
                  <a:cubicBezTo>
                    <a:pt x="62" y="100"/>
                    <a:pt x="62" y="100"/>
                    <a:pt x="62" y="100"/>
                  </a:cubicBezTo>
                  <a:cubicBezTo>
                    <a:pt x="62" y="99"/>
                    <a:pt x="59" y="100"/>
                    <a:pt x="59" y="98"/>
                  </a:cubicBezTo>
                  <a:cubicBezTo>
                    <a:pt x="59" y="99"/>
                    <a:pt x="58" y="98"/>
                    <a:pt x="58" y="98"/>
                  </a:cubicBezTo>
                  <a:cubicBezTo>
                    <a:pt x="57" y="97"/>
                    <a:pt x="58" y="97"/>
                    <a:pt x="58" y="96"/>
                  </a:cubicBezTo>
                  <a:cubicBezTo>
                    <a:pt x="59" y="96"/>
                    <a:pt x="61" y="97"/>
                    <a:pt x="62" y="98"/>
                  </a:cubicBezTo>
                  <a:cubicBezTo>
                    <a:pt x="63" y="97"/>
                    <a:pt x="64" y="98"/>
                    <a:pt x="64" y="99"/>
                  </a:cubicBezTo>
                  <a:cubicBezTo>
                    <a:pt x="65" y="99"/>
                    <a:pt x="64" y="98"/>
                    <a:pt x="65" y="98"/>
                  </a:cubicBezTo>
                  <a:cubicBezTo>
                    <a:pt x="65" y="98"/>
                    <a:pt x="66" y="99"/>
                    <a:pt x="67" y="98"/>
                  </a:cubicBezTo>
                  <a:cubicBezTo>
                    <a:pt x="66" y="97"/>
                    <a:pt x="65" y="97"/>
                    <a:pt x="64" y="97"/>
                  </a:cubicBezTo>
                  <a:cubicBezTo>
                    <a:pt x="64" y="96"/>
                    <a:pt x="65" y="97"/>
                    <a:pt x="65" y="97"/>
                  </a:cubicBezTo>
                  <a:cubicBezTo>
                    <a:pt x="65" y="96"/>
                    <a:pt x="64" y="97"/>
                    <a:pt x="64" y="96"/>
                  </a:cubicBezTo>
                  <a:cubicBezTo>
                    <a:pt x="64" y="96"/>
                    <a:pt x="64" y="97"/>
                    <a:pt x="64" y="97"/>
                  </a:cubicBezTo>
                  <a:cubicBezTo>
                    <a:pt x="63" y="97"/>
                    <a:pt x="61" y="97"/>
                    <a:pt x="61" y="96"/>
                  </a:cubicBezTo>
                  <a:cubicBezTo>
                    <a:pt x="61" y="95"/>
                    <a:pt x="61" y="95"/>
                    <a:pt x="61" y="95"/>
                  </a:cubicBezTo>
                  <a:cubicBezTo>
                    <a:pt x="61" y="94"/>
                    <a:pt x="60" y="95"/>
                    <a:pt x="59" y="95"/>
                  </a:cubicBezTo>
                  <a:cubicBezTo>
                    <a:pt x="59" y="94"/>
                    <a:pt x="60" y="93"/>
                    <a:pt x="59" y="92"/>
                  </a:cubicBezTo>
                  <a:cubicBezTo>
                    <a:pt x="59" y="91"/>
                    <a:pt x="58" y="90"/>
                    <a:pt x="58" y="90"/>
                  </a:cubicBezTo>
                  <a:cubicBezTo>
                    <a:pt x="58" y="89"/>
                    <a:pt x="58" y="88"/>
                    <a:pt x="57" y="87"/>
                  </a:cubicBezTo>
                  <a:cubicBezTo>
                    <a:pt x="57" y="87"/>
                    <a:pt x="57" y="86"/>
                    <a:pt x="57" y="86"/>
                  </a:cubicBezTo>
                  <a:cubicBezTo>
                    <a:pt x="57" y="86"/>
                    <a:pt x="57" y="86"/>
                    <a:pt x="58" y="86"/>
                  </a:cubicBezTo>
                  <a:cubicBezTo>
                    <a:pt x="58" y="84"/>
                    <a:pt x="58" y="81"/>
                    <a:pt x="60" y="81"/>
                  </a:cubicBezTo>
                  <a:cubicBezTo>
                    <a:pt x="61" y="81"/>
                    <a:pt x="61" y="82"/>
                    <a:pt x="61" y="82"/>
                  </a:cubicBezTo>
                  <a:cubicBezTo>
                    <a:pt x="61" y="82"/>
                    <a:pt x="60" y="83"/>
                    <a:pt x="60" y="83"/>
                  </a:cubicBezTo>
                  <a:cubicBezTo>
                    <a:pt x="60" y="84"/>
                    <a:pt x="61" y="83"/>
                    <a:pt x="62" y="83"/>
                  </a:cubicBezTo>
                  <a:cubicBezTo>
                    <a:pt x="62" y="84"/>
                    <a:pt x="61" y="86"/>
                    <a:pt x="61" y="86"/>
                  </a:cubicBezTo>
                  <a:cubicBezTo>
                    <a:pt x="60" y="86"/>
                    <a:pt x="60" y="86"/>
                    <a:pt x="59" y="85"/>
                  </a:cubicBezTo>
                  <a:cubicBezTo>
                    <a:pt x="59" y="85"/>
                    <a:pt x="59" y="86"/>
                    <a:pt x="58" y="85"/>
                  </a:cubicBezTo>
                  <a:cubicBezTo>
                    <a:pt x="58" y="86"/>
                    <a:pt x="59" y="86"/>
                    <a:pt x="60" y="86"/>
                  </a:cubicBezTo>
                  <a:cubicBezTo>
                    <a:pt x="60" y="87"/>
                    <a:pt x="59" y="87"/>
                    <a:pt x="59" y="87"/>
                  </a:cubicBezTo>
                  <a:cubicBezTo>
                    <a:pt x="59" y="87"/>
                    <a:pt x="59" y="88"/>
                    <a:pt x="60" y="88"/>
                  </a:cubicBezTo>
                  <a:cubicBezTo>
                    <a:pt x="60" y="88"/>
                    <a:pt x="60" y="88"/>
                    <a:pt x="59" y="88"/>
                  </a:cubicBezTo>
                  <a:cubicBezTo>
                    <a:pt x="60" y="88"/>
                    <a:pt x="61" y="89"/>
                    <a:pt x="61" y="89"/>
                  </a:cubicBezTo>
                  <a:cubicBezTo>
                    <a:pt x="62" y="90"/>
                    <a:pt x="63" y="90"/>
                    <a:pt x="63" y="91"/>
                  </a:cubicBezTo>
                  <a:cubicBezTo>
                    <a:pt x="63" y="91"/>
                    <a:pt x="64" y="92"/>
                    <a:pt x="64" y="93"/>
                  </a:cubicBezTo>
                  <a:cubicBezTo>
                    <a:pt x="64" y="93"/>
                    <a:pt x="64" y="93"/>
                    <a:pt x="64" y="93"/>
                  </a:cubicBezTo>
                  <a:cubicBezTo>
                    <a:pt x="65" y="92"/>
                    <a:pt x="64" y="89"/>
                    <a:pt x="66" y="91"/>
                  </a:cubicBezTo>
                  <a:cubicBezTo>
                    <a:pt x="66" y="91"/>
                    <a:pt x="66" y="91"/>
                    <a:pt x="66" y="92"/>
                  </a:cubicBezTo>
                  <a:cubicBezTo>
                    <a:pt x="66" y="92"/>
                    <a:pt x="67" y="92"/>
                    <a:pt x="68" y="92"/>
                  </a:cubicBezTo>
                  <a:cubicBezTo>
                    <a:pt x="68" y="92"/>
                    <a:pt x="68" y="92"/>
                    <a:pt x="68" y="91"/>
                  </a:cubicBezTo>
                  <a:cubicBezTo>
                    <a:pt x="68" y="91"/>
                    <a:pt x="69" y="91"/>
                    <a:pt x="70" y="90"/>
                  </a:cubicBezTo>
                  <a:cubicBezTo>
                    <a:pt x="71" y="90"/>
                    <a:pt x="72" y="88"/>
                    <a:pt x="72" y="90"/>
                  </a:cubicBezTo>
                  <a:cubicBezTo>
                    <a:pt x="72" y="91"/>
                    <a:pt x="69" y="92"/>
                    <a:pt x="69" y="92"/>
                  </a:cubicBezTo>
                  <a:cubicBezTo>
                    <a:pt x="68" y="92"/>
                    <a:pt x="68" y="92"/>
                    <a:pt x="68" y="92"/>
                  </a:cubicBezTo>
                  <a:cubicBezTo>
                    <a:pt x="68" y="93"/>
                    <a:pt x="68" y="93"/>
                    <a:pt x="68" y="94"/>
                  </a:cubicBezTo>
                  <a:cubicBezTo>
                    <a:pt x="70" y="93"/>
                    <a:pt x="72" y="92"/>
                    <a:pt x="73" y="91"/>
                  </a:cubicBezTo>
                  <a:cubicBezTo>
                    <a:pt x="73" y="89"/>
                    <a:pt x="73" y="88"/>
                    <a:pt x="74" y="87"/>
                  </a:cubicBezTo>
                  <a:cubicBezTo>
                    <a:pt x="73" y="87"/>
                    <a:pt x="73" y="88"/>
                    <a:pt x="72" y="89"/>
                  </a:cubicBezTo>
                  <a:cubicBezTo>
                    <a:pt x="72" y="88"/>
                    <a:pt x="72" y="88"/>
                    <a:pt x="72" y="87"/>
                  </a:cubicBezTo>
                  <a:cubicBezTo>
                    <a:pt x="72" y="87"/>
                    <a:pt x="71" y="87"/>
                    <a:pt x="71" y="86"/>
                  </a:cubicBezTo>
                  <a:cubicBezTo>
                    <a:pt x="71" y="87"/>
                    <a:pt x="71" y="87"/>
                    <a:pt x="71" y="87"/>
                  </a:cubicBezTo>
                  <a:cubicBezTo>
                    <a:pt x="70" y="87"/>
                    <a:pt x="70" y="87"/>
                    <a:pt x="70" y="88"/>
                  </a:cubicBezTo>
                  <a:cubicBezTo>
                    <a:pt x="70" y="88"/>
                    <a:pt x="70" y="88"/>
                    <a:pt x="70" y="88"/>
                  </a:cubicBezTo>
                  <a:cubicBezTo>
                    <a:pt x="70" y="90"/>
                    <a:pt x="67" y="89"/>
                    <a:pt x="66" y="89"/>
                  </a:cubicBezTo>
                  <a:cubicBezTo>
                    <a:pt x="65" y="89"/>
                    <a:pt x="66" y="89"/>
                    <a:pt x="66" y="89"/>
                  </a:cubicBezTo>
                  <a:cubicBezTo>
                    <a:pt x="64" y="89"/>
                    <a:pt x="63" y="89"/>
                    <a:pt x="62" y="89"/>
                  </a:cubicBezTo>
                  <a:cubicBezTo>
                    <a:pt x="62" y="88"/>
                    <a:pt x="62" y="88"/>
                    <a:pt x="62" y="88"/>
                  </a:cubicBezTo>
                  <a:cubicBezTo>
                    <a:pt x="62" y="88"/>
                    <a:pt x="63" y="88"/>
                    <a:pt x="63" y="88"/>
                  </a:cubicBezTo>
                  <a:cubicBezTo>
                    <a:pt x="63" y="88"/>
                    <a:pt x="62" y="88"/>
                    <a:pt x="62" y="88"/>
                  </a:cubicBezTo>
                  <a:cubicBezTo>
                    <a:pt x="62" y="88"/>
                    <a:pt x="62" y="88"/>
                    <a:pt x="62" y="88"/>
                  </a:cubicBezTo>
                  <a:cubicBezTo>
                    <a:pt x="62" y="87"/>
                    <a:pt x="63" y="87"/>
                    <a:pt x="64" y="86"/>
                  </a:cubicBezTo>
                  <a:cubicBezTo>
                    <a:pt x="64" y="86"/>
                    <a:pt x="64" y="86"/>
                    <a:pt x="65" y="86"/>
                  </a:cubicBezTo>
                  <a:cubicBezTo>
                    <a:pt x="65" y="87"/>
                    <a:pt x="65" y="88"/>
                    <a:pt x="65" y="88"/>
                  </a:cubicBezTo>
                  <a:cubicBezTo>
                    <a:pt x="66" y="88"/>
                    <a:pt x="66" y="87"/>
                    <a:pt x="66" y="86"/>
                  </a:cubicBezTo>
                  <a:cubicBezTo>
                    <a:pt x="67" y="86"/>
                    <a:pt x="67" y="85"/>
                    <a:pt x="68" y="84"/>
                  </a:cubicBezTo>
                  <a:cubicBezTo>
                    <a:pt x="69" y="85"/>
                    <a:pt x="69" y="84"/>
                    <a:pt x="70" y="84"/>
                  </a:cubicBezTo>
                  <a:cubicBezTo>
                    <a:pt x="70" y="84"/>
                    <a:pt x="69" y="83"/>
                    <a:pt x="69" y="83"/>
                  </a:cubicBezTo>
                  <a:cubicBezTo>
                    <a:pt x="68" y="83"/>
                    <a:pt x="68" y="86"/>
                    <a:pt x="66" y="86"/>
                  </a:cubicBezTo>
                  <a:cubicBezTo>
                    <a:pt x="66" y="85"/>
                    <a:pt x="66" y="85"/>
                    <a:pt x="66" y="85"/>
                  </a:cubicBezTo>
                  <a:cubicBezTo>
                    <a:pt x="66" y="85"/>
                    <a:pt x="65" y="85"/>
                    <a:pt x="65" y="85"/>
                  </a:cubicBezTo>
                  <a:cubicBezTo>
                    <a:pt x="64" y="85"/>
                    <a:pt x="65" y="83"/>
                    <a:pt x="66" y="83"/>
                  </a:cubicBezTo>
                  <a:cubicBezTo>
                    <a:pt x="66" y="83"/>
                    <a:pt x="66" y="82"/>
                    <a:pt x="66" y="81"/>
                  </a:cubicBezTo>
                  <a:cubicBezTo>
                    <a:pt x="66" y="81"/>
                    <a:pt x="66" y="81"/>
                    <a:pt x="65" y="81"/>
                  </a:cubicBezTo>
                  <a:cubicBezTo>
                    <a:pt x="66" y="81"/>
                    <a:pt x="66" y="81"/>
                    <a:pt x="66" y="81"/>
                  </a:cubicBezTo>
                  <a:cubicBezTo>
                    <a:pt x="66" y="80"/>
                    <a:pt x="67" y="80"/>
                    <a:pt x="67" y="79"/>
                  </a:cubicBezTo>
                  <a:cubicBezTo>
                    <a:pt x="66" y="79"/>
                    <a:pt x="66" y="79"/>
                    <a:pt x="65" y="79"/>
                  </a:cubicBezTo>
                  <a:cubicBezTo>
                    <a:pt x="65" y="79"/>
                    <a:pt x="65" y="80"/>
                    <a:pt x="65" y="80"/>
                  </a:cubicBezTo>
                  <a:cubicBezTo>
                    <a:pt x="65" y="80"/>
                    <a:pt x="64" y="81"/>
                    <a:pt x="63" y="80"/>
                  </a:cubicBezTo>
                  <a:cubicBezTo>
                    <a:pt x="63" y="81"/>
                    <a:pt x="63" y="81"/>
                    <a:pt x="63" y="82"/>
                  </a:cubicBezTo>
                  <a:cubicBezTo>
                    <a:pt x="63" y="82"/>
                    <a:pt x="63" y="81"/>
                    <a:pt x="64" y="81"/>
                  </a:cubicBezTo>
                  <a:cubicBezTo>
                    <a:pt x="64" y="81"/>
                    <a:pt x="64" y="82"/>
                    <a:pt x="64" y="82"/>
                  </a:cubicBezTo>
                  <a:cubicBezTo>
                    <a:pt x="62" y="82"/>
                    <a:pt x="60" y="81"/>
                    <a:pt x="60" y="78"/>
                  </a:cubicBezTo>
                  <a:cubicBezTo>
                    <a:pt x="60" y="78"/>
                    <a:pt x="60" y="77"/>
                    <a:pt x="59" y="77"/>
                  </a:cubicBezTo>
                  <a:cubicBezTo>
                    <a:pt x="60" y="76"/>
                    <a:pt x="60" y="76"/>
                    <a:pt x="61" y="76"/>
                  </a:cubicBezTo>
                  <a:cubicBezTo>
                    <a:pt x="60" y="76"/>
                    <a:pt x="61" y="76"/>
                    <a:pt x="61" y="75"/>
                  </a:cubicBezTo>
                  <a:cubicBezTo>
                    <a:pt x="61" y="75"/>
                    <a:pt x="62" y="75"/>
                    <a:pt x="62" y="75"/>
                  </a:cubicBezTo>
                  <a:cubicBezTo>
                    <a:pt x="62" y="75"/>
                    <a:pt x="62" y="74"/>
                    <a:pt x="63" y="74"/>
                  </a:cubicBezTo>
                  <a:cubicBezTo>
                    <a:pt x="63" y="74"/>
                    <a:pt x="63" y="74"/>
                    <a:pt x="63" y="75"/>
                  </a:cubicBezTo>
                  <a:cubicBezTo>
                    <a:pt x="63" y="76"/>
                    <a:pt x="64" y="75"/>
                    <a:pt x="65" y="75"/>
                  </a:cubicBezTo>
                  <a:cubicBezTo>
                    <a:pt x="65" y="75"/>
                    <a:pt x="65" y="75"/>
                    <a:pt x="65" y="76"/>
                  </a:cubicBezTo>
                  <a:cubicBezTo>
                    <a:pt x="65" y="75"/>
                    <a:pt x="66" y="75"/>
                    <a:pt x="67" y="75"/>
                  </a:cubicBezTo>
                  <a:cubicBezTo>
                    <a:pt x="67" y="75"/>
                    <a:pt x="67" y="74"/>
                    <a:pt x="67" y="74"/>
                  </a:cubicBezTo>
                  <a:cubicBezTo>
                    <a:pt x="68" y="74"/>
                    <a:pt x="68" y="74"/>
                    <a:pt x="68" y="74"/>
                  </a:cubicBezTo>
                  <a:cubicBezTo>
                    <a:pt x="68" y="74"/>
                    <a:pt x="68" y="74"/>
                    <a:pt x="68" y="75"/>
                  </a:cubicBezTo>
                  <a:cubicBezTo>
                    <a:pt x="69" y="74"/>
                    <a:pt x="69" y="74"/>
                    <a:pt x="69" y="74"/>
                  </a:cubicBezTo>
                  <a:cubicBezTo>
                    <a:pt x="69" y="74"/>
                    <a:pt x="69" y="74"/>
                    <a:pt x="69" y="73"/>
                  </a:cubicBezTo>
                  <a:cubicBezTo>
                    <a:pt x="69" y="73"/>
                    <a:pt x="69" y="73"/>
                    <a:pt x="69" y="73"/>
                  </a:cubicBezTo>
                  <a:cubicBezTo>
                    <a:pt x="69" y="72"/>
                    <a:pt x="69" y="72"/>
                    <a:pt x="69" y="72"/>
                  </a:cubicBezTo>
                  <a:cubicBezTo>
                    <a:pt x="68" y="73"/>
                    <a:pt x="68" y="73"/>
                    <a:pt x="67" y="72"/>
                  </a:cubicBezTo>
                  <a:cubicBezTo>
                    <a:pt x="67" y="72"/>
                    <a:pt x="67" y="72"/>
                    <a:pt x="67" y="72"/>
                  </a:cubicBezTo>
                  <a:cubicBezTo>
                    <a:pt x="66" y="71"/>
                    <a:pt x="64" y="72"/>
                    <a:pt x="63" y="72"/>
                  </a:cubicBezTo>
                  <a:cubicBezTo>
                    <a:pt x="63" y="71"/>
                    <a:pt x="63" y="71"/>
                    <a:pt x="63" y="71"/>
                  </a:cubicBezTo>
                  <a:cubicBezTo>
                    <a:pt x="63" y="71"/>
                    <a:pt x="64" y="71"/>
                    <a:pt x="64" y="71"/>
                  </a:cubicBezTo>
                  <a:cubicBezTo>
                    <a:pt x="64" y="71"/>
                    <a:pt x="64" y="70"/>
                    <a:pt x="64" y="70"/>
                  </a:cubicBezTo>
                  <a:cubicBezTo>
                    <a:pt x="63" y="70"/>
                    <a:pt x="63" y="70"/>
                    <a:pt x="62" y="71"/>
                  </a:cubicBezTo>
                  <a:cubicBezTo>
                    <a:pt x="62" y="70"/>
                    <a:pt x="62" y="69"/>
                    <a:pt x="63" y="69"/>
                  </a:cubicBezTo>
                  <a:cubicBezTo>
                    <a:pt x="63" y="69"/>
                    <a:pt x="61" y="69"/>
                    <a:pt x="60" y="69"/>
                  </a:cubicBezTo>
                  <a:cubicBezTo>
                    <a:pt x="60" y="70"/>
                    <a:pt x="60" y="70"/>
                    <a:pt x="60" y="70"/>
                  </a:cubicBezTo>
                  <a:cubicBezTo>
                    <a:pt x="60" y="70"/>
                    <a:pt x="60" y="70"/>
                    <a:pt x="59" y="70"/>
                  </a:cubicBezTo>
                  <a:cubicBezTo>
                    <a:pt x="60" y="71"/>
                    <a:pt x="59" y="72"/>
                    <a:pt x="58" y="72"/>
                  </a:cubicBezTo>
                  <a:cubicBezTo>
                    <a:pt x="58" y="73"/>
                    <a:pt x="59" y="72"/>
                    <a:pt x="59" y="73"/>
                  </a:cubicBezTo>
                  <a:cubicBezTo>
                    <a:pt x="59" y="73"/>
                    <a:pt x="59" y="74"/>
                    <a:pt x="59" y="74"/>
                  </a:cubicBezTo>
                  <a:cubicBezTo>
                    <a:pt x="58" y="74"/>
                    <a:pt x="58" y="74"/>
                    <a:pt x="58" y="74"/>
                  </a:cubicBezTo>
                  <a:cubicBezTo>
                    <a:pt x="58" y="75"/>
                    <a:pt x="58" y="75"/>
                    <a:pt x="57" y="75"/>
                  </a:cubicBezTo>
                  <a:cubicBezTo>
                    <a:pt x="56" y="75"/>
                    <a:pt x="56" y="74"/>
                    <a:pt x="56" y="73"/>
                  </a:cubicBezTo>
                  <a:cubicBezTo>
                    <a:pt x="56" y="72"/>
                    <a:pt x="57" y="72"/>
                    <a:pt x="57" y="71"/>
                  </a:cubicBezTo>
                  <a:cubicBezTo>
                    <a:pt x="58" y="71"/>
                    <a:pt x="58" y="71"/>
                    <a:pt x="58" y="71"/>
                  </a:cubicBezTo>
                  <a:cubicBezTo>
                    <a:pt x="58" y="71"/>
                    <a:pt x="58" y="71"/>
                    <a:pt x="57" y="71"/>
                  </a:cubicBezTo>
                  <a:cubicBezTo>
                    <a:pt x="57" y="71"/>
                    <a:pt x="57" y="70"/>
                    <a:pt x="57" y="70"/>
                  </a:cubicBezTo>
                  <a:cubicBezTo>
                    <a:pt x="58" y="70"/>
                    <a:pt x="58" y="69"/>
                    <a:pt x="59" y="69"/>
                  </a:cubicBezTo>
                  <a:cubicBezTo>
                    <a:pt x="58" y="67"/>
                    <a:pt x="60" y="66"/>
                    <a:pt x="61" y="66"/>
                  </a:cubicBezTo>
                  <a:cubicBezTo>
                    <a:pt x="61" y="66"/>
                    <a:pt x="61" y="66"/>
                    <a:pt x="61" y="66"/>
                  </a:cubicBezTo>
                  <a:cubicBezTo>
                    <a:pt x="64" y="66"/>
                    <a:pt x="65" y="65"/>
                    <a:pt x="68" y="65"/>
                  </a:cubicBezTo>
                  <a:cubicBezTo>
                    <a:pt x="68" y="65"/>
                    <a:pt x="68" y="65"/>
                    <a:pt x="69" y="65"/>
                  </a:cubicBezTo>
                  <a:cubicBezTo>
                    <a:pt x="69" y="65"/>
                    <a:pt x="69" y="65"/>
                    <a:pt x="69" y="66"/>
                  </a:cubicBezTo>
                  <a:cubicBezTo>
                    <a:pt x="70" y="65"/>
                    <a:pt x="70" y="67"/>
                    <a:pt x="69" y="67"/>
                  </a:cubicBezTo>
                  <a:cubicBezTo>
                    <a:pt x="70" y="68"/>
                    <a:pt x="71" y="68"/>
                    <a:pt x="72" y="69"/>
                  </a:cubicBezTo>
                  <a:cubicBezTo>
                    <a:pt x="71" y="69"/>
                    <a:pt x="71" y="70"/>
                    <a:pt x="71" y="69"/>
                  </a:cubicBezTo>
                  <a:cubicBezTo>
                    <a:pt x="71" y="70"/>
                    <a:pt x="72" y="70"/>
                    <a:pt x="72" y="69"/>
                  </a:cubicBezTo>
                  <a:cubicBezTo>
                    <a:pt x="71" y="69"/>
                    <a:pt x="72" y="68"/>
                    <a:pt x="73" y="68"/>
                  </a:cubicBezTo>
                  <a:cubicBezTo>
                    <a:pt x="73" y="69"/>
                    <a:pt x="73" y="69"/>
                    <a:pt x="73" y="70"/>
                  </a:cubicBezTo>
                  <a:cubicBezTo>
                    <a:pt x="73" y="70"/>
                    <a:pt x="74" y="70"/>
                    <a:pt x="74" y="70"/>
                  </a:cubicBezTo>
                  <a:cubicBezTo>
                    <a:pt x="74" y="70"/>
                    <a:pt x="74" y="70"/>
                    <a:pt x="74" y="71"/>
                  </a:cubicBezTo>
                  <a:cubicBezTo>
                    <a:pt x="75" y="70"/>
                    <a:pt x="76" y="71"/>
                    <a:pt x="76" y="72"/>
                  </a:cubicBezTo>
                  <a:cubicBezTo>
                    <a:pt x="76" y="72"/>
                    <a:pt x="76" y="71"/>
                    <a:pt x="76" y="71"/>
                  </a:cubicBezTo>
                  <a:cubicBezTo>
                    <a:pt x="78" y="71"/>
                    <a:pt x="79" y="72"/>
                    <a:pt x="79" y="74"/>
                  </a:cubicBezTo>
                  <a:cubicBezTo>
                    <a:pt x="79" y="74"/>
                    <a:pt x="79" y="74"/>
                    <a:pt x="80" y="74"/>
                  </a:cubicBezTo>
                  <a:cubicBezTo>
                    <a:pt x="80" y="74"/>
                    <a:pt x="80" y="75"/>
                    <a:pt x="80" y="75"/>
                  </a:cubicBezTo>
                  <a:cubicBezTo>
                    <a:pt x="81" y="75"/>
                    <a:pt x="81" y="76"/>
                    <a:pt x="82" y="76"/>
                  </a:cubicBezTo>
                  <a:cubicBezTo>
                    <a:pt x="82" y="76"/>
                    <a:pt x="81" y="76"/>
                    <a:pt x="81" y="77"/>
                  </a:cubicBezTo>
                  <a:cubicBezTo>
                    <a:pt x="81" y="77"/>
                    <a:pt x="80" y="76"/>
                    <a:pt x="80" y="76"/>
                  </a:cubicBezTo>
                  <a:cubicBezTo>
                    <a:pt x="80" y="75"/>
                    <a:pt x="79" y="74"/>
                    <a:pt x="78" y="75"/>
                  </a:cubicBezTo>
                  <a:cubicBezTo>
                    <a:pt x="79" y="75"/>
                    <a:pt x="80" y="78"/>
                    <a:pt x="78" y="77"/>
                  </a:cubicBezTo>
                  <a:cubicBezTo>
                    <a:pt x="78" y="77"/>
                    <a:pt x="78" y="78"/>
                    <a:pt x="77" y="78"/>
                  </a:cubicBezTo>
                  <a:cubicBezTo>
                    <a:pt x="77" y="78"/>
                    <a:pt x="77" y="78"/>
                    <a:pt x="77" y="79"/>
                  </a:cubicBezTo>
                  <a:cubicBezTo>
                    <a:pt x="78" y="79"/>
                    <a:pt x="78" y="78"/>
                    <a:pt x="78" y="78"/>
                  </a:cubicBezTo>
                  <a:cubicBezTo>
                    <a:pt x="78" y="79"/>
                    <a:pt x="78" y="80"/>
                    <a:pt x="78" y="80"/>
                  </a:cubicBezTo>
                  <a:cubicBezTo>
                    <a:pt x="77" y="80"/>
                    <a:pt x="75" y="80"/>
                    <a:pt x="75" y="79"/>
                  </a:cubicBezTo>
                  <a:cubicBezTo>
                    <a:pt x="75" y="79"/>
                    <a:pt x="75" y="79"/>
                    <a:pt x="74" y="79"/>
                  </a:cubicBezTo>
                  <a:cubicBezTo>
                    <a:pt x="74" y="80"/>
                    <a:pt x="73" y="81"/>
                    <a:pt x="73" y="81"/>
                  </a:cubicBezTo>
                  <a:cubicBezTo>
                    <a:pt x="73" y="81"/>
                    <a:pt x="73" y="81"/>
                    <a:pt x="73" y="82"/>
                  </a:cubicBezTo>
                  <a:cubicBezTo>
                    <a:pt x="74" y="82"/>
                    <a:pt x="74" y="81"/>
                    <a:pt x="74" y="81"/>
                  </a:cubicBezTo>
                  <a:cubicBezTo>
                    <a:pt x="74" y="80"/>
                    <a:pt x="76" y="81"/>
                    <a:pt x="75" y="82"/>
                  </a:cubicBezTo>
                  <a:cubicBezTo>
                    <a:pt x="75" y="82"/>
                    <a:pt x="75" y="81"/>
                    <a:pt x="76" y="82"/>
                  </a:cubicBezTo>
                  <a:cubicBezTo>
                    <a:pt x="76" y="82"/>
                    <a:pt x="76" y="82"/>
                    <a:pt x="76" y="82"/>
                  </a:cubicBezTo>
                  <a:cubicBezTo>
                    <a:pt x="76" y="82"/>
                    <a:pt x="77" y="81"/>
                    <a:pt x="77" y="82"/>
                  </a:cubicBezTo>
                  <a:cubicBezTo>
                    <a:pt x="77" y="83"/>
                    <a:pt x="76" y="83"/>
                    <a:pt x="75" y="84"/>
                  </a:cubicBezTo>
                  <a:cubicBezTo>
                    <a:pt x="75" y="84"/>
                    <a:pt x="74" y="83"/>
                    <a:pt x="74" y="83"/>
                  </a:cubicBezTo>
                  <a:cubicBezTo>
                    <a:pt x="73" y="83"/>
                    <a:pt x="73" y="83"/>
                    <a:pt x="72" y="83"/>
                  </a:cubicBezTo>
                  <a:cubicBezTo>
                    <a:pt x="71" y="83"/>
                    <a:pt x="71" y="82"/>
                    <a:pt x="70" y="83"/>
                  </a:cubicBezTo>
                  <a:cubicBezTo>
                    <a:pt x="71" y="83"/>
                    <a:pt x="73" y="84"/>
                    <a:pt x="72" y="85"/>
                  </a:cubicBezTo>
                  <a:cubicBezTo>
                    <a:pt x="73" y="85"/>
                    <a:pt x="72" y="85"/>
                    <a:pt x="72" y="84"/>
                  </a:cubicBezTo>
                  <a:cubicBezTo>
                    <a:pt x="73" y="83"/>
                    <a:pt x="74" y="84"/>
                    <a:pt x="74" y="84"/>
                  </a:cubicBezTo>
                  <a:cubicBezTo>
                    <a:pt x="74" y="85"/>
                    <a:pt x="73" y="85"/>
                    <a:pt x="73" y="85"/>
                  </a:cubicBezTo>
                  <a:cubicBezTo>
                    <a:pt x="73" y="86"/>
                    <a:pt x="73" y="86"/>
                    <a:pt x="73" y="86"/>
                  </a:cubicBezTo>
                  <a:cubicBezTo>
                    <a:pt x="73" y="86"/>
                    <a:pt x="74" y="86"/>
                    <a:pt x="74" y="86"/>
                  </a:cubicBezTo>
                  <a:cubicBezTo>
                    <a:pt x="74" y="86"/>
                    <a:pt x="75" y="86"/>
                    <a:pt x="77" y="85"/>
                  </a:cubicBezTo>
                  <a:cubicBezTo>
                    <a:pt x="77" y="86"/>
                    <a:pt x="76" y="86"/>
                    <a:pt x="76" y="86"/>
                  </a:cubicBezTo>
                  <a:cubicBezTo>
                    <a:pt x="76" y="86"/>
                    <a:pt x="77" y="86"/>
                    <a:pt x="77" y="87"/>
                  </a:cubicBezTo>
                  <a:cubicBezTo>
                    <a:pt x="77" y="87"/>
                    <a:pt x="76" y="88"/>
                    <a:pt x="76" y="88"/>
                  </a:cubicBezTo>
                  <a:cubicBezTo>
                    <a:pt x="76" y="88"/>
                    <a:pt x="76" y="88"/>
                    <a:pt x="76" y="89"/>
                  </a:cubicBezTo>
                  <a:cubicBezTo>
                    <a:pt x="75" y="89"/>
                    <a:pt x="75" y="89"/>
                    <a:pt x="75" y="89"/>
                  </a:cubicBezTo>
                  <a:cubicBezTo>
                    <a:pt x="75" y="89"/>
                    <a:pt x="75" y="89"/>
                    <a:pt x="75" y="89"/>
                  </a:cubicBezTo>
                  <a:cubicBezTo>
                    <a:pt x="75" y="90"/>
                    <a:pt x="75" y="90"/>
                    <a:pt x="75" y="91"/>
                  </a:cubicBezTo>
                  <a:cubicBezTo>
                    <a:pt x="74" y="90"/>
                    <a:pt x="74" y="91"/>
                    <a:pt x="74" y="91"/>
                  </a:cubicBezTo>
                  <a:cubicBezTo>
                    <a:pt x="74" y="91"/>
                    <a:pt x="74" y="91"/>
                    <a:pt x="74" y="91"/>
                  </a:cubicBezTo>
                  <a:cubicBezTo>
                    <a:pt x="74" y="92"/>
                    <a:pt x="74" y="92"/>
                    <a:pt x="74" y="92"/>
                  </a:cubicBezTo>
                  <a:cubicBezTo>
                    <a:pt x="74" y="93"/>
                    <a:pt x="74" y="92"/>
                    <a:pt x="75" y="92"/>
                  </a:cubicBezTo>
                  <a:cubicBezTo>
                    <a:pt x="75" y="92"/>
                    <a:pt x="75" y="93"/>
                    <a:pt x="75" y="93"/>
                  </a:cubicBezTo>
                  <a:cubicBezTo>
                    <a:pt x="75" y="93"/>
                    <a:pt x="75" y="93"/>
                    <a:pt x="75" y="93"/>
                  </a:cubicBezTo>
                  <a:cubicBezTo>
                    <a:pt x="75" y="94"/>
                    <a:pt x="74" y="94"/>
                    <a:pt x="73" y="95"/>
                  </a:cubicBezTo>
                  <a:cubicBezTo>
                    <a:pt x="73" y="95"/>
                    <a:pt x="72" y="95"/>
                    <a:pt x="72" y="96"/>
                  </a:cubicBezTo>
                  <a:cubicBezTo>
                    <a:pt x="71" y="96"/>
                    <a:pt x="70" y="95"/>
                    <a:pt x="69" y="96"/>
                  </a:cubicBezTo>
                  <a:cubicBezTo>
                    <a:pt x="69" y="96"/>
                    <a:pt x="68" y="96"/>
                    <a:pt x="68" y="97"/>
                  </a:cubicBezTo>
                  <a:cubicBezTo>
                    <a:pt x="68" y="96"/>
                    <a:pt x="68" y="96"/>
                    <a:pt x="67" y="95"/>
                  </a:cubicBezTo>
                  <a:cubicBezTo>
                    <a:pt x="69" y="95"/>
                    <a:pt x="70" y="95"/>
                    <a:pt x="70" y="95"/>
                  </a:cubicBezTo>
                  <a:cubicBezTo>
                    <a:pt x="70" y="95"/>
                    <a:pt x="70" y="94"/>
                    <a:pt x="70" y="94"/>
                  </a:cubicBezTo>
                  <a:cubicBezTo>
                    <a:pt x="69" y="94"/>
                    <a:pt x="67" y="94"/>
                    <a:pt x="66" y="94"/>
                  </a:cubicBezTo>
                  <a:cubicBezTo>
                    <a:pt x="65" y="94"/>
                    <a:pt x="65" y="94"/>
                    <a:pt x="65" y="95"/>
                  </a:cubicBezTo>
                  <a:cubicBezTo>
                    <a:pt x="64" y="95"/>
                    <a:pt x="64" y="96"/>
                    <a:pt x="64" y="96"/>
                  </a:cubicBezTo>
                  <a:cubicBezTo>
                    <a:pt x="65" y="96"/>
                    <a:pt x="66" y="97"/>
                    <a:pt x="67" y="97"/>
                  </a:cubicBezTo>
                  <a:cubicBezTo>
                    <a:pt x="67" y="97"/>
                    <a:pt x="66" y="97"/>
                    <a:pt x="67" y="97"/>
                  </a:cubicBezTo>
                  <a:cubicBezTo>
                    <a:pt x="67" y="97"/>
                    <a:pt x="68" y="98"/>
                    <a:pt x="68" y="98"/>
                  </a:cubicBezTo>
                  <a:cubicBezTo>
                    <a:pt x="68" y="98"/>
                    <a:pt x="67" y="99"/>
                    <a:pt x="67" y="99"/>
                  </a:cubicBezTo>
                  <a:cubicBezTo>
                    <a:pt x="68" y="99"/>
                    <a:pt x="69" y="99"/>
                    <a:pt x="70" y="98"/>
                  </a:cubicBezTo>
                  <a:cubicBezTo>
                    <a:pt x="70" y="98"/>
                    <a:pt x="71" y="99"/>
                    <a:pt x="71" y="98"/>
                  </a:cubicBezTo>
                  <a:cubicBezTo>
                    <a:pt x="71" y="97"/>
                    <a:pt x="69" y="98"/>
                    <a:pt x="68" y="97"/>
                  </a:cubicBezTo>
                  <a:cubicBezTo>
                    <a:pt x="68" y="97"/>
                    <a:pt x="68" y="97"/>
                    <a:pt x="68" y="97"/>
                  </a:cubicBezTo>
                  <a:cubicBezTo>
                    <a:pt x="69" y="97"/>
                    <a:pt x="70" y="97"/>
                    <a:pt x="72" y="97"/>
                  </a:cubicBezTo>
                  <a:cubicBezTo>
                    <a:pt x="73" y="96"/>
                    <a:pt x="75" y="96"/>
                    <a:pt x="76" y="95"/>
                  </a:cubicBezTo>
                  <a:cubicBezTo>
                    <a:pt x="76" y="94"/>
                    <a:pt x="76" y="94"/>
                    <a:pt x="76" y="93"/>
                  </a:cubicBezTo>
                  <a:cubicBezTo>
                    <a:pt x="76" y="93"/>
                    <a:pt x="76" y="92"/>
                    <a:pt x="76" y="92"/>
                  </a:cubicBezTo>
                  <a:cubicBezTo>
                    <a:pt x="77" y="91"/>
                    <a:pt x="76" y="91"/>
                    <a:pt x="76" y="91"/>
                  </a:cubicBezTo>
                  <a:cubicBezTo>
                    <a:pt x="77" y="90"/>
                    <a:pt x="78" y="90"/>
                    <a:pt x="78" y="88"/>
                  </a:cubicBezTo>
                  <a:cubicBezTo>
                    <a:pt x="78" y="88"/>
                    <a:pt x="78" y="88"/>
                    <a:pt x="78" y="88"/>
                  </a:cubicBezTo>
                  <a:cubicBezTo>
                    <a:pt x="78" y="87"/>
                    <a:pt x="78" y="87"/>
                    <a:pt x="78" y="86"/>
                  </a:cubicBezTo>
                  <a:cubicBezTo>
                    <a:pt x="78" y="86"/>
                    <a:pt x="79" y="86"/>
                    <a:pt x="79" y="86"/>
                  </a:cubicBezTo>
                  <a:cubicBezTo>
                    <a:pt x="79" y="85"/>
                    <a:pt x="79" y="85"/>
                    <a:pt x="79" y="85"/>
                  </a:cubicBezTo>
                  <a:cubicBezTo>
                    <a:pt x="79" y="86"/>
                    <a:pt x="80" y="85"/>
                    <a:pt x="80" y="86"/>
                  </a:cubicBezTo>
                  <a:cubicBezTo>
                    <a:pt x="79" y="86"/>
                    <a:pt x="80" y="87"/>
                    <a:pt x="79" y="87"/>
                  </a:cubicBezTo>
                  <a:cubicBezTo>
                    <a:pt x="79" y="88"/>
                    <a:pt x="79" y="87"/>
                    <a:pt x="80" y="87"/>
                  </a:cubicBezTo>
                  <a:cubicBezTo>
                    <a:pt x="80" y="88"/>
                    <a:pt x="80" y="88"/>
                    <a:pt x="79" y="89"/>
                  </a:cubicBezTo>
                  <a:cubicBezTo>
                    <a:pt x="80" y="89"/>
                    <a:pt x="80" y="92"/>
                    <a:pt x="79" y="91"/>
                  </a:cubicBezTo>
                  <a:cubicBezTo>
                    <a:pt x="79" y="91"/>
                    <a:pt x="79" y="92"/>
                    <a:pt x="79" y="92"/>
                  </a:cubicBezTo>
                  <a:cubicBezTo>
                    <a:pt x="79" y="92"/>
                    <a:pt x="79" y="93"/>
                    <a:pt x="78" y="93"/>
                  </a:cubicBezTo>
                  <a:cubicBezTo>
                    <a:pt x="78" y="95"/>
                    <a:pt x="78" y="96"/>
                    <a:pt x="76" y="96"/>
                  </a:cubicBezTo>
                  <a:cubicBezTo>
                    <a:pt x="76" y="96"/>
                    <a:pt x="76" y="96"/>
                    <a:pt x="76" y="96"/>
                  </a:cubicBezTo>
                  <a:cubicBezTo>
                    <a:pt x="76" y="97"/>
                    <a:pt x="75" y="96"/>
                    <a:pt x="75" y="97"/>
                  </a:cubicBezTo>
                  <a:cubicBezTo>
                    <a:pt x="75" y="97"/>
                    <a:pt x="75" y="97"/>
                    <a:pt x="76" y="97"/>
                  </a:cubicBezTo>
                  <a:cubicBezTo>
                    <a:pt x="76" y="97"/>
                    <a:pt x="75" y="97"/>
                    <a:pt x="75" y="98"/>
                  </a:cubicBezTo>
                  <a:cubicBezTo>
                    <a:pt x="75" y="98"/>
                    <a:pt x="74" y="98"/>
                    <a:pt x="74" y="99"/>
                  </a:cubicBezTo>
                  <a:cubicBezTo>
                    <a:pt x="75" y="98"/>
                    <a:pt x="75" y="99"/>
                    <a:pt x="76" y="98"/>
                  </a:cubicBezTo>
                  <a:cubicBezTo>
                    <a:pt x="76" y="98"/>
                    <a:pt x="75" y="98"/>
                    <a:pt x="75" y="98"/>
                  </a:cubicBezTo>
                  <a:cubicBezTo>
                    <a:pt x="77" y="97"/>
                    <a:pt x="78" y="96"/>
                    <a:pt x="79" y="95"/>
                  </a:cubicBezTo>
                  <a:cubicBezTo>
                    <a:pt x="79" y="95"/>
                    <a:pt x="79" y="95"/>
                    <a:pt x="79" y="95"/>
                  </a:cubicBezTo>
                  <a:cubicBezTo>
                    <a:pt x="79" y="94"/>
                    <a:pt x="80" y="92"/>
                    <a:pt x="81" y="92"/>
                  </a:cubicBezTo>
                  <a:cubicBezTo>
                    <a:pt x="81" y="92"/>
                    <a:pt x="82" y="91"/>
                    <a:pt x="82" y="91"/>
                  </a:cubicBezTo>
                  <a:cubicBezTo>
                    <a:pt x="82" y="91"/>
                    <a:pt x="83" y="91"/>
                    <a:pt x="83" y="91"/>
                  </a:cubicBezTo>
                  <a:cubicBezTo>
                    <a:pt x="83" y="91"/>
                    <a:pt x="83" y="92"/>
                    <a:pt x="83" y="92"/>
                  </a:cubicBezTo>
                  <a:cubicBezTo>
                    <a:pt x="83" y="92"/>
                    <a:pt x="83" y="92"/>
                    <a:pt x="82" y="93"/>
                  </a:cubicBezTo>
                  <a:cubicBezTo>
                    <a:pt x="82" y="93"/>
                    <a:pt x="83" y="93"/>
                    <a:pt x="83" y="93"/>
                  </a:cubicBezTo>
                  <a:cubicBezTo>
                    <a:pt x="82" y="94"/>
                    <a:pt x="82" y="93"/>
                    <a:pt x="81" y="94"/>
                  </a:cubicBezTo>
                  <a:cubicBezTo>
                    <a:pt x="81" y="94"/>
                    <a:pt x="82" y="94"/>
                    <a:pt x="81" y="94"/>
                  </a:cubicBezTo>
                  <a:cubicBezTo>
                    <a:pt x="81" y="95"/>
                    <a:pt x="81" y="95"/>
                    <a:pt x="81" y="95"/>
                  </a:cubicBezTo>
                  <a:cubicBezTo>
                    <a:pt x="81" y="96"/>
                    <a:pt x="80" y="97"/>
                    <a:pt x="79" y="98"/>
                  </a:cubicBezTo>
                  <a:cubicBezTo>
                    <a:pt x="80" y="98"/>
                    <a:pt x="80" y="98"/>
                    <a:pt x="81" y="98"/>
                  </a:cubicBezTo>
                  <a:cubicBezTo>
                    <a:pt x="81" y="98"/>
                    <a:pt x="81" y="98"/>
                    <a:pt x="81" y="99"/>
                  </a:cubicBezTo>
                  <a:cubicBezTo>
                    <a:pt x="81" y="99"/>
                    <a:pt x="82" y="99"/>
                    <a:pt x="82" y="99"/>
                  </a:cubicBezTo>
                  <a:cubicBezTo>
                    <a:pt x="82" y="100"/>
                    <a:pt x="80" y="100"/>
                    <a:pt x="81" y="99"/>
                  </a:cubicBezTo>
                  <a:cubicBezTo>
                    <a:pt x="80" y="99"/>
                    <a:pt x="80" y="99"/>
                    <a:pt x="80" y="100"/>
                  </a:cubicBezTo>
                  <a:cubicBezTo>
                    <a:pt x="80" y="101"/>
                    <a:pt x="79" y="101"/>
                    <a:pt x="79" y="101"/>
                  </a:cubicBezTo>
                  <a:cubicBezTo>
                    <a:pt x="79" y="101"/>
                    <a:pt x="80" y="101"/>
                    <a:pt x="79" y="102"/>
                  </a:cubicBezTo>
                  <a:cubicBezTo>
                    <a:pt x="79" y="102"/>
                    <a:pt x="79" y="102"/>
                    <a:pt x="79" y="102"/>
                  </a:cubicBezTo>
                  <a:cubicBezTo>
                    <a:pt x="79" y="101"/>
                    <a:pt x="79" y="101"/>
                    <a:pt x="79" y="101"/>
                  </a:cubicBezTo>
                  <a:cubicBezTo>
                    <a:pt x="79" y="101"/>
                    <a:pt x="79" y="101"/>
                    <a:pt x="79" y="101"/>
                  </a:cubicBezTo>
                  <a:cubicBezTo>
                    <a:pt x="79" y="101"/>
                    <a:pt x="79" y="102"/>
                    <a:pt x="79" y="102"/>
                  </a:cubicBezTo>
                  <a:cubicBezTo>
                    <a:pt x="79" y="102"/>
                    <a:pt x="78" y="102"/>
                    <a:pt x="78" y="102"/>
                  </a:cubicBezTo>
                  <a:cubicBezTo>
                    <a:pt x="77" y="102"/>
                    <a:pt x="77" y="102"/>
                    <a:pt x="77" y="102"/>
                  </a:cubicBezTo>
                  <a:cubicBezTo>
                    <a:pt x="77" y="100"/>
                    <a:pt x="79" y="101"/>
                    <a:pt x="80" y="100"/>
                  </a:cubicBezTo>
                  <a:cubicBezTo>
                    <a:pt x="79" y="100"/>
                    <a:pt x="78" y="100"/>
                    <a:pt x="78" y="100"/>
                  </a:cubicBezTo>
                  <a:cubicBezTo>
                    <a:pt x="77" y="100"/>
                    <a:pt x="77" y="100"/>
                    <a:pt x="77" y="100"/>
                  </a:cubicBezTo>
                  <a:cubicBezTo>
                    <a:pt x="76" y="100"/>
                    <a:pt x="75" y="100"/>
                    <a:pt x="74" y="101"/>
                  </a:cubicBezTo>
                  <a:cubicBezTo>
                    <a:pt x="74" y="101"/>
                    <a:pt x="73" y="101"/>
                    <a:pt x="74" y="101"/>
                  </a:cubicBezTo>
                  <a:cubicBezTo>
                    <a:pt x="73" y="101"/>
                    <a:pt x="72" y="101"/>
                    <a:pt x="72" y="101"/>
                  </a:cubicBezTo>
                  <a:cubicBezTo>
                    <a:pt x="72" y="101"/>
                    <a:pt x="72" y="101"/>
                    <a:pt x="72" y="101"/>
                  </a:cubicBezTo>
                  <a:close/>
                  <a:moveTo>
                    <a:pt x="75" y="108"/>
                  </a:moveTo>
                  <a:cubicBezTo>
                    <a:pt x="75" y="108"/>
                    <a:pt x="74" y="108"/>
                    <a:pt x="74" y="108"/>
                  </a:cubicBezTo>
                  <a:cubicBezTo>
                    <a:pt x="74" y="108"/>
                    <a:pt x="74" y="108"/>
                    <a:pt x="75" y="108"/>
                  </a:cubicBezTo>
                  <a:close/>
                  <a:moveTo>
                    <a:pt x="67" y="108"/>
                  </a:moveTo>
                  <a:cubicBezTo>
                    <a:pt x="67" y="109"/>
                    <a:pt x="64" y="109"/>
                    <a:pt x="63" y="108"/>
                  </a:cubicBezTo>
                  <a:cubicBezTo>
                    <a:pt x="64" y="108"/>
                    <a:pt x="64" y="107"/>
                    <a:pt x="64" y="107"/>
                  </a:cubicBezTo>
                  <a:cubicBezTo>
                    <a:pt x="65" y="107"/>
                    <a:pt x="65" y="108"/>
                    <a:pt x="66" y="108"/>
                  </a:cubicBezTo>
                  <a:cubicBezTo>
                    <a:pt x="66" y="108"/>
                    <a:pt x="67" y="108"/>
                    <a:pt x="67" y="108"/>
                  </a:cubicBezTo>
                  <a:close/>
                  <a:moveTo>
                    <a:pt x="62" y="108"/>
                  </a:moveTo>
                  <a:cubicBezTo>
                    <a:pt x="61" y="108"/>
                    <a:pt x="60" y="108"/>
                    <a:pt x="60" y="107"/>
                  </a:cubicBezTo>
                  <a:cubicBezTo>
                    <a:pt x="61" y="107"/>
                    <a:pt x="62" y="107"/>
                    <a:pt x="62" y="108"/>
                  </a:cubicBezTo>
                  <a:close/>
                  <a:moveTo>
                    <a:pt x="54" y="106"/>
                  </a:moveTo>
                  <a:cubicBezTo>
                    <a:pt x="54" y="106"/>
                    <a:pt x="53" y="106"/>
                    <a:pt x="53" y="105"/>
                  </a:cubicBezTo>
                  <a:cubicBezTo>
                    <a:pt x="53" y="105"/>
                    <a:pt x="53" y="105"/>
                    <a:pt x="53" y="105"/>
                  </a:cubicBezTo>
                  <a:cubicBezTo>
                    <a:pt x="53" y="105"/>
                    <a:pt x="53" y="104"/>
                    <a:pt x="52" y="104"/>
                  </a:cubicBezTo>
                  <a:cubicBezTo>
                    <a:pt x="53" y="104"/>
                    <a:pt x="53" y="104"/>
                    <a:pt x="53" y="104"/>
                  </a:cubicBezTo>
                  <a:cubicBezTo>
                    <a:pt x="52" y="103"/>
                    <a:pt x="52" y="103"/>
                    <a:pt x="52" y="103"/>
                  </a:cubicBezTo>
                  <a:cubicBezTo>
                    <a:pt x="52" y="102"/>
                    <a:pt x="53" y="102"/>
                    <a:pt x="52" y="102"/>
                  </a:cubicBezTo>
                  <a:cubicBezTo>
                    <a:pt x="53" y="102"/>
                    <a:pt x="53" y="102"/>
                    <a:pt x="54" y="102"/>
                  </a:cubicBezTo>
                  <a:cubicBezTo>
                    <a:pt x="54" y="103"/>
                    <a:pt x="55" y="103"/>
                    <a:pt x="54" y="103"/>
                  </a:cubicBezTo>
                  <a:cubicBezTo>
                    <a:pt x="55" y="103"/>
                    <a:pt x="54" y="103"/>
                    <a:pt x="54" y="103"/>
                  </a:cubicBezTo>
                  <a:cubicBezTo>
                    <a:pt x="54" y="103"/>
                    <a:pt x="54" y="104"/>
                    <a:pt x="54" y="104"/>
                  </a:cubicBezTo>
                  <a:cubicBezTo>
                    <a:pt x="55" y="104"/>
                    <a:pt x="56" y="104"/>
                    <a:pt x="56" y="105"/>
                  </a:cubicBezTo>
                  <a:cubicBezTo>
                    <a:pt x="56" y="106"/>
                    <a:pt x="56" y="106"/>
                    <a:pt x="55" y="106"/>
                  </a:cubicBezTo>
                  <a:cubicBezTo>
                    <a:pt x="55" y="105"/>
                    <a:pt x="55" y="105"/>
                    <a:pt x="54" y="104"/>
                  </a:cubicBezTo>
                  <a:cubicBezTo>
                    <a:pt x="54" y="105"/>
                    <a:pt x="54" y="105"/>
                    <a:pt x="54" y="106"/>
                  </a:cubicBezTo>
                  <a:close/>
                  <a:moveTo>
                    <a:pt x="56" y="103"/>
                  </a:moveTo>
                  <a:cubicBezTo>
                    <a:pt x="56" y="103"/>
                    <a:pt x="56" y="103"/>
                    <a:pt x="57" y="104"/>
                  </a:cubicBezTo>
                  <a:cubicBezTo>
                    <a:pt x="56" y="104"/>
                    <a:pt x="56" y="104"/>
                    <a:pt x="56" y="103"/>
                  </a:cubicBezTo>
                  <a:close/>
                  <a:moveTo>
                    <a:pt x="49" y="102"/>
                  </a:moveTo>
                  <a:cubicBezTo>
                    <a:pt x="50" y="102"/>
                    <a:pt x="51" y="103"/>
                    <a:pt x="52" y="104"/>
                  </a:cubicBezTo>
                  <a:cubicBezTo>
                    <a:pt x="51" y="104"/>
                    <a:pt x="51" y="104"/>
                    <a:pt x="51" y="104"/>
                  </a:cubicBezTo>
                  <a:cubicBezTo>
                    <a:pt x="50" y="103"/>
                    <a:pt x="49" y="103"/>
                    <a:pt x="49" y="103"/>
                  </a:cubicBezTo>
                  <a:cubicBezTo>
                    <a:pt x="49" y="102"/>
                    <a:pt x="49" y="102"/>
                    <a:pt x="49" y="102"/>
                  </a:cubicBezTo>
                  <a:close/>
                  <a:moveTo>
                    <a:pt x="50" y="101"/>
                  </a:moveTo>
                  <a:cubicBezTo>
                    <a:pt x="50" y="100"/>
                    <a:pt x="50" y="101"/>
                    <a:pt x="50" y="101"/>
                  </a:cubicBezTo>
                  <a:cubicBezTo>
                    <a:pt x="49" y="101"/>
                    <a:pt x="50" y="101"/>
                    <a:pt x="50" y="101"/>
                  </a:cubicBezTo>
                  <a:close/>
                  <a:moveTo>
                    <a:pt x="49" y="99"/>
                  </a:moveTo>
                  <a:cubicBezTo>
                    <a:pt x="50" y="99"/>
                    <a:pt x="50" y="100"/>
                    <a:pt x="50" y="100"/>
                  </a:cubicBezTo>
                  <a:cubicBezTo>
                    <a:pt x="49" y="100"/>
                    <a:pt x="49" y="99"/>
                    <a:pt x="49" y="99"/>
                  </a:cubicBezTo>
                  <a:close/>
                  <a:moveTo>
                    <a:pt x="51" y="101"/>
                  </a:moveTo>
                  <a:cubicBezTo>
                    <a:pt x="52" y="101"/>
                    <a:pt x="52" y="101"/>
                    <a:pt x="52" y="101"/>
                  </a:cubicBezTo>
                  <a:cubicBezTo>
                    <a:pt x="51" y="101"/>
                    <a:pt x="51" y="101"/>
                    <a:pt x="51" y="101"/>
                  </a:cubicBezTo>
                  <a:close/>
                  <a:moveTo>
                    <a:pt x="48" y="103"/>
                  </a:moveTo>
                  <a:cubicBezTo>
                    <a:pt x="47" y="103"/>
                    <a:pt x="46" y="103"/>
                    <a:pt x="46" y="102"/>
                  </a:cubicBezTo>
                  <a:cubicBezTo>
                    <a:pt x="47" y="102"/>
                    <a:pt x="47" y="101"/>
                    <a:pt x="47" y="102"/>
                  </a:cubicBezTo>
                  <a:cubicBezTo>
                    <a:pt x="47" y="101"/>
                    <a:pt x="47" y="101"/>
                    <a:pt x="47" y="101"/>
                  </a:cubicBezTo>
                  <a:cubicBezTo>
                    <a:pt x="45" y="101"/>
                    <a:pt x="45" y="100"/>
                    <a:pt x="45" y="98"/>
                  </a:cubicBezTo>
                  <a:cubicBezTo>
                    <a:pt x="45" y="98"/>
                    <a:pt x="45" y="98"/>
                    <a:pt x="45" y="98"/>
                  </a:cubicBezTo>
                  <a:cubicBezTo>
                    <a:pt x="45" y="97"/>
                    <a:pt x="45" y="97"/>
                    <a:pt x="45" y="97"/>
                  </a:cubicBezTo>
                  <a:cubicBezTo>
                    <a:pt x="45" y="97"/>
                    <a:pt x="45" y="97"/>
                    <a:pt x="45" y="96"/>
                  </a:cubicBezTo>
                  <a:cubicBezTo>
                    <a:pt x="45" y="96"/>
                    <a:pt x="45" y="97"/>
                    <a:pt x="45" y="97"/>
                  </a:cubicBezTo>
                  <a:cubicBezTo>
                    <a:pt x="45" y="96"/>
                    <a:pt x="44" y="95"/>
                    <a:pt x="44" y="95"/>
                  </a:cubicBezTo>
                  <a:cubicBezTo>
                    <a:pt x="46" y="95"/>
                    <a:pt x="46" y="96"/>
                    <a:pt x="47" y="98"/>
                  </a:cubicBezTo>
                  <a:cubicBezTo>
                    <a:pt x="46" y="98"/>
                    <a:pt x="46" y="97"/>
                    <a:pt x="45" y="98"/>
                  </a:cubicBezTo>
                  <a:cubicBezTo>
                    <a:pt x="46" y="99"/>
                    <a:pt x="46" y="100"/>
                    <a:pt x="47" y="100"/>
                  </a:cubicBezTo>
                  <a:cubicBezTo>
                    <a:pt x="47" y="101"/>
                    <a:pt x="47" y="102"/>
                    <a:pt x="48" y="102"/>
                  </a:cubicBezTo>
                  <a:cubicBezTo>
                    <a:pt x="48" y="102"/>
                    <a:pt x="48" y="102"/>
                    <a:pt x="47" y="102"/>
                  </a:cubicBezTo>
                  <a:cubicBezTo>
                    <a:pt x="47" y="103"/>
                    <a:pt x="48" y="103"/>
                    <a:pt x="48" y="103"/>
                  </a:cubicBezTo>
                  <a:close/>
                  <a:moveTo>
                    <a:pt x="44" y="98"/>
                  </a:moveTo>
                  <a:cubicBezTo>
                    <a:pt x="44" y="98"/>
                    <a:pt x="44" y="99"/>
                    <a:pt x="44" y="99"/>
                  </a:cubicBezTo>
                  <a:cubicBezTo>
                    <a:pt x="44" y="99"/>
                    <a:pt x="44" y="99"/>
                    <a:pt x="44" y="98"/>
                  </a:cubicBezTo>
                  <a:cubicBezTo>
                    <a:pt x="44" y="98"/>
                    <a:pt x="44" y="98"/>
                    <a:pt x="44" y="98"/>
                  </a:cubicBezTo>
                  <a:close/>
                  <a:moveTo>
                    <a:pt x="48" y="103"/>
                  </a:moveTo>
                  <a:cubicBezTo>
                    <a:pt x="48" y="103"/>
                    <a:pt x="49" y="104"/>
                    <a:pt x="48" y="105"/>
                  </a:cubicBezTo>
                  <a:cubicBezTo>
                    <a:pt x="48" y="104"/>
                    <a:pt x="48" y="104"/>
                    <a:pt x="48" y="103"/>
                  </a:cubicBezTo>
                  <a:close/>
                  <a:moveTo>
                    <a:pt x="43" y="97"/>
                  </a:moveTo>
                  <a:cubicBezTo>
                    <a:pt x="43" y="97"/>
                    <a:pt x="43" y="98"/>
                    <a:pt x="43" y="98"/>
                  </a:cubicBezTo>
                  <a:cubicBezTo>
                    <a:pt x="43" y="98"/>
                    <a:pt x="42" y="98"/>
                    <a:pt x="43" y="97"/>
                  </a:cubicBezTo>
                  <a:cubicBezTo>
                    <a:pt x="41" y="97"/>
                    <a:pt x="41" y="95"/>
                    <a:pt x="41" y="94"/>
                  </a:cubicBezTo>
                  <a:cubicBezTo>
                    <a:pt x="41" y="94"/>
                    <a:pt x="41" y="94"/>
                    <a:pt x="41" y="94"/>
                  </a:cubicBezTo>
                  <a:cubicBezTo>
                    <a:pt x="41" y="94"/>
                    <a:pt x="41" y="94"/>
                    <a:pt x="41" y="93"/>
                  </a:cubicBezTo>
                  <a:cubicBezTo>
                    <a:pt x="41" y="93"/>
                    <a:pt x="41" y="94"/>
                    <a:pt x="41" y="93"/>
                  </a:cubicBezTo>
                  <a:cubicBezTo>
                    <a:pt x="40" y="93"/>
                    <a:pt x="41" y="94"/>
                    <a:pt x="40" y="94"/>
                  </a:cubicBezTo>
                  <a:cubicBezTo>
                    <a:pt x="39" y="94"/>
                    <a:pt x="40" y="92"/>
                    <a:pt x="39" y="92"/>
                  </a:cubicBezTo>
                  <a:cubicBezTo>
                    <a:pt x="39" y="91"/>
                    <a:pt x="38" y="91"/>
                    <a:pt x="38" y="90"/>
                  </a:cubicBezTo>
                  <a:cubicBezTo>
                    <a:pt x="39" y="90"/>
                    <a:pt x="39" y="89"/>
                    <a:pt x="39" y="89"/>
                  </a:cubicBezTo>
                  <a:cubicBezTo>
                    <a:pt x="39" y="88"/>
                    <a:pt x="39" y="86"/>
                    <a:pt x="39" y="85"/>
                  </a:cubicBezTo>
                  <a:cubicBezTo>
                    <a:pt x="39" y="85"/>
                    <a:pt x="39" y="86"/>
                    <a:pt x="39" y="86"/>
                  </a:cubicBezTo>
                  <a:cubicBezTo>
                    <a:pt x="40" y="85"/>
                    <a:pt x="40" y="85"/>
                    <a:pt x="39" y="84"/>
                  </a:cubicBezTo>
                  <a:cubicBezTo>
                    <a:pt x="39" y="84"/>
                    <a:pt x="39" y="85"/>
                    <a:pt x="38" y="85"/>
                  </a:cubicBezTo>
                  <a:cubicBezTo>
                    <a:pt x="38" y="84"/>
                    <a:pt x="38" y="84"/>
                    <a:pt x="38" y="84"/>
                  </a:cubicBezTo>
                  <a:cubicBezTo>
                    <a:pt x="38" y="85"/>
                    <a:pt x="39" y="86"/>
                    <a:pt x="38" y="86"/>
                  </a:cubicBezTo>
                  <a:cubicBezTo>
                    <a:pt x="37" y="85"/>
                    <a:pt x="38" y="82"/>
                    <a:pt x="38" y="81"/>
                  </a:cubicBezTo>
                  <a:cubicBezTo>
                    <a:pt x="39" y="81"/>
                    <a:pt x="38" y="81"/>
                    <a:pt x="39" y="81"/>
                  </a:cubicBezTo>
                  <a:cubicBezTo>
                    <a:pt x="39" y="81"/>
                    <a:pt x="39" y="80"/>
                    <a:pt x="39" y="80"/>
                  </a:cubicBezTo>
                  <a:cubicBezTo>
                    <a:pt x="39" y="80"/>
                    <a:pt x="38" y="80"/>
                    <a:pt x="39" y="80"/>
                  </a:cubicBezTo>
                  <a:cubicBezTo>
                    <a:pt x="38" y="80"/>
                    <a:pt x="38" y="80"/>
                    <a:pt x="38" y="81"/>
                  </a:cubicBezTo>
                  <a:cubicBezTo>
                    <a:pt x="37" y="81"/>
                    <a:pt x="38" y="83"/>
                    <a:pt x="37" y="83"/>
                  </a:cubicBezTo>
                  <a:cubicBezTo>
                    <a:pt x="36" y="84"/>
                    <a:pt x="36" y="84"/>
                    <a:pt x="36" y="85"/>
                  </a:cubicBezTo>
                  <a:cubicBezTo>
                    <a:pt x="36" y="85"/>
                    <a:pt x="36" y="85"/>
                    <a:pt x="36" y="86"/>
                  </a:cubicBezTo>
                  <a:cubicBezTo>
                    <a:pt x="36" y="86"/>
                    <a:pt x="36" y="87"/>
                    <a:pt x="37" y="87"/>
                  </a:cubicBezTo>
                  <a:cubicBezTo>
                    <a:pt x="37" y="87"/>
                    <a:pt x="37" y="87"/>
                    <a:pt x="37" y="86"/>
                  </a:cubicBezTo>
                  <a:cubicBezTo>
                    <a:pt x="38" y="87"/>
                    <a:pt x="38" y="88"/>
                    <a:pt x="38" y="89"/>
                  </a:cubicBezTo>
                  <a:cubicBezTo>
                    <a:pt x="37" y="89"/>
                    <a:pt x="37" y="88"/>
                    <a:pt x="37" y="88"/>
                  </a:cubicBezTo>
                  <a:cubicBezTo>
                    <a:pt x="37" y="88"/>
                    <a:pt x="37" y="88"/>
                    <a:pt x="37" y="88"/>
                  </a:cubicBezTo>
                  <a:cubicBezTo>
                    <a:pt x="36" y="88"/>
                    <a:pt x="37" y="89"/>
                    <a:pt x="37" y="90"/>
                  </a:cubicBezTo>
                  <a:cubicBezTo>
                    <a:pt x="37" y="90"/>
                    <a:pt x="37" y="90"/>
                    <a:pt x="37" y="90"/>
                  </a:cubicBezTo>
                  <a:cubicBezTo>
                    <a:pt x="37" y="92"/>
                    <a:pt x="37" y="93"/>
                    <a:pt x="37" y="94"/>
                  </a:cubicBezTo>
                  <a:cubicBezTo>
                    <a:pt x="36" y="94"/>
                    <a:pt x="36" y="93"/>
                    <a:pt x="35" y="93"/>
                  </a:cubicBezTo>
                  <a:cubicBezTo>
                    <a:pt x="36" y="90"/>
                    <a:pt x="36" y="88"/>
                    <a:pt x="35" y="86"/>
                  </a:cubicBezTo>
                  <a:cubicBezTo>
                    <a:pt x="36" y="83"/>
                    <a:pt x="36" y="78"/>
                    <a:pt x="38" y="75"/>
                  </a:cubicBezTo>
                  <a:cubicBezTo>
                    <a:pt x="39" y="75"/>
                    <a:pt x="39" y="74"/>
                    <a:pt x="40" y="73"/>
                  </a:cubicBezTo>
                  <a:cubicBezTo>
                    <a:pt x="41" y="74"/>
                    <a:pt x="40" y="76"/>
                    <a:pt x="40" y="76"/>
                  </a:cubicBezTo>
                  <a:cubicBezTo>
                    <a:pt x="40" y="76"/>
                    <a:pt x="41" y="77"/>
                    <a:pt x="40" y="78"/>
                  </a:cubicBezTo>
                  <a:cubicBezTo>
                    <a:pt x="40" y="78"/>
                    <a:pt x="40" y="78"/>
                    <a:pt x="40" y="78"/>
                  </a:cubicBezTo>
                  <a:cubicBezTo>
                    <a:pt x="40" y="79"/>
                    <a:pt x="39" y="80"/>
                    <a:pt x="39" y="80"/>
                  </a:cubicBezTo>
                  <a:cubicBezTo>
                    <a:pt x="39" y="81"/>
                    <a:pt x="40" y="81"/>
                    <a:pt x="40" y="80"/>
                  </a:cubicBezTo>
                  <a:cubicBezTo>
                    <a:pt x="40" y="81"/>
                    <a:pt x="40" y="81"/>
                    <a:pt x="41" y="82"/>
                  </a:cubicBezTo>
                  <a:cubicBezTo>
                    <a:pt x="40" y="82"/>
                    <a:pt x="40" y="83"/>
                    <a:pt x="40" y="83"/>
                  </a:cubicBezTo>
                  <a:cubicBezTo>
                    <a:pt x="40" y="83"/>
                    <a:pt x="40" y="83"/>
                    <a:pt x="41" y="83"/>
                  </a:cubicBezTo>
                  <a:cubicBezTo>
                    <a:pt x="40" y="83"/>
                    <a:pt x="41" y="84"/>
                    <a:pt x="41" y="85"/>
                  </a:cubicBezTo>
                  <a:cubicBezTo>
                    <a:pt x="41" y="85"/>
                    <a:pt x="40" y="85"/>
                    <a:pt x="40" y="85"/>
                  </a:cubicBezTo>
                  <a:cubicBezTo>
                    <a:pt x="40" y="86"/>
                    <a:pt x="40" y="86"/>
                    <a:pt x="40" y="87"/>
                  </a:cubicBezTo>
                  <a:cubicBezTo>
                    <a:pt x="41" y="87"/>
                    <a:pt x="41" y="87"/>
                    <a:pt x="41" y="87"/>
                  </a:cubicBezTo>
                  <a:cubicBezTo>
                    <a:pt x="41" y="88"/>
                    <a:pt x="42" y="88"/>
                    <a:pt x="41" y="88"/>
                  </a:cubicBezTo>
                  <a:cubicBezTo>
                    <a:pt x="42" y="88"/>
                    <a:pt x="42" y="87"/>
                    <a:pt x="43" y="88"/>
                  </a:cubicBezTo>
                  <a:cubicBezTo>
                    <a:pt x="42" y="88"/>
                    <a:pt x="43" y="89"/>
                    <a:pt x="43" y="89"/>
                  </a:cubicBezTo>
                  <a:cubicBezTo>
                    <a:pt x="43" y="89"/>
                    <a:pt x="42" y="89"/>
                    <a:pt x="42" y="88"/>
                  </a:cubicBezTo>
                  <a:cubicBezTo>
                    <a:pt x="42" y="88"/>
                    <a:pt x="42" y="88"/>
                    <a:pt x="42" y="88"/>
                  </a:cubicBezTo>
                  <a:cubicBezTo>
                    <a:pt x="42" y="89"/>
                    <a:pt x="42" y="90"/>
                    <a:pt x="42" y="90"/>
                  </a:cubicBezTo>
                  <a:cubicBezTo>
                    <a:pt x="42" y="91"/>
                    <a:pt x="42" y="91"/>
                    <a:pt x="42" y="91"/>
                  </a:cubicBezTo>
                  <a:cubicBezTo>
                    <a:pt x="42" y="91"/>
                    <a:pt x="42" y="91"/>
                    <a:pt x="43" y="91"/>
                  </a:cubicBezTo>
                  <a:cubicBezTo>
                    <a:pt x="43" y="91"/>
                    <a:pt x="43" y="92"/>
                    <a:pt x="43" y="92"/>
                  </a:cubicBezTo>
                  <a:cubicBezTo>
                    <a:pt x="43" y="93"/>
                    <a:pt x="43" y="93"/>
                    <a:pt x="43" y="94"/>
                  </a:cubicBezTo>
                  <a:cubicBezTo>
                    <a:pt x="43" y="94"/>
                    <a:pt x="43" y="94"/>
                    <a:pt x="43" y="94"/>
                  </a:cubicBezTo>
                  <a:cubicBezTo>
                    <a:pt x="43" y="95"/>
                    <a:pt x="43" y="95"/>
                    <a:pt x="43" y="95"/>
                  </a:cubicBezTo>
                  <a:cubicBezTo>
                    <a:pt x="43" y="96"/>
                    <a:pt x="43" y="96"/>
                    <a:pt x="42" y="96"/>
                  </a:cubicBezTo>
                  <a:cubicBezTo>
                    <a:pt x="43" y="96"/>
                    <a:pt x="43" y="97"/>
                    <a:pt x="43" y="97"/>
                  </a:cubicBezTo>
                  <a:close/>
                  <a:moveTo>
                    <a:pt x="38" y="68"/>
                  </a:moveTo>
                  <a:cubicBezTo>
                    <a:pt x="38" y="67"/>
                    <a:pt x="39" y="67"/>
                    <a:pt x="39" y="66"/>
                  </a:cubicBezTo>
                  <a:cubicBezTo>
                    <a:pt x="39" y="66"/>
                    <a:pt x="39" y="66"/>
                    <a:pt x="40" y="66"/>
                  </a:cubicBezTo>
                  <a:cubicBezTo>
                    <a:pt x="40" y="67"/>
                    <a:pt x="39" y="68"/>
                    <a:pt x="38" y="68"/>
                  </a:cubicBezTo>
                  <a:close/>
                  <a:moveTo>
                    <a:pt x="43" y="68"/>
                  </a:moveTo>
                  <a:cubicBezTo>
                    <a:pt x="43" y="67"/>
                    <a:pt x="43" y="67"/>
                    <a:pt x="43" y="67"/>
                  </a:cubicBezTo>
                  <a:cubicBezTo>
                    <a:pt x="43" y="66"/>
                    <a:pt x="43" y="66"/>
                    <a:pt x="44" y="66"/>
                  </a:cubicBezTo>
                  <a:cubicBezTo>
                    <a:pt x="44" y="66"/>
                    <a:pt x="44" y="66"/>
                    <a:pt x="45" y="66"/>
                  </a:cubicBezTo>
                  <a:cubicBezTo>
                    <a:pt x="45" y="66"/>
                    <a:pt x="45" y="66"/>
                    <a:pt x="46" y="66"/>
                  </a:cubicBezTo>
                  <a:cubicBezTo>
                    <a:pt x="46" y="65"/>
                    <a:pt x="47" y="63"/>
                    <a:pt x="48" y="63"/>
                  </a:cubicBezTo>
                  <a:cubicBezTo>
                    <a:pt x="48" y="62"/>
                    <a:pt x="48" y="62"/>
                    <a:pt x="48" y="62"/>
                  </a:cubicBezTo>
                  <a:cubicBezTo>
                    <a:pt x="49" y="62"/>
                    <a:pt x="50" y="62"/>
                    <a:pt x="50" y="63"/>
                  </a:cubicBezTo>
                  <a:cubicBezTo>
                    <a:pt x="50" y="63"/>
                    <a:pt x="48" y="63"/>
                    <a:pt x="49" y="64"/>
                  </a:cubicBezTo>
                  <a:cubicBezTo>
                    <a:pt x="48" y="64"/>
                    <a:pt x="48" y="65"/>
                    <a:pt x="47" y="65"/>
                  </a:cubicBezTo>
                  <a:cubicBezTo>
                    <a:pt x="47" y="65"/>
                    <a:pt x="48" y="65"/>
                    <a:pt x="48" y="66"/>
                  </a:cubicBezTo>
                  <a:cubicBezTo>
                    <a:pt x="48" y="67"/>
                    <a:pt x="47" y="68"/>
                    <a:pt x="46" y="69"/>
                  </a:cubicBezTo>
                  <a:cubicBezTo>
                    <a:pt x="46" y="69"/>
                    <a:pt x="46" y="69"/>
                    <a:pt x="46" y="69"/>
                  </a:cubicBezTo>
                  <a:cubicBezTo>
                    <a:pt x="45" y="70"/>
                    <a:pt x="45" y="72"/>
                    <a:pt x="43" y="74"/>
                  </a:cubicBezTo>
                  <a:cubicBezTo>
                    <a:pt x="43" y="74"/>
                    <a:pt x="43" y="73"/>
                    <a:pt x="43" y="73"/>
                  </a:cubicBezTo>
                  <a:cubicBezTo>
                    <a:pt x="43" y="74"/>
                    <a:pt x="43" y="75"/>
                    <a:pt x="42" y="75"/>
                  </a:cubicBezTo>
                  <a:cubicBezTo>
                    <a:pt x="42" y="75"/>
                    <a:pt x="42" y="75"/>
                    <a:pt x="42" y="75"/>
                  </a:cubicBezTo>
                  <a:cubicBezTo>
                    <a:pt x="41" y="75"/>
                    <a:pt x="41" y="75"/>
                    <a:pt x="41" y="75"/>
                  </a:cubicBezTo>
                  <a:cubicBezTo>
                    <a:pt x="41" y="76"/>
                    <a:pt x="41" y="76"/>
                    <a:pt x="41" y="76"/>
                  </a:cubicBezTo>
                  <a:cubicBezTo>
                    <a:pt x="41" y="76"/>
                    <a:pt x="41" y="76"/>
                    <a:pt x="41" y="76"/>
                  </a:cubicBezTo>
                  <a:cubicBezTo>
                    <a:pt x="41" y="75"/>
                    <a:pt x="41" y="75"/>
                    <a:pt x="41" y="74"/>
                  </a:cubicBezTo>
                  <a:cubicBezTo>
                    <a:pt x="41" y="74"/>
                    <a:pt x="41" y="73"/>
                    <a:pt x="40" y="73"/>
                  </a:cubicBezTo>
                  <a:cubicBezTo>
                    <a:pt x="41" y="72"/>
                    <a:pt x="41" y="71"/>
                    <a:pt x="42" y="70"/>
                  </a:cubicBezTo>
                  <a:cubicBezTo>
                    <a:pt x="41" y="69"/>
                    <a:pt x="42" y="68"/>
                    <a:pt x="43" y="68"/>
                  </a:cubicBezTo>
                  <a:close/>
                  <a:moveTo>
                    <a:pt x="48" y="55"/>
                  </a:moveTo>
                  <a:cubicBezTo>
                    <a:pt x="47" y="55"/>
                    <a:pt x="47" y="55"/>
                    <a:pt x="47" y="55"/>
                  </a:cubicBezTo>
                  <a:cubicBezTo>
                    <a:pt x="47" y="55"/>
                    <a:pt x="47" y="55"/>
                    <a:pt x="47" y="54"/>
                  </a:cubicBezTo>
                  <a:cubicBezTo>
                    <a:pt x="48" y="54"/>
                    <a:pt x="48" y="55"/>
                    <a:pt x="48" y="55"/>
                  </a:cubicBezTo>
                  <a:close/>
                  <a:moveTo>
                    <a:pt x="49" y="53"/>
                  </a:moveTo>
                  <a:cubicBezTo>
                    <a:pt x="48" y="53"/>
                    <a:pt x="48" y="53"/>
                    <a:pt x="47" y="53"/>
                  </a:cubicBezTo>
                  <a:cubicBezTo>
                    <a:pt x="47" y="52"/>
                    <a:pt x="49" y="51"/>
                    <a:pt x="49" y="53"/>
                  </a:cubicBezTo>
                  <a:close/>
                  <a:moveTo>
                    <a:pt x="49" y="55"/>
                  </a:moveTo>
                  <a:cubicBezTo>
                    <a:pt x="50" y="55"/>
                    <a:pt x="50" y="54"/>
                    <a:pt x="50" y="54"/>
                  </a:cubicBezTo>
                  <a:cubicBezTo>
                    <a:pt x="50" y="53"/>
                    <a:pt x="50" y="53"/>
                    <a:pt x="50" y="53"/>
                  </a:cubicBezTo>
                  <a:cubicBezTo>
                    <a:pt x="52" y="52"/>
                    <a:pt x="54" y="51"/>
                    <a:pt x="56" y="50"/>
                  </a:cubicBezTo>
                  <a:cubicBezTo>
                    <a:pt x="56" y="51"/>
                    <a:pt x="55" y="50"/>
                    <a:pt x="55" y="51"/>
                  </a:cubicBezTo>
                  <a:cubicBezTo>
                    <a:pt x="56" y="51"/>
                    <a:pt x="56" y="51"/>
                    <a:pt x="57" y="50"/>
                  </a:cubicBezTo>
                  <a:cubicBezTo>
                    <a:pt x="57" y="50"/>
                    <a:pt x="57" y="50"/>
                    <a:pt x="58" y="50"/>
                  </a:cubicBezTo>
                  <a:cubicBezTo>
                    <a:pt x="59" y="50"/>
                    <a:pt x="59" y="51"/>
                    <a:pt x="60" y="50"/>
                  </a:cubicBezTo>
                  <a:cubicBezTo>
                    <a:pt x="59" y="52"/>
                    <a:pt x="56" y="52"/>
                    <a:pt x="54" y="53"/>
                  </a:cubicBezTo>
                  <a:cubicBezTo>
                    <a:pt x="54" y="53"/>
                    <a:pt x="54" y="53"/>
                    <a:pt x="54" y="54"/>
                  </a:cubicBezTo>
                  <a:cubicBezTo>
                    <a:pt x="53" y="54"/>
                    <a:pt x="53" y="55"/>
                    <a:pt x="52" y="55"/>
                  </a:cubicBezTo>
                  <a:cubicBezTo>
                    <a:pt x="52" y="55"/>
                    <a:pt x="52" y="55"/>
                    <a:pt x="52" y="55"/>
                  </a:cubicBezTo>
                  <a:cubicBezTo>
                    <a:pt x="52" y="55"/>
                    <a:pt x="52" y="56"/>
                    <a:pt x="51" y="56"/>
                  </a:cubicBezTo>
                  <a:cubicBezTo>
                    <a:pt x="51" y="56"/>
                    <a:pt x="51" y="55"/>
                    <a:pt x="50" y="55"/>
                  </a:cubicBezTo>
                  <a:cubicBezTo>
                    <a:pt x="50" y="56"/>
                    <a:pt x="50" y="56"/>
                    <a:pt x="50" y="56"/>
                  </a:cubicBezTo>
                  <a:cubicBezTo>
                    <a:pt x="49" y="56"/>
                    <a:pt x="49" y="57"/>
                    <a:pt x="48" y="57"/>
                  </a:cubicBezTo>
                  <a:cubicBezTo>
                    <a:pt x="49" y="57"/>
                    <a:pt x="49" y="57"/>
                    <a:pt x="49" y="57"/>
                  </a:cubicBezTo>
                  <a:cubicBezTo>
                    <a:pt x="49" y="58"/>
                    <a:pt x="48" y="58"/>
                    <a:pt x="48" y="59"/>
                  </a:cubicBezTo>
                  <a:cubicBezTo>
                    <a:pt x="48" y="60"/>
                    <a:pt x="48" y="60"/>
                    <a:pt x="48" y="60"/>
                  </a:cubicBezTo>
                  <a:cubicBezTo>
                    <a:pt x="49" y="60"/>
                    <a:pt x="49" y="60"/>
                    <a:pt x="49" y="60"/>
                  </a:cubicBezTo>
                  <a:cubicBezTo>
                    <a:pt x="49" y="60"/>
                    <a:pt x="49" y="59"/>
                    <a:pt x="49" y="59"/>
                  </a:cubicBezTo>
                  <a:cubicBezTo>
                    <a:pt x="50" y="59"/>
                    <a:pt x="50" y="59"/>
                    <a:pt x="50" y="58"/>
                  </a:cubicBezTo>
                  <a:cubicBezTo>
                    <a:pt x="51" y="58"/>
                    <a:pt x="50" y="57"/>
                    <a:pt x="51" y="57"/>
                  </a:cubicBezTo>
                  <a:cubicBezTo>
                    <a:pt x="52" y="57"/>
                    <a:pt x="52" y="57"/>
                    <a:pt x="53" y="57"/>
                  </a:cubicBezTo>
                  <a:cubicBezTo>
                    <a:pt x="53" y="57"/>
                    <a:pt x="53" y="58"/>
                    <a:pt x="52" y="58"/>
                  </a:cubicBezTo>
                  <a:cubicBezTo>
                    <a:pt x="51" y="59"/>
                    <a:pt x="50" y="59"/>
                    <a:pt x="49" y="59"/>
                  </a:cubicBezTo>
                  <a:cubicBezTo>
                    <a:pt x="49" y="60"/>
                    <a:pt x="49" y="60"/>
                    <a:pt x="49" y="60"/>
                  </a:cubicBezTo>
                  <a:cubicBezTo>
                    <a:pt x="49" y="60"/>
                    <a:pt x="50" y="60"/>
                    <a:pt x="49" y="61"/>
                  </a:cubicBezTo>
                  <a:cubicBezTo>
                    <a:pt x="49" y="61"/>
                    <a:pt x="49" y="61"/>
                    <a:pt x="49" y="61"/>
                  </a:cubicBezTo>
                  <a:cubicBezTo>
                    <a:pt x="49" y="61"/>
                    <a:pt x="49" y="60"/>
                    <a:pt x="48" y="60"/>
                  </a:cubicBezTo>
                  <a:cubicBezTo>
                    <a:pt x="48" y="60"/>
                    <a:pt x="48" y="61"/>
                    <a:pt x="48" y="61"/>
                  </a:cubicBezTo>
                  <a:cubicBezTo>
                    <a:pt x="48" y="61"/>
                    <a:pt x="48" y="62"/>
                    <a:pt x="48" y="62"/>
                  </a:cubicBezTo>
                  <a:cubicBezTo>
                    <a:pt x="48" y="61"/>
                    <a:pt x="48" y="61"/>
                    <a:pt x="48" y="61"/>
                  </a:cubicBezTo>
                  <a:cubicBezTo>
                    <a:pt x="47" y="61"/>
                    <a:pt x="47" y="62"/>
                    <a:pt x="46" y="63"/>
                  </a:cubicBezTo>
                  <a:cubicBezTo>
                    <a:pt x="45" y="63"/>
                    <a:pt x="45" y="64"/>
                    <a:pt x="44" y="64"/>
                  </a:cubicBezTo>
                  <a:cubicBezTo>
                    <a:pt x="44" y="63"/>
                    <a:pt x="45" y="62"/>
                    <a:pt x="45" y="61"/>
                  </a:cubicBezTo>
                  <a:cubicBezTo>
                    <a:pt x="45" y="61"/>
                    <a:pt x="45" y="61"/>
                    <a:pt x="45" y="61"/>
                  </a:cubicBezTo>
                  <a:cubicBezTo>
                    <a:pt x="46" y="59"/>
                    <a:pt x="48" y="57"/>
                    <a:pt x="49" y="55"/>
                  </a:cubicBezTo>
                  <a:close/>
                  <a:moveTo>
                    <a:pt x="58" y="48"/>
                  </a:moveTo>
                  <a:cubicBezTo>
                    <a:pt x="58" y="48"/>
                    <a:pt x="58" y="48"/>
                    <a:pt x="58" y="47"/>
                  </a:cubicBezTo>
                  <a:cubicBezTo>
                    <a:pt x="58" y="47"/>
                    <a:pt x="58" y="47"/>
                    <a:pt x="58" y="47"/>
                  </a:cubicBezTo>
                  <a:cubicBezTo>
                    <a:pt x="58" y="48"/>
                    <a:pt x="58" y="48"/>
                    <a:pt x="58" y="48"/>
                  </a:cubicBezTo>
                  <a:close/>
                  <a:moveTo>
                    <a:pt x="62" y="54"/>
                  </a:moveTo>
                  <a:cubicBezTo>
                    <a:pt x="61" y="55"/>
                    <a:pt x="60" y="55"/>
                    <a:pt x="59" y="55"/>
                  </a:cubicBezTo>
                  <a:cubicBezTo>
                    <a:pt x="58" y="55"/>
                    <a:pt x="58" y="56"/>
                    <a:pt x="58" y="55"/>
                  </a:cubicBezTo>
                  <a:cubicBezTo>
                    <a:pt x="58" y="55"/>
                    <a:pt x="58" y="55"/>
                    <a:pt x="58" y="55"/>
                  </a:cubicBezTo>
                  <a:cubicBezTo>
                    <a:pt x="59" y="54"/>
                    <a:pt x="60" y="54"/>
                    <a:pt x="62" y="54"/>
                  </a:cubicBezTo>
                  <a:close/>
                  <a:moveTo>
                    <a:pt x="59" y="53"/>
                  </a:moveTo>
                  <a:cubicBezTo>
                    <a:pt x="59" y="53"/>
                    <a:pt x="60" y="53"/>
                    <a:pt x="60" y="53"/>
                  </a:cubicBezTo>
                  <a:cubicBezTo>
                    <a:pt x="60" y="53"/>
                    <a:pt x="59" y="53"/>
                    <a:pt x="59" y="53"/>
                  </a:cubicBezTo>
                  <a:cubicBezTo>
                    <a:pt x="59" y="53"/>
                    <a:pt x="59" y="53"/>
                    <a:pt x="59" y="53"/>
                  </a:cubicBezTo>
                  <a:close/>
                  <a:moveTo>
                    <a:pt x="57" y="55"/>
                  </a:moveTo>
                  <a:cubicBezTo>
                    <a:pt x="56" y="54"/>
                    <a:pt x="57" y="55"/>
                    <a:pt x="56" y="55"/>
                  </a:cubicBezTo>
                  <a:cubicBezTo>
                    <a:pt x="56" y="54"/>
                    <a:pt x="56" y="54"/>
                    <a:pt x="57" y="54"/>
                  </a:cubicBezTo>
                  <a:cubicBezTo>
                    <a:pt x="57" y="54"/>
                    <a:pt x="57" y="54"/>
                    <a:pt x="57" y="55"/>
                  </a:cubicBezTo>
                  <a:close/>
                  <a:moveTo>
                    <a:pt x="57" y="64"/>
                  </a:moveTo>
                  <a:cubicBezTo>
                    <a:pt x="58" y="63"/>
                    <a:pt x="60" y="62"/>
                    <a:pt x="61" y="63"/>
                  </a:cubicBezTo>
                  <a:cubicBezTo>
                    <a:pt x="61" y="63"/>
                    <a:pt x="60" y="63"/>
                    <a:pt x="60" y="64"/>
                  </a:cubicBezTo>
                  <a:cubicBezTo>
                    <a:pt x="60" y="64"/>
                    <a:pt x="61" y="64"/>
                    <a:pt x="61" y="64"/>
                  </a:cubicBezTo>
                  <a:cubicBezTo>
                    <a:pt x="61" y="64"/>
                    <a:pt x="62" y="64"/>
                    <a:pt x="63" y="64"/>
                  </a:cubicBezTo>
                  <a:cubicBezTo>
                    <a:pt x="63" y="63"/>
                    <a:pt x="63" y="63"/>
                    <a:pt x="63" y="63"/>
                  </a:cubicBezTo>
                  <a:cubicBezTo>
                    <a:pt x="63" y="63"/>
                    <a:pt x="63" y="63"/>
                    <a:pt x="63" y="63"/>
                  </a:cubicBezTo>
                  <a:cubicBezTo>
                    <a:pt x="64" y="63"/>
                    <a:pt x="64" y="64"/>
                    <a:pt x="65" y="64"/>
                  </a:cubicBezTo>
                  <a:cubicBezTo>
                    <a:pt x="65" y="64"/>
                    <a:pt x="65" y="65"/>
                    <a:pt x="65" y="65"/>
                  </a:cubicBezTo>
                  <a:cubicBezTo>
                    <a:pt x="63" y="65"/>
                    <a:pt x="61" y="66"/>
                    <a:pt x="59" y="66"/>
                  </a:cubicBezTo>
                  <a:cubicBezTo>
                    <a:pt x="59" y="66"/>
                    <a:pt x="59" y="66"/>
                    <a:pt x="59" y="66"/>
                  </a:cubicBezTo>
                  <a:cubicBezTo>
                    <a:pt x="59" y="66"/>
                    <a:pt x="59" y="66"/>
                    <a:pt x="59" y="66"/>
                  </a:cubicBezTo>
                  <a:cubicBezTo>
                    <a:pt x="58" y="66"/>
                    <a:pt x="58" y="66"/>
                    <a:pt x="57" y="66"/>
                  </a:cubicBezTo>
                  <a:cubicBezTo>
                    <a:pt x="57" y="67"/>
                    <a:pt x="57" y="67"/>
                    <a:pt x="57" y="67"/>
                  </a:cubicBezTo>
                  <a:cubicBezTo>
                    <a:pt x="57" y="67"/>
                    <a:pt x="58" y="67"/>
                    <a:pt x="58" y="67"/>
                  </a:cubicBezTo>
                  <a:cubicBezTo>
                    <a:pt x="57" y="68"/>
                    <a:pt x="57" y="69"/>
                    <a:pt x="56" y="69"/>
                  </a:cubicBezTo>
                  <a:cubicBezTo>
                    <a:pt x="56" y="69"/>
                    <a:pt x="56" y="69"/>
                    <a:pt x="56" y="68"/>
                  </a:cubicBezTo>
                  <a:cubicBezTo>
                    <a:pt x="56" y="68"/>
                    <a:pt x="55" y="68"/>
                    <a:pt x="55" y="69"/>
                  </a:cubicBezTo>
                  <a:cubicBezTo>
                    <a:pt x="56" y="70"/>
                    <a:pt x="55" y="70"/>
                    <a:pt x="54" y="71"/>
                  </a:cubicBezTo>
                  <a:cubicBezTo>
                    <a:pt x="54" y="71"/>
                    <a:pt x="54" y="71"/>
                    <a:pt x="54" y="71"/>
                  </a:cubicBezTo>
                  <a:cubicBezTo>
                    <a:pt x="54" y="71"/>
                    <a:pt x="55" y="69"/>
                    <a:pt x="54" y="69"/>
                  </a:cubicBezTo>
                  <a:cubicBezTo>
                    <a:pt x="54" y="69"/>
                    <a:pt x="54" y="69"/>
                    <a:pt x="54" y="69"/>
                  </a:cubicBezTo>
                  <a:cubicBezTo>
                    <a:pt x="53" y="68"/>
                    <a:pt x="54" y="67"/>
                    <a:pt x="54" y="66"/>
                  </a:cubicBezTo>
                  <a:cubicBezTo>
                    <a:pt x="54" y="66"/>
                    <a:pt x="54" y="66"/>
                    <a:pt x="53" y="66"/>
                  </a:cubicBezTo>
                  <a:cubicBezTo>
                    <a:pt x="53" y="66"/>
                    <a:pt x="54" y="65"/>
                    <a:pt x="55" y="66"/>
                  </a:cubicBezTo>
                  <a:cubicBezTo>
                    <a:pt x="55" y="65"/>
                    <a:pt x="55" y="65"/>
                    <a:pt x="55" y="65"/>
                  </a:cubicBezTo>
                  <a:cubicBezTo>
                    <a:pt x="56" y="65"/>
                    <a:pt x="56" y="64"/>
                    <a:pt x="57" y="64"/>
                  </a:cubicBezTo>
                  <a:close/>
                  <a:moveTo>
                    <a:pt x="55" y="63"/>
                  </a:moveTo>
                  <a:cubicBezTo>
                    <a:pt x="56" y="63"/>
                    <a:pt x="59" y="60"/>
                    <a:pt x="60" y="62"/>
                  </a:cubicBezTo>
                  <a:cubicBezTo>
                    <a:pt x="59" y="62"/>
                    <a:pt x="59" y="62"/>
                    <a:pt x="58" y="62"/>
                  </a:cubicBezTo>
                  <a:cubicBezTo>
                    <a:pt x="57" y="62"/>
                    <a:pt x="57" y="64"/>
                    <a:pt x="55" y="63"/>
                  </a:cubicBezTo>
                  <a:close/>
                  <a:moveTo>
                    <a:pt x="64" y="60"/>
                  </a:moveTo>
                  <a:cubicBezTo>
                    <a:pt x="64" y="60"/>
                    <a:pt x="64" y="60"/>
                    <a:pt x="63" y="60"/>
                  </a:cubicBezTo>
                  <a:cubicBezTo>
                    <a:pt x="65" y="60"/>
                    <a:pt x="66" y="59"/>
                    <a:pt x="67" y="60"/>
                  </a:cubicBezTo>
                  <a:cubicBezTo>
                    <a:pt x="66" y="60"/>
                    <a:pt x="65" y="60"/>
                    <a:pt x="64" y="60"/>
                  </a:cubicBezTo>
                  <a:close/>
                  <a:moveTo>
                    <a:pt x="69" y="63"/>
                  </a:moveTo>
                  <a:cubicBezTo>
                    <a:pt x="68" y="64"/>
                    <a:pt x="68" y="63"/>
                    <a:pt x="67" y="63"/>
                  </a:cubicBezTo>
                  <a:cubicBezTo>
                    <a:pt x="67" y="63"/>
                    <a:pt x="68" y="63"/>
                    <a:pt x="69" y="63"/>
                  </a:cubicBezTo>
                  <a:close/>
                  <a:moveTo>
                    <a:pt x="67" y="62"/>
                  </a:moveTo>
                  <a:cubicBezTo>
                    <a:pt x="66" y="62"/>
                    <a:pt x="66" y="62"/>
                    <a:pt x="65" y="62"/>
                  </a:cubicBezTo>
                  <a:cubicBezTo>
                    <a:pt x="65" y="62"/>
                    <a:pt x="66" y="62"/>
                    <a:pt x="67" y="62"/>
                  </a:cubicBezTo>
                  <a:close/>
                  <a:moveTo>
                    <a:pt x="58" y="77"/>
                  </a:moveTo>
                  <a:cubicBezTo>
                    <a:pt x="58" y="77"/>
                    <a:pt x="58" y="76"/>
                    <a:pt x="59" y="77"/>
                  </a:cubicBezTo>
                  <a:cubicBezTo>
                    <a:pt x="58" y="78"/>
                    <a:pt x="58" y="79"/>
                    <a:pt x="59" y="79"/>
                  </a:cubicBezTo>
                  <a:cubicBezTo>
                    <a:pt x="59" y="80"/>
                    <a:pt x="58" y="80"/>
                    <a:pt x="58" y="80"/>
                  </a:cubicBezTo>
                  <a:cubicBezTo>
                    <a:pt x="57" y="80"/>
                    <a:pt x="58" y="81"/>
                    <a:pt x="57" y="82"/>
                  </a:cubicBezTo>
                  <a:cubicBezTo>
                    <a:pt x="57" y="82"/>
                    <a:pt x="57" y="83"/>
                    <a:pt x="57" y="83"/>
                  </a:cubicBezTo>
                  <a:cubicBezTo>
                    <a:pt x="56" y="83"/>
                    <a:pt x="56" y="83"/>
                    <a:pt x="55" y="82"/>
                  </a:cubicBezTo>
                  <a:cubicBezTo>
                    <a:pt x="55" y="82"/>
                    <a:pt x="56" y="82"/>
                    <a:pt x="56" y="81"/>
                  </a:cubicBezTo>
                  <a:cubicBezTo>
                    <a:pt x="57" y="80"/>
                    <a:pt x="57" y="79"/>
                    <a:pt x="58" y="78"/>
                  </a:cubicBezTo>
                  <a:cubicBezTo>
                    <a:pt x="58" y="77"/>
                    <a:pt x="58" y="77"/>
                    <a:pt x="58" y="77"/>
                  </a:cubicBezTo>
                  <a:close/>
                  <a:moveTo>
                    <a:pt x="58" y="95"/>
                  </a:moveTo>
                  <a:cubicBezTo>
                    <a:pt x="57" y="94"/>
                    <a:pt x="56" y="94"/>
                    <a:pt x="56" y="93"/>
                  </a:cubicBezTo>
                  <a:cubicBezTo>
                    <a:pt x="57" y="93"/>
                    <a:pt x="58" y="93"/>
                    <a:pt x="58" y="95"/>
                  </a:cubicBezTo>
                  <a:close/>
                  <a:moveTo>
                    <a:pt x="58" y="92"/>
                  </a:moveTo>
                  <a:cubicBezTo>
                    <a:pt x="59" y="92"/>
                    <a:pt x="59" y="93"/>
                    <a:pt x="58" y="93"/>
                  </a:cubicBezTo>
                  <a:cubicBezTo>
                    <a:pt x="58" y="93"/>
                    <a:pt x="58" y="93"/>
                    <a:pt x="58" y="93"/>
                  </a:cubicBezTo>
                  <a:cubicBezTo>
                    <a:pt x="58" y="93"/>
                    <a:pt x="58" y="92"/>
                    <a:pt x="58" y="92"/>
                  </a:cubicBezTo>
                  <a:close/>
                  <a:moveTo>
                    <a:pt x="57" y="99"/>
                  </a:moveTo>
                  <a:cubicBezTo>
                    <a:pt x="57" y="99"/>
                    <a:pt x="57" y="99"/>
                    <a:pt x="57" y="98"/>
                  </a:cubicBezTo>
                  <a:cubicBezTo>
                    <a:pt x="58" y="99"/>
                    <a:pt x="58" y="99"/>
                    <a:pt x="58" y="99"/>
                  </a:cubicBezTo>
                  <a:cubicBezTo>
                    <a:pt x="58" y="99"/>
                    <a:pt x="58" y="99"/>
                    <a:pt x="57" y="99"/>
                  </a:cubicBezTo>
                  <a:close/>
                  <a:moveTo>
                    <a:pt x="58" y="100"/>
                  </a:moveTo>
                  <a:cubicBezTo>
                    <a:pt x="58" y="100"/>
                    <a:pt x="58" y="100"/>
                    <a:pt x="58" y="100"/>
                  </a:cubicBezTo>
                  <a:cubicBezTo>
                    <a:pt x="58" y="100"/>
                    <a:pt x="58" y="100"/>
                    <a:pt x="58" y="100"/>
                  </a:cubicBezTo>
                  <a:close/>
                  <a:moveTo>
                    <a:pt x="49" y="71"/>
                  </a:moveTo>
                  <a:cubicBezTo>
                    <a:pt x="49" y="71"/>
                    <a:pt x="49" y="71"/>
                    <a:pt x="49" y="71"/>
                  </a:cubicBezTo>
                  <a:cubicBezTo>
                    <a:pt x="48" y="71"/>
                    <a:pt x="48" y="71"/>
                    <a:pt x="48" y="71"/>
                  </a:cubicBezTo>
                  <a:cubicBezTo>
                    <a:pt x="48" y="71"/>
                    <a:pt x="48" y="71"/>
                    <a:pt x="48" y="71"/>
                  </a:cubicBezTo>
                  <a:cubicBezTo>
                    <a:pt x="48" y="70"/>
                    <a:pt x="48" y="70"/>
                    <a:pt x="48" y="70"/>
                  </a:cubicBezTo>
                  <a:cubicBezTo>
                    <a:pt x="49" y="70"/>
                    <a:pt x="49" y="71"/>
                    <a:pt x="49" y="71"/>
                  </a:cubicBezTo>
                  <a:cubicBezTo>
                    <a:pt x="50" y="70"/>
                    <a:pt x="51" y="69"/>
                    <a:pt x="52" y="68"/>
                  </a:cubicBezTo>
                  <a:cubicBezTo>
                    <a:pt x="52" y="68"/>
                    <a:pt x="52" y="68"/>
                    <a:pt x="52" y="68"/>
                  </a:cubicBezTo>
                  <a:cubicBezTo>
                    <a:pt x="52" y="68"/>
                    <a:pt x="52" y="68"/>
                    <a:pt x="52" y="68"/>
                  </a:cubicBezTo>
                  <a:cubicBezTo>
                    <a:pt x="52" y="68"/>
                    <a:pt x="52" y="68"/>
                    <a:pt x="51" y="68"/>
                  </a:cubicBezTo>
                  <a:cubicBezTo>
                    <a:pt x="51" y="68"/>
                    <a:pt x="51" y="68"/>
                    <a:pt x="50" y="68"/>
                  </a:cubicBezTo>
                  <a:cubicBezTo>
                    <a:pt x="50" y="67"/>
                    <a:pt x="52" y="67"/>
                    <a:pt x="52" y="66"/>
                  </a:cubicBezTo>
                  <a:cubicBezTo>
                    <a:pt x="53" y="66"/>
                    <a:pt x="53" y="66"/>
                    <a:pt x="54" y="67"/>
                  </a:cubicBezTo>
                  <a:cubicBezTo>
                    <a:pt x="54" y="68"/>
                    <a:pt x="53" y="68"/>
                    <a:pt x="53" y="69"/>
                  </a:cubicBezTo>
                  <a:cubicBezTo>
                    <a:pt x="53" y="70"/>
                    <a:pt x="52" y="70"/>
                    <a:pt x="51" y="71"/>
                  </a:cubicBezTo>
                  <a:cubicBezTo>
                    <a:pt x="51" y="72"/>
                    <a:pt x="52" y="71"/>
                    <a:pt x="52" y="71"/>
                  </a:cubicBezTo>
                  <a:cubicBezTo>
                    <a:pt x="52" y="72"/>
                    <a:pt x="52" y="72"/>
                    <a:pt x="51" y="72"/>
                  </a:cubicBezTo>
                  <a:cubicBezTo>
                    <a:pt x="51" y="72"/>
                    <a:pt x="51" y="72"/>
                    <a:pt x="51" y="72"/>
                  </a:cubicBezTo>
                  <a:cubicBezTo>
                    <a:pt x="51" y="72"/>
                    <a:pt x="50" y="72"/>
                    <a:pt x="50" y="73"/>
                  </a:cubicBezTo>
                  <a:cubicBezTo>
                    <a:pt x="50" y="73"/>
                    <a:pt x="50" y="73"/>
                    <a:pt x="49" y="73"/>
                  </a:cubicBezTo>
                  <a:cubicBezTo>
                    <a:pt x="49" y="72"/>
                    <a:pt x="50" y="72"/>
                    <a:pt x="50" y="72"/>
                  </a:cubicBezTo>
                  <a:cubicBezTo>
                    <a:pt x="50" y="72"/>
                    <a:pt x="49" y="71"/>
                    <a:pt x="49" y="71"/>
                  </a:cubicBezTo>
                  <a:close/>
                  <a:moveTo>
                    <a:pt x="47" y="74"/>
                  </a:moveTo>
                  <a:cubicBezTo>
                    <a:pt x="47" y="74"/>
                    <a:pt x="47" y="74"/>
                    <a:pt x="47" y="74"/>
                  </a:cubicBezTo>
                  <a:cubicBezTo>
                    <a:pt x="47" y="74"/>
                    <a:pt x="47" y="74"/>
                    <a:pt x="47" y="74"/>
                  </a:cubicBezTo>
                  <a:cubicBezTo>
                    <a:pt x="46" y="74"/>
                    <a:pt x="47" y="74"/>
                    <a:pt x="47" y="74"/>
                  </a:cubicBezTo>
                  <a:close/>
                  <a:moveTo>
                    <a:pt x="47" y="74"/>
                  </a:moveTo>
                  <a:cubicBezTo>
                    <a:pt x="46" y="73"/>
                    <a:pt x="46" y="73"/>
                    <a:pt x="46" y="73"/>
                  </a:cubicBezTo>
                  <a:cubicBezTo>
                    <a:pt x="47" y="73"/>
                    <a:pt x="46" y="73"/>
                    <a:pt x="47" y="73"/>
                  </a:cubicBezTo>
                  <a:cubicBezTo>
                    <a:pt x="47" y="73"/>
                    <a:pt x="47" y="72"/>
                    <a:pt x="47" y="72"/>
                  </a:cubicBezTo>
                  <a:cubicBezTo>
                    <a:pt x="48" y="72"/>
                    <a:pt x="48" y="72"/>
                    <a:pt x="48" y="72"/>
                  </a:cubicBezTo>
                  <a:cubicBezTo>
                    <a:pt x="48" y="72"/>
                    <a:pt x="48" y="73"/>
                    <a:pt x="48" y="73"/>
                  </a:cubicBezTo>
                  <a:cubicBezTo>
                    <a:pt x="47" y="73"/>
                    <a:pt x="47" y="73"/>
                    <a:pt x="47" y="74"/>
                  </a:cubicBezTo>
                  <a:close/>
                  <a:moveTo>
                    <a:pt x="49" y="69"/>
                  </a:moveTo>
                  <a:cubicBezTo>
                    <a:pt x="49" y="69"/>
                    <a:pt x="49" y="70"/>
                    <a:pt x="49" y="70"/>
                  </a:cubicBezTo>
                  <a:cubicBezTo>
                    <a:pt x="49" y="69"/>
                    <a:pt x="49" y="69"/>
                    <a:pt x="49" y="69"/>
                  </a:cubicBezTo>
                  <a:close/>
                  <a:moveTo>
                    <a:pt x="49" y="69"/>
                  </a:moveTo>
                  <a:cubicBezTo>
                    <a:pt x="49" y="69"/>
                    <a:pt x="49" y="69"/>
                    <a:pt x="49" y="69"/>
                  </a:cubicBezTo>
                  <a:cubicBezTo>
                    <a:pt x="49" y="69"/>
                    <a:pt x="50" y="69"/>
                    <a:pt x="50" y="69"/>
                  </a:cubicBezTo>
                  <a:cubicBezTo>
                    <a:pt x="50" y="69"/>
                    <a:pt x="50" y="69"/>
                    <a:pt x="49" y="69"/>
                  </a:cubicBezTo>
                  <a:close/>
                  <a:moveTo>
                    <a:pt x="53" y="63"/>
                  </a:moveTo>
                  <a:cubicBezTo>
                    <a:pt x="52" y="63"/>
                    <a:pt x="52" y="63"/>
                    <a:pt x="52" y="63"/>
                  </a:cubicBezTo>
                  <a:cubicBezTo>
                    <a:pt x="52" y="63"/>
                    <a:pt x="53" y="63"/>
                    <a:pt x="53" y="63"/>
                  </a:cubicBezTo>
                  <a:close/>
                  <a:moveTo>
                    <a:pt x="53" y="62"/>
                  </a:moveTo>
                  <a:cubicBezTo>
                    <a:pt x="53" y="62"/>
                    <a:pt x="53" y="62"/>
                    <a:pt x="53" y="62"/>
                  </a:cubicBezTo>
                  <a:cubicBezTo>
                    <a:pt x="53" y="62"/>
                    <a:pt x="53" y="63"/>
                    <a:pt x="53" y="63"/>
                  </a:cubicBezTo>
                  <a:cubicBezTo>
                    <a:pt x="53" y="62"/>
                    <a:pt x="53" y="62"/>
                    <a:pt x="53" y="62"/>
                  </a:cubicBezTo>
                  <a:close/>
                  <a:moveTo>
                    <a:pt x="55" y="77"/>
                  </a:moveTo>
                  <a:cubicBezTo>
                    <a:pt x="55" y="77"/>
                    <a:pt x="55" y="78"/>
                    <a:pt x="54" y="78"/>
                  </a:cubicBezTo>
                  <a:cubicBezTo>
                    <a:pt x="54" y="78"/>
                    <a:pt x="53" y="79"/>
                    <a:pt x="53" y="80"/>
                  </a:cubicBezTo>
                  <a:cubicBezTo>
                    <a:pt x="53" y="80"/>
                    <a:pt x="53" y="80"/>
                    <a:pt x="54" y="80"/>
                  </a:cubicBezTo>
                  <a:cubicBezTo>
                    <a:pt x="54" y="81"/>
                    <a:pt x="54" y="81"/>
                    <a:pt x="53" y="81"/>
                  </a:cubicBezTo>
                  <a:cubicBezTo>
                    <a:pt x="53" y="81"/>
                    <a:pt x="53" y="80"/>
                    <a:pt x="53" y="79"/>
                  </a:cubicBezTo>
                  <a:cubicBezTo>
                    <a:pt x="53" y="78"/>
                    <a:pt x="53" y="78"/>
                    <a:pt x="53" y="78"/>
                  </a:cubicBezTo>
                  <a:cubicBezTo>
                    <a:pt x="53" y="77"/>
                    <a:pt x="55" y="77"/>
                    <a:pt x="55" y="75"/>
                  </a:cubicBezTo>
                  <a:cubicBezTo>
                    <a:pt x="55" y="75"/>
                    <a:pt x="56" y="75"/>
                    <a:pt x="56" y="75"/>
                  </a:cubicBezTo>
                  <a:cubicBezTo>
                    <a:pt x="56" y="76"/>
                    <a:pt x="56" y="76"/>
                    <a:pt x="55" y="76"/>
                  </a:cubicBezTo>
                  <a:cubicBezTo>
                    <a:pt x="55" y="77"/>
                    <a:pt x="55" y="77"/>
                    <a:pt x="55" y="77"/>
                  </a:cubicBezTo>
                  <a:close/>
                  <a:moveTo>
                    <a:pt x="54" y="86"/>
                  </a:moveTo>
                  <a:cubicBezTo>
                    <a:pt x="54" y="85"/>
                    <a:pt x="54" y="84"/>
                    <a:pt x="55" y="84"/>
                  </a:cubicBezTo>
                  <a:cubicBezTo>
                    <a:pt x="55" y="85"/>
                    <a:pt x="56" y="86"/>
                    <a:pt x="56" y="88"/>
                  </a:cubicBezTo>
                  <a:cubicBezTo>
                    <a:pt x="55" y="87"/>
                    <a:pt x="55" y="87"/>
                    <a:pt x="54" y="86"/>
                  </a:cubicBezTo>
                  <a:cubicBezTo>
                    <a:pt x="54" y="86"/>
                    <a:pt x="53" y="87"/>
                    <a:pt x="53" y="87"/>
                  </a:cubicBezTo>
                  <a:cubicBezTo>
                    <a:pt x="53" y="87"/>
                    <a:pt x="53" y="87"/>
                    <a:pt x="53" y="87"/>
                  </a:cubicBezTo>
                  <a:cubicBezTo>
                    <a:pt x="53" y="86"/>
                    <a:pt x="53" y="86"/>
                    <a:pt x="54" y="86"/>
                  </a:cubicBezTo>
                  <a:close/>
                  <a:moveTo>
                    <a:pt x="53" y="82"/>
                  </a:moveTo>
                  <a:cubicBezTo>
                    <a:pt x="53" y="82"/>
                    <a:pt x="53" y="83"/>
                    <a:pt x="53" y="83"/>
                  </a:cubicBezTo>
                  <a:cubicBezTo>
                    <a:pt x="53" y="83"/>
                    <a:pt x="53" y="83"/>
                    <a:pt x="53" y="82"/>
                  </a:cubicBezTo>
                  <a:close/>
                  <a:moveTo>
                    <a:pt x="51" y="82"/>
                  </a:moveTo>
                  <a:cubicBezTo>
                    <a:pt x="51" y="81"/>
                    <a:pt x="51" y="81"/>
                    <a:pt x="51" y="81"/>
                  </a:cubicBezTo>
                  <a:cubicBezTo>
                    <a:pt x="52" y="81"/>
                    <a:pt x="52" y="81"/>
                    <a:pt x="52" y="81"/>
                  </a:cubicBezTo>
                  <a:cubicBezTo>
                    <a:pt x="52" y="81"/>
                    <a:pt x="51" y="81"/>
                    <a:pt x="51" y="82"/>
                  </a:cubicBezTo>
                  <a:close/>
                  <a:moveTo>
                    <a:pt x="52" y="84"/>
                  </a:moveTo>
                  <a:cubicBezTo>
                    <a:pt x="52" y="84"/>
                    <a:pt x="52" y="85"/>
                    <a:pt x="52" y="85"/>
                  </a:cubicBezTo>
                  <a:cubicBezTo>
                    <a:pt x="52" y="85"/>
                    <a:pt x="52" y="84"/>
                    <a:pt x="52" y="84"/>
                  </a:cubicBezTo>
                  <a:close/>
                  <a:moveTo>
                    <a:pt x="52" y="90"/>
                  </a:moveTo>
                  <a:cubicBezTo>
                    <a:pt x="52" y="89"/>
                    <a:pt x="52" y="89"/>
                    <a:pt x="52" y="89"/>
                  </a:cubicBezTo>
                  <a:cubicBezTo>
                    <a:pt x="52" y="89"/>
                    <a:pt x="52" y="89"/>
                    <a:pt x="53" y="89"/>
                  </a:cubicBezTo>
                  <a:cubicBezTo>
                    <a:pt x="53" y="90"/>
                    <a:pt x="53" y="90"/>
                    <a:pt x="53" y="91"/>
                  </a:cubicBezTo>
                  <a:cubicBezTo>
                    <a:pt x="52" y="91"/>
                    <a:pt x="52" y="90"/>
                    <a:pt x="52" y="90"/>
                  </a:cubicBezTo>
                  <a:cubicBezTo>
                    <a:pt x="52" y="90"/>
                    <a:pt x="52" y="90"/>
                    <a:pt x="52" y="91"/>
                  </a:cubicBezTo>
                  <a:cubicBezTo>
                    <a:pt x="52" y="91"/>
                    <a:pt x="51" y="90"/>
                    <a:pt x="51" y="90"/>
                  </a:cubicBezTo>
                  <a:cubicBezTo>
                    <a:pt x="52" y="90"/>
                    <a:pt x="52" y="90"/>
                    <a:pt x="52" y="90"/>
                  </a:cubicBezTo>
                  <a:close/>
                  <a:moveTo>
                    <a:pt x="52" y="81"/>
                  </a:moveTo>
                  <a:cubicBezTo>
                    <a:pt x="53" y="81"/>
                    <a:pt x="52" y="82"/>
                    <a:pt x="53" y="83"/>
                  </a:cubicBezTo>
                  <a:cubicBezTo>
                    <a:pt x="53" y="83"/>
                    <a:pt x="52" y="83"/>
                    <a:pt x="52" y="83"/>
                  </a:cubicBezTo>
                  <a:cubicBezTo>
                    <a:pt x="52" y="82"/>
                    <a:pt x="53" y="82"/>
                    <a:pt x="52" y="81"/>
                  </a:cubicBezTo>
                  <a:close/>
                  <a:moveTo>
                    <a:pt x="51" y="73"/>
                  </a:moveTo>
                  <a:cubicBezTo>
                    <a:pt x="51" y="73"/>
                    <a:pt x="51" y="73"/>
                    <a:pt x="50" y="74"/>
                  </a:cubicBezTo>
                  <a:cubicBezTo>
                    <a:pt x="50" y="74"/>
                    <a:pt x="50" y="74"/>
                    <a:pt x="50" y="74"/>
                  </a:cubicBezTo>
                  <a:cubicBezTo>
                    <a:pt x="50" y="73"/>
                    <a:pt x="51" y="73"/>
                    <a:pt x="51" y="73"/>
                  </a:cubicBezTo>
                  <a:close/>
                  <a:moveTo>
                    <a:pt x="51" y="77"/>
                  </a:moveTo>
                  <a:cubicBezTo>
                    <a:pt x="51" y="77"/>
                    <a:pt x="51" y="78"/>
                    <a:pt x="51" y="78"/>
                  </a:cubicBezTo>
                  <a:cubicBezTo>
                    <a:pt x="50" y="78"/>
                    <a:pt x="50" y="77"/>
                    <a:pt x="50" y="78"/>
                  </a:cubicBezTo>
                  <a:cubicBezTo>
                    <a:pt x="50" y="77"/>
                    <a:pt x="50" y="77"/>
                    <a:pt x="51" y="77"/>
                  </a:cubicBezTo>
                  <a:close/>
                  <a:moveTo>
                    <a:pt x="51" y="92"/>
                  </a:moveTo>
                  <a:cubicBezTo>
                    <a:pt x="52" y="92"/>
                    <a:pt x="52" y="91"/>
                    <a:pt x="52" y="91"/>
                  </a:cubicBezTo>
                  <a:cubicBezTo>
                    <a:pt x="52" y="91"/>
                    <a:pt x="52" y="91"/>
                    <a:pt x="52" y="91"/>
                  </a:cubicBezTo>
                  <a:cubicBezTo>
                    <a:pt x="52" y="91"/>
                    <a:pt x="53" y="91"/>
                    <a:pt x="53" y="92"/>
                  </a:cubicBezTo>
                  <a:cubicBezTo>
                    <a:pt x="53" y="92"/>
                    <a:pt x="53" y="92"/>
                    <a:pt x="53" y="92"/>
                  </a:cubicBezTo>
                  <a:cubicBezTo>
                    <a:pt x="53" y="93"/>
                    <a:pt x="53" y="93"/>
                    <a:pt x="54" y="93"/>
                  </a:cubicBezTo>
                  <a:cubicBezTo>
                    <a:pt x="54" y="93"/>
                    <a:pt x="53" y="93"/>
                    <a:pt x="53" y="94"/>
                  </a:cubicBezTo>
                  <a:cubicBezTo>
                    <a:pt x="53" y="94"/>
                    <a:pt x="53" y="94"/>
                    <a:pt x="53" y="94"/>
                  </a:cubicBezTo>
                  <a:cubicBezTo>
                    <a:pt x="54" y="94"/>
                    <a:pt x="54" y="94"/>
                    <a:pt x="54" y="94"/>
                  </a:cubicBezTo>
                  <a:cubicBezTo>
                    <a:pt x="54" y="94"/>
                    <a:pt x="56" y="94"/>
                    <a:pt x="55" y="96"/>
                  </a:cubicBezTo>
                  <a:cubicBezTo>
                    <a:pt x="54" y="95"/>
                    <a:pt x="50" y="94"/>
                    <a:pt x="51" y="92"/>
                  </a:cubicBezTo>
                  <a:close/>
                  <a:moveTo>
                    <a:pt x="55" y="92"/>
                  </a:moveTo>
                  <a:cubicBezTo>
                    <a:pt x="55" y="93"/>
                    <a:pt x="55" y="92"/>
                    <a:pt x="55" y="92"/>
                  </a:cubicBezTo>
                  <a:cubicBezTo>
                    <a:pt x="55" y="92"/>
                    <a:pt x="55" y="92"/>
                    <a:pt x="55" y="92"/>
                  </a:cubicBezTo>
                  <a:cubicBezTo>
                    <a:pt x="55" y="92"/>
                    <a:pt x="55" y="92"/>
                    <a:pt x="55" y="92"/>
                  </a:cubicBezTo>
                  <a:close/>
                  <a:moveTo>
                    <a:pt x="55" y="91"/>
                  </a:moveTo>
                  <a:cubicBezTo>
                    <a:pt x="54" y="92"/>
                    <a:pt x="54" y="92"/>
                    <a:pt x="54" y="91"/>
                  </a:cubicBezTo>
                  <a:cubicBezTo>
                    <a:pt x="55" y="91"/>
                    <a:pt x="55" y="91"/>
                    <a:pt x="55" y="91"/>
                  </a:cubicBezTo>
                  <a:close/>
                  <a:moveTo>
                    <a:pt x="55" y="93"/>
                  </a:moveTo>
                  <a:cubicBezTo>
                    <a:pt x="54" y="93"/>
                    <a:pt x="54" y="93"/>
                    <a:pt x="54" y="93"/>
                  </a:cubicBezTo>
                  <a:cubicBezTo>
                    <a:pt x="54" y="93"/>
                    <a:pt x="55" y="93"/>
                    <a:pt x="55" y="93"/>
                  </a:cubicBezTo>
                  <a:close/>
                  <a:moveTo>
                    <a:pt x="55" y="91"/>
                  </a:moveTo>
                  <a:cubicBezTo>
                    <a:pt x="54" y="90"/>
                    <a:pt x="54" y="89"/>
                    <a:pt x="53" y="89"/>
                  </a:cubicBezTo>
                  <a:cubicBezTo>
                    <a:pt x="53" y="89"/>
                    <a:pt x="53" y="89"/>
                    <a:pt x="53" y="89"/>
                  </a:cubicBezTo>
                  <a:cubicBezTo>
                    <a:pt x="53" y="88"/>
                    <a:pt x="53" y="88"/>
                    <a:pt x="52" y="88"/>
                  </a:cubicBezTo>
                  <a:cubicBezTo>
                    <a:pt x="52" y="87"/>
                    <a:pt x="53" y="87"/>
                    <a:pt x="53" y="87"/>
                  </a:cubicBezTo>
                  <a:cubicBezTo>
                    <a:pt x="53" y="87"/>
                    <a:pt x="53" y="88"/>
                    <a:pt x="53" y="88"/>
                  </a:cubicBezTo>
                  <a:cubicBezTo>
                    <a:pt x="54" y="88"/>
                    <a:pt x="54" y="87"/>
                    <a:pt x="54" y="87"/>
                  </a:cubicBezTo>
                  <a:cubicBezTo>
                    <a:pt x="54" y="87"/>
                    <a:pt x="55" y="88"/>
                    <a:pt x="55" y="88"/>
                  </a:cubicBezTo>
                  <a:cubicBezTo>
                    <a:pt x="55" y="89"/>
                    <a:pt x="55" y="89"/>
                    <a:pt x="55" y="89"/>
                  </a:cubicBezTo>
                  <a:cubicBezTo>
                    <a:pt x="55" y="90"/>
                    <a:pt x="56" y="90"/>
                    <a:pt x="56" y="90"/>
                  </a:cubicBezTo>
                  <a:cubicBezTo>
                    <a:pt x="56" y="91"/>
                    <a:pt x="56" y="91"/>
                    <a:pt x="55" y="91"/>
                  </a:cubicBezTo>
                  <a:close/>
                  <a:moveTo>
                    <a:pt x="58" y="92"/>
                  </a:moveTo>
                  <a:cubicBezTo>
                    <a:pt x="57" y="92"/>
                    <a:pt x="57" y="92"/>
                    <a:pt x="56" y="92"/>
                  </a:cubicBezTo>
                  <a:cubicBezTo>
                    <a:pt x="56" y="90"/>
                    <a:pt x="58" y="91"/>
                    <a:pt x="58" y="92"/>
                  </a:cubicBezTo>
                  <a:close/>
                  <a:moveTo>
                    <a:pt x="56" y="71"/>
                  </a:moveTo>
                  <a:cubicBezTo>
                    <a:pt x="56" y="72"/>
                    <a:pt x="56" y="72"/>
                    <a:pt x="56" y="72"/>
                  </a:cubicBezTo>
                  <a:cubicBezTo>
                    <a:pt x="56" y="71"/>
                    <a:pt x="56" y="71"/>
                    <a:pt x="56" y="71"/>
                  </a:cubicBezTo>
                  <a:close/>
                  <a:moveTo>
                    <a:pt x="54" y="65"/>
                  </a:moveTo>
                  <a:cubicBezTo>
                    <a:pt x="54" y="64"/>
                    <a:pt x="54" y="64"/>
                    <a:pt x="54" y="64"/>
                  </a:cubicBezTo>
                  <a:cubicBezTo>
                    <a:pt x="54" y="64"/>
                    <a:pt x="54" y="65"/>
                    <a:pt x="54" y="65"/>
                  </a:cubicBezTo>
                  <a:close/>
                  <a:moveTo>
                    <a:pt x="54" y="64"/>
                  </a:moveTo>
                  <a:cubicBezTo>
                    <a:pt x="54" y="64"/>
                    <a:pt x="54" y="64"/>
                    <a:pt x="54" y="64"/>
                  </a:cubicBezTo>
                  <a:cubicBezTo>
                    <a:pt x="55" y="64"/>
                    <a:pt x="55" y="64"/>
                    <a:pt x="55" y="64"/>
                  </a:cubicBezTo>
                  <a:cubicBezTo>
                    <a:pt x="55" y="64"/>
                    <a:pt x="55" y="64"/>
                    <a:pt x="54" y="64"/>
                  </a:cubicBezTo>
                  <a:close/>
                  <a:moveTo>
                    <a:pt x="44" y="56"/>
                  </a:moveTo>
                  <a:cubicBezTo>
                    <a:pt x="44" y="56"/>
                    <a:pt x="43" y="56"/>
                    <a:pt x="43" y="55"/>
                  </a:cubicBezTo>
                  <a:cubicBezTo>
                    <a:pt x="44" y="55"/>
                    <a:pt x="44" y="55"/>
                    <a:pt x="44" y="55"/>
                  </a:cubicBezTo>
                  <a:cubicBezTo>
                    <a:pt x="44" y="56"/>
                    <a:pt x="44" y="56"/>
                    <a:pt x="44" y="56"/>
                  </a:cubicBezTo>
                  <a:close/>
                  <a:moveTo>
                    <a:pt x="42" y="78"/>
                  </a:moveTo>
                  <a:cubicBezTo>
                    <a:pt x="42" y="78"/>
                    <a:pt x="42" y="78"/>
                    <a:pt x="41" y="79"/>
                  </a:cubicBezTo>
                  <a:cubicBezTo>
                    <a:pt x="41" y="79"/>
                    <a:pt x="41" y="78"/>
                    <a:pt x="41" y="78"/>
                  </a:cubicBezTo>
                  <a:cubicBezTo>
                    <a:pt x="41" y="78"/>
                    <a:pt x="41" y="77"/>
                    <a:pt x="42" y="78"/>
                  </a:cubicBezTo>
                  <a:close/>
                  <a:moveTo>
                    <a:pt x="40" y="79"/>
                  </a:moveTo>
                  <a:cubicBezTo>
                    <a:pt x="41" y="79"/>
                    <a:pt x="41" y="80"/>
                    <a:pt x="41" y="80"/>
                  </a:cubicBezTo>
                  <a:cubicBezTo>
                    <a:pt x="40" y="80"/>
                    <a:pt x="40" y="80"/>
                    <a:pt x="40" y="79"/>
                  </a:cubicBezTo>
                  <a:close/>
                  <a:moveTo>
                    <a:pt x="41" y="86"/>
                  </a:moveTo>
                  <a:cubicBezTo>
                    <a:pt x="42" y="86"/>
                    <a:pt x="42" y="86"/>
                    <a:pt x="42" y="87"/>
                  </a:cubicBezTo>
                  <a:cubicBezTo>
                    <a:pt x="41" y="87"/>
                    <a:pt x="41" y="86"/>
                    <a:pt x="41" y="86"/>
                  </a:cubicBezTo>
                  <a:close/>
                  <a:moveTo>
                    <a:pt x="42" y="85"/>
                  </a:moveTo>
                  <a:cubicBezTo>
                    <a:pt x="42" y="84"/>
                    <a:pt x="42" y="83"/>
                    <a:pt x="43" y="84"/>
                  </a:cubicBezTo>
                  <a:cubicBezTo>
                    <a:pt x="43" y="84"/>
                    <a:pt x="43" y="85"/>
                    <a:pt x="42" y="85"/>
                  </a:cubicBezTo>
                  <a:close/>
                  <a:moveTo>
                    <a:pt x="62" y="88"/>
                  </a:moveTo>
                  <a:cubicBezTo>
                    <a:pt x="61" y="88"/>
                    <a:pt x="61" y="88"/>
                    <a:pt x="61" y="88"/>
                  </a:cubicBezTo>
                  <a:cubicBezTo>
                    <a:pt x="61" y="88"/>
                    <a:pt x="62" y="88"/>
                    <a:pt x="62" y="88"/>
                  </a:cubicBezTo>
                  <a:cubicBezTo>
                    <a:pt x="62" y="88"/>
                    <a:pt x="61" y="88"/>
                    <a:pt x="62" y="88"/>
                  </a:cubicBezTo>
                  <a:close/>
                  <a:moveTo>
                    <a:pt x="59" y="72"/>
                  </a:moveTo>
                  <a:cubicBezTo>
                    <a:pt x="60" y="72"/>
                    <a:pt x="61" y="72"/>
                    <a:pt x="62" y="72"/>
                  </a:cubicBezTo>
                  <a:cubicBezTo>
                    <a:pt x="62" y="73"/>
                    <a:pt x="61" y="74"/>
                    <a:pt x="59" y="74"/>
                  </a:cubicBezTo>
                  <a:cubicBezTo>
                    <a:pt x="59" y="73"/>
                    <a:pt x="59" y="73"/>
                    <a:pt x="59" y="72"/>
                  </a:cubicBezTo>
                  <a:close/>
                  <a:moveTo>
                    <a:pt x="66" y="74"/>
                  </a:moveTo>
                  <a:cubicBezTo>
                    <a:pt x="66" y="74"/>
                    <a:pt x="66" y="74"/>
                    <a:pt x="66" y="74"/>
                  </a:cubicBezTo>
                  <a:cubicBezTo>
                    <a:pt x="66" y="74"/>
                    <a:pt x="66" y="75"/>
                    <a:pt x="66" y="75"/>
                  </a:cubicBezTo>
                  <a:cubicBezTo>
                    <a:pt x="66" y="75"/>
                    <a:pt x="66" y="75"/>
                    <a:pt x="66" y="75"/>
                  </a:cubicBezTo>
                  <a:cubicBezTo>
                    <a:pt x="66" y="75"/>
                    <a:pt x="66" y="74"/>
                    <a:pt x="66" y="74"/>
                  </a:cubicBezTo>
                  <a:close/>
                  <a:moveTo>
                    <a:pt x="69" y="62"/>
                  </a:moveTo>
                  <a:cubicBezTo>
                    <a:pt x="70" y="62"/>
                    <a:pt x="71" y="63"/>
                    <a:pt x="71" y="63"/>
                  </a:cubicBezTo>
                  <a:cubicBezTo>
                    <a:pt x="71" y="63"/>
                    <a:pt x="70" y="62"/>
                    <a:pt x="69" y="62"/>
                  </a:cubicBezTo>
                  <a:close/>
                  <a:moveTo>
                    <a:pt x="71" y="66"/>
                  </a:moveTo>
                  <a:cubicBezTo>
                    <a:pt x="71" y="66"/>
                    <a:pt x="71" y="66"/>
                    <a:pt x="70" y="66"/>
                  </a:cubicBezTo>
                  <a:cubicBezTo>
                    <a:pt x="70" y="66"/>
                    <a:pt x="70" y="66"/>
                    <a:pt x="70" y="66"/>
                  </a:cubicBezTo>
                  <a:cubicBezTo>
                    <a:pt x="71" y="65"/>
                    <a:pt x="71" y="66"/>
                    <a:pt x="71" y="66"/>
                  </a:cubicBezTo>
                  <a:close/>
                  <a:moveTo>
                    <a:pt x="72" y="66"/>
                  </a:moveTo>
                  <a:cubicBezTo>
                    <a:pt x="72" y="66"/>
                    <a:pt x="72" y="66"/>
                    <a:pt x="72" y="67"/>
                  </a:cubicBezTo>
                  <a:cubicBezTo>
                    <a:pt x="72" y="67"/>
                    <a:pt x="72" y="66"/>
                    <a:pt x="72" y="66"/>
                  </a:cubicBezTo>
                  <a:close/>
                  <a:moveTo>
                    <a:pt x="75" y="63"/>
                  </a:moveTo>
                  <a:cubicBezTo>
                    <a:pt x="75" y="63"/>
                    <a:pt x="76" y="63"/>
                    <a:pt x="76" y="64"/>
                  </a:cubicBezTo>
                  <a:cubicBezTo>
                    <a:pt x="75" y="64"/>
                    <a:pt x="75" y="63"/>
                    <a:pt x="75" y="63"/>
                  </a:cubicBezTo>
                  <a:close/>
                  <a:moveTo>
                    <a:pt x="76" y="67"/>
                  </a:moveTo>
                  <a:cubicBezTo>
                    <a:pt x="76" y="67"/>
                    <a:pt x="76" y="67"/>
                    <a:pt x="76" y="66"/>
                  </a:cubicBezTo>
                  <a:cubicBezTo>
                    <a:pt x="76" y="66"/>
                    <a:pt x="76" y="67"/>
                    <a:pt x="76" y="67"/>
                  </a:cubicBezTo>
                  <a:close/>
                  <a:moveTo>
                    <a:pt x="75" y="68"/>
                  </a:moveTo>
                  <a:cubicBezTo>
                    <a:pt x="75" y="69"/>
                    <a:pt x="76" y="68"/>
                    <a:pt x="76" y="69"/>
                  </a:cubicBezTo>
                  <a:cubicBezTo>
                    <a:pt x="76" y="68"/>
                    <a:pt x="76" y="68"/>
                    <a:pt x="76" y="68"/>
                  </a:cubicBezTo>
                  <a:cubicBezTo>
                    <a:pt x="77" y="68"/>
                    <a:pt x="77" y="69"/>
                    <a:pt x="78" y="68"/>
                  </a:cubicBezTo>
                  <a:cubicBezTo>
                    <a:pt x="78" y="68"/>
                    <a:pt x="78" y="68"/>
                    <a:pt x="78" y="68"/>
                  </a:cubicBezTo>
                  <a:cubicBezTo>
                    <a:pt x="78" y="69"/>
                    <a:pt x="78" y="69"/>
                    <a:pt x="79" y="69"/>
                  </a:cubicBezTo>
                  <a:cubicBezTo>
                    <a:pt x="79" y="69"/>
                    <a:pt x="78" y="69"/>
                    <a:pt x="79" y="69"/>
                  </a:cubicBezTo>
                  <a:cubicBezTo>
                    <a:pt x="79" y="69"/>
                    <a:pt x="79" y="69"/>
                    <a:pt x="79" y="70"/>
                  </a:cubicBezTo>
                  <a:cubicBezTo>
                    <a:pt x="79" y="70"/>
                    <a:pt x="77" y="70"/>
                    <a:pt x="77" y="69"/>
                  </a:cubicBezTo>
                  <a:cubicBezTo>
                    <a:pt x="77" y="69"/>
                    <a:pt x="77" y="70"/>
                    <a:pt x="77" y="70"/>
                  </a:cubicBezTo>
                  <a:cubicBezTo>
                    <a:pt x="77" y="70"/>
                    <a:pt x="77" y="70"/>
                    <a:pt x="77" y="70"/>
                  </a:cubicBezTo>
                  <a:cubicBezTo>
                    <a:pt x="77" y="71"/>
                    <a:pt x="76" y="70"/>
                    <a:pt x="76" y="70"/>
                  </a:cubicBezTo>
                  <a:cubicBezTo>
                    <a:pt x="76" y="70"/>
                    <a:pt x="76" y="70"/>
                    <a:pt x="76" y="70"/>
                  </a:cubicBezTo>
                  <a:cubicBezTo>
                    <a:pt x="75" y="69"/>
                    <a:pt x="75" y="69"/>
                    <a:pt x="75" y="69"/>
                  </a:cubicBezTo>
                  <a:cubicBezTo>
                    <a:pt x="75" y="69"/>
                    <a:pt x="75" y="68"/>
                    <a:pt x="75" y="68"/>
                  </a:cubicBezTo>
                  <a:cubicBezTo>
                    <a:pt x="75" y="68"/>
                    <a:pt x="74" y="68"/>
                    <a:pt x="74" y="67"/>
                  </a:cubicBezTo>
                  <a:cubicBezTo>
                    <a:pt x="75" y="67"/>
                    <a:pt x="75" y="68"/>
                    <a:pt x="75" y="68"/>
                  </a:cubicBezTo>
                  <a:close/>
                  <a:moveTo>
                    <a:pt x="77" y="63"/>
                  </a:moveTo>
                  <a:cubicBezTo>
                    <a:pt x="77" y="64"/>
                    <a:pt x="77" y="64"/>
                    <a:pt x="77" y="64"/>
                  </a:cubicBezTo>
                  <a:cubicBezTo>
                    <a:pt x="77" y="64"/>
                    <a:pt x="77" y="64"/>
                    <a:pt x="77" y="63"/>
                  </a:cubicBezTo>
                  <a:close/>
                  <a:moveTo>
                    <a:pt x="74" y="69"/>
                  </a:moveTo>
                  <a:cubicBezTo>
                    <a:pt x="74" y="69"/>
                    <a:pt x="74" y="69"/>
                    <a:pt x="74" y="69"/>
                  </a:cubicBezTo>
                  <a:cubicBezTo>
                    <a:pt x="74" y="68"/>
                    <a:pt x="74" y="68"/>
                    <a:pt x="74" y="69"/>
                  </a:cubicBezTo>
                  <a:close/>
                  <a:moveTo>
                    <a:pt x="73" y="63"/>
                  </a:moveTo>
                  <a:cubicBezTo>
                    <a:pt x="74" y="63"/>
                    <a:pt x="75" y="63"/>
                    <a:pt x="75" y="64"/>
                  </a:cubicBezTo>
                  <a:cubicBezTo>
                    <a:pt x="74" y="64"/>
                    <a:pt x="73" y="64"/>
                    <a:pt x="73" y="63"/>
                  </a:cubicBezTo>
                  <a:close/>
                  <a:moveTo>
                    <a:pt x="74" y="67"/>
                  </a:moveTo>
                  <a:cubicBezTo>
                    <a:pt x="73" y="67"/>
                    <a:pt x="73" y="67"/>
                    <a:pt x="73" y="66"/>
                  </a:cubicBezTo>
                  <a:cubicBezTo>
                    <a:pt x="74" y="66"/>
                    <a:pt x="74" y="67"/>
                    <a:pt x="74" y="67"/>
                  </a:cubicBezTo>
                  <a:close/>
                  <a:moveTo>
                    <a:pt x="73" y="63"/>
                  </a:moveTo>
                  <a:cubicBezTo>
                    <a:pt x="73" y="63"/>
                    <a:pt x="73" y="63"/>
                    <a:pt x="73" y="62"/>
                  </a:cubicBezTo>
                  <a:cubicBezTo>
                    <a:pt x="73" y="62"/>
                    <a:pt x="73" y="62"/>
                    <a:pt x="73" y="62"/>
                  </a:cubicBezTo>
                  <a:cubicBezTo>
                    <a:pt x="73" y="63"/>
                    <a:pt x="73" y="63"/>
                    <a:pt x="73" y="63"/>
                  </a:cubicBezTo>
                  <a:close/>
                  <a:moveTo>
                    <a:pt x="81" y="62"/>
                  </a:moveTo>
                  <a:cubicBezTo>
                    <a:pt x="81" y="62"/>
                    <a:pt x="81" y="63"/>
                    <a:pt x="82" y="63"/>
                  </a:cubicBezTo>
                  <a:cubicBezTo>
                    <a:pt x="81" y="63"/>
                    <a:pt x="81" y="63"/>
                    <a:pt x="81" y="62"/>
                  </a:cubicBezTo>
                  <a:close/>
                  <a:moveTo>
                    <a:pt x="82" y="68"/>
                  </a:moveTo>
                  <a:cubicBezTo>
                    <a:pt x="81" y="68"/>
                    <a:pt x="81" y="68"/>
                    <a:pt x="81" y="67"/>
                  </a:cubicBezTo>
                  <a:cubicBezTo>
                    <a:pt x="81" y="67"/>
                    <a:pt x="82" y="68"/>
                    <a:pt x="82" y="68"/>
                  </a:cubicBezTo>
                  <a:close/>
                  <a:moveTo>
                    <a:pt x="82" y="71"/>
                  </a:moveTo>
                  <a:cubicBezTo>
                    <a:pt x="82" y="71"/>
                    <a:pt x="82" y="71"/>
                    <a:pt x="82" y="72"/>
                  </a:cubicBezTo>
                  <a:cubicBezTo>
                    <a:pt x="82" y="72"/>
                    <a:pt x="82" y="72"/>
                    <a:pt x="82" y="72"/>
                  </a:cubicBezTo>
                  <a:cubicBezTo>
                    <a:pt x="81" y="72"/>
                    <a:pt x="81" y="71"/>
                    <a:pt x="81" y="71"/>
                  </a:cubicBezTo>
                  <a:cubicBezTo>
                    <a:pt x="81" y="71"/>
                    <a:pt x="81" y="72"/>
                    <a:pt x="81" y="72"/>
                  </a:cubicBezTo>
                  <a:cubicBezTo>
                    <a:pt x="81" y="71"/>
                    <a:pt x="81" y="71"/>
                    <a:pt x="81" y="71"/>
                  </a:cubicBezTo>
                  <a:cubicBezTo>
                    <a:pt x="81" y="71"/>
                    <a:pt x="81" y="71"/>
                    <a:pt x="82" y="71"/>
                  </a:cubicBezTo>
                  <a:close/>
                  <a:moveTo>
                    <a:pt x="84" y="73"/>
                  </a:moveTo>
                  <a:cubicBezTo>
                    <a:pt x="84" y="73"/>
                    <a:pt x="85" y="74"/>
                    <a:pt x="85" y="74"/>
                  </a:cubicBezTo>
                  <a:cubicBezTo>
                    <a:pt x="84" y="74"/>
                    <a:pt x="84" y="74"/>
                    <a:pt x="84" y="73"/>
                  </a:cubicBezTo>
                  <a:close/>
                  <a:moveTo>
                    <a:pt x="84" y="61"/>
                  </a:moveTo>
                  <a:cubicBezTo>
                    <a:pt x="85" y="61"/>
                    <a:pt x="86" y="61"/>
                    <a:pt x="85" y="62"/>
                  </a:cubicBezTo>
                  <a:cubicBezTo>
                    <a:pt x="85" y="61"/>
                    <a:pt x="84" y="61"/>
                    <a:pt x="84" y="61"/>
                  </a:cubicBezTo>
                  <a:close/>
                  <a:moveTo>
                    <a:pt x="82" y="62"/>
                  </a:moveTo>
                  <a:cubicBezTo>
                    <a:pt x="83" y="62"/>
                    <a:pt x="84" y="63"/>
                    <a:pt x="84" y="64"/>
                  </a:cubicBezTo>
                  <a:cubicBezTo>
                    <a:pt x="83" y="64"/>
                    <a:pt x="82" y="63"/>
                    <a:pt x="82" y="62"/>
                  </a:cubicBezTo>
                  <a:close/>
                  <a:moveTo>
                    <a:pt x="82" y="72"/>
                  </a:moveTo>
                  <a:cubicBezTo>
                    <a:pt x="82" y="72"/>
                    <a:pt x="82" y="72"/>
                    <a:pt x="82" y="72"/>
                  </a:cubicBezTo>
                  <a:cubicBezTo>
                    <a:pt x="82" y="72"/>
                    <a:pt x="83" y="72"/>
                    <a:pt x="83" y="73"/>
                  </a:cubicBezTo>
                  <a:cubicBezTo>
                    <a:pt x="82" y="73"/>
                    <a:pt x="82" y="72"/>
                    <a:pt x="82" y="72"/>
                  </a:cubicBezTo>
                  <a:cubicBezTo>
                    <a:pt x="82" y="72"/>
                    <a:pt x="82" y="72"/>
                    <a:pt x="82" y="72"/>
                  </a:cubicBezTo>
                  <a:close/>
                  <a:moveTo>
                    <a:pt x="81" y="73"/>
                  </a:moveTo>
                  <a:cubicBezTo>
                    <a:pt x="81" y="74"/>
                    <a:pt x="83" y="74"/>
                    <a:pt x="83" y="75"/>
                  </a:cubicBezTo>
                  <a:cubicBezTo>
                    <a:pt x="84" y="75"/>
                    <a:pt x="84" y="77"/>
                    <a:pt x="84" y="78"/>
                  </a:cubicBezTo>
                  <a:cubicBezTo>
                    <a:pt x="85" y="77"/>
                    <a:pt x="85" y="77"/>
                    <a:pt x="85" y="78"/>
                  </a:cubicBezTo>
                  <a:cubicBezTo>
                    <a:pt x="85" y="78"/>
                    <a:pt x="85" y="78"/>
                    <a:pt x="85" y="78"/>
                  </a:cubicBezTo>
                  <a:cubicBezTo>
                    <a:pt x="85" y="78"/>
                    <a:pt x="85" y="78"/>
                    <a:pt x="85" y="78"/>
                  </a:cubicBezTo>
                  <a:cubicBezTo>
                    <a:pt x="84" y="78"/>
                    <a:pt x="84" y="79"/>
                    <a:pt x="85" y="79"/>
                  </a:cubicBezTo>
                  <a:cubicBezTo>
                    <a:pt x="85" y="79"/>
                    <a:pt x="85" y="79"/>
                    <a:pt x="86" y="79"/>
                  </a:cubicBezTo>
                  <a:cubicBezTo>
                    <a:pt x="86" y="80"/>
                    <a:pt x="85" y="80"/>
                    <a:pt x="85" y="80"/>
                  </a:cubicBezTo>
                  <a:cubicBezTo>
                    <a:pt x="85" y="81"/>
                    <a:pt x="85" y="81"/>
                    <a:pt x="85" y="81"/>
                  </a:cubicBezTo>
                  <a:cubicBezTo>
                    <a:pt x="85" y="81"/>
                    <a:pt x="85" y="81"/>
                    <a:pt x="85" y="81"/>
                  </a:cubicBezTo>
                  <a:cubicBezTo>
                    <a:pt x="85" y="81"/>
                    <a:pt x="85" y="81"/>
                    <a:pt x="85" y="81"/>
                  </a:cubicBezTo>
                  <a:cubicBezTo>
                    <a:pt x="85" y="81"/>
                    <a:pt x="85" y="81"/>
                    <a:pt x="85" y="80"/>
                  </a:cubicBezTo>
                  <a:cubicBezTo>
                    <a:pt x="85" y="80"/>
                    <a:pt x="85" y="80"/>
                    <a:pt x="85" y="80"/>
                  </a:cubicBezTo>
                  <a:cubicBezTo>
                    <a:pt x="85" y="80"/>
                    <a:pt x="85" y="80"/>
                    <a:pt x="85" y="80"/>
                  </a:cubicBezTo>
                  <a:cubicBezTo>
                    <a:pt x="84" y="80"/>
                    <a:pt x="84" y="80"/>
                    <a:pt x="85" y="82"/>
                  </a:cubicBezTo>
                  <a:cubicBezTo>
                    <a:pt x="84" y="81"/>
                    <a:pt x="83" y="81"/>
                    <a:pt x="83" y="81"/>
                  </a:cubicBezTo>
                  <a:cubicBezTo>
                    <a:pt x="83" y="81"/>
                    <a:pt x="83" y="81"/>
                    <a:pt x="83" y="81"/>
                  </a:cubicBezTo>
                  <a:cubicBezTo>
                    <a:pt x="84" y="81"/>
                    <a:pt x="84" y="82"/>
                    <a:pt x="85" y="82"/>
                  </a:cubicBezTo>
                  <a:cubicBezTo>
                    <a:pt x="85" y="82"/>
                    <a:pt x="85" y="82"/>
                    <a:pt x="85" y="81"/>
                  </a:cubicBezTo>
                  <a:cubicBezTo>
                    <a:pt x="87" y="82"/>
                    <a:pt x="87" y="84"/>
                    <a:pt x="86" y="85"/>
                  </a:cubicBezTo>
                  <a:cubicBezTo>
                    <a:pt x="85" y="85"/>
                    <a:pt x="84" y="84"/>
                    <a:pt x="83" y="84"/>
                  </a:cubicBezTo>
                  <a:cubicBezTo>
                    <a:pt x="83" y="85"/>
                    <a:pt x="84" y="85"/>
                    <a:pt x="83" y="86"/>
                  </a:cubicBezTo>
                  <a:cubicBezTo>
                    <a:pt x="83" y="86"/>
                    <a:pt x="84" y="86"/>
                    <a:pt x="84" y="86"/>
                  </a:cubicBezTo>
                  <a:cubicBezTo>
                    <a:pt x="84" y="87"/>
                    <a:pt x="84" y="87"/>
                    <a:pt x="83" y="87"/>
                  </a:cubicBezTo>
                  <a:cubicBezTo>
                    <a:pt x="83" y="87"/>
                    <a:pt x="83" y="86"/>
                    <a:pt x="83" y="86"/>
                  </a:cubicBezTo>
                  <a:cubicBezTo>
                    <a:pt x="82" y="87"/>
                    <a:pt x="83" y="87"/>
                    <a:pt x="83" y="87"/>
                  </a:cubicBezTo>
                  <a:cubicBezTo>
                    <a:pt x="83" y="88"/>
                    <a:pt x="82" y="89"/>
                    <a:pt x="82" y="90"/>
                  </a:cubicBezTo>
                  <a:cubicBezTo>
                    <a:pt x="81" y="89"/>
                    <a:pt x="81" y="88"/>
                    <a:pt x="81" y="87"/>
                  </a:cubicBezTo>
                  <a:cubicBezTo>
                    <a:pt x="81" y="87"/>
                    <a:pt x="81" y="87"/>
                    <a:pt x="82" y="87"/>
                  </a:cubicBezTo>
                  <a:cubicBezTo>
                    <a:pt x="82" y="87"/>
                    <a:pt x="82" y="87"/>
                    <a:pt x="82" y="87"/>
                  </a:cubicBezTo>
                  <a:cubicBezTo>
                    <a:pt x="83" y="86"/>
                    <a:pt x="81" y="85"/>
                    <a:pt x="82" y="83"/>
                  </a:cubicBezTo>
                  <a:cubicBezTo>
                    <a:pt x="82" y="81"/>
                    <a:pt x="81" y="81"/>
                    <a:pt x="81" y="79"/>
                  </a:cubicBezTo>
                  <a:cubicBezTo>
                    <a:pt x="82" y="79"/>
                    <a:pt x="82" y="80"/>
                    <a:pt x="83" y="80"/>
                  </a:cubicBezTo>
                  <a:cubicBezTo>
                    <a:pt x="82" y="79"/>
                    <a:pt x="82" y="79"/>
                    <a:pt x="82" y="79"/>
                  </a:cubicBezTo>
                  <a:cubicBezTo>
                    <a:pt x="82" y="78"/>
                    <a:pt x="82" y="78"/>
                    <a:pt x="82" y="77"/>
                  </a:cubicBezTo>
                  <a:cubicBezTo>
                    <a:pt x="82" y="77"/>
                    <a:pt x="82" y="77"/>
                    <a:pt x="83" y="77"/>
                  </a:cubicBezTo>
                  <a:cubicBezTo>
                    <a:pt x="82" y="77"/>
                    <a:pt x="82" y="76"/>
                    <a:pt x="82" y="76"/>
                  </a:cubicBezTo>
                  <a:cubicBezTo>
                    <a:pt x="82" y="76"/>
                    <a:pt x="82" y="76"/>
                    <a:pt x="82" y="76"/>
                  </a:cubicBezTo>
                  <a:cubicBezTo>
                    <a:pt x="82" y="75"/>
                    <a:pt x="81" y="75"/>
                    <a:pt x="80" y="75"/>
                  </a:cubicBezTo>
                  <a:cubicBezTo>
                    <a:pt x="80" y="75"/>
                    <a:pt x="80" y="74"/>
                    <a:pt x="80" y="74"/>
                  </a:cubicBezTo>
                  <a:cubicBezTo>
                    <a:pt x="81" y="74"/>
                    <a:pt x="81" y="74"/>
                    <a:pt x="81" y="74"/>
                  </a:cubicBezTo>
                  <a:cubicBezTo>
                    <a:pt x="81" y="73"/>
                    <a:pt x="81" y="73"/>
                    <a:pt x="81" y="73"/>
                  </a:cubicBezTo>
                  <a:cubicBezTo>
                    <a:pt x="80" y="73"/>
                    <a:pt x="80" y="73"/>
                    <a:pt x="80" y="73"/>
                  </a:cubicBezTo>
                  <a:cubicBezTo>
                    <a:pt x="79" y="73"/>
                    <a:pt x="79" y="73"/>
                    <a:pt x="79" y="72"/>
                  </a:cubicBezTo>
                  <a:cubicBezTo>
                    <a:pt x="79" y="72"/>
                    <a:pt x="80" y="72"/>
                    <a:pt x="80" y="72"/>
                  </a:cubicBezTo>
                  <a:cubicBezTo>
                    <a:pt x="80" y="72"/>
                    <a:pt x="80" y="72"/>
                    <a:pt x="80" y="73"/>
                  </a:cubicBezTo>
                  <a:cubicBezTo>
                    <a:pt x="81" y="73"/>
                    <a:pt x="81" y="73"/>
                    <a:pt x="81" y="73"/>
                  </a:cubicBezTo>
                  <a:close/>
                  <a:moveTo>
                    <a:pt x="87" y="64"/>
                  </a:moveTo>
                  <a:cubicBezTo>
                    <a:pt x="88" y="64"/>
                    <a:pt x="88" y="65"/>
                    <a:pt x="88" y="66"/>
                  </a:cubicBezTo>
                  <a:cubicBezTo>
                    <a:pt x="88" y="66"/>
                    <a:pt x="88" y="66"/>
                    <a:pt x="88" y="66"/>
                  </a:cubicBezTo>
                  <a:cubicBezTo>
                    <a:pt x="87" y="66"/>
                    <a:pt x="87" y="66"/>
                    <a:pt x="87" y="65"/>
                  </a:cubicBezTo>
                  <a:cubicBezTo>
                    <a:pt x="86" y="66"/>
                    <a:pt x="87" y="66"/>
                    <a:pt x="87" y="66"/>
                  </a:cubicBezTo>
                  <a:cubicBezTo>
                    <a:pt x="87" y="66"/>
                    <a:pt x="87" y="66"/>
                    <a:pt x="88" y="66"/>
                  </a:cubicBezTo>
                  <a:cubicBezTo>
                    <a:pt x="88" y="66"/>
                    <a:pt x="88" y="66"/>
                    <a:pt x="88" y="66"/>
                  </a:cubicBezTo>
                  <a:cubicBezTo>
                    <a:pt x="88" y="67"/>
                    <a:pt x="87" y="66"/>
                    <a:pt x="87" y="67"/>
                  </a:cubicBezTo>
                  <a:cubicBezTo>
                    <a:pt x="87" y="66"/>
                    <a:pt x="86" y="66"/>
                    <a:pt x="86" y="65"/>
                  </a:cubicBezTo>
                  <a:cubicBezTo>
                    <a:pt x="87" y="65"/>
                    <a:pt x="86" y="65"/>
                    <a:pt x="87" y="65"/>
                  </a:cubicBezTo>
                  <a:cubicBezTo>
                    <a:pt x="87" y="65"/>
                    <a:pt x="87" y="64"/>
                    <a:pt x="87" y="64"/>
                  </a:cubicBezTo>
                  <a:close/>
                  <a:moveTo>
                    <a:pt x="87" y="76"/>
                  </a:moveTo>
                  <a:cubicBezTo>
                    <a:pt x="88" y="76"/>
                    <a:pt x="88" y="77"/>
                    <a:pt x="88" y="77"/>
                  </a:cubicBezTo>
                  <a:cubicBezTo>
                    <a:pt x="88" y="77"/>
                    <a:pt x="88" y="77"/>
                    <a:pt x="88" y="77"/>
                  </a:cubicBezTo>
                  <a:cubicBezTo>
                    <a:pt x="88" y="77"/>
                    <a:pt x="88" y="77"/>
                    <a:pt x="88" y="78"/>
                  </a:cubicBezTo>
                  <a:cubicBezTo>
                    <a:pt x="88" y="78"/>
                    <a:pt x="88" y="78"/>
                    <a:pt x="88" y="78"/>
                  </a:cubicBezTo>
                  <a:cubicBezTo>
                    <a:pt x="88" y="78"/>
                    <a:pt x="88" y="78"/>
                    <a:pt x="88" y="79"/>
                  </a:cubicBezTo>
                  <a:cubicBezTo>
                    <a:pt x="87" y="79"/>
                    <a:pt x="86" y="77"/>
                    <a:pt x="86" y="76"/>
                  </a:cubicBezTo>
                  <a:cubicBezTo>
                    <a:pt x="86" y="76"/>
                    <a:pt x="87" y="76"/>
                    <a:pt x="87" y="76"/>
                  </a:cubicBezTo>
                  <a:close/>
                  <a:moveTo>
                    <a:pt x="87" y="81"/>
                  </a:moveTo>
                  <a:cubicBezTo>
                    <a:pt x="86" y="81"/>
                    <a:pt x="86" y="81"/>
                    <a:pt x="86" y="81"/>
                  </a:cubicBezTo>
                  <a:cubicBezTo>
                    <a:pt x="86" y="81"/>
                    <a:pt x="86" y="81"/>
                    <a:pt x="86" y="80"/>
                  </a:cubicBezTo>
                  <a:cubicBezTo>
                    <a:pt x="86" y="80"/>
                    <a:pt x="86" y="80"/>
                    <a:pt x="86" y="80"/>
                  </a:cubicBezTo>
                  <a:cubicBezTo>
                    <a:pt x="86" y="80"/>
                    <a:pt x="86" y="80"/>
                    <a:pt x="86" y="80"/>
                  </a:cubicBezTo>
                  <a:cubicBezTo>
                    <a:pt x="86" y="80"/>
                    <a:pt x="86" y="80"/>
                    <a:pt x="87" y="80"/>
                  </a:cubicBezTo>
                  <a:cubicBezTo>
                    <a:pt x="87" y="80"/>
                    <a:pt x="86" y="80"/>
                    <a:pt x="87" y="81"/>
                  </a:cubicBezTo>
                  <a:close/>
                  <a:moveTo>
                    <a:pt x="86" y="75"/>
                  </a:moveTo>
                  <a:cubicBezTo>
                    <a:pt x="86" y="75"/>
                    <a:pt x="85" y="74"/>
                    <a:pt x="86" y="74"/>
                  </a:cubicBezTo>
                  <a:cubicBezTo>
                    <a:pt x="86" y="74"/>
                    <a:pt x="86" y="75"/>
                    <a:pt x="86" y="75"/>
                  </a:cubicBezTo>
                  <a:close/>
                  <a:moveTo>
                    <a:pt x="86" y="70"/>
                  </a:moveTo>
                  <a:cubicBezTo>
                    <a:pt x="86" y="70"/>
                    <a:pt x="86" y="71"/>
                    <a:pt x="86" y="71"/>
                  </a:cubicBezTo>
                  <a:cubicBezTo>
                    <a:pt x="86" y="71"/>
                    <a:pt x="86" y="71"/>
                    <a:pt x="86" y="70"/>
                  </a:cubicBezTo>
                  <a:close/>
                  <a:moveTo>
                    <a:pt x="85" y="98"/>
                  </a:moveTo>
                  <a:cubicBezTo>
                    <a:pt x="84" y="99"/>
                    <a:pt x="84" y="99"/>
                    <a:pt x="84" y="99"/>
                  </a:cubicBezTo>
                  <a:cubicBezTo>
                    <a:pt x="84" y="99"/>
                    <a:pt x="84" y="99"/>
                    <a:pt x="84" y="99"/>
                  </a:cubicBezTo>
                  <a:cubicBezTo>
                    <a:pt x="84" y="98"/>
                    <a:pt x="84" y="98"/>
                    <a:pt x="84" y="98"/>
                  </a:cubicBezTo>
                  <a:cubicBezTo>
                    <a:pt x="84" y="98"/>
                    <a:pt x="84" y="98"/>
                    <a:pt x="84" y="98"/>
                  </a:cubicBezTo>
                  <a:cubicBezTo>
                    <a:pt x="84" y="98"/>
                    <a:pt x="84" y="98"/>
                    <a:pt x="85" y="98"/>
                  </a:cubicBezTo>
                  <a:close/>
                  <a:moveTo>
                    <a:pt x="85" y="102"/>
                  </a:moveTo>
                  <a:cubicBezTo>
                    <a:pt x="85" y="102"/>
                    <a:pt x="84" y="102"/>
                    <a:pt x="84" y="102"/>
                  </a:cubicBezTo>
                  <a:cubicBezTo>
                    <a:pt x="84" y="102"/>
                    <a:pt x="84" y="102"/>
                    <a:pt x="85" y="102"/>
                  </a:cubicBezTo>
                  <a:cubicBezTo>
                    <a:pt x="84" y="103"/>
                    <a:pt x="84" y="103"/>
                    <a:pt x="83" y="103"/>
                  </a:cubicBezTo>
                  <a:cubicBezTo>
                    <a:pt x="83" y="103"/>
                    <a:pt x="83" y="103"/>
                    <a:pt x="83" y="103"/>
                  </a:cubicBezTo>
                  <a:cubicBezTo>
                    <a:pt x="84" y="103"/>
                    <a:pt x="84" y="102"/>
                    <a:pt x="85" y="102"/>
                  </a:cubicBezTo>
                  <a:close/>
                  <a:moveTo>
                    <a:pt x="79" y="84"/>
                  </a:moveTo>
                  <a:cubicBezTo>
                    <a:pt x="80" y="83"/>
                    <a:pt x="80" y="83"/>
                    <a:pt x="80" y="84"/>
                  </a:cubicBezTo>
                  <a:cubicBezTo>
                    <a:pt x="80" y="84"/>
                    <a:pt x="80" y="85"/>
                    <a:pt x="79" y="85"/>
                  </a:cubicBezTo>
                  <a:cubicBezTo>
                    <a:pt x="80" y="84"/>
                    <a:pt x="79" y="84"/>
                    <a:pt x="79" y="84"/>
                  </a:cubicBezTo>
                  <a:close/>
                  <a:moveTo>
                    <a:pt x="79" y="81"/>
                  </a:moveTo>
                  <a:cubicBezTo>
                    <a:pt x="79" y="81"/>
                    <a:pt x="79" y="81"/>
                    <a:pt x="79" y="80"/>
                  </a:cubicBezTo>
                  <a:cubicBezTo>
                    <a:pt x="79" y="80"/>
                    <a:pt x="79" y="81"/>
                    <a:pt x="80" y="81"/>
                  </a:cubicBezTo>
                  <a:cubicBezTo>
                    <a:pt x="80" y="81"/>
                    <a:pt x="79" y="81"/>
                    <a:pt x="79" y="81"/>
                  </a:cubicBezTo>
                  <a:close/>
                  <a:moveTo>
                    <a:pt x="80" y="82"/>
                  </a:moveTo>
                  <a:cubicBezTo>
                    <a:pt x="80" y="82"/>
                    <a:pt x="80" y="83"/>
                    <a:pt x="79" y="83"/>
                  </a:cubicBezTo>
                  <a:cubicBezTo>
                    <a:pt x="79" y="82"/>
                    <a:pt x="79" y="82"/>
                    <a:pt x="80" y="82"/>
                  </a:cubicBezTo>
                  <a:close/>
                  <a:moveTo>
                    <a:pt x="77" y="90"/>
                  </a:moveTo>
                  <a:cubicBezTo>
                    <a:pt x="76" y="91"/>
                    <a:pt x="76" y="91"/>
                    <a:pt x="75" y="91"/>
                  </a:cubicBezTo>
                  <a:cubicBezTo>
                    <a:pt x="75" y="90"/>
                    <a:pt x="76" y="90"/>
                    <a:pt x="77" y="89"/>
                  </a:cubicBezTo>
                  <a:cubicBezTo>
                    <a:pt x="77" y="89"/>
                    <a:pt x="77" y="90"/>
                    <a:pt x="77" y="90"/>
                  </a:cubicBezTo>
                  <a:close/>
                  <a:moveTo>
                    <a:pt x="77" y="89"/>
                  </a:moveTo>
                  <a:cubicBezTo>
                    <a:pt x="77" y="88"/>
                    <a:pt x="77" y="88"/>
                    <a:pt x="77" y="88"/>
                  </a:cubicBezTo>
                  <a:cubicBezTo>
                    <a:pt x="77" y="88"/>
                    <a:pt x="77" y="88"/>
                    <a:pt x="77" y="88"/>
                  </a:cubicBezTo>
                  <a:cubicBezTo>
                    <a:pt x="77" y="88"/>
                    <a:pt x="77" y="88"/>
                    <a:pt x="77" y="89"/>
                  </a:cubicBezTo>
                  <a:close/>
                  <a:moveTo>
                    <a:pt x="77" y="86"/>
                  </a:moveTo>
                  <a:cubicBezTo>
                    <a:pt x="77" y="86"/>
                    <a:pt x="77" y="86"/>
                    <a:pt x="77" y="86"/>
                  </a:cubicBezTo>
                  <a:cubicBezTo>
                    <a:pt x="78" y="86"/>
                    <a:pt x="77" y="86"/>
                    <a:pt x="77" y="86"/>
                  </a:cubicBezTo>
                  <a:cubicBezTo>
                    <a:pt x="77" y="86"/>
                    <a:pt x="77" y="86"/>
                    <a:pt x="77" y="86"/>
                  </a:cubicBezTo>
                  <a:close/>
                  <a:moveTo>
                    <a:pt x="77" y="96"/>
                  </a:moveTo>
                  <a:cubicBezTo>
                    <a:pt x="77" y="96"/>
                    <a:pt x="77" y="97"/>
                    <a:pt x="76" y="97"/>
                  </a:cubicBezTo>
                  <a:cubicBezTo>
                    <a:pt x="76" y="97"/>
                    <a:pt x="77" y="96"/>
                    <a:pt x="77" y="96"/>
                  </a:cubicBezTo>
                  <a:close/>
                  <a:moveTo>
                    <a:pt x="81" y="96"/>
                  </a:moveTo>
                  <a:cubicBezTo>
                    <a:pt x="82" y="96"/>
                    <a:pt x="82" y="96"/>
                    <a:pt x="82" y="96"/>
                  </a:cubicBezTo>
                  <a:cubicBezTo>
                    <a:pt x="82" y="96"/>
                    <a:pt x="82" y="96"/>
                    <a:pt x="82" y="96"/>
                  </a:cubicBezTo>
                  <a:cubicBezTo>
                    <a:pt x="81" y="96"/>
                    <a:pt x="81" y="96"/>
                    <a:pt x="81" y="96"/>
                  </a:cubicBezTo>
                  <a:cubicBezTo>
                    <a:pt x="81" y="96"/>
                    <a:pt x="81" y="96"/>
                    <a:pt x="81" y="96"/>
                  </a:cubicBezTo>
                  <a:close/>
                  <a:moveTo>
                    <a:pt x="82" y="95"/>
                  </a:moveTo>
                  <a:cubicBezTo>
                    <a:pt x="82" y="95"/>
                    <a:pt x="82" y="95"/>
                    <a:pt x="82" y="95"/>
                  </a:cubicBezTo>
                  <a:cubicBezTo>
                    <a:pt x="83" y="95"/>
                    <a:pt x="82" y="96"/>
                    <a:pt x="82" y="96"/>
                  </a:cubicBezTo>
                  <a:cubicBezTo>
                    <a:pt x="82" y="96"/>
                    <a:pt x="82" y="95"/>
                    <a:pt x="82" y="95"/>
                  </a:cubicBezTo>
                  <a:close/>
                  <a:moveTo>
                    <a:pt x="82" y="102"/>
                  </a:moveTo>
                  <a:cubicBezTo>
                    <a:pt x="82" y="102"/>
                    <a:pt x="83" y="102"/>
                    <a:pt x="83" y="102"/>
                  </a:cubicBezTo>
                  <a:cubicBezTo>
                    <a:pt x="83" y="103"/>
                    <a:pt x="82" y="103"/>
                    <a:pt x="82" y="103"/>
                  </a:cubicBezTo>
                  <a:cubicBezTo>
                    <a:pt x="82" y="102"/>
                    <a:pt x="82" y="102"/>
                    <a:pt x="82" y="102"/>
                  </a:cubicBezTo>
                  <a:close/>
                  <a:moveTo>
                    <a:pt x="89" y="68"/>
                  </a:moveTo>
                  <a:cubicBezTo>
                    <a:pt x="89" y="68"/>
                    <a:pt x="88" y="67"/>
                    <a:pt x="89" y="67"/>
                  </a:cubicBezTo>
                  <a:cubicBezTo>
                    <a:pt x="89" y="67"/>
                    <a:pt x="89" y="68"/>
                    <a:pt x="89" y="68"/>
                  </a:cubicBezTo>
                  <a:cubicBezTo>
                    <a:pt x="89" y="68"/>
                    <a:pt x="89" y="68"/>
                    <a:pt x="89" y="68"/>
                  </a:cubicBezTo>
                  <a:close/>
                  <a:moveTo>
                    <a:pt x="89" y="71"/>
                  </a:moveTo>
                  <a:cubicBezTo>
                    <a:pt x="89" y="71"/>
                    <a:pt x="89" y="71"/>
                    <a:pt x="89" y="71"/>
                  </a:cubicBezTo>
                  <a:cubicBezTo>
                    <a:pt x="89" y="71"/>
                    <a:pt x="89" y="71"/>
                    <a:pt x="89" y="71"/>
                  </a:cubicBezTo>
                  <a:close/>
                  <a:moveTo>
                    <a:pt x="89" y="87"/>
                  </a:moveTo>
                  <a:cubicBezTo>
                    <a:pt x="89" y="87"/>
                    <a:pt x="89" y="87"/>
                    <a:pt x="89" y="86"/>
                  </a:cubicBezTo>
                  <a:cubicBezTo>
                    <a:pt x="89" y="86"/>
                    <a:pt x="89" y="86"/>
                    <a:pt x="90" y="86"/>
                  </a:cubicBezTo>
                  <a:cubicBezTo>
                    <a:pt x="89" y="87"/>
                    <a:pt x="89" y="87"/>
                    <a:pt x="89" y="87"/>
                  </a:cubicBezTo>
                  <a:close/>
                  <a:moveTo>
                    <a:pt x="89" y="74"/>
                  </a:moveTo>
                  <a:cubicBezTo>
                    <a:pt x="89" y="73"/>
                    <a:pt x="90" y="74"/>
                    <a:pt x="90" y="73"/>
                  </a:cubicBezTo>
                  <a:cubicBezTo>
                    <a:pt x="90" y="74"/>
                    <a:pt x="91" y="74"/>
                    <a:pt x="90" y="75"/>
                  </a:cubicBezTo>
                  <a:cubicBezTo>
                    <a:pt x="90" y="75"/>
                    <a:pt x="90" y="75"/>
                    <a:pt x="90" y="75"/>
                  </a:cubicBezTo>
                  <a:cubicBezTo>
                    <a:pt x="90" y="75"/>
                    <a:pt x="90" y="74"/>
                    <a:pt x="89" y="74"/>
                  </a:cubicBezTo>
                  <a:close/>
                  <a:moveTo>
                    <a:pt x="90" y="82"/>
                  </a:moveTo>
                  <a:cubicBezTo>
                    <a:pt x="91" y="82"/>
                    <a:pt x="91" y="83"/>
                    <a:pt x="90" y="83"/>
                  </a:cubicBezTo>
                  <a:cubicBezTo>
                    <a:pt x="90" y="82"/>
                    <a:pt x="90" y="82"/>
                    <a:pt x="90" y="82"/>
                  </a:cubicBezTo>
                  <a:close/>
                  <a:moveTo>
                    <a:pt x="83" y="54"/>
                  </a:moveTo>
                  <a:cubicBezTo>
                    <a:pt x="82" y="53"/>
                    <a:pt x="82" y="53"/>
                    <a:pt x="82" y="53"/>
                  </a:cubicBezTo>
                  <a:cubicBezTo>
                    <a:pt x="82" y="53"/>
                    <a:pt x="83" y="53"/>
                    <a:pt x="83" y="54"/>
                  </a:cubicBezTo>
                  <a:close/>
                  <a:moveTo>
                    <a:pt x="80" y="58"/>
                  </a:moveTo>
                  <a:cubicBezTo>
                    <a:pt x="81" y="58"/>
                    <a:pt x="82" y="58"/>
                    <a:pt x="83" y="59"/>
                  </a:cubicBezTo>
                  <a:cubicBezTo>
                    <a:pt x="83" y="59"/>
                    <a:pt x="83" y="59"/>
                    <a:pt x="83" y="59"/>
                  </a:cubicBezTo>
                  <a:cubicBezTo>
                    <a:pt x="83" y="59"/>
                    <a:pt x="83" y="59"/>
                    <a:pt x="83" y="59"/>
                  </a:cubicBezTo>
                  <a:cubicBezTo>
                    <a:pt x="83" y="59"/>
                    <a:pt x="83" y="59"/>
                    <a:pt x="83" y="59"/>
                  </a:cubicBezTo>
                  <a:cubicBezTo>
                    <a:pt x="83" y="59"/>
                    <a:pt x="83" y="59"/>
                    <a:pt x="83" y="59"/>
                  </a:cubicBezTo>
                  <a:cubicBezTo>
                    <a:pt x="83" y="59"/>
                    <a:pt x="83" y="59"/>
                    <a:pt x="83" y="59"/>
                  </a:cubicBezTo>
                  <a:cubicBezTo>
                    <a:pt x="83" y="59"/>
                    <a:pt x="83" y="59"/>
                    <a:pt x="83" y="59"/>
                  </a:cubicBezTo>
                  <a:cubicBezTo>
                    <a:pt x="82" y="59"/>
                    <a:pt x="81" y="59"/>
                    <a:pt x="80" y="59"/>
                  </a:cubicBezTo>
                  <a:cubicBezTo>
                    <a:pt x="80" y="58"/>
                    <a:pt x="80" y="58"/>
                    <a:pt x="80" y="58"/>
                  </a:cubicBezTo>
                  <a:close/>
                  <a:moveTo>
                    <a:pt x="80" y="72"/>
                  </a:moveTo>
                  <a:cubicBezTo>
                    <a:pt x="80" y="72"/>
                    <a:pt x="80" y="72"/>
                    <a:pt x="80" y="72"/>
                  </a:cubicBezTo>
                  <a:cubicBezTo>
                    <a:pt x="80" y="71"/>
                    <a:pt x="79" y="71"/>
                    <a:pt x="79" y="71"/>
                  </a:cubicBezTo>
                  <a:cubicBezTo>
                    <a:pt x="79" y="71"/>
                    <a:pt x="79" y="70"/>
                    <a:pt x="79" y="70"/>
                  </a:cubicBezTo>
                  <a:cubicBezTo>
                    <a:pt x="80" y="71"/>
                    <a:pt x="80" y="71"/>
                    <a:pt x="80" y="72"/>
                  </a:cubicBezTo>
                  <a:close/>
                  <a:moveTo>
                    <a:pt x="79" y="59"/>
                  </a:moveTo>
                  <a:cubicBezTo>
                    <a:pt x="78" y="59"/>
                    <a:pt x="78" y="58"/>
                    <a:pt x="78" y="57"/>
                  </a:cubicBezTo>
                  <a:cubicBezTo>
                    <a:pt x="79" y="58"/>
                    <a:pt x="79" y="58"/>
                    <a:pt x="79" y="59"/>
                  </a:cubicBezTo>
                  <a:close/>
                  <a:moveTo>
                    <a:pt x="78" y="47"/>
                  </a:moveTo>
                  <a:cubicBezTo>
                    <a:pt x="77" y="47"/>
                    <a:pt x="76" y="47"/>
                    <a:pt x="75" y="46"/>
                  </a:cubicBezTo>
                  <a:cubicBezTo>
                    <a:pt x="76" y="46"/>
                    <a:pt x="77" y="46"/>
                    <a:pt x="78" y="47"/>
                  </a:cubicBezTo>
                  <a:close/>
                  <a:moveTo>
                    <a:pt x="76" y="58"/>
                  </a:moveTo>
                  <a:cubicBezTo>
                    <a:pt x="76" y="58"/>
                    <a:pt x="76" y="57"/>
                    <a:pt x="76" y="57"/>
                  </a:cubicBezTo>
                  <a:cubicBezTo>
                    <a:pt x="78" y="57"/>
                    <a:pt x="78" y="58"/>
                    <a:pt x="78" y="59"/>
                  </a:cubicBezTo>
                  <a:cubicBezTo>
                    <a:pt x="78" y="59"/>
                    <a:pt x="78" y="59"/>
                    <a:pt x="78" y="59"/>
                  </a:cubicBezTo>
                  <a:cubicBezTo>
                    <a:pt x="77" y="59"/>
                    <a:pt x="77" y="59"/>
                    <a:pt x="77" y="59"/>
                  </a:cubicBezTo>
                  <a:cubicBezTo>
                    <a:pt x="76" y="59"/>
                    <a:pt x="75" y="59"/>
                    <a:pt x="74" y="58"/>
                  </a:cubicBezTo>
                  <a:cubicBezTo>
                    <a:pt x="72" y="58"/>
                    <a:pt x="71" y="58"/>
                    <a:pt x="69" y="58"/>
                  </a:cubicBezTo>
                  <a:cubicBezTo>
                    <a:pt x="68" y="58"/>
                    <a:pt x="68" y="59"/>
                    <a:pt x="67" y="59"/>
                  </a:cubicBezTo>
                  <a:cubicBezTo>
                    <a:pt x="66" y="59"/>
                    <a:pt x="65" y="59"/>
                    <a:pt x="64" y="59"/>
                  </a:cubicBezTo>
                  <a:cubicBezTo>
                    <a:pt x="63" y="59"/>
                    <a:pt x="62" y="59"/>
                    <a:pt x="62" y="60"/>
                  </a:cubicBezTo>
                  <a:cubicBezTo>
                    <a:pt x="62" y="60"/>
                    <a:pt x="61" y="60"/>
                    <a:pt x="61" y="60"/>
                  </a:cubicBezTo>
                  <a:cubicBezTo>
                    <a:pt x="62" y="61"/>
                    <a:pt x="62" y="59"/>
                    <a:pt x="63" y="60"/>
                  </a:cubicBezTo>
                  <a:cubicBezTo>
                    <a:pt x="63" y="61"/>
                    <a:pt x="62" y="61"/>
                    <a:pt x="62" y="61"/>
                  </a:cubicBezTo>
                  <a:cubicBezTo>
                    <a:pt x="62" y="61"/>
                    <a:pt x="62" y="61"/>
                    <a:pt x="62" y="61"/>
                  </a:cubicBezTo>
                  <a:cubicBezTo>
                    <a:pt x="62" y="62"/>
                    <a:pt x="60" y="61"/>
                    <a:pt x="59" y="61"/>
                  </a:cubicBezTo>
                  <a:cubicBezTo>
                    <a:pt x="60" y="60"/>
                    <a:pt x="60" y="60"/>
                    <a:pt x="60" y="60"/>
                  </a:cubicBezTo>
                  <a:cubicBezTo>
                    <a:pt x="59" y="60"/>
                    <a:pt x="57" y="60"/>
                    <a:pt x="57" y="61"/>
                  </a:cubicBezTo>
                  <a:cubicBezTo>
                    <a:pt x="57" y="61"/>
                    <a:pt x="57" y="61"/>
                    <a:pt x="56" y="61"/>
                  </a:cubicBezTo>
                  <a:cubicBezTo>
                    <a:pt x="56" y="61"/>
                    <a:pt x="56" y="61"/>
                    <a:pt x="55" y="62"/>
                  </a:cubicBezTo>
                  <a:cubicBezTo>
                    <a:pt x="55" y="61"/>
                    <a:pt x="56" y="61"/>
                    <a:pt x="57" y="60"/>
                  </a:cubicBezTo>
                  <a:cubicBezTo>
                    <a:pt x="57" y="60"/>
                    <a:pt x="57" y="60"/>
                    <a:pt x="58" y="60"/>
                  </a:cubicBezTo>
                  <a:cubicBezTo>
                    <a:pt x="58" y="59"/>
                    <a:pt x="57" y="59"/>
                    <a:pt x="57" y="59"/>
                  </a:cubicBezTo>
                  <a:cubicBezTo>
                    <a:pt x="57" y="59"/>
                    <a:pt x="57" y="59"/>
                    <a:pt x="57" y="59"/>
                  </a:cubicBezTo>
                  <a:cubicBezTo>
                    <a:pt x="57" y="58"/>
                    <a:pt x="59" y="57"/>
                    <a:pt x="60" y="58"/>
                  </a:cubicBezTo>
                  <a:cubicBezTo>
                    <a:pt x="60" y="57"/>
                    <a:pt x="60" y="57"/>
                    <a:pt x="60" y="57"/>
                  </a:cubicBezTo>
                  <a:cubicBezTo>
                    <a:pt x="62" y="57"/>
                    <a:pt x="64" y="55"/>
                    <a:pt x="67" y="55"/>
                  </a:cubicBezTo>
                  <a:cubicBezTo>
                    <a:pt x="66" y="56"/>
                    <a:pt x="65" y="56"/>
                    <a:pt x="64" y="56"/>
                  </a:cubicBezTo>
                  <a:cubicBezTo>
                    <a:pt x="65" y="56"/>
                    <a:pt x="66" y="56"/>
                    <a:pt x="67" y="57"/>
                  </a:cubicBezTo>
                  <a:cubicBezTo>
                    <a:pt x="67" y="57"/>
                    <a:pt x="67" y="57"/>
                    <a:pt x="67" y="56"/>
                  </a:cubicBezTo>
                  <a:cubicBezTo>
                    <a:pt x="69" y="57"/>
                    <a:pt x="70" y="57"/>
                    <a:pt x="72" y="57"/>
                  </a:cubicBezTo>
                  <a:cubicBezTo>
                    <a:pt x="73" y="57"/>
                    <a:pt x="73" y="57"/>
                    <a:pt x="73" y="57"/>
                  </a:cubicBezTo>
                  <a:cubicBezTo>
                    <a:pt x="74" y="57"/>
                    <a:pt x="74" y="57"/>
                    <a:pt x="75" y="57"/>
                  </a:cubicBezTo>
                  <a:cubicBezTo>
                    <a:pt x="75" y="57"/>
                    <a:pt x="76" y="58"/>
                    <a:pt x="76" y="58"/>
                  </a:cubicBezTo>
                  <a:close/>
                  <a:moveTo>
                    <a:pt x="63" y="51"/>
                  </a:moveTo>
                  <a:cubicBezTo>
                    <a:pt x="63" y="51"/>
                    <a:pt x="63" y="51"/>
                    <a:pt x="63" y="51"/>
                  </a:cubicBezTo>
                  <a:cubicBezTo>
                    <a:pt x="63" y="51"/>
                    <a:pt x="63" y="51"/>
                    <a:pt x="63" y="51"/>
                  </a:cubicBezTo>
                  <a:cubicBezTo>
                    <a:pt x="63" y="51"/>
                    <a:pt x="63" y="51"/>
                    <a:pt x="63" y="51"/>
                  </a:cubicBezTo>
                  <a:close/>
                  <a:moveTo>
                    <a:pt x="66" y="53"/>
                  </a:moveTo>
                  <a:cubicBezTo>
                    <a:pt x="67" y="53"/>
                    <a:pt x="69" y="53"/>
                    <a:pt x="70" y="53"/>
                  </a:cubicBezTo>
                  <a:cubicBezTo>
                    <a:pt x="70" y="54"/>
                    <a:pt x="69" y="54"/>
                    <a:pt x="69" y="55"/>
                  </a:cubicBezTo>
                  <a:cubicBezTo>
                    <a:pt x="67" y="54"/>
                    <a:pt x="65" y="55"/>
                    <a:pt x="64" y="55"/>
                  </a:cubicBezTo>
                  <a:cubicBezTo>
                    <a:pt x="64" y="54"/>
                    <a:pt x="65" y="54"/>
                    <a:pt x="66" y="53"/>
                  </a:cubicBezTo>
                  <a:close/>
                  <a:moveTo>
                    <a:pt x="64" y="47"/>
                  </a:moveTo>
                  <a:cubicBezTo>
                    <a:pt x="64" y="47"/>
                    <a:pt x="64" y="47"/>
                    <a:pt x="64" y="47"/>
                  </a:cubicBezTo>
                  <a:cubicBezTo>
                    <a:pt x="64" y="46"/>
                    <a:pt x="65" y="46"/>
                    <a:pt x="66" y="46"/>
                  </a:cubicBezTo>
                  <a:cubicBezTo>
                    <a:pt x="66" y="47"/>
                    <a:pt x="65" y="47"/>
                    <a:pt x="64" y="47"/>
                  </a:cubicBezTo>
                  <a:close/>
                  <a:moveTo>
                    <a:pt x="68" y="55"/>
                  </a:moveTo>
                  <a:cubicBezTo>
                    <a:pt x="68" y="55"/>
                    <a:pt x="68" y="55"/>
                    <a:pt x="68" y="55"/>
                  </a:cubicBezTo>
                  <a:cubicBezTo>
                    <a:pt x="67" y="55"/>
                    <a:pt x="67" y="56"/>
                    <a:pt x="67" y="55"/>
                  </a:cubicBezTo>
                  <a:cubicBezTo>
                    <a:pt x="67" y="55"/>
                    <a:pt x="67" y="55"/>
                    <a:pt x="68" y="55"/>
                  </a:cubicBezTo>
                  <a:close/>
                  <a:moveTo>
                    <a:pt x="64" y="48"/>
                  </a:moveTo>
                  <a:cubicBezTo>
                    <a:pt x="63" y="48"/>
                    <a:pt x="64" y="47"/>
                    <a:pt x="63" y="47"/>
                  </a:cubicBezTo>
                  <a:cubicBezTo>
                    <a:pt x="63" y="47"/>
                    <a:pt x="64" y="47"/>
                    <a:pt x="64" y="47"/>
                  </a:cubicBezTo>
                  <a:cubicBezTo>
                    <a:pt x="64" y="47"/>
                    <a:pt x="64" y="48"/>
                    <a:pt x="64" y="48"/>
                  </a:cubicBezTo>
                  <a:close/>
                  <a:moveTo>
                    <a:pt x="72" y="57"/>
                  </a:moveTo>
                  <a:cubicBezTo>
                    <a:pt x="72" y="56"/>
                    <a:pt x="73" y="57"/>
                    <a:pt x="73" y="57"/>
                  </a:cubicBezTo>
                  <a:cubicBezTo>
                    <a:pt x="73" y="57"/>
                    <a:pt x="72" y="57"/>
                    <a:pt x="72" y="57"/>
                  </a:cubicBezTo>
                  <a:close/>
                  <a:moveTo>
                    <a:pt x="73" y="47"/>
                  </a:moveTo>
                  <a:cubicBezTo>
                    <a:pt x="73" y="47"/>
                    <a:pt x="72" y="47"/>
                    <a:pt x="72" y="46"/>
                  </a:cubicBezTo>
                  <a:cubicBezTo>
                    <a:pt x="72" y="47"/>
                    <a:pt x="73" y="46"/>
                    <a:pt x="73" y="47"/>
                  </a:cubicBezTo>
                  <a:close/>
                  <a:moveTo>
                    <a:pt x="73" y="49"/>
                  </a:moveTo>
                  <a:cubicBezTo>
                    <a:pt x="73" y="49"/>
                    <a:pt x="74" y="49"/>
                    <a:pt x="74" y="49"/>
                  </a:cubicBezTo>
                  <a:cubicBezTo>
                    <a:pt x="74" y="50"/>
                    <a:pt x="73" y="50"/>
                    <a:pt x="73" y="50"/>
                  </a:cubicBezTo>
                  <a:cubicBezTo>
                    <a:pt x="72" y="50"/>
                    <a:pt x="69" y="50"/>
                    <a:pt x="69" y="49"/>
                  </a:cubicBezTo>
                  <a:cubicBezTo>
                    <a:pt x="70" y="48"/>
                    <a:pt x="72" y="49"/>
                    <a:pt x="73" y="49"/>
                  </a:cubicBezTo>
                  <a:close/>
                  <a:moveTo>
                    <a:pt x="71" y="47"/>
                  </a:moveTo>
                  <a:cubicBezTo>
                    <a:pt x="70" y="46"/>
                    <a:pt x="69" y="46"/>
                    <a:pt x="68" y="46"/>
                  </a:cubicBezTo>
                  <a:cubicBezTo>
                    <a:pt x="69" y="46"/>
                    <a:pt x="71" y="46"/>
                    <a:pt x="71" y="47"/>
                  </a:cubicBezTo>
                  <a:close/>
                  <a:moveTo>
                    <a:pt x="70" y="42"/>
                  </a:moveTo>
                  <a:cubicBezTo>
                    <a:pt x="71" y="42"/>
                    <a:pt x="71" y="42"/>
                    <a:pt x="71" y="42"/>
                  </a:cubicBezTo>
                  <a:cubicBezTo>
                    <a:pt x="71" y="42"/>
                    <a:pt x="71" y="42"/>
                    <a:pt x="71" y="42"/>
                  </a:cubicBezTo>
                  <a:cubicBezTo>
                    <a:pt x="70" y="42"/>
                    <a:pt x="71" y="42"/>
                    <a:pt x="70" y="42"/>
                  </a:cubicBezTo>
                  <a:cubicBezTo>
                    <a:pt x="70" y="42"/>
                    <a:pt x="70" y="42"/>
                    <a:pt x="70" y="42"/>
                  </a:cubicBezTo>
                  <a:close/>
                  <a:moveTo>
                    <a:pt x="65" y="38"/>
                  </a:moveTo>
                  <a:cubicBezTo>
                    <a:pt x="65" y="38"/>
                    <a:pt x="66" y="38"/>
                    <a:pt x="66" y="39"/>
                  </a:cubicBezTo>
                  <a:cubicBezTo>
                    <a:pt x="66" y="39"/>
                    <a:pt x="65" y="39"/>
                    <a:pt x="65" y="39"/>
                  </a:cubicBezTo>
                  <a:cubicBezTo>
                    <a:pt x="65" y="39"/>
                    <a:pt x="65" y="39"/>
                    <a:pt x="65" y="38"/>
                  </a:cubicBezTo>
                  <a:close/>
                  <a:moveTo>
                    <a:pt x="65" y="39"/>
                  </a:moveTo>
                  <a:cubicBezTo>
                    <a:pt x="65" y="39"/>
                    <a:pt x="65" y="39"/>
                    <a:pt x="65" y="39"/>
                  </a:cubicBezTo>
                  <a:cubicBezTo>
                    <a:pt x="65" y="39"/>
                    <a:pt x="64" y="39"/>
                    <a:pt x="64" y="39"/>
                  </a:cubicBezTo>
                  <a:cubicBezTo>
                    <a:pt x="64" y="38"/>
                    <a:pt x="64" y="38"/>
                    <a:pt x="65" y="39"/>
                  </a:cubicBezTo>
                  <a:close/>
                  <a:moveTo>
                    <a:pt x="60" y="39"/>
                  </a:moveTo>
                  <a:cubicBezTo>
                    <a:pt x="60" y="39"/>
                    <a:pt x="60" y="39"/>
                    <a:pt x="60" y="39"/>
                  </a:cubicBezTo>
                  <a:cubicBezTo>
                    <a:pt x="60" y="40"/>
                    <a:pt x="60" y="40"/>
                    <a:pt x="59" y="40"/>
                  </a:cubicBezTo>
                  <a:cubicBezTo>
                    <a:pt x="59" y="39"/>
                    <a:pt x="60" y="39"/>
                    <a:pt x="60" y="39"/>
                  </a:cubicBezTo>
                  <a:close/>
                  <a:moveTo>
                    <a:pt x="47" y="50"/>
                  </a:moveTo>
                  <a:cubicBezTo>
                    <a:pt x="48" y="49"/>
                    <a:pt x="49" y="49"/>
                    <a:pt x="49" y="48"/>
                  </a:cubicBezTo>
                  <a:cubicBezTo>
                    <a:pt x="50" y="48"/>
                    <a:pt x="49" y="49"/>
                    <a:pt x="49" y="48"/>
                  </a:cubicBezTo>
                  <a:cubicBezTo>
                    <a:pt x="50" y="48"/>
                    <a:pt x="51" y="48"/>
                    <a:pt x="51" y="47"/>
                  </a:cubicBezTo>
                  <a:cubicBezTo>
                    <a:pt x="51" y="47"/>
                    <a:pt x="51" y="47"/>
                    <a:pt x="51" y="47"/>
                  </a:cubicBezTo>
                  <a:cubicBezTo>
                    <a:pt x="53" y="46"/>
                    <a:pt x="54" y="45"/>
                    <a:pt x="56" y="45"/>
                  </a:cubicBezTo>
                  <a:cubicBezTo>
                    <a:pt x="56" y="45"/>
                    <a:pt x="56" y="44"/>
                    <a:pt x="57" y="44"/>
                  </a:cubicBezTo>
                  <a:cubicBezTo>
                    <a:pt x="57" y="44"/>
                    <a:pt x="57" y="44"/>
                    <a:pt x="57" y="44"/>
                  </a:cubicBezTo>
                  <a:cubicBezTo>
                    <a:pt x="58" y="43"/>
                    <a:pt x="60" y="43"/>
                    <a:pt x="61" y="42"/>
                  </a:cubicBezTo>
                  <a:cubicBezTo>
                    <a:pt x="62" y="43"/>
                    <a:pt x="63" y="42"/>
                    <a:pt x="64" y="42"/>
                  </a:cubicBezTo>
                  <a:cubicBezTo>
                    <a:pt x="64" y="42"/>
                    <a:pt x="65" y="42"/>
                    <a:pt x="66" y="42"/>
                  </a:cubicBezTo>
                  <a:cubicBezTo>
                    <a:pt x="67" y="42"/>
                    <a:pt x="69" y="41"/>
                    <a:pt x="70" y="42"/>
                  </a:cubicBezTo>
                  <a:cubicBezTo>
                    <a:pt x="68" y="42"/>
                    <a:pt x="66" y="43"/>
                    <a:pt x="64" y="43"/>
                  </a:cubicBezTo>
                  <a:cubicBezTo>
                    <a:pt x="64" y="43"/>
                    <a:pt x="64" y="43"/>
                    <a:pt x="63" y="43"/>
                  </a:cubicBezTo>
                  <a:cubicBezTo>
                    <a:pt x="63" y="43"/>
                    <a:pt x="63" y="43"/>
                    <a:pt x="63" y="43"/>
                  </a:cubicBezTo>
                  <a:cubicBezTo>
                    <a:pt x="62" y="44"/>
                    <a:pt x="61" y="43"/>
                    <a:pt x="60" y="45"/>
                  </a:cubicBezTo>
                  <a:cubicBezTo>
                    <a:pt x="60" y="45"/>
                    <a:pt x="59" y="45"/>
                    <a:pt x="59" y="45"/>
                  </a:cubicBezTo>
                  <a:cubicBezTo>
                    <a:pt x="60" y="45"/>
                    <a:pt x="61" y="44"/>
                    <a:pt x="62" y="44"/>
                  </a:cubicBezTo>
                  <a:cubicBezTo>
                    <a:pt x="62" y="44"/>
                    <a:pt x="63" y="44"/>
                    <a:pt x="63" y="44"/>
                  </a:cubicBezTo>
                  <a:cubicBezTo>
                    <a:pt x="63" y="44"/>
                    <a:pt x="64" y="44"/>
                    <a:pt x="64" y="44"/>
                  </a:cubicBezTo>
                  <a:cubicBezTo>
                    <a:pt x="64" y="44"/>
                    <a:pt x="65" y="44"/>
                    <a:pt x="66" y="44"/>
                  </a:cubicBezTo>
                  <a:cubicBezTo>
                    <a:pt x="67" y="44"/>
                    <a:pt x="68" y="44"/>
                    <a:pt x="69" y="44"/>
                  </a:cubicBezTo>
                  <a:cubicBezTo>
                    <a:pt x="69" y="44"/>
                    <a:pt x="70" y="44"/>
                    <a:pt x="70" y="44"/>
                  </a:cubicBezTo>
                  <a:cubicBezTo>
                    <a:pt x="69" y="44"/>
                    <a:pt x="67" y="44"/>
                    <a:pt x="66" y="44"/>
                  </a:cubicBezTo>
                  <a:cubicBezTo>
                    <a:pt x="66" y="45"/>
                    <a:pt x="66" y="45"/>
                    <a:pt x="67" y="45"/>
                  </a:cubicBezTo>
                  <a:cubicBezTo>
                    <a:pt x="66" y="46"/>
                    <a:pt x="65" y="45"/>
                    <a:pt x="64" y="46"/>
                  </a:cubicBezTo>
                  <a:cubicBezTo>
                    <a:pt x="64" y="46"/>
                    <a:pt x="64" y="46"/>
                    <a:pt x="65" y="46"/>
                  </a:cubicBezTo>
                  <a:cubicBezTo>
                    <a:pt x="64" y="47"/>
                    <a:pt x="63" y="47"/>
                    <a:pt x="61" y="47"/>
                  </a:cubicBezTo>
                  <a:cubicBezTo>
                    <a:pt x="61" y="47"/>
                    <a:pt x="60" y="48"/>
                    <a:pt x="59" y="47"/>
                  </a:cubicBezTo>
                  <a:cubicBezTo>
                    <a:pt x="59" y="47"/>
                    <a:pt x="59" y="47"/>
                    <a:pt x="58" y="47"/>
                  </a:cubicBezTo>
                  <a:cubicBezTo>
                    <a:pt x="58" y="47"/>
                    <a:pt x="59" y="47"/>
                    <a:pt x="59" y="46"/>
                  </a:cubicBezTo>
                  <a:cubicBezTo>
                    <a:pt x="58" y="46"/>
                    <a:pt x="58" y="47"/>
                    <a:pt x="58" y="47"/>
                  </a:cubicBezTo>
                  <a:cubicBezTo>
                    <a:pt x="57" y="47"/>
                    <a:pt x="57" y="48"/>
                    <a:pt x="56" y="48"/>
                  </a:cubicBezTo>
                  <a:cubicBezTo>
                    <a:pt x="56" y="49"/>
                    <a:pt x="54" y="49"/>
                    <a:pt x="54" y="49"/>
                  </a:cubicBezTo>
                  <a:cubicBezTo>
                    <a:pt x="53" y="49"/>
                    <a:pt x="53" y="50"/>
                    <a:pt x="52" y="50"/>
                  </a:cubicBezTo>
                  <a:cubicBezTo>
                    <a:pt x="52" y="50"/>
                    <a:pt x="53" y="49"/>
                    <a:pt x="53" y="49"/>
                  </a:cubicBezTo>
                  <a:cubicBezTo>
                    <a:pt x="53" y="49"/>
                    <a:pt x="52" y="49"/>
                    <a:pt x="52" y="49"/>
                  </a:cubicBezTo>
                  <a:cubicBezTo>
                    <a:pt x="52" y="49"/>
                    <a:pt x="52" y="49"/>
                    <a:pt x="52" y="49"/>
                  </a:cubicBezTo>
                  <a:cubicBezTo>
                    <a:pt x="51" y="48"/>
                    <a:pt x="50" y="48"/>
                    <a:pt x="50" y="49"/>
                  </a:cubicBezTo>
                  <a:cubicBezTo>
                    <a:pt x="49" y="49"/>
                    <a:pt x="49" y="50"/>
                    <a:pt x="49" y="50"/>
                  </a:cubicBezTo>
                  <a:cubicBezTo>
                    <a:pt x="49" y="50"/>
                    <a:pt x="49" y="50"/>
                    <a:pt x="49" y="50"/>
                  </a:cubicBezTo>
                  <a:cubicBezTo>
                    <a:pt x="48" y="50"/>
                    <a:pt x="47" y="51"/>
                    <a:pt x="46" y="52"/>
                  </a:cubicBezTo>
                  <a:cubicBezTo>
                    <a:pt x="46" y="51"/>
                    <a:pt x="47" y="50"/>
                    <a:pt x="47" y="50"/>
                  </a:cubicBezTo>
                  <a:close/>
                  <a:moveTo>
                    <a:pt x="45" y="51"/>
                  </a:moveTo>
                  <a:cubicBezTo>
                    <a:pt x="45" y="52"/>
                    <a:pt x="45" y="52"/>
                    <a:pt x="45" y="52"/>
                  </a:cubicBezTo>
                  <a:cubicBezTo>
                    <a:pt x="45" y="52"/>
                    <a:pt x="45" y="51"/>
                    <a:pt x="45" y="51"/>
                  </a:cubicBezTo>
                  <a:close/>
                  <a:moveTo>
                    <a:pt x="46" y="54"/>
                  </a:moveTo>
                  <a:cubicBezTo>
                    <a:pt x="46" y="54"/>
                    <a:pt x="45" y="55"/>
                    <a:pt x="44" y="55"/>
                  </a:cubicBezTo>
                  <a:cubicBezTo>
                    <a:pt x="44" y="55"/>
                    <a:pt x="45" y="54"/>
                    <a:pt x="46" y="54"/>
                  </a:cubicBezTo>
                  <a:close/>
                  <a:moveTo>
                    <a:pt x="44" y="52"/>
                  </a:moveTo>
                  <a:cubicBezTo>
                    <a:pt x="45" y="52"/>
                    <a:pt x="44" y="52"/>
                    <a:pt x="45" y="52"/>
                  </a:cubicBezTo>
                  <a:cubicBezTo>
                    <a:pt x="45" y="52"/>
                    <a:pt x="45" y="52"/>
                    <a:pt x="45" y="52"/>
                  </a:cubicBezTo>
                  <a:cubicBezTo>
                    <a:pt x="44" y="52"/>
                    <a:pt x="44" y="52"/>
                    <a:pt x="44" y="52"/>
                  </a:cubicBezTo>
                  <a:close/>
                  <a:moveTo>
                    <a:pt x="44" y="52"/>
                  </a:moveTo>
                  <a:cubicBezTo>
                    <a:pt x="44" y="53"/>
                    <a:pt x="44" y="53"/>
                    <a:pt x="44" y="53"/>
                  </a:cubicBezTo>
                  <a:cubicBezTo>
                    <a:pt x="44" y="53"/>
                    <a:pt x="43" y="53"/>
                    <a:pt x="43" y="54"/>
                  </a:cubicBezTo>
                  <a:cubicBezTo>
                    <a:pt x="43" y="53"/>
                    <a:pt x="44" y="53"/>
                    <a:pt x="44" y="52"/>
                  </a:cubicBezTo>
                  <a:close/>
                  <a:moveTo>
                    <a:pt x="44" y="62"/>
                  </a:moveTo>
                  <a:cubicBezTo>
                    <a:pt x="44" y="63"/>
                    <a:pt x="43" y="64"/>
                    <a:pt x="42" y="65"/>
                  </a:cubicBezTo>
                  <a:cubicBezTo>
                    <a:pt x="42" y="64"/>
                    <a:pt x="43" y="63"/>
                    <a:pt x="44" y="62"/>
                  </a:cubicBezTo>
                  <a:close/>
                  <a:moveTo>
                    <a:pt x="42" y="58"/>
                  </a:moveTo>
                  <a:cubicBezTo>
                    <a:pt x="42" y="58"/>
                    <a:pt x="42" y="58"/>
                    <a:pt x="42" y="58"/>
                  </a:cubicBezTo>
                  <a:cubicBezTo>
                    <a:pt x="42" y="58"/>
                    <a:pt x="42" y="58"/>
                    <a:pt x="42" y="58"/>
                  </a:cubicBezTo>
                  <a:cubicBezTo>
                    <a:pt x="42" y="58"/>
                    <a:pt x="42" y="58"/>
                    <a:pt x="42" y="58"/>
                  </a:cubicBezTo>
                  <a:close/>
                  <a:moveTo>
                    <a:pt x="40" y="60"/>
                  </a:moveTo>
                  <a:cubicBezTo>
                    <a:pt x="40" y="60"/>
                    <a:pt x="40" y="60"/>
                    <a:pt x="40" y="60"/>
                  </a:cubicBezTo>
                  <a:cubicBezTo>
                    <a:pt x="40" y="60"/>
                    <a:pt x="40" y="60"/>
                    <a:pt x="40" y="60"/>
                  </a:cubicBezTo>
                  <a:cubicBezTo>
                    <a:pt x="40" y="60"/>
                    <a:pt x="40" y="61"/>
                    <a:pt x="40" y="60"/>
                  </a:cubicBezTo>
                  <a:cubicBezTo>
                    <a:pt x="40" y="60"/>
                    <a:pt x="40" y="60"/>
                    <a:pt x="40" y="60"/>
                  </a:cubicBezTo>
                  <a:close/>
                  <a:moveTo>
                    <a:pt x="37" y="56"/>
                  </a:moveTo>
                  <a:cubicBezTo>
                    <a:pt x="38" y="56"/>
                    <a:pt x="37" y="57"/>
                    <a:pt x="37" y="57"/>
                  </a:cubicBezTo>
                  <a:cubicBezTo>
                    <a:pt x="37" y="57"/>
                    <a:pt x="37" y="57"/>
                    <a:pt x="36" y="57"/>
                  </a:cubicBezTo>
                  <a:cubicBezTo>
                    <a:pt x="36" y="56"/>
                    <a:pt x="37" y="56"/>
                    <a:pt x="37" y="56"/>
                  </a:cubicBezTo>
                  <a:close/>
                  <a:moveTo>
                    <a:pt x="34" y="57"/>
                  </a:moveTo>
                  <a:cubicBezTo>
                    <a:pt x="35" y="57"/>
                    <a:pt x="35" y="57"/>
                    <a:pt x="35" y="57"/>
                  </a:cubicBezTo>
                  <a:cubicBezTo>
                    <a:pt x="35" y="57"/>
                    <a:pt x="35" y="57"/>
                    <a:pt x="35" y="57"/>
                  </a:cubicBezTo>
                  <a:cubicBezTo>
                    <a:pt x="35" y="58"/>
                    <a:pt x="34" y="57"/>
                    <a:pt x="34" y="58"/>
                  </a:cubicBezTo>
                  <a:cubicBezTo>
                    <a:pt x="34" y="58"/>
                    <a:pt x="34" y="58"/>
                    <a:pt x="34" y="57"/>
                  </a:cubicBezTo>
                  <a:cubicBezTo>
                    <a:pt x="34" y="57"/>
                    <a:pt x="34" y="58"/>
                    <a:pt x="34" y="57"/>
                  </a:cubicBezTo>
                  <a:close/>
                  <a:moveTo>
                    <a:pt x="33" y="61"/>
                  </a:moveTo>
                  <a:cubicBezTo>
                    <a:pt x="34" y="61"/>
                    <a:pt x="34" y="61"/>
                    <a:pt x="34" y="61"/>
                  </a:cubicBezTo>
                  <a:cubicBezTo>
                    <a:pt x="34" y="61"/>
                    <a:pt x="33" y="61"/>
                    <a:pt x="33" y="62"/>
                  </a:cubicBezTo>
                  <a:cubicBezTo>
                    <a:pt x="33" y="62"/>
                    <a:pt x="33" y="61"/>
                    <a:pt x="33" y="61"/>
                  </a:cubicBezTo>
                  <a:close/>
                  <a:moveTo>
                    <a:pt x="34" y="64"/>
                  </a:moveTo>
                  <a:cubicBezTo>
                    <a:pt x="34" y="64"/>
                    <a:pt x="34" y="64"/>
                    <a:pt x="34" y="64"/>
                  </a:cubicBezTo>
                  <a:cubicBezTo>
                    <a:pt x="34" y="65"/>
                    <a:pt x="34" y="64"/>
                    <a:pt x="34" y="64"/>
                  </a:cubicBezTo>
                  <a:cubicBezTo>
                    <a:pt x="34" y="64"/>
                    <a:pt x="34" y="64"/>
                    <a:pt x="34" y="64"/>
                  </a:cubicBezTo>
                  <a:close/>
                  <a:moveTo>
                    <a:pt x="31" y="69"/>
                  </a:moveTo>
                  <a:cubicBezTo>
                    <a:pt x="31" y="69"/>
                    <a:pt x="31" y="69"/>
                    <a:pt x="31" y="69"/>
                  </a:cubicBezTo>
                  <a:cubicBezTo>
                    <a:pt x="31" y="70"/>
                    <a:pt x="31" y="70"/>
                    <a:pt x="31" y="70"/>
                  </a:cubicBezTo>
                  <a:cubicBezTo>
                    <a:pt x="31" y="70"/>
                    <a:pt x="31" y="70"/>
                    <a:pt x="31" y="69"/>
                  </a:cubicBezTo>
                  <a:close/>
                  <a:moveTo>
                    <a:pt x="28" y="91"/>
                  </a:moveTo>
                  <a:cubicBezTo>
                    <a:pt x="27" y="89"/>
                    <a:pt x="28" y="87"/>
                    <a:pt x="27" y="85"/>
                  </a:cubicBezTo>
                  <a:cubicBezTo>
                    <a:pt x="26" y="85"/>
                    <a:pt x="27" y="84"/>
                    <a:pt x="27" y="84"/>
                  </a:cubicBezTo>
                  <a:cubicBezTo>
                    <a:pt x="27" y="83"/>
                    <a:pt x="27" y="84"/>
                    <a:pt x="27" y="83"/>
                  </a:cubicBezTo>
                  <a:cubicBezTo>
                    <a:pt x="28" y="85"/>
                    <a:pt x="28" y="88"/>
                    <a:pt x="29" y="90"/>
                  </a:cubicBezTo>
                  <a:cubicBezTo>
                    <a:pt x="29" y="91"/>
                    <a:pt x="29" y="91"/>
                    <a:pt x="29" y="92"/>
                  </a:cubicBezTo>
                  <a:cubicBezTo>
                    <a:pt x="28" y="92"/>
                    <a:pt x="28" y="91"/>
                    <a:pt x="28" y="91"/>
                  </a:cubicBezTo>
                  <a:close/>
                  <a:moveTo>
                    <a:pt x="29" y="95"/>
                  </a:moveTo>
                  <a:cubicBezTo>
                    <a:pt x="29" y="94"/>
                    <a:pt x="28" y="94"/>
                    <a:pt x="28" y="93"/>
                  </a:cubicBezTo>
                  <a:cubicBezTo>
                    <a:pt x="29" y="93"/>
                    <a:pt x="29" y="93"/>
                    <a:pt x="29" y="94"/>
                  </a:cubicBezTo>
                  <a:cubicBezTo>
                    <a:pt x="29" y="94"/>
                    <a:pt x="30" y="95"/>
                    <a:pt x="29" y="95"/>
                  </a:cubicBezTo>
                  <a:close/>
                  <a:moveTo>
                    <a:pt x="31" y="92"/>
                  </a:moveTo>
                  <a:cubicBezTo>
                    <a:pt x="31" y="92"/>
                    <a:pt x="31" y="93"/>
                    <a:pt x="31" y="93"/>
                  </a:cubicBezTo>
                  <a:cubicBezTo>
                    <a:pt x="30" y="93"/>
                    <a:pt x="30" y="93"/>
                    <a:pt x="30" y="92"/>
                  </a:cubicBezTo>
                  <a:cubicBezTo>
                    <a:pt x="30" y="92"/>
                    <a:pt x="30" y="92"/>
                    <a:pt x="30" y="92"/>
                  </a:cubicBezTo>
                  <a:cubicBezTo>
                    <a:pt x="30" y="91"/>
                    <a:pt x="31" y="90"/>
                    <a:pt x="31" y="89"/>
                  </a:cubicBezTo>
                  <a:cubicBezTo>
                    <a:pt x="31" y="90"/>
                    <a:pt x="31" y="92"/>
                    <a:pt x="32" y="93"/>
                  </a:cubicBezTo>
                  <a:cubicBezTo>
                    <a:pt x="31" y="93"/>
                    <a:pt x="32" y="92"/>
                    <a:pt x="31" y="92"/>
                  </a:cubicBezTo>
                  <a:close/>
                  <a:moveTo>
                    <a:pt x="31" y="89"/>
                  </a:moveTo>
                  <a:cubicBezTo>
                    <a:pt x="31" y="89"/>
                    <a:pt x="31" y="89"/>
                    <a:pt x="32" y="90"/>
                  </a:cubicBezTo>
                  <a:cubicBezTo>
                    <a:pt x="31" y="90"/>
                    <a:pt x="31" y="89"/>
                    <a:pt x="31" y="89"/>
                  </a:cubicBezTo>
                  <a:close/>
                  <a:moveTo>
                    <a:pt x="33" y="89"/>
                  </a:moveTo>
                  <a:cubicBezTo>
                    <a:pt x="32" y="89"/>
                    <a:pt x="32" y="89"/>
                    <a:pt x="32" y="88"/>
                  </a:cubicBezTo>
                  <a:cubicBezTo>
                    <a:pt x="31" y="88"/>
                    <a:pt x="30" y="86"/>
                    <a:pt x="31" y="86"/>
                  </a:cubicBezTo>
                  <a:cubicBezTo>
                    <a:pt x="31" y="85"/>
                    <a:pt x="30" y="84"/>
                    <a:pt x="30" y="83"/>
                  </a:cubicBezTo>
                  <a:cubicBezTo>
                    <a:pt x="31" y="83"/>
                    <a:pt x="31" y="83"/>
                    <a:pt x="31" y="83"/>
                  </a:cubicBezTo>
                  <a:cubicBezTo>
                    <a:pt x="31" y="83"/>
                    <a:pt x="31" y="83"/>
                    <a:pt x="31" y="82"/>
                  </a:cubicBezTo>
                  <a:cubicBezTo>
                    <a:pt x="32" y="83"/>
                    <a:pt x="32" y="83"/>
                    <a:pt x="32" y="83"/>
                  </a:cubicBezTo>
                  <a:cubicBezTo>
                    <a:pt x="32" y="85"/>
                    <a:pt x="32" y="85"/>
                    <a:pt x="32" y="86"/>
                  </a:cubicBezTo>
                  <a:cubicBezTo>
                    <a:pt x="32" y="87"/>
                    <a:pt x="33" y="88"/>
                    <a:pt x="33" y="89"/>
                  </a:cubicBezTo>
                  <a:close/>
                  <a:moveTo>
                    <a:pt x="33" y="78"/>
                  </a:moveTo>
                  <a:cubicBezTo>
                    <a:pt x="33" y="78"/>
                    <a:pt x="33" y="78"/>
                    <a:pt x="33" y="79"/>
                  </a:cubicBezTo>
                  <a:cubicBezTo>
                    <a:pt x="33" y="80"/>
                    <a:pt x="33" y="81"/>
                    <a:pt x="33" y="82"/>
                  </a:cubicBezTo>
                  <a:cubicBezTo>
                    <a:pt x="33" y="83"/>
                    <a:pt x="33" y="82"/>
                    <a:pt x="33" y="82"/>
                  </a:cubicBezTo>
                  <a:cubicBezTo>
                    <a:pt x="33" y="83"/>
                    <a:pt x="33" y="83"/>
                    <a:pt x="33" y="84"/>
                  </a:cubicBezTo>
                  <a:cubicBezTo>
                    <a:pt x="33" y="84"/>
                    <a:pt x="33" y="83"/>
                    <a:pt x="32" y="83"/>
                  </a:cubicBezTo>
                  <a:cubicBezTo>
                    <a:pt x="32" y="83"/>
                    <a:pt x="33" y="83"/>
                    <a:pt x="33" y="83"/>
                  </a:cubicBezTo>
                  <a:cubicBezTo>
                    <a:pt x="32" y="82"/>
                    <a:pt x="32" y="82"/>
                    <a:pt x="31" y="82"/>
                  </a:cubicBezTo>
                  <a:cubicBezTo>
                    <a:pt x="32" y="81"/>
                    <a:pt x="32" y="80"/>
                    <a:pt x="32" y="78"/>
                  </a:cubicBezTo>
                  <a:cubicBezTo>
                    <a:pt x="31" y="78"/>
                    <a:pt x="32" y="78"/>
                    <a:pt x="31" y="79"/>
                  </a:cubicBezTo>
                  <a:cubicBezTo>
                    <a:pt x="31" y="79"/>
                    <a:pt x="31" y="79"/>
                    <a:pt x="31" y="79"/>
                  </a:cubicBezTo>
                  <a:cubicBezTo>
                    <a:pt x="31" y="80"/>
                    <a:pt x="31" y="80"/>
                    <a:pt x="31" y="81"/>
                  </a:cubicBezTo>
                  <a:cubicBezTo>
                    <a:pt x="30" y="81"/>
                    <a:pt x="31" y="80"/>
                    <a:pt x="30" y="80"/>
                  </a:cubicBezTo>
                  <a:cubicBezTo>
                    <a:pt x="29" y="81"/>
                    <a:pt x="29" y="83"/>
                    <a:pt x="29" y="84"/>
                  </a:cubicBezTo>
                  <a:cubicBezTo>
                    <a:pt x="29" y="85"/>
                    <a:pt x="29" y="84"/>
                    <a:pt x="28" y="84"/>
                  </a:cubicBezTo>
                  <a:cubicBezTo>
                    <a:pt x="28" y="84"/>
                    <a:pt x="28" y="84"/>
                    <a:pt x="28" y="84"/>
                  </a:cubicBezTo>
                  <a:cubicBezTo>
                    <a:pt x="28" y="84"/>
                    <a:pt x="28" y="84"/>
                    <a:pt x="28" y="83"/>
                  </a:cubicBezTo>
                  <a:cubicBezTo>
                    <a:pt x="28" y="83"/>
                    <a:pt x="28" y="82"/>
                    <a:pt x="28" y="81"/>
                  </a:cubicBezTo>
                  <a:cubicBezTo>
                    <a:pt x="28" y="81"/>
                    <a:pt x="29" y="81"/>
                    <a:pt x="29" y="80"/>
                  </a:cubicBezTo>
                  <a:cubicBezTo>
                    <a:pt x="29" y="80"/>
                    <a:pt x="29" y="79"/>
                    <a:pt x="29" y="79"/>
                  </a:cubicBezTo>
                  <a:cubicBezTo>
                    <a:pt x="29" y="77"/>
                    <a:pt x="30" y="76"/>
                    <a:pt x="30" y="75"/>
                  </a:cubicBezTo>
                  <a:cubicBezTo>
                    <a:pt x="31" y="75"/>
                    <a:pt x="30" y="76"/>
                    <a:pt x="31" y="76"/>
                  </a:cubicBezTo>
                  <a:cubicBezTo>
                    <a:pt x="31" y="75"/>
                    <a:pt x="31" y="74"/>
                    <a:pt x="31" y="73"/>
                  </a:cubicBezTo>
                  <a:cubicBezTo>
                    <a:pt x="31" y="73"/>
                    <a:pt x="32" y="74"/>
                    <a:pt x="32" y="73"/>
                  </a:cubicBezTo>
                  <a:cubicBezTo>
                    <a:pt x="32" y="73"/>
                    <a:pt x="31" y="73"/>
                    <a:pt x="31" y="73"/>
                  </a:cubicBezTo>
                  <a:cubicBezTo>
                    <a:pt x="30" y="72"/>
                    <a:pt x="31" y="71"/>
                    <a:pt x="32" y="71"/>
                  </a:cubicBezTo>
                  <a:cubicBezTo>
                    <a:pt x="32" y="72"/>
                    <a:pt x="32" y="72"/>
                    <a:pt x="32" y="73"/>
                  </a:cubicBezTo>
                  <a:cubicBezTo>
                    <a:pt x="32" y="73"/>
                    <a:pt x="32" y="72"/>
                    <a:pt x="32" y="72"/>
                  </a:cubicBezTo>
                  <a:cubicBezTo>
                    <a:pt x="33" y="71"/>
                    <a:pt x="33" y="70"/>
                    <a:pt x="34" y="70"/>
                  </a:cubicBezTo>
                  <a:cubicBezTo>
                    <a:pt x="34" y="70"/>
                    <a:pt x="33" y="70"/>
                    <a:pt x="34" y="71"/>
                  </a:cubicBezTo>
                  <a:cubicBezTo>
                    <a:pt x="34" y="70"/>
                    <a:pt x="35" y="69"/>
                    <a:pt x="36" y="68"/>
                  </a:cubicBezTo>
                  <a:cubicBezTo>
                    <a:pt x="36" y="68"/>
                    <a:pt x="37" y="67"/>
                    <a:pt x="37" y="67"/>
                  </a:cubicBezTo>
                  <a:cubicBezTo>
                    <a:pt x="37" y="66"/>
                    <a:pt x="37" y="66"/>
                    <a:pt x="37" y="66"/>
                  </a:cubicBezTo>
                  <a:cubicBezTo>
                    <a:pt x="39" y="64"/>
                    <a:pt x="40" y="61"/>
                    <a:pt x="42" y="60"/>
                  </a:cubicBezTo>
                  <a:cubicBezTo>
                    <a:pt x="42" y="62"/>
                    <a:pt x="40" y="63"/>
                    <a:pt x="40" y="65"/>
                  </a:cubicBezTo>
                  <a:cubicBezTo>
                    <a:pt x="39" y="65"/>
                    <a:pt x="39" y="65"/>
                    <a:pt x="39" y="65"/>
                  </a:cubicBezTo>
                  <a:cubicBezTo>
                    <a:pt x="39" y="65"/>
                    <a:pt x="39" y="66"/>
                    <a:pt x="38" y="66"/>
                  </a:cubicBezTo>
                  <a:cubicBezTo>
                    <a:pt x="38" y="67"/>
                    <a:pt x="38" y="67"/>
                    <a:pt x="38" y="67"/>
                  </a:cubicBezTo>
                  <a:cubicBezTo>
                    <a:pt x="37" y="68"/>
                    <a:pt x="38" y="70"/>
                    <a:pt x="37" y="71"/>
                  </a:cubicBezTo>
                  <a:cubicBezTo>
                    <a:pt x="37" y="70"/>
                    <a:pt x="37" y="70"/>
                    <a:pt x="37" y="70"/>
                  </a:cubicBezTo>
                  <a:cubicBezTo>
                    <a:pt x="37" y="70"/>
                    <a:pt x="36" y="70"/>
                    <a:pt x="36" y="69"/>
                  </a:cubicBezTo>
                  <a:cubicBezTo>
                    <a:pt x="36" y="70"/>
                    <a:pt x="36" y="72"/>
                    <a:pt x="35" y="72"/>
                  </a:cubicBezTo>
                  <a:cubicBezTo>
                    <a:pt x="35" y="73"/>
                    <a:pt x="36" y="73"/>
                    <a:pt x="36" y="73"/>
                  </a:cubicBezTo>
                  <a:cubicBezTo>
                    <a:pt x="36" y="73"/>
                    <a:pt x="36" y="73"/>
                    <a:pt x="36" y="73"/>
                  </a:cubicBezTo>
                  <a:cubicBezTo>
                    <a:pt x="35" y="73"/>
                    <a:pt x="35" y="73"/>
                    <a:pt x="35" y="73"/>
                  </a:cubicBezTo>
                  <a:cubicBezTo>
                    <a:pt x="34" y="73"/>
                    <a:pt x="35" y="74"/>
                    <a:pt x="34" y="74"/>
                  </a:cubicBezTo>
                  <a:cubicBezTo>
                    <a:pt x="34" y="74"/>
                    <a:pt x="34" y="74"/>
                    <a:pt x="34" y="74"/>
                  </a:cubicBezTo>
                  <a:cubicBezTo>
                    <a:pt x="34" y="76"/>
                    <a:pt x="33" y="77"/>
                    <a:pt x="33" y="78"/>
                  </a:cubicBezTo>
                  <a:close/>
                  <a:moveTo>
                    <a:pt x="35" y="87"/>
                  </a:moveTo>
                  <a:cubicBezTo>
                    <a:pt x="35" y="88"/>
                    <a:pt x="35" y="88"/>
                    <a:pt x="35" y="88"/>
                  </a:cubicBezTo>
                  <a:cubicBezTo>
                    <a:pt x="34" y="88"/>
                    <a:pt x="34" y="87"/>
                    <a:pt x="35" y="87"/>
                  </a:cubicBezTo>
                  <a:close/>
                  <a:moveTo>
                    <a:pt x="34" y="95"/>
                  </a:moveTo>
                  <a:cubicBezTo>
                    <a:pt x="34" y="94"/>
                    <a:pt x="34" y="94"/>
                    <a:pt x="34" y="94"/>
                  </a:cubicBezTo>
                  <a:cubicBezTo>
                    <a:pt x="34" y="94"/>
                    <a:pt x="34" y="94"/>
                    <a:pt x="34" y="94"/>
                  </a:cubicBezTo>
                  <a:cubicBezTo>
                    <a:pt x="34" y="93"/>
                    <a:pt x="33" y="92"/>
                    <a:pt x="34" y="91"/>
                  </a:cubicBezTo>
                  <a:cubicBezTo>
                    <a:pt x="35" y="92"/>
                    <a:pt x="35" y="93"/>
                    <a:pt x="35" y="94"/>
                  </a:cubicBezTo>
                  <a:cubicBezTo>
                    <a:pt x="34" y="94"/>
                    <a:pt x="34" y="94"/>
                    <a:pt x="34" y="95"/>
                  </a:cubicBezTo>
                  <a:close/>
                  <a:moveTo>
                    <a:pt x="37" y="101"/>
                  </a:moveTo>
                  <a:cubicBezTo>
                    <a:pt x="37" y="101"/>
                    <a:pt x="37" y="101"/>
                    <a:pt x="37" y="101"/>
                  </a:cubicBezTo>
                  <a:cubicBezTo>
                    <a:pt x="36" y="101"/>
                    <a:pt x="37" y="102"/>
                    <a:pt x="37" y="102"/>
                  </a:cubicBezTo>
                  <a:cubicBezTo>
                    <a:pt x="36" y="102"/>
                    <a:pt x="36" y="101"/>
                    <a:pt x="36" y="101"/>
                  </a:cubicBezTo>
                  <a:cubicBezTo>
                    <a:pt x="37" y="100"/>
                    <a:pt x="37" y="100"/>
                    <a:pt x="37" y="101"/>
                  </a:cubicBezTo>
                  <a:close/>
                  <a:moveTo>
                    <a:pt x="39" y="111"/>
                  </a:moveTo>
                  <a:cubicBezTo>
                    <a:pt x="39" y="111"/>
                    <a:pt x="39" y="111"/>
                    <a:pt x="39" y="111"/>
                  </a:cubicBezTo>
                  <a:cubicBezTo>
                    <a:pt x="39" y="110"/>
                    <a:pt x="39" y="110"/>
                    <a:pt x="39" y="110"/>
                  </a:cubicBezTo>
                  <a:cubicBezTo>
                    <a:pt x="39" y="110"/>
                    <a:pt x="39" y="110"/>
                    <a:pt x="39" y="110"/>
                  </a:cubicBezTo>
                  <a:cubicBezTo>
                    <a:pt x="39" y="111"/>
                    <a:pt x="39" y="111"/>
                    <a:pt x="39" y="111"/>
                  </a:cubicBezTo>
                  <a:close/>
                  <a:moveTo>
                    <a:pt x="39" y="115"/>
                  </a:moveTo>
                  <a:cubicBezTo>
                    <a:pt x="39" y="115"/>
                    <a:pt x="39" y="115"/>
                    <a:pt x="40" y="115"/>
                  </a:cubicBezTo>
                  <a:cubicBezTo>
                    <a:pt x="39" y="114"/>
                    <a:pt x="39" y="114"/>
                    <a:pt x="39" y="114"/>
                  </a:cubicBezTo>
                  <a:cubicBezTo>
                    <a:pt x="39" y="114"/>
                    <a:pt x="39" y="114"/>
                    <a:pt x="39" y="114"/>
                  </a:cubicBezTo>
                  <a:cubicBezTo>
                    <a:pt x="39" y="114"/>
                    <a:pt x="39" y="114"/>
                    <a:pt x="40" y="114"/>
                  </a:cubicBezTo>
                  <a:cubicBezTo>
                    <a:pt x="40" y="114"/>
                    <a:pt x="40" y="115"/>
                    <a:pt x="39" y="115"/>
                  </a:cubicBezTo>
                  <a:close/>
                  <a:moveTo>
                    <a:pt x="40" y="101"/>
                  </a:moveTo>
                  <a:cubicBezTo>
                    <a:pt x="39" y="102"/>
                    <a:pt x="40" y="102"/>
                    <a:pt x="40" y="102"/>
                  </a:cubicBezTo>
                  <a:cubicBezTo>
                    <a:pt x="39" y="101"/>
                    <a:pt x="38" y="101"/>
                    <a:pt x="37" y="100"/>
                  </a:cubicBezTo>
                  <a:cubicBezTo>
                    <a:pt x="38" y="100"/>
                    <a:pt x="37" y="99"/>
                    <a:pt x="37" y="99"/>
                  </a:cubicBezTo>
                  <a:cubicBezTo>
                    <a:pt x="37" y="99"/>
                    <a:pt x="37" y="99"/>
                    <a:pt x="37" y="99"/>
                  </a:cubicBezTo>
                  <a:cubicBezTo>
                    <a:pt x="37" y="99"/>
                    <a:pt x="36" y="99"/>
                    <a:pt x="36" y="98"/>
                  </a:cubicBezTo>
                  <a:cubicBezTo>
                    <a:pt x="36" y="97"/>
                    <a:pt x="35" y="95"/>
                    <a:pt x="35" y="93"/>
                  </a:cubicBezTo>
                  <a:cubicBezTo>
                    <a:pt x="36" y="94"/>
                    <a:pt x="36" y="96"/>
                    <a:pt x="38" y="96"/>
                  </a:cubicBezTo>
                  <a:cubicBezTo>
                    <a:pt x="37" y="96"/>
                    <a:pt x="37" y="95"/>
                    <a:pt x="38" y="95"/>
                  </a:cubicBezTo>
                  <a:cubicBezTo>
                    <a:pt x="38" y="95"/>
                    <a:pt x="39" y="96"/>
                    <a:pt x="38" y="97"/>
                  </a:cubicBezTo>
                  <a:cubicBezTo>
                    <a:pt x="39" y="97"/>
                    <a:pt x="39" y="98"/>
                    <a:pt x="39" y="98"/>
                  </a:cubicBezTo>
                  <a:cubicBezTo>
                    <a:pt x="39" y="98"/>
                    <a:pt x="39" y="98"/>
                    <a:pt x="39" y="98"/>
                  </a:cubicBezTo>
                  <a:cubicBezTo>
                    <a:pt x="39" y="98"/>
                    <a:pt x="39" y="98"/>
                    <a:pt x="39" y="98"/>
                  </a:cubicBezTo>
                  <a:cubicBezTo>
                    <a:pt x="40" y="98"/>
                    <a:pt x="39" y="96"/>
                    <a:pt x="40" y="95"/>
                  </a:cubicBezTo>
                  <a:cubicBezTo>
                    <a:pt x="40" y="96"/>
                    <a:pt x="40" y="97"/>
                    <a:pt x="41" y="98"/>
                  </a:cubicBezTo>
                  <a:cubicBezTo>
                    <a:pt x="41" y="98"/>
                    <a:pt x="40" y="98"/>
                    <a:pt x="40" y="98"/>
                  </a:cubicBezTo>
                  <a:cubicBezTo>
                    <a:pt x="40" y="99"/>
                    <a:pt x="41" y="99"/>
                    <a:pt x="41" y="100"/>
                  </a:cubicBezTo>
                  <a:cubicBezTo>
                    <a:pt x="41" y="101"/>
                    <a:pt x="41" y="101"/>
                    <a:pt x="41" y="102"/>
                  </a:cubicBezTo>
                  <a:cubicBezTo>
                    <a:pt x="41" y="102"/>
                    <a:pt x="41" y="101"/>
                    <a:pt x="40" y="101"/>
                  </a:cubicBezTo>
                  <a:cubicBezTo>
                    <a:pt x="40" y="101"/>
                    <a:pt x="40" y="102"/>
                    <a:pt x="40" y="102"/>
                  </a:cubicBezTo>
                  <a:cubicBezTo>
                    <a:pt x="39" y="102"/>
                    <a:pt x="40" y="101"/>
                    <a:pt x="40" y="101"/>
                  </a:cubicBezTo>
                  <a:close/>
                  <a:moveTo>
                    <a:pt x="42" y="104"/>
                  </a:moveTo>
                  <a:cubicBezTo>
                    <a:pt x="41" y="104"/>
                    <a:pt x="41" y="104"/>
                    <a:pt x="41" y="103"/>
                  </a:cubicBezTo>
                  <a:cubicBezTo>
                    <a:pt x="41" y="104"/>
                    <a:pt x="42" y="104"/>
                    <a:pt x="42" y="104"/>
                  </a:cubicBezTo>
                  <a:close/>
                  <a:moveTo>
                    <a:pt x="40" y="103"/>
                  </a:moveTo>
                  <a:cubicBezTo>
                    <a:pt x="40" y="103"/>
                    <a:pt x="40" y="103"/>
                    <a:pt x="40" y="102"/>
                  </a:cubicBezTo>
                  <a:cubicBezTo>
                    <a:pt x="40" y="103"/>
                    <a:pt x="40" y="103"/>
                    <a:pt x="41" y="103"/>
                  </a:cubicBezTo>
                  <a:cubicBezTo>
                    <a:pt x="40" y="103"/>
                    <a:pt x="40" y="103"/>
                    <a:pt x="40" y="103"/>
                  </a:cubicBezTo>
                  <a:close/>
                  <a:moveTo>
                    <a:pt x="41" y="114"/>
                  </a:moveTo>
                  <a:cubicBezTo>
                    <a:pt x="41" y="114"/>
                    <a:pt x="41" y="114"/>
                    <a:pt x="41" y="113"/>
                  </a:cubicBezTo>
                  <a:cubicBezTo>
                    <a:pt x="41" y="113"/>
                    <a:pt x="41" y="113"/>
                    <a:pt x="41" y="113"/>
                  </a:cubicBezTo>
                  <a:cubicBezTo>
                    <a:pt x="40" y="112"/>
                    <a:pt x="41" y="113"/>
                    <a:pt x="41" y="113"/>
                  </a:cubicBezTo>
                  <a:cubicBezTo>
                    <a:pt x="42" y="114"/>
                    <a:pt x="41" y="114"/>
                    <a:pt x="41" y="114"/>
                  </a:cubicBezTo>
                  <a:close/>
                  <a:moveTo>
                    <a:pt x="41" y="105"/>
                  </a:moveTo>
                  <a:cubicBezTo>
                    <a:pt x="41" y="104"/>
                    <a:pt x="42" y="105"/>
                    <a:pt x="43" y="105"/>
                  </a:cubicBezTo>
                  <a:cubicBezTo>
                    <a:pt x="42" y="106"/>
                    <a:pt x="42" y="105"/>
                    <a:pt x="41" y="105"/>
                  </a:cubicBezTo>
                  <a:close/>
                  <a:moveTo>
                    <a:pt x="44" y="109"/>
                  </a:moveTo>
                  <a:cubicBezTo>
                    <a:pt x="44" y="109"/>
                    <a:pt x="44" y="109"/>
                    <a:pt x="44" y="109"/>
                  </a:cubicBezTo>
                  <a:cubicBezTo>
                    <a:pt x="44" y="109"/>
                    <a:pt x="44" y="109"/>
                    <a:pt x="44" y="109"/>
                  </a:cubicBezTo>
                  <a:cubicBezTo>
                    <a:pt x="44" y="109"/>
                    <a:pt x="44" y="109"/>
                    <a:pt x="44" y="109"/>
                  </a:cubicBezTo>
                  <a:cubicBezTo>
                    <a:pt x="43" y="109"/>
                    <a:pt x="42" y="107"/>
                    <a:pt x="42" y="106"/>
                  </a:cubicBezTo>
                  <a:cubicBezTo>
                    <a:pt x="42" y="106"/>
                    <a:pt x="42" y="107"/>
                    <a:pt x="43" y="107"/>
                  </a:cubicBezTo>
                  <a:cubicBezTo>
                    <a:pt x="43" y="107"/>
                    <a:pt x="43" y="106"/>
                    <a:pt x="43" y="106"/>
                  </a:cubicBezTo>
                  <a:cubicBezTo>
                    <a:pt x="43" y="106"/>
                    <a:pt x="43" y="107"/>
                    <a:pt x="43" y="107"/>
                  </a:cubicBezTo>
                  <a:cubicBezTo>
                    <a:pt x="43" y="108"/>
                    <a:pt x="45" y="108"/>
                    <a:pt x="45" y="109"/>
                  </a:cubicBezTo>
                  <a:cubicBezTo>
                    <a:pt x="45" y="109"/>
                    <a:pt x="45" y="109"/>
                    <a:pt x="46" y="110"/>
                  </a:cubicBezTo>
                  <a:cubicBezTo>
                    <a:pt x="45" y="110"/>
                    <a:pt x="45" y="109"/>
                    <a:pt x="44" y="109"/>
                  </a:cubicBezTo>
                  <a:close/>
                  <a:moveTo>
                    <a:pt x="45" y="115"/>
                  </a:moveTo>
                  <a:cubicBezTo>
                    <a:pt x="45" y="115"/>
                    <a:pt x="46" y="116"/>
                    <a:pt x="46" y="116"/>
                  </a:cubicBezTo>
                  <a:cubicBezTo>
                    <a:pt x="46" y="116"/>
                    <a:pt x="45" y="116"/>
                    <a:pt x="45" y="115"/>
                  </a:cubicBezTo>
                  <a:close/>
                  <a:moveTo>
                    <a:pt x="57" y="124"/>
                  </a:moveTo>
                  <a:cubicBezTo>
                    <a:pt x="57" y="124"/>
                    <a:pt x="56" y="124"/>
                    <a:pt x="56" y="124"/>
                  </a:cubicBezTo>
                  <a:cubicBezTo>
                    <a:pt x="56" y="124"/>
                    <a:pt x="56" y="124"/>
                    <a:pt x="55" y="124"/>
                  </a:cubicBezTo>
                  <a:cubicBezTo>
                    <a:pt x="55" y="123"/>
                    <a:pt x="54" y="123"/>
                    <a:pt x="53" y="123"/>
                  </a:cubicBezTo>
                  <a:cubicBezTo>
                    <a:pt x="53" y="122"/>
                    <a:pt x="52" y="122"/>
                    <a:pt x="51" y="122"/>
                  </a:cubicBezTo>
                  <a:cubicBezTo>
                    <a:pt x="50" y="121"/>
                    <a:pt x="49" y="119"/>
                    <a:pt x="47" y="119"/>
                  </a:cubicBezTo>
                  <a:cubicBezTo>
                    <a:pt x="47" y="118"/>
                    <a:pt x="46" y="118"/>
                    <a:pt x="46" y="118"/>
                  </a:cubicBezTo>
                  <a:cubicBezTo>
                    <a:pt x="45" y="117"/>
                    <a:pt x="46" y="117"/>
                    <a:pt x="46" y="116"/>
                  </a:cubicBezTo>
                  <a:cubicBezTo>
                    <a:pt x="47" y="117"/>
                    <a:pt x="48" y="117"/>
                    <a:pt x="49" y="117"/>
                  </a:cubicBezTo>
                  <a:cubicBezTo>
                    <a:pt x="49" y="118"/>
                    <a:pt x="49" y="118"/>
                    <a:pt x="50" y="119"/>
                  </a:cubicBezTo>
                  <a:cubicBezTo>
                    <a:pt x="50" y="119"/>
                    <a:pt x="51" y="120"/>
                    <a:pt x="51" y="120"/>
                  </a:cubicBezTo>
                  <a:cubicBezTo>
                    <a:pt x="51" y="120"/>
                    <a:pt x="51" y="120"/>
                    <a:pt x="51" y="120"/>
                  </a:cubicBezTo>
                  <a:cubicBezTo>
                    <a:pt x="52" y="122"/>
                    <a:pt x="55" y="122"/>
                    <a:pt x="57" y="124"/>
                  </a:cubicBezTo>
                  <a:cubicBezTo>
                    <a:pt x="57" y="124"/>
                    <a:pt x="57" y="123"/>
                    <a:pt x="57" y="123"/>
                  </a:cubicBezTo>
                  <a:cubicBezTo>
                    <a:pt x="59" y="124"/>
                    <a:pt x="60" y="124"/>
                    <a:pt x="61" y="124"/>
                  </a:cubicBezTo>
                  <a:cubicBezTo>
                    <a:pt x="60" y="125"/>
                    <a:pt x="58" y="123"/>
                    <a:pt x="57" y="124"/>
                  </a:cubicBezTo>
                  <a:close/>
                  <a:moveTo>
                    <a:pt x="52" y="118"/>
                  </a:moveTo>
                  <a:cubicBezTo>
                    <a:pt x="52" y="119"/>
                    <a:pt x="52" y="119"/>
                    <a:pt x="52" y="119"/>
                  </a:cubicBezTo>
                  <a:cubicBezTo>
                    <a:pt x="51" y="119"/>
                    <a:pt x="51" y="118"/>
                    <a:pt x="51" y="118"/>
                  </a:cubicBezTo>
                  <a:cubicBezTo>
                    <a:pt x="51" y="118"/>
                    <a:pt x="52" y="118"/>
                    <a:pt x="52" y="118"/>
                  </a:cubicBezTo>
                  <a:close/>
                  <a:moveTo>
                    <a:pt x="51" y="117"/>
                  </a:moveTo>
                  <a:cubicBezTo>
                    <a:pt x="52" y="116"/>
                    <a:pt x="53" y="117"/>
                    <a:pt x="53" y="117"/>
                  </a:cubicBezTo>
                  <a:cubicBezTo>
                    <a:pt x="53" y="117"/>
                    <a:pt x="52" y="117"/>
                    <a:pt x="51" y="117"/>
                  </a:cubicBezTo>
                  <a:close/>
                  <a:moveTo>
                    <a:pt x="50" y="117"/>
                  </a:moveTo>
                  <a:cubicBezTo>
                    <a:pt x="50" y="116"/>
                    <a:pt x="47" y="117"/>
                    <a:pt x="48" y="115"/>
                  </a:cubicBezTo>
                  <a:cubicBezTo>
                    <a:pt x="49" y="115"/>
                    <a:pt x="50" y="116"/>
                    <a:pt x="51" y="117"/>
                  </a:cubicBezTo>
                  <a:cubicBezTo>
                    <a:pt x="51" y="117"/>
                    <a:pt x="51" y="117"/>
                    <a:pt x="50" y="117"/>
                  </a:cubicBezTo>
                  <a:close/>
                  <a:moveTo>
                    <a:pt x="50" y="118"/>
                  </a:moveTo>
                  <a:cubicBezTo>
                    <a:pt x="50" y="118"/>
                    <a:pt x="50" y="118"/>
                    <a:pt x="50" y="118"/>
                  </a:cubicBezTo>
                  <a:cubicBezTo>
                    <a:pt x="50" y="118"/>
                    <a:pt x="50" y="118"/>
                    <a:pt x="50" y="117"/>
                  </a:cubicBezTo>
                  <a:cubicBezTo>
                    <a:pt x="50" y="117"/>
                    <a:pt x="50" y="117"/>
                    <a:pt x="50" y="117"/>
                  </a:cubicBezTo>
                  <a:cubicBezTo>
                    <a:pt x="50" y="118"/>
                    <a:pt x="50" y="118"/>
                    <a:pt x="50" y="118"/>
                  </a:cubicBezTo>
                  <a:close/>
                  <a:moveTo>
                    <a:pt x="62" y="118"/>
                  </a:moveTo>
                  <a:cubicBezTo>
                    <a:pt x="62" y="117"/>
                    <a:pt x="62" y="117"/>
                    <a:pt x="62" y="117"/>
                  </a:cubicBezTo>
                  <a:cubicBezTo>
                    <a:pt x="61" y="116"/>
                    <a:pt x="60" y="116"/>
                    <a:pt x="59" y="116"/>
                  </a:cubicBezTo>
                  <a:cubicBezTo>
                    <a:pt x="58" y="116"/>
                    <a:pt x="58" y="116"/>
                    <a:pt x="57" y="116"/>
                  </a:cubicBezTo>
                  <a:cubicBezTo>
                    <a:pt x="57" y="117"/>
                    <a:pt x="59" y="116"/>
                    <a:pt x="59" y="117"/>
                  </a:cubicBezTo>
                  <a:cubicBezTo>
                    <a:pt x="59" y="117"/>
                    <a:pt x="58" y="117"/>
                    <a:pt x="58" y="117"/>
                  </a:cubicBezTo>
                  <a:cubicBezTo>
                    <a:pt x="57" y="116"/>
                    <a:pt x="56" y="116"/>
                    <a:pt x="55" y="115"/>
                  </a:cubicBezTo>
                  <a:cubicBezTo>
                    <a:pt x="53" y="115"/>
                    <a:pt x="52" y="113"/>
                    <a:pt x="51" y="112"/>
                  </a:cubicBezTo>
                  <a:cubicBezTo>
                    <a:pt x="50" y="111"/>
                    <a:pt x="48" y="110"/>
                    <a:pt x="47" y="109"/>
                  </a:cubicBezTo>
                  <a:cubicBezTo>
                    <a:pt x="47" y="108"/>
                    <a:pt x="47" y="108"/>
                    <a:pt x="46" y="108"/>
                  </a:cubicBezTo>
                  <a:cubicBezTo>
                    <a:pt x="46" y="108"/>
                    <a:pt x="46" y="108"/>
                    <a:pt x="47" y="108"/>
                  </a:cubicBezTo>
                  <a:cubicBezTo>
                    <a:pt x="46" y="108"/>
                    <a:pt x="46" y="108"/>
                    <a:pt x="46" y="108"/>
                  </a:cubicBezTo>
                  <a:cubicBezTo>
                    <a:pt x="46" y="107"/>
                    <a:pt x="45" y="107"/>
                    <a:pt x="45" y="106"/>
                  </a:cubicBezTo>
                  <a:cubicBezTo>
                    <a:pt x="44" y="106"/>
                    <a:pt x="44" y="105"/>
                    <a:pt x="43" y="105"/>
                  </a:cubicBezTo>
                  <a:cubicBezTo>
                    <a:pt x="44" y="103"/>
                    <a:pt x="42" y="102"/>
                    <a:pt x="43" y="100"/>
                  </a:cubicBezTo>
                  <a:cubicBezTo>
                    <a:pt x="43" y="100"/>
                    <a:pt x="44" y="101"/>
                    <a:pt x="44" y="101"/>
                  </a:cubicBezTo>
                  <a:cubicBezTo>
                    <a:pt x="44" y="102"/>
                    <a:pt x="45" y="102"/>
                    <a:pt x="45" y="102"/>
                  </a:cubicBezTo>
                  <a:cubicBezTo>
                    <a:pt x="45" y="103"/>
                    <a:pt x="45" y="104"/>
                    <a:pt x="46" y="104"/>
                  </a:cubicBezTo>
                  <a:cubicBezTo>
                    <a:pt x="46" y="104"/>
                    <a:pt x="46" y="103"/>
                    <a:pt x="46" y="103"/>
                  </a:cubicBezTo>
                  <a:cubicBezTo>
                    <a:pt x="48" y="103"/>
                    <a:pt x="47" y="105"/>
                    <a:pt x="49" y="105"/>
                  </a:cubicBezTo>
                  <a:cubicBezTo>
                    <a:pt x="49" y="105"/>
                    <a:pt x="49" y="104"/>
                    <a:pt x="49" y="104"/>
                  </a:cubicBezTo>
                  <a:cubicBezTo>
                    <a:pt x="50" y="104"/>
                    <a:pt x="49" y="105"/>
                    <a:pt x="50" y="105"/>
                  </a:cubicBezTo>
                  <a:cubicBezTo>
                    <a:pt x="50" y="105"/>
                    <a:pt x="50" y="104"/>
                    <a:pt x="51" y="104"/>
                  </a:cubicBezTo>
                  <a:cubicBezTo>
                    <a:pt x="51" y="105"/>
                    <a:pt x="51" y="105"/>
                    <a:pt x="51" y="105"/>
                  </a:cubicBezTo>
                  <a:cubicBezTo>
                    <a:pt x="52" y="106"/>
                    <a:pt x="53" y="106"/>
                    <a:pt x="54" y="107"/>
                  </a:cubicBezTo>
                  <a:cubicBezTo>
                    <a:pt x="53" y="107"/>
                    <a:pt x="54" y="108"/>
                    <a:pt x="54" y="108"/>
                  </a:cubicBezTo>
                  <a:cubicBezTo>
                    <a:pt x="54" y="108"/>
                    <a:pt x="54" y="108"/>
                    <a:pt x="53" y="108"/>
                  </a:cubicBezTo>
                  <a:cubicBezTo>
                    <a:pt x="54" y="108"/>
                    <a:pt x="55" y="110"/>
                    <a:pt x="54" y="110"/>
                  </a:cubicBezTo>
                  <a:cubicBezTo>
                    <a:pt x="55" y="111"/>
                    <a:pt x="55" y="111"/>
                    <a:pt x="55" y="111"/>
                  </a:cubicBezTo>
                  <a:cubicBezTo>
                    <a:pt x="53" y="111"/>
                    <a:pt x="51" y="110"/>
                    <a:pt x="52" y="108"/>
                  </a:cubicBezTo>
                  <a:cubicBezTo>
                    <a:pt x="52" y="108"/>
                    <a:pt x="51" y="107"/>
                    <a:pt x="51" y="107"/>
                  </a:cubicBezTo>
                  <a:cubicBezTo>
                    <a:pt x="51" y="107"/>
                    <a:pt x="51" y="107"/>
                    <a:pt x="50" y="107"/>
                  </a:cubicBezTo>
                  <a:cubicBezTo>
                    <a:pt x="51" y="108"/>
                    <a:pt x="51" y="109"/>
                    <a:pt x="52" y="109"/>
                  </a:cubicBezTo>
                  <a:cubicBezTo>
                    <a:pt x="52" y="110"/>
                    <a:pt x="51" y="110"/>
                    <a:pt x="51" y="110"/>
                  </a:cubicBezTo>
                  <a:cubicBezTo>
                    <a:pt x="51" y="110"/>
                    <a:pt x="50" y="110"/>
                    <a:pt x="49" y="110"/>
                  </a:cubicBezTo>
                  <a:cubicBezTo>
                    <a:pt x="49" y="110"/>
                    <a:pt x="51" y="110"/>
                    <a:pt x="51" y="111"/>
                  </a:cubicBezTo>
                  <a:cubicBezTo>
                    <a:pt x="53" y="111"/>
                    <a:pt x="54" y="113"/>
                    <a:pt x="56" y="113"/>
                  </a:cubicBezTo>
                  <a:cubicBezTo>
                    <a:pt x="57" y="114"/>
                    <a:pt x="59" y="114"/>
                    <a:pt x="59" y="115"/>
                  </a:cubicBezTo>
                  <a:cubicBezTo>
                    <a:pt x="59" y="115"/>
                    <a:pt x="59" y="115"/>
                    <a:pt x="59" y="115"/>
                  </a:cubicBezTo>
                  <a:cubicBezTo>
                    <a:pt x="60" y="116"/>
                    <a:pt x="62" y="116"/>
                    <a:pt x="63" y="116"/>
                  </a:cubicBezTo>
                  <a:cubicBezTo>
                    <a:pt x="63" y="117"/>
                    <a:pt x="63" y="117"/>
                    <a:pt x="63" y="117"/>
                  </a:cubicBezTo>
                  <a:cubicBezTo>
                    <a:pt x="63" y="117"/>
                    <a:pt x="63" y="117"/>
                    <a:pt x="62" y="118"/>
                  </a:cubicBezTo>
                  <a:close/>
                  <a:moveTo>
                    <a:pt x="65" y="118"/>
                  </a:moveTo>
                  <a:cubicBezTo>
                    <a:pt x="65" y="117"/>
                    <a:pt x="65" y="117"/>
                    <a:pt x="65" y="117"/>
                  </a:cubicBezTo>
                  <a:cubicBezTo>
                    <a:pt x="65" y="117"/>
                    <a:pt x="65" y="117"/>
                    <a:pt x="65" y="117"/>
                  </a:cubicBezTo>
                  <a:cubicBezTo>
                    <a:pt x="65" y="117"/>
                    <a:pt x="65" y="118"/>
                    <a:pt x="65" y="118"/>
                  </a:cubicBezTo>
                  <a:close/>
                  <a:moveTo>
                    <a:pt x="69" y="129"/>
                  </a:moveTo>
                  <a:cubicBezTo>
                    <a:pt x="69" y="129"/>
                    <a:pt x="69" y="129"/>
                    <a:pt x="69" y="129"/>
                  </a:cubicBezTo>
                  <a:cubicBezTo>
                    <a:pt x="69" y="129"/>
                    <a:pt x="68" y="129"/>
                    <a:pt x="68" y="128"/>
                  </a:cubicBezTo>
                  <a:cubicBezTo>
                    <a:pt x="69" y="128"/>
                    <a:pt x="68" y="129"/>
                    <a:pt x="69" y="129"/>
                  </a:cubicBezTo>
                  <a:cubicBezTo>
                    <a:pt x="69" y="129"/>
                    <a:pt x="69" y="129"/>
                    <a:pt x="69" y="129"/>
                  </a:cubicBezTo>
                  <a:close/>
                  <a:moveTo>
                    <a:pt x="68" y="125"/>
                  </a:moveTo>
                  <a:cubicBezTo>
                    <a:pt x="69" y="126"/>
                    <a:pt x="68" y="125"/>
                    <a:pt x="69" y="125"/>
                  </a:cubicBezTo>
                  <a:cubicBezTo>
                    <a:pt x="68" y="125"/>
                    <a:pt x="68" y="125"/>
                    <a:pt x="68" y="125"/>
                  </a:cubicBezTo>
                  <a:cubicBezTo>
                    <a:pt x="68" y="124"/>
                    <a:pt x="69" y="125"/>
                    <a:pt x="69" y="125"/>
                  </a:cubicBezTo>
                  <a:cubicBezTo>
                    <a:pt x="69" y="125"/>
                    <a:pt x="69" y="125"/>
                    <a:pt x="69" y="126"/>
                  </a:cubicBezTo>
                  <a:cubicBezTo>
                    <a:pt x="69" y="125"/>
                    <a:pt x="69" y="125"/>
                    <a:pt x="69" y="125"/>
                  </a:cubicBezTo>
                  <a:cubicBezTo>
                    <a:pt x="70" y="126"/>
                    <a:pt x="69" y="126"/>
                    <a:pt x="68" y="125"/>
                  </a:cubicBezTo>
                  <a:close/>
                  <a:moveTo>
                    <a:pt x="73" y="128"/>
                  </a:moveTo>
                  <a:cubicBezTo>
                    <a:pt x="72" y="129"/>
                    <a:pt x="70" y="129"/>
                    <a:pt x="69" y="128"/>
                  </a:cubicBezTo>
                  <a:cubicBezTo>
                    <a:pt x="70" y="128"/>
                    <a:pt x="72" y="128"/>
                    <a:pt x="73" y="128"/>
                  </a:cubicBezTo>
                  <a:close/>
                  <a:moveTo>
                    <a:pt x="82" y="113"/>
                  </a:moveTo>
                  <a:cubicBezTo>
                    <a:pt x="82" y="113"/>
                    <a:pt x="81" y="114"/>
                    <a:pt x="81" y="114"/>
                  </a:cubicBezTo>
                  <a:cubicBezTo>
                    <a:pt x="81" y="114"/>
                    <a:pt x="82" y="114"/>
                    <a:pt x="81" y="114"/>
                  </a:cubicBezTo>
                  <a:cubicBezTo>
                    <a:pt x="81" y="115"/>
                    <a:pt x="80" y="115"/>
                    <a:pt x="80" y="115"/>
                  </a:cubicBezTo>
                  <a:cubicBezTo>
                    <a:pt x="79" y="115"/>
                    <a:pt x="78" y="116"/>
                    <a:pt x="77" y="116"/>
                  </a:cubicBezTo>
                  <a:cubicBezTo>
                    <a:pt x="74" y="116"/>
                    <a:pt x="72" y="118"/>
                    <a:pt x="69" y="117"/>
                  </a:cubicBezTo>
                  <a:cubicBezTo>
                    <a:pt x="69" y="117"/>
                    <a:pt x="69" y="117"/>
                    <a:pt x="69" y="117"/>
                  </a:cubicBezTo>
                  <a:cubicBezTo>
                    <a:pt x="68" y="117"/>
                    <a:pt x="68" y="116"/>
                    <a:pt x="68" y="116"/>
                  </a:cubicBezTo>
                  <a:cubicBezTo>
                    <a:pt x="68" y="117"/>
                    <a:pt x="67" y="117"/>
                    <a:pt x="66" y="117"/>
                  </a:cubicBezTo>
                  <a:cubicBezTo>
                    <a:pt x="66" y="116"/>
                    <a:pt x="66" y="116"/>
                    <a:pt x="66" y="116"/>
                  </a:cubicBezTo>
                  <a:cubicBezTo>
                    <a:pt x="65" y="115"/>
                    <a:pt x="63" y="116"/>
                    <a:pt x="62" y="115"/>
                  </a:cubicBezTo>
                  <a:cubicBezTo>
                    <a:pt x="62" y="114"/>
                    <a:pt x="62" y="114"/>
                    <a:pt x="62" y="114"/>
                  </a:cubicBezTo>
                  <a:cubicBezTo>
                    <a:pt x="60" y="114"/>
                    <a:pt x="59" y="113"/>
                    <a:pt x="59" y="112"/>
                  </a:cubicBezTo>
                  <a:cubicBezTo>
                    <a:pt x="58" y="111"/>
                    <a:pt x="58" y="111"/>
                    <a:pt x="58" y="110"/>
                  </a:cubicBezTo>
                  <a:cubicBezTo>
                    <a:pt x="57" y="110"/>
                    <a:pt x="56" y="109"/>
                    <a:pt x="56" y="108"/>
                  </a:cubicBezTo>
                  <a:cubicBezTo>
                    <a:pt x="57" y="109"/>
                    <a:pt x="58" y="110"/>
                    <a:pt x="60" y="110"/>
                  </a:cubicBezTo>
                  <a:cubicBezTo>
                    <a:pt x="60" y="110"/>
                    <a:pt x="60" y="110"/>
                    <a:pt x="60" y="110"/>
                  </a:cubicBezTo>
                  <a:cubicBezTo>
                    <a:pt x="61" y="110"/>
                    <a:pt x="61" y="111"/>
                    <a:pt x="61" y="111"/>
                  </a:cubicBezTo>
                  <a:cubicBezTo>
                    <a:pt x="62" y="111"/>
                    <a:pt x="62" y="111"/>
                    <a:pt x="63" y="111"/>
                  </a:cubicBezTo>
                  <a:cubicBezTo>
                    <a:pt x="63" y="111"/>
                    <a:pt x="62" y="110"/>
                    <a:pt x="62" y="110"/>
                  </a:cubicBezTo>
                  <a:cubicBezTo>
                    <a:pt x="63" y="109"/>
                    <a:pt x="65" y="110"/>
                    <a:pt x="64" y="110"/>
                  </a:cubicBezTo>
                  <a:cubicBezTo>
                    <a:pt x="65" y="111"/>
                    <a:pt x="66" y="111"/>
                    <a:pt x="67" y="111"/>
                  </a:cubicBezTo>
                  <a:cubicBezTo>
                    <a:pt x="68" y="111"/>
                    <a:pt x="68" y="111"/>
                    <a:pt x="69" y="111"/>
                  </a:cubicBezTo>
                  <a:cubicBezTo>
                    <a:pt x="69" y="110"/>
                    <a:pt x="69" y="110"/>
                    <a:pt x="69" y="109"/>
                  </a:cubicBezTo>
                  <a:cubicBezTo>
                    <a:pt x="71" y="110"/>
                    <a:pt x="72" y="108"/>
                    <a:pt x="75" y="109"/>
                  </a:cubicBezTo>
                  <a:cubicBezTo>
                    <a:pt x="73" y="109"/>
                    <a:pt x="71" y="109"/>
                    <a:pt x="71" y="110"/>
                  </a:cubicBezTo>
                  <a:cubicBezTo>
                    <a:pt x="71" y="110"/>
                    <a:pt x="72" y="110"/>
                    <a:pt x="72" y="110"/>
                  </a:cubicBezTo>
                  <a:cubicBezTo>
                    <a:pt x="73" y="110"/>
                    <a:pt x="73" y="110"/>
                    <a:pt x="73" y="110"/>
                  </a:cubicBezTo>
                  <a:cubicBezTo>
                    <a:pt x="74" y="110"/>
                    <a:pt x="75" y="110"/>
                    <a:pt x="75" y="109"/>
                  </a:cubicBezTo>
                  <a:cubicBezTo>
                    <a:pt x="75" y="110"/>
                    <a:pt x="76" y="109"/>
                    <a:pt x="76" y="109"/>
                  </a:cubicBezTo>
                  <a:cubicBezTo>
                    <a:pt x="76" y="110"/>
                    <a:pt x="76" y="110"/>
                    <a:pt x="76" y="110"/>
                  </a:cubicBezTo>
                  <a:cubicBezTo>
                    <a:pt x="77" y="111"/>
                    <a:pt x="79" y="110"/>
                    <a:pt x="80" y="110"/>
                  </a:cubicBezTo>
                  <a:cubicBezTo>
                    <a:pt x="80" y="110"/>
                    <a:pt x="79" y="110"/>
                    <a:pt x="79" y="111"/>
                  </a:cubicBezTo>
                  <a:cubicBezTo>
                    <a:pt x="79" y="110"/>
                    <a:pt x="78" y="111"/>
                    <a:pt x="78" y="111"/>
                  </a:cubicBezTo>
                  <a:cubicBezTo>
                    <a:pt x="76" y="111"/>
                    <a:pt x="75" y="111"/>
                    <a:pt x="74" y="112"/>
                  </a:cubicBezTo>
                  <a:cubicBezTo>
                    <a:pt x="73" y="111"/>
                    <a:pt x="72" y="112"/>
                    <a:pt x="72" y="112"/>
                  </a:cubicBezTo>
                  <a:cubicBezTo>
                    <a:pt x="71" y="112"/>
                    <a:pt x="71" y="113"/>
                    <a:pt x="71" y="113"/>
                  </a:cubicBezTo>
                  <a:cubicBezTo>
                    <a:pt x="70" y="112"/>
                    <a:pt x="68" y="112"/>
                    <a:pt x="67" y="113"/>
                  </a:cubicBezTo>
                  <a:cubicBezTo>
                    <a:pt x="66" y="113"/>
                    <a:pt x="65" y="112"/>
                    <a:pt x="65" y="113"/>
                  </a:cubicBezTo>
                  <a:cubicBezTo>
                    <a:pt x="65" y="113"/>
                    <a:pt x="65" y="113"/>
                    <a:pt x="66" y="113"/>
                  </a:cubicBezTo>
                  <a:cubicBezTo>
                    <a:pt x="66" y="114"/>
                    <a:pt x="66" y="114"/>
                    <a:pt x="66" y="114"/>
                  </a:cubicBezTo>
                  <a:cubicBezTo>
                    <a:pt x="66" y="114"/>
                    <a:pt x="66" y="114"/>
                    <a:pt x="66" y="114"/>
                  </a:cubicBezTo>
                  <a:cubicBezTo>
                    <a:pt x="66" y="114"/>
                    <a:pt x="66" y="114"/>
                    <a:pt x="66" y="115"/>
                  </a:cubicBezTo>
                  <a:cubicBezTo>
                    <a:pt x="66" y="114"/>
                    <a:pt x="65" y="114"/>
                    <a:pt x="64" y="114"/>
                  </a:cubicBezTo>
                  <a:cubicBezTo>
                    <a:pt x="64" y="114"/>
                    <a:pt x="63" y="114"/>
                    <a:pt x="63" y="114"/>
                  </a:cubicBezTo>
                  <a:cubicBezTo>
                    <a:pt x="62" y="114"/>
                    <a:pt x="63" y="113"/>
                    <a:pt x="62" y="113"/>
                  </a:cubicBezTo>
                  <a:cubicBezTo>
                    <a:pt x="62" y="113"/>
                    <a:pt x="62" y="114"/>
                    <a:pt x="62" y="113"/>
                  </a:cubicBezTo>
                  <a:cubicBezTo>
                    <a:pt x="62" y="114"/>
                    <a:pt x="62" y="114"/>
                    <a:pt x="62" y="114"/>
                  </a:cubicBezTo>
                  <a:cubicBezTo>
                    <a:pt x="62" y="114"/>
                    <a:pt x="62" y="114"/>
                    <a:pt x="62" y="114"/>
                  </a:cubicBezTo>
                  <a:cubicBezTo>
                    <a:pt x="62" y="114"/>
                    <a:pt x="63" y="114"/>
                    <a:pt x="63" y="115"/>
                  </a:cubicBezTo>
                  <a:cubicBezTo>
                    <a:pt x="65" y="114"/>
                    <a:pt x="65" y="115"/>
                    <a:pt x="66" y="115"/>
                  </a:cubicBezTo>
                  <a:cubicBezTo>
                    <a:pt x="68" y="116"/>
                    <a:pt x="71" y="116"/>
                    <a:pt x="73" y="115"/>
                  </a:cubicBezTo>
                  <a:cubicBezTo>
                    <a:pt x="74" y="115"/>
                    <a:pt x="74" y="116"/>
                    <a:pt x="74" y="116"/>
                  </a:cubicBezTo>
                  <a:cubicBezTo>
                    <a:pt x="75" y="115"/>
                    <a:pt x="76" y="115"/>
                    <a:pt x="77" y="115"/>
                  </a:cubicBezTo>
                  <a:cubicBezTo>
                    <a:pt x="78" y="114"/>
                    <a:pt x="77" y="112"/>
                    <a:pt x="79" y="112"/>
                  </a:cubicBezTo>
                  <a:cubicBezTo>
                    <a:pt x="79" y="112"/>
                    <a:pt x="79" y="111"/>
                    <a:pt x="79" y="111"/>
                  </a:cubicBezTo>
                  <a:cubicBezTo>
                    <a:pt x="80" y="111"/>
                    <a:pt x="80" y="111"/>
                    <a:pt x="81" y="111"/>
                  </a:cubicBezTo>
                  <a:cubicBezTo>
                    <a:pt x="81" y="110"/>
                    <a:pt x="83" y="110"/>
                    <a:pt x="83" y="110"/>
                  </a:cubicBezTo>
                  <a:cubicBezTo>
                    <a:pt x="83" y="110"/>
                    <a:pt x="83" y="110"/>
                    <a:pt x="83" y="111"/>
                  </a:cubicBezTo>
                  <a:cubicBezTo>
                    <a:pt x="83" y="111"/>
                    <a:pt x="83" y="111"/>
                    <a:pt x="83" y="111"/>
                  </a:cubicBezTo>
                  <a:cubicBezTo>
                    <a:pt x="83" y="111"/>
                    <a:pt x="83" y="112"/>
                    <a:pt x="83" y="112"/>
                  </a:cubicBezTo>
                  <a:cubicBezTo>
                    <a:pt x="83" y="113"/>
                    <a:pt x="84" y="112"/>
                    <a:pt x="84" y="112"/>
                  </a:cubicBezTo>
                  <a:cubicBezTo>
                    <a:pt x="84" y="112"/>
                    <a:pt x="83" y="114"/>
                    <a:pt x="82" y="113"/>
                  </a:cubicBezTo>
                  <a:close/>
                  <a:moveTo>
                    <a:pt x="71" y="115"/>
                  </a:moveTo>
                  <a:cubicBezTo>
                    <a:pt x="71" y="115"/>
                    <a:pt x="69" y="115"/>
                    <a:pt x="70" y="114"/>
                  </a:cubicBezTo>
                  <a:cubicBezTo>
                    <a:pt x="70" y="114"/>
                    <a:pt x="72" y="114"/>
                    <a:pt x="71" y="115"/>
                  </a:cubicBezTo>
                  <a:close/>
                  <a:moveTo>
                    <a:pt x="69" y="112"/>
                  </a:moveTo>
                  <a:cubicBezTo>
                    <a:pt x="69" y="113"/>
                    <a:pt x="69" y="113"/>
                    <a:pt x="69" y="113"/>
                  </a:cubicBezTo>
                  <a:cubicBezTo>
                    <a:pt x="69" y="113"/>
                    <a:pt x="69" y="112"/>
                    <a:pt x="69" y="112"/>
                  </a:cubicBezTo>
                  <a:cubicBezTo>
                    <a:pt x="69" y="112"/>
                    <a:pt x="69" y="112"/>
                    <a:pt x="69" y="112"/>
                  </a:cubicBezTo>
                  <a:close/>
                  <a:moveTo>
                    <a:pt x="68" y="114"/>
                  </a:moveTo>
                  <a:cubicBezTo>
                    <a:pt x="68" y="115"/>
                    <a:pt x="67" y="115"/>
                    <a:pt x="67" y="114"/>
                  </a:cubicBezTo>
                  <a:cubicBezTo>
                    <a:pt x="68" y="114"/>
                    <a:pt x="68" y="114"/>
                    <a:pt x="68" y="114"/>
                  </a:cubicBezTo>
                  <a:close/>
                  <a:moveTo>
                    <a:pt x="85" y="112"/>
                  </a:moveTo>
                  <a:cubicBezTo>
                    <a:pt x="85" y="112"/>
                    <a:pt x="85" y="112"/>
                    <a:pt x="84" y="112"/>
                  </a:cubicBezTo>
                  <a:cubicBezTo>
                    <a:pt x="85" y="111"/>
                    <a:pt x="85" y="112"/>
                    <a:pt x="85" y="111"/>
                  </a:cubicBezTo>
                  <a:cubicBezTo>
                    <a:pt x="85" y="112"/>
                    <a:pt x="85" y="112"/>
                    <a:pt x="85" y="112"/>
                  </a:cubicBezTo>
                  <a:close/>
                  <a:moveTo>
                    <a:pt x="87" y="107"/>
                  </a:moveTo>
                  <a:cubicBezTo>
                    <a:pt x="87" y="108"/>
                    <a:pt x="85" y="108"/>
                    <a:pt x="85" y="109"/>
                  </a:cubicBezTo>
                  <a:cubicBezTo>
                    <a:pt x="85" y="109"/>
                    <a:pt x="84" y="109"/>
                    <a:pt x="85" y="109"/>
                  </a:cubicBezTo>
                  <a:cubicBezTo>
                    <a:pt x="84" y="109"/>
                    <a:pt x="84" y="109"/>
                    <a:pt x="84" y="110"/>
                  </a:cubicBezTo>
                  <a:cubicBezTo>
                    <a:pt x="84" y="110"/>
                    <a:pt x="83" y="110"/>
                    <a:pt x="84" y="109"/>
                  </a:cubicBezTo>
                  <a:cubicBezTo>
                    <a:pt x="84" y="109"/>
                    <a:pt x="83" y="110"/>
                    <a:pt x="83" y="110"/>
                  </a:cubicBezTo>
                  <a:cubicBezTo>
                    <a:pt x="83" y="108"/>
                    <a:pt x="85" y="109"/>
                    <a:pt x="85" y="107"/>
                  </a:cubicBezTo>
                  <a:cubicBezTo>
                    <a:pt x="85" y="107"/>
                    <a:pt x="86" y="107"/>
                    <a:pt x="87" y="107"/>
                  </a:cubicBezTo>
                  <a:cubicBezTo>
                    <a:pt x="87" y="106"/>
                    <a:pt x="87" y="106"/>
                    <a:pt x="88" y="106"/>
                  </a:cubicBezTo>
                  <a:cubicBezTo>
                    <a:pt x="88" y="106"/>
                    <a:pt x="88" y="106"/>
                    <a:pt x="88" y="106"/>
                  </a:cubicBezTo>
                  <a:cubicBezTo>
                    <a:pt x="88" y="107"/>
                    <a:pt x="88" y="108"/>
                    <a:pt x="87" y="107"/>
                  </a:cubicBezTo>
                  <a:close/>
                  <a:moveTo>
                    <a:pt x="88" y="106"/>
                  </a:moveTo>
                  <a:cubicBezTo>
                    <a:pt x="88" y="105"/>
                    <a:pt x="89" y="105"/>
                    <a:pt x="90" y="106"/>
                  </a:cubicBezTo>
                  <a:cubicBezTo>
                    <a:pt x="89" y="106"/>
                    <a:pt x="89" y="106"/>
                    <a:pt x="88" y="106"/>
                  </a:cubicBezTo>
                  <a:close/>
                  <a:moveTo>
                    <a:pt x="90" y="105"/>
                  </a:moveTo>
                  <a:cubicBezTo>
                    <a:pt x="90" y="105"/>
                    <a:pt x="90" y="105"/>
                    <a:pt x="90" y="105"/>
                  </a:cubicBezTo>
                  <a:cubicBezTo>
                    <a:pt x="90" y="104"/>
                    <a:pt x="91" y="104"/>
                    <a:pt x="91" y="104"/>
                  </a:cubicBezTo>
                  <a:cubicBezTo>
                    <a:pt x="91" y="104"/>
                    <a:pt x="91" y="104"/>
                    <a:pt x="90" y="105"/>
                  </a:cubicBezTo>
                  <a:close/>
                  <a:moveTo>
                    <a:pt x="92" y="94"/>
                  </a:moveTo>
                  <a:cubicBezTo>
                    <a:pt x="92" y="95"/>
                    <a:pt x="92" y="96"/>
                    <a:pt x="91" y="96"/>
                  </a:cubicBezTo>
                  <a:cubicBezTo>
                    <a:pt x="91" y="96"/>
                    <a:pt x="91" y="96"/>
                    <a:pt x="92" y="96"/>
                  </a:cubicBezTo>
                  <a:cubicBezTo>
                    <a:pt x="91" y="97"/>
                    <a:pt x="91" y="99"/>
                    <a:pt x="90" y="99"/>
                  </a:cubicBezTo>
                  <a:cubicBezTo>
                    <a:pt x="90" y="98"/>
                    <a:pt x="90" y="97"/>
                    <a:pt x="91" y="96"/>
                  </a:cubicBezTo>
                  <a:cubicBezTo>
                    <a:pt x="91" y="96"/>
                    <a:pt x="91" y="96"/>
                    <a:pt x="90" y="95"/>
                  </a:cubicBezTo>
                  <a:cubicBezTo>
                    <a:pt x="91" y="95"/>
                    <a:pt x="91" y="94"/>
                    <a:pt x="92" y="93"/>
                  </a:cubicBezTo>
                  <a:cubicBezTo>
                    <a:pt x="91" y="92"/>
                    <a:pt x="92" y="92"/>
                    <a:pt x="91" y="91"/>
                  </a:cubicBezTo>
                  <a:cubicBezTo>
                    <a:pt x="90" y="92"/>
                    <a:pt x="90" y="93"/>
                    <a:pt x="90" y="95"/>
                  </a:cubicBezTo>
                  <a:cubicBezTo>
                    <a:pt x="89" y="95"/>
                    <a:pt x="89" y="96"/>
                    <a:pt x="89" y="96"/>
                  </a:cubicBezTo>
                  <a:cubicBezTo>
                    <a:pt x="89" y="96"/>
                    <a:pt x="89" y="97"/>
                    <a:pt x="89" y="97"/>
                  </a:cubicBezTo>
                  <a:cubicBezTo>
                    <a:pt x="89" y="98"/>
                    <a:pt x="88" y="99"/>
                    <a:pt x="89" y="100"/>
                  </a:cubicBezTo>
                  <a:cubicBezTo>
                    <a:pt x="88" y="100"/>
                    <a:pt x="88" y="100"/>
                    <a:pt x="88" y="100"/>
                  </a:cubicBezTo>
                  <a:cubicBezTo>
                    <a:pt x="88" y="100"/>
                    <a:pt x="87" y="99"/>
                    <a:pt x="87" y="99"/>
                  </a:cubicBezTo>
                  <a:cubicBezTo>
                    <a:pt x="87" y="99"/>
                    <a:pt x="87" y="100"/>
                    <a:pt x="87" y="100"/>
                  </a:cubicBezTo>
                  <a:cubicBezTo>
                    <a:pt x="87" y="100"/>
                    <a:pt x="87" y="101"/>
                    <a:pt x="86" y="101"/>
                  </a:cubicBezTo>
                  <a:cubicBezTo>
                    <a:pt x="86" y="101"/>
                    <a:pt x="87" y="101"/>
                    <a:pt x="87" y="101"/>
                  </a:cubicBezTo>
                  <a:cubicBezTo>
                    <a:pt x="87" y="102"/>
                    <a:pt x="86" y="102"/>
                    <a:pt x="86" y="102"/>
                  </a:cubicBezTo>
                  <a:cubicBezTo>
                    <a:pt x="86" y="101"/>
                    <a:pt x="86" y="100"/>
                    <a:pt x="85" y="100"/>
                  </a:cubicBezTo>
                  <a:cubicBezTo>
                    <a:pt x="86" y="99"/>
                    <a:pt x="87" y="99"/>
                    <a:pt x="87" y="97"/>
                  </a:cubicBezTo>
                  <a:cubicBezTo>
                    <a:pt x="87" y="97"/>
                    <a:pt x="87" y="97"/>
                    <a:pt x="88" y="97"/>
                  </a:cubicBezTo>
                  <a:cubicBezTo>
                    <a:pt x="88" y="97"/>
                    <a:pt x="88" y="97"/>
                    <a:pt x="88" y="98"/>
                  </a:cubicBezTo>
                  <a:cubicBezTo>
                    <a:pt x="88" y="97"/>
                    <a:pt x="88" y="96"/>
                    <a:pt x="88" y="96"/>
                  </a:cubicBezTo>
                  <a:cubicBezTo>
                    <a:pt x="89" y="95"/>
                    <a:pt x="88" y="94"/>
                    <a:pt x="88" y="93"/>
                  </a:cubicBezTo>
                  <a:cubicBezTo>
                    <a:pt x="89" y="91"/>
                    <a:pt x="91" y="91"/>
                    <a:pt x="91" y="89"/>
                  </a:cubicBezTo>
                  <a:cubicBezTo>
                    <a:pt x="91" y="89"/>
                    <a:pt x="92" y="89"/>
                    <a:pt x="92" y="89"/>
                  </a:cubicBezTo>
                  <a:cubicBezTo>
                    <a:pt x="92" y="89"/>
                    <a:pt x="92" y="90"/>
                    <a:pt x="92" y="90"/>
                  </a:cubicBezTo>
                  <a:cubicBezTo>
                    <a:pt x="92" y="90"/>
                    <a:pt x="93" y="90"/>
                    <a:pt x="93" y="89"/>
                  </a:cubicBezTo>
                  <a:cubicBezTo>
                    <a:pt x="93" y="90"/>
                    <a:pt x="93" y="92"/>
                    <a:pt x="92" y="92"/>
                  </a:cubicBezTo>
                  <a:cubicBezTo>
                    <a:pt x="92" y="92"/>
                    <a:pt x="92" y="92"/>
                    <a:pt x="92" y="92"/>
                  </a:cubicBezTo>
                  <a:cubicBezTo>
                    <a:pt x="93" y="92"/>
                    <a:pt x="93" y="92"/>
                    <a:pt x="93" y="92"/>
                  </a:cubicBezTo>
                  <a:cubicBezTo>
                    <a:pt x="94" y="93"/>
                    <a:pt x="93" y="93"/>
                    <a:pt x="93" y="94"/>
                  </a:cubicBezTo>
                  <a:cubicBezTo>
                    <a:pt x="93" y="94"/>
                    <a:pt x="92" y="94"/>
                    <a:pt x="92" y="94"/>
                  </a:cubicBezTo>
                  <a:close/>
                  <a:moveTo>
                    <a:pt x="93" y="96"/>
                  </a:moveTo>
                  <a:cubicBezTo>
                    <a:pt x="93" y="95"/>
                    <a:pt x="93" y="95"/>
                    <a:pt x="93" y="95"/>
                  </a:cubicBezTo>
                  <a:cubicBezTo>
                    <a:pt x="93" y="95"/>
                    <a:pt x="93" y="95"/>
                    <a:pt x="94" y="95"/>
                  </a:cubicBezTo>
                  <a:cubicBezTo>
                    <a:pt x="94" y="94"/>
                    <a:pt x="93" y="95"/>
                    <a:pt x="94" y="95"/>
                  </a:cubicBezTo>
                  <a:cubicBezTo>
                    <a:pt x="93" y="95"/>
                    <a:pt x="93" y="96"/>
                    <a:pt x="93" y="96"/>
                  </a:cubicBezTo>
                  <a:close/>
                  <a:moveTo>
                    <a:pt x="94" y="86"/>
                  </a:moveTo>
                  <a:cubicBezTo>
                    <a:pt x="93" y="85"/>
                    <a:pt x="94" y="85"/>
                    <a:pt x="94" y="85"/>
                  </a:cubicBezTo>
                  <a:cubicBezTo>
                    <a:pt x="94" y="85"/>
                    <a:pt x="94" y="85"/>
                    <a:pt x="94" y="84"/>
                  </a:cubicBezTo>
                  <a:cubicBezTo>
                    <a:pt x="94" y="84"/>
                    <a:pt x="94" y="85"/>
                    <a:pt x="94" y="85"/>
                  </a:cubicBezTo>
                  <a:cubicBezTo>
                    <a:pt x="94" y="85"/>
                    <a:pt x="94" y="85"/>
                    <a:pt x="94" y="85"/>
                  </a:cubicBezTo>
                  <a:cubicBezTo>
                    <a:pt x="94" y="85"/>
                    <a:pt x="94" y="85"/>
                    <a:pt x="94" y="85"/>
                  </a:cubicBezTo>
                  <a:cubicBezTo>
                    <a:pt x="95" y="85"/>
                    <a:pt x="94" y="85"/>
                    <a:pt x="94" y="85"/>
                  </a:cubicBezTo>
                  <a:cubicBezTo>
                    <a:pt x="94" y="85"/>
                    <a:pt x="94" y="85"/>
                    <a:pt x="94" y="86"/>
                  </a:cubicBezTo>
                  <a:cubicBezTo>
                    <a:pt x="94" y="86"/>
                    <a:pt x="95" y="85"/>
                    <a:pt x="94" y="86"/>
                  </a:cubicBezTo>
                  <a:cubicBezTo>
                    <a:pt x="94" y="86"/>
                    <a:pt x="94" y="86"/>
                    <a:pt x="94" y="86"/>
                  </a:cubicBezTo>
                  <a:close/>
                  <a:moveTo>
                    <a:pt x="94" y="91"/>
                  </a:moveTo>
                  <a:cubicBezTo>
                    <a:pt x="94" y="91"/>
                    <a:pt x="94" y="91"/>
                    <a:pt x="94" y="91"/>
                  </a:cubicBezTo>
                  <a:cubicBezTo>
                    <a:pt x="94" y="91"/>
                    <a:pt x="94" y="92"/>
                    <a:pt x="94" y="92"/>
                  </a:cubicBezTo>
                  <a:cubicBezTo>
                    <a:pt x="94" y="92"/>
                    <a:pt x="94" y="91"/>
                    <a:pt x="94" y="91"/>
                  </a:cubicBezTo>
                  <a:close/>
                  <a:moveTo>
                    <a:pt x="94" y="97"/>
                  </a:moveTo>
                  <a:cubicBezTo>
                    <a:pt x="95" y="97"/>
                    <a:pt x="95" y="97"/>
                    <a:pt x="94" y="98"/>
                  </a:cubicBezTo>
                  <a:cubicBezTo>
                    <a:pt x="94" y="98"/>
                    <a:pt x="94" y="97"/>
                    <a:pt x="94" y="97"/>
                  </a:cubicBezTo>
                  <a:close/>
                  <a:moveTo>
                    <a:pt x="95" y="104"/>
                  </a:moveTo>
                  <a:cubicBezTo>
                    <a:pt x="96" y="104"/>
                    <a:pt x="95" y="105"/>
                    <a:pt x="95" y="105"/>
                  </a:cubicBezTo>
                  <a:cubicBezTo>
                    <a:pt x="95" y="105"/>
                    <a:pt x="95" y="105"/>
                    <a:pt x="95" y="105"/>
                  </a:cubicBezTo>
                  <a:cubicBezTo>
                    <a:pt x="95" y="105"/>
                    <a:pt x="95" y="104"/>
                    <a:pt x="94" y="104"/>
                  </a:cubicBezTo>
                  <a:cubicBezTo>
                    <a:pt x="94" y="103"/>
                    <a:pt x="95" y="102"/>
                    <a:pt x="97" y="102"/>
                  </a:cubicBezTo>
                  <a:cubicBezTo>
                    <a:pt x="97" y="104"/>
                    <a:pt x="96" y="104"/>
                    <a:pt x="95" y="104"/>
                  </a:cubicBezTo>
                  <a:close/>
                  <a:moveTo>
                    <a:pt x="97" y="102"/>
                  </a:moveTo>
                  <a:cubicBezTo>
                    <a:pt x="95" y="102"/>
                    <a:pt x="97" y="100"/>
                    <a:pt x="97" y="98"/>
                  </a:cubicBezTo>
                  <a:cubicBezTo>
                    <a:pt x="98" y="98"/>
                    <a:pt x="97" y="97"/>
                    <a:pt x="98" y="97"/>
                  </a:cubicBezTo>
                  <a:cubicBezTo>
                    <a:pt x="98" y="97"/>
                    <a:pt x="98" y="98"/>
                    <a:pt x="98" y="98"/>
                  </a:cubicBezTo>
                  <a:cubicBezTo>
                    <a:pt x="99" y="98"/>
                    <a:pt x="99" y="97"/>
                    <a:pt x="99" y="97"/>
                  </a:cubicBezTo>
                  <a:cubicBezTo>
                    <a:pt x="99" y="97"/>
                    <a:pt x="99" y="97"/>
                    <a:pt x="100" y="97"/>
                  </a:cubicBezTo>
                  <a:cubicBezTo>
                    <a:pt x="99" y="98"/>
                    <a:pt x="98" y="99"/>
                    <a:pt x="98" y="100"/>
                  </a:cubicBezTo>
                  <a:cubicBezTo>
                    <a:pt x="97" y="100"/>
                    <a:pt x="97" y="101"/>
                    <a:pt x="97" y="102"/>
                  </a:cubicBezTo>
                  <a:close/>
                  <a:moveTo>
                    <a:pt x="98" y="108"/>
                  </a:moveTo>
                  <a:cubicBezTo>
                    <a:pt x="98" y="108"/>
                    <a:pt x="98" y="108"/>
                    <a:pt x="98" y="107"/>
                  </a:cubicBezTo>
                  <a:cubicBezTo>
                    <a:pt x="98" y="107"/>
                    <a:pt x="98" y="107"/>
                    <a:pt x="98" y="107"/>
                  </a:cubicBezTo>
                  <a:cubicBezTo>
                    <a:pt x="98" y="107"/>
                    <a:pt x="98" y="108"/>
                    <a:pt x="98" y="108"/>
                  </a:cubicBezTo>
                  <a:close/>
                  <a:moveTo>
                    <a:pt x="101" y="107"/>
                  </a:moveTo>
                  <a:cubicBezTo>
                    <a:pt x="101" y="107"/>
                    <a:pt x="101" y="107"/>
                    <a:pt x="101" y="107"/>
                  </a:cubicBezTo>
                  <a:cubicBezTo>
                    <a:pt x="101" y="106"/>
                    <a:pt x="101" y="106"/>
                    <a:pt x="101" y="106"/>
                  </a:cubicBezTo>
                  <a:cubicBezTo>
                    <a:pt x="102" y="107"/>
                    <a:pt x="102" y="107"/>
                    <a:pt x="101" y="107"/>
                  </a:cubicBezTo>
                  <a:close/>
                  <a:moveTo>
                    <a:pt x="100" y="104"/>
                  </a:moveTo>
                  <a:cubicBezTo>
                    <a:pt x="99" y="105"/>
                    <a:pt x="99" y="105"/>
                    <a:pt x="99" y="106"/>
                  </a:cubicBezTo>
                  <a:cubicBezTo>
                    <a:pt x="98" y="106"/>
                    <a:pt x="98" y="106"/>
                    <a:pt x="98" y="106"/>
                  </a:cubicBezTo>
                  <a:cubicBezTo>
                    <a:pt x="98" y="105"/>
                    <a:pt x="98" y="105"/>
                    <a:pt x="98" y="105"/>
                  </a:cubicBezTo>
                  <a:cubicBezTo>
                    <a:pt x="98" y="105"/>
                    <a:pt x="99" y="104"/>
                    <a:pt x="99" y="103"/>
                  </a:cubicBezTo>
                  <a:cubicBezTo>
                    <a:pt x="99" y="103"/>
                    <a:pt x="98" y="103"/>
                    <a:pt x="98" y="103"/>
                  </a:cubicBezTo>
                  <a:cubicBezTo>
                    <a:pt x="99" y="102"/>
                    <a:pt x="99" y="101"/>
                    <a:pt x="99" y="100"/>
                  </a:cubicBezTo>
                  <a:cubicBezTo>
                    <a:pt x="99" y="99"/>
                    <a:pt x="100" y="98"/>
                    <a:pt x="101" y="97"/>
                  </a:cubicBezTo>
                  <a:cubicBezTo>
                    <a:pt x="100" y="97"/>
                    <a:pt x="101" y="96"/>
                    <a:pt x="101" y="95"/>
                  </a:cubicBezTo>
                  <a:cubicBezTo>
                    <a:pt x="101" y="96"/>
                    <a:pt x="101" y="96"/>
                    <a:pt x="102" y="96"/>
                  </a:cubicBezTo>
                  <a:cubicBezTo>
                    <a:pt x="102" y="96"/>
                    <a:pt x="102" y="95"/>
                    <a:pt x="102" y="95"/>
                  </a:cubicBezTo>
                  <a:cubicBezTo>
                    <a:pt x="102" y="95"/>
                    <a:pt x="102" y="95"/>
                    <a:pt x="102" y="95"/>
                  </a:cubicBezTo>
                  <a:cubicBezTo>
                    <a:pt x="102" y="94"/>
                    <a:pt x="102" y="93"/>
                    <a:pt x="103" y="92"/>
                  </a:cubicBezTo>
                  <a:cubicBezTo>
                    <a:pt x="103" y="93"/>
                    <a:pt x="103" y="93"/>
                    <a:pt x="103" y="94"/>
                  </a:cubicBezTo>
                  <a:cubicBezTo>
                    <a:pt x="103" y="94"/>
                    <a:pt x="103" y="95"/>
                    <a:pt x="103" y="95"/>
                  </a:cubicBezTo>
                  <a:cubicBezTo>
                    <a:pt x="103" y="96"/>
                    <a:pt x="104" y="96"/>
                    <a:pt x="103" y="97"/>
                  </a:cubicBezTo>
                  <a:cubicBezTo>
                    <a:pt x="104" y="97"/>
                    <a:pt x="104" y="97"/>
                    <a:pt x="104" y="97"/>
                  </a:cubicBezTo>
                  <a:cubicBezTo>
                    <a:pt x="104" y="98"/>
                    <a:pt x="104" y="98"/>
                    <a:pt x="103" y="98"/>
                  </a:cubicBezTo>
                  <a:cubicBezTo>
                    <a:pt x="103" y="99"/>
                    <a:pt x="104" y="99"/>
                    <a:pt x="104" y="99"/>
                  </a:cubicBezTo>
                  <a:cubicBezTo>
                    <a:pt x="104" y="99"/>
                    <a:pt x="104" y="99"/>
                    <a:pt x="104" y="99"/>
                  </a:cubicBezTo>
                  <a:cubicBezTo>
                    <a:pt x="102" y="101"/>
                    <a:pt x="102" y="103"/>
                    <a:pt x="100" y="104"/>
                  </a:cubicBezTo>
                  <a:close/>
                  <a:moveTo>
                    <a:pt x="107" y="103"/>
                  </a:moveTo>
                  <a:cubicBezTo>
                    <a:pt x="106" y="103"/>
                    <a:pt x="106" y="103"/>
                    <a:pt x="105" y="103"/>
                  </a:cubicBezTo>
                  <a:cubicBezTo>
                    <a:pt x="105" y="103"/>
                    <a:pt x="105" y="104"/>
                    <a:pt x="105" y="104"/>
                  </a:cubicBezTo>
                  <a:cubicBezTo>
                    <a:pt x="106" y="104"/>
                    <a:pt x="106" y="103"/>
                    <a:pt x="106" y="103"/>
                  </a:cubicBezTo>
                  <a:cubicBezTo>
                    <a:pt x="107" y="104"/>
                    <a:pt x="106" y="104"/>
                    <a:pt x="106" y="105"/>
                  </a:cubicBezTo>
                  <a:cubicBezTo>
                    <a:pt x="105" y="104"/>
                    <a:pt x="104" y="106"/>
                    <a:pt x="103" y="105"/>
                  </a:cubicBezTo>
                  <a:cubicBezTo>
                    <a:pt x="104" y="103"/>
                    <a:pt x="104" y="102"/>
                    <a:pt x="105" y="100"/>
                  </a:cubicBezTo>
                  <a:cubicBezTo>
                    <a:pt x="105" y="99"/>
                    <a:pt x="105" y="99"/>
                    <a:pt x="106" y="98"/>
                  </a:cubicBezTo>
                  <a:cubicBezTo>
                    <a:pt x="105" y="97"/>
                    <a:pt x="107" y="96"/>
                    <a:pt x="106" y="96"/>
                  </a:cubicBezTo>
                  <a:cubicBezTo>
                    <a:pt x="105" y="95"/>
                    <a:pt x="105" y="96"/>
                    <a:pt x="105" y="96"/>
                  </a:cubicBezTo>
                  <a:cubicBezTo>
                    <a:pt x="105" y="95"/>
                    <a:pt x="105" y="95"/>
                    <a:pt x="105" y="95"/>
                  </a:cubicBezTo>
                  <a:cubicBezTo>
                    <a:pt x="106" y="95"/>
                    <a:pt x="106" y="94"/>
                    <a:pt x="107" y="95"/>
                  </a:cubicBezTo>
                  <a:cubicBezTo>
                    <a:pt x="107" y="95"/>
                    <a:pt x="107" y="95"/>
                    <a:pt x="107" y="96"/>
                  </a:cubicBezTo>
                  <a:cubicBezTo>
                    <a:pt x="108" y="96"/>
                    <a:pt x="107" y="95"/>
                    <a:pt x="108" y="95"/>
                  </a:cubicBezTo>
                  <a:cubicBezTo>
                    <a:pt x="109" y="97"/>
                    <a:pt x="106" y="98"/>
                    <a:pt x="107" y="99"/>
                  </a:cubicBezTo>
                  <a:cubicBezTo>
                    <a:pt x="107" y="100"/>
                    <a:pt x="107" y="100"/>
                    <a:pt x="107" y="100"/>
                  </a:cubicBezTo>
                  <a:cubicBezTo>
                    <a:pt x="107" y="100"/>
                    <a:pt x="107" y="100"/>
                    <a:pt x="107" y="100"/>
                  </a:cubicBezTo>
                  <a:cubicBezTo>
                    <a:pt x="107" y="100"/>
                    <a:pt x="107" y="101"/>
                    <a:pt x="107" y="101"/>
                  </a:cubicBezTo>
                  <a:cubicBezTo>
                    <a:pt x="107" y="101"/>
                    <a:pt x="106" y="102"/>
                    <a:pt x="107" y="102"/>
                  </a:cubicBezTo>
                  <a:cubicBezTo>
                    <a:pt x="107" y="102"/>
                    <a:pt x="107" y="101"/>
                    <a:pt x="107" y="101"/>
                  </a:cubicBezTo>
                  <a:cubicBezTo>
                    <a:pt x="108" y="101"/>
                    <a:pt x="108" y="101"/>
                    <a:pt x="108" y="101"/>
                  </a:cubicBezTo>
                  <a:cubicBezTo>
                    <a:pt x="108" y="102"/>
                    <a:pt x="107" y="103"/>
                    <a:pt x="107" y="103"/>
                  </a:cubicBezTo>
                  <a:close/>
                  <a:moveTo>
                    <a:pt x="108" y="105"/>
                  </a:moveTo>
                  <a:cubicBezTo>
                    <a:pt x="108" y="105"/>
                    <a:pt x="108" y="105"/>
                    <a:pt x="108" y="105"/>
                  </a:cubicBezTo>
                  <a:cubicBezTo>
                    <a:pt x="107" y="104"/>
                    <a:pt x="108" y="104"/>
                    <a:pt x="109" y="104"/>
                  </a:cubicBezTo>
                  <a:cubicBezTo>
                    <a:pt x="109" y="103"/>
                    <a:pt x="109" y="103"/>
                    <a:pt x="109" y="102"/>
                  </a:cubicBezTo>
                  <a:cubicBezTo>
                    <a:pt x="109" y="102"/>
                    <a:pt x="109" y="103"/>
                    <a:pt x="108" y="103"/>
                  </a:cubicBezTo>
                  <a:cubicBezTo>
                    <a:pt x="108" y="102"/>
                    <a:pt x="108" y="102"/>
                    <a:pt x="109" y="102"/>
                  </a:cubicBezTo>
                  <a:cubicBezTo>
                    <a:pt x="109" y="102"/>
                    <a:pt x="108" y="102"/>
                    <a:pt x="108" y="102"/>
                  </a:cubicBezTo>
                  <a:cubicBezTo>
                    <a:pt x="108" y="101"/>
                    <a:pt x="109" y="101"/>
                    <a:pt x="109" y="101"/>
                  </a:cubicBezTo>
                  <a:cubicBezTo>
                    <a:pt x="109" y="101"/>
                    <a:pt x="108" y="101"/>
                    <a:pt x="108" y="100"/>
                  </a:cubicBezTo>
                  <a:cubicBezTo>
                    <a:pt x="108" y="100"/>
                    <a:pt x="109" y="100"/>
                    <a:pt x="109" y="99"/>
                  </a:cubicBezTo>
                  <a:cubicBezTo>
                    <a:pt x="110" y="100"/>
                    <a:pt x="110" y="100"/>
                    <a:pt x="111" y="101"/>
                  </a:cubicBezTo>
                  <a:cubicBezTo>
                    <a:pt x="110" y="101"/>
                    <a:pt x="111" y="101"/>
                    <a:pt x="111" y="102"/>
                  </a:cubicBezTo>
                  <a:cubicBezTo>
                    <a:pt x="110" y="102"/>
                    <a:pt x="110" y="102"/>
                    <a:pt x="109" y="101"/>
                  </a:cubicBezTo>
                  <a:cubicBezTo>
                    <a:pt x="109" y="102"/>
                    <a:pt x="109" y="102"/>
                    <a:pt x="109" y="102"/>
                  </a:cubicBezTo>
                  <a:cubicBezTo>
                    <a:pt x="109" y="102"/>
                    <a:pt x="109" y="102"/>
                    <a:pt x="110" y="102"/>
                  </a:cubicBezTo>
                  <a:cubicBezTo>
                    <a:pt x="110" y="103"/>
                    <a:pt x="110" y="103"/>
                    <a:pt x="110" y="104"/>
                  </a:cubicBezTo>
                  <a:cubicBezTo>
                    <a:pt x="110" y="104"/>
                    <a:pt x="110" y="103"/>
                    <a:pt x="110" y="103"/>
                  </a:cubicBezTo>
                  <a:cubicBezTo>
                    <a:pt x="110" y="103"/>
                    <a:pt x="111" y="103"/>
                    <a:pt x="111" y="102"/>
                  </a:cubicBezTo>
                  <a:cubicBezTo>
                    <a:pt x="111" y="104"/>
                    <a:pt x="110" y="105"/>
                    <a:pt x="110" y="106"/>
                  </a:cubicBezTo>
                  <a:cubicBezTo>
                    <a:pt x="108" y="106"/>
                    <a:pt x="108" y="105"/>
                    <a:pt x="108" y="105"/>
                  </a:cubicBezTo>
                  <a:close/>
                  <a:moveTo>
                    <a:pt x="110" y="112"/>
                  </a:moveTo>
                  <a:cubicBezTo>
                    <a:pt x="110" y="112"/>
                    <a:pt x="109" y="112"/>
                    <a:pt x="109" y="112"/>
                  </a:cubicBezTo>
                  <a:cubicBezTo>
                    <a:pt x="110" y="111"/>
                    <a:pt x="110" y="111"/>
                    <a:pt x="110" y="111"/>
                  </a:cubicBezTo>
                  <a:cubicBezTo>
                    <a:pt x="110" y="112"/>
                    <a:pt x="110" y="112"/>
                    <a:pt x="110" y="112"/>
                  </a:cubicBezTo>
                  <a:close/>
                  <a:moveTo>
                    <a:pt x="110" y="120"/>
                  </a:moveTo>
                  <a:cubicBezTo>
                    <a:pt x="109" y="120"/>
                    <a:pt x="111" y="119"/>
                    <a:pt x="111" y="119"/>
                  </a:cubicBezTo>
                  <a:cubicBezTo>
                    <a:pt x="111" y="119"/>
                    <a:pt x="111" y="120"/>
                    <a:pt x="110" y="120"/>
                  </a:cubicBezTo>
                  <a:close/>
                  <a:moveTo>
                    <a:pt x="112" y="105"/>
                  </a:moveTo>
                  <a:cubicBezTo>
                    <a:pt x="112" y="106"/>
                    <a:pt x="112" y="108"/>
                    <a:pt x="111" y="108"/>
                  </a:cubicBezTo>
                  <a:cubicBezTo>
                    <a:pt x="111" y="108"/>
                    <a:pt x="111" y="107"/>
                    <a:pt x="111" y="107"/>
                  </a:cubicBezTo>
                  <a:cubicBezTo>
                    <a:pt x="111" y="106"/>
                    <a:pt x="110" y="106"/>
                    <a:pt x="110" y="106"/>
                  </a:cubicBezTo>
                  <a:cubicBezTo>
                    <a:pt x="111" y="105"/>
                    <a:pt x="111" y="104"/>
                    <a:pt x="113" y="104"/>
                  </a:cubicBezTo>
                  <a:cubicBezTo>
                    <a:pt x="113" y="104"/>
                    <a:pt x="113" y="105"/>
                    <a:pt x="112" y="105"/>
                  </a:cubicBezTo>
                  <a:close/>
                  <a:moveTo>
                    <a:pt x="113" y="104"/>
                  </a:moveTo>
                  <a:cubicBezTo>
                    <a:pt x="113" y="103"/>
                    <a:pt x="112" y="102"/>
                    <a:pt x="114" y="102"/>
                  </a:cubicBezTo>
                  <a:cubicBezTo>
                    <a:pt x="114" y="102"/>
                    <a:pt x="113" y="103"/>
                    <a:pt x="113" y="104"/>
                  </a:cubicBezTo>
                  <a:close/>
                  <a:moveTo>
                    <a:pt x="114" y="102"/>
                  </a:moveTo>
                  <a:cubicBezTo>
                    <a:pt x="114" y="102"/>
                    <a:pt x="114" y="102"/>
                    <a:pt x="113" y="101"/>
                  </a:cubicBezTo>
                  <a:cubicBezTo>
                    <a:pt x="113" y="101"/>
                    <a:pt x="114" y="101"/>
                    <a:pt x="114" y="101"/>
                  </a:cubicBezTo>
                  <a:cubicBezTo>
                    <a:pt x="114" y="101"/>
                    <a:pt x="114" y="101"/>
                    <a:pt x="114" y="102"/>
                  </a:cubicBezTo>
                  <a:close/>
                  <a:moveTo>
                    <a:pt x="114" y="76"/>
                  </a:moveTo>
                  <a:cubicBezTo>
                    <a:pt x="113" y="75"/>
                    <a:pt x="113" y="73"/>
                    <a:pt x="113" y="72"/>
                  </a:cubicBezTo>
                  <a:cubicBezTo>
                    <a:pt x="113" y="73"/>
                    <a:pt x="113" y="73"/>
                    <a:pt x="114" y="73"/>
                  </a:cubicBezTo>
                  <a:cubicBezTo>
                    <a:pt x="113" y="74"/>
                    <a:pt x="115" y="75"/>
                    <a:pt x="114" y="76"/>
                  </a:cubicBezTo>
                  <a:close/>
                  <a:moveTo>
                    <a:pt x="114" y="76"/>
                  </a:moveTo>
                  <a:cubicBezTo>
                    <a:pt x="115" y="77"/>
                    <a:pt x="114" y="77"/>
                    <a:pt x="115" y="77"/>
                  </a:cubicBezTo>
                  <a:cubicBezTo>
                    <a:pt x="115" y="78"/>
                    <a:pt x="115" y="77"/>
                    <a:pt x="114" y="77"/>
                  </a:cubicBezTo>
                  <a:cubicBezTo>
                    <a:pt x="114" y="77"/>
                    <a:pt x="114" y="77"/>
                    <a:pt x="114" y="76"/>
                  </a:cubicBezTo>
                  <a:close/>
                  <a:moveTo>
                    <a:pt x="114" y="102"/>
                  </a:moveTo>
                  <a:cubicBezTo>
                    <a:pt x="114" y="102"/>
                    <a:pt x="115" y="102"/>
                    <a:pt x="115" y="101"/>
                  </a:cubicBezTo>
                  <a:cubicBezTo>
                    <a:pt x="115" y="102"/>
                    <a:pt x="116" y="102"/>
                    <a:pt x="116" y="101"/>
                  </a:cubicBezTo>
                  <a:cubicBezTo>
                    <a:pt x="116" y="102"/>
                    <a:pt x="117" y="102"/>
                    <a:pt x="116" y="102"/>
                  </a:cubicBezTo>
                  <a:cubicBezTo>
                    <a:pt x="116" y="102"/>
                    <a:pt x="116" y="103"/>
                    <a:pt x="116" y="103"/>
                  </a:cubicBezTo>
                  <a:cubicBezTo>
                    <a:pt x="115" y="103"/>
                    <a:pt x="115" y="102"/>
                    <a:pt x="114" y="102"/>
                  </a:cubicBezTo>
                  <a:close/>
                  <a:moveTo>
                    <a:pt x="117" y="111"/>
                  </a:moveTo>
                  <a:cubicBezTo>
                    <a:pt x="117" y="110"/>
                    <a:pt x="117" y="109"/>
                    <a:pt x="118" y="109"/>
                  </a:cubicBezTo>
                  <a:cubicBezTo>
                    <a:pt x="118" y="110"/>
                    <a:pt x="118" y="111"/>
                    <a:pt x="117" y="111"/>
                  </a:cubicBezTo>
                  <a:close/>
                  <a:moveTo>
                    <a:pt x="117" y="109"/>
                  </a:moveTo>
                  <a:cubicBezTo>
                    <a:pt x="117" y="108"/>
                    <a:pt x="117" y="108"/>
                    <a:pt x="117" y="108"/>
                  </a:cubicBezTo>
                  <a:cubicBezTo>
                    <a:pt x="117" y="108"/>
                    <a:pt x="117" y="108"/>
                    <a:pt x="118" y="108"/>
                  </a:cubicBezTo>
                  <a:cubicBezTo>
                    <a:pt x="118" y="108"/>
                    <a:pt x="117" y="109"/>
                    <a:pt x="117" y="109"/>
                  </a:cubicBezTo>
                  <a:close/>
                  <a:moveTo>
                    <a:pt x="118" y="105"/>
                  </a:moveTo>
                  <a:cubicBezTo>
                    <a:pt x="118" y="106"/>
                    <a:pt x="118" y="107"/>
                    <a:pt x="118" y="108"/>
                  </a:cubicBezTo>
                  <a:cubicBezTo>
                    <a:pt x="117" y="108"/>
                    <a:pt x="118" y="107"/>
                    <a:pt x="117" y="107"/>
                  </a:cubicBezTo>
                  <a:cubicBezTo>
                    <a:pt x="117" y="107"/>
                    <a:pt x="117" y="107"/>
                    <a:pt x="117" y="107"/>
                  </a:cubicBezTo>
                  <a:cubicBezTo>
                    <a:pt x="116" y="107"/>
                    <a:pt x="116" y="107"/>
                    <a:pt x="115" y="107"/>
                  </a:cubicBezTo>
                  <a:cubicBezTo>
                    <a:pt x="116" y="106"/>
                    <a:pt x="116" y="105"/>
                    <a:pt x="116" y="104"/>
                  </a:cubicBezTo>
                  <a:cubicBezTo>
                    <a:pt x="117" y="104"/>
                    <a:pt x="117" y="103"/>
                    <a:pt x="117" y="104"/>
                  </a:cubicBezTo>
                  <a:cubicBezTo>
                    <a:pt x="118" y="104"/>
                    <a:pt x="117" y="103"/>
                    <a:pt x="118" y="103"/>
                  </a:cubicBezTo>
                  <a:cubicBezTo>
                    <a:pt x="119" y="104"/>
                    <a:pt x="118" y="105"/>
                    <a:pt x="118" y="105"/>
                  </a:cubicBezTo>
                  <a:close/>
                  <a:moveTo>
                    <a:pt x="121" y="103"/>
                  </a:moveTo>
                  <a:cubicBezTo>
                    <a:pt x="120" y="103"/>
                    <a:pt x="119" y="103"/>
                    <a:pt x="119" y="103"/>
                  </a:cubicBezTo>
                  <a:cubicBezTo>
                    <a:pt x="119" y="103"/>
                    <a:pt x="119" y="102"/>
                    <a:pt x="119" y="102"/>
                  </a:cubicBezTo>
                  <a:cubicBezTo>
                    <a:pt x="118" y="102"/>
                    <a:pt x="118" y="102"/>
                    <a:pt x="118" y="102"/>
                  </a:cubicBezTo>
                  <a:cubicBezTo>
                    <a:pt x="118" y="102"/>
                    <a:pt x="117" y="103"/>
                    <a:pt x="117" y="102"/>
                  </a:cubicBezTo>
                  <a:cubicBezTo>
                    <a:pt x="117" y="102"/>
                    <a:pt x="117" y="100"/>
                    <a:pt x="118" y="100"/>
                  </a:cubicBezTo>
                  <a:cubicBezTo>
                    <a:pt x="118" y="100"/>
                    <a:pt x="118" y="100"/>
                    <a:pt x="118" y="100"/>
                  </a:cubicBezTo>
                  <a:cubicBezTo>
                    <a:pt x="118" y="100"/>
                    <a:pt x="118" y="99"/>
                    <a:pt x="118" y="99"/>
                  </a:cubicBezTo>
                  <a:cubicBezTo>
                    <a:pt x="118" y="99"/>
                    <a:pt x="118" y="99"/>
                    <a:pt x="118" y="99"/>
                  </a:cubicBezTo>
                  <a:cubicBezTo>
                    <a:pt x="118" y="98"/>
                    <a:pt x="119" y="98"/>
                    <a:pt x="119" y="98"/>
                  </a:cubicBezTo>
                  <a:cubicBezTo>
                    <a:pt x="119" y="97"/>
                    <a:pt x="119" y="97"/>
                    <a:pt x="119" y="96"/>
                  </a:cubicBezTo>
                  <a:cubicBezTo>
                    <a:pt x="119" y="96"/>
                    <a:pt x="119" y="96"/>
                    <a:pt x="120" y="96"/>
                  </a:cubicBezTo>
                  <a:cubicBezTo>
                    <a:pt x="120" y="96"/>
                    <a:pt x="120" y="96"/>
                    <a:pt x="120" y="96"/>
                  </a:cubicBezTo>
                  <a:cubicBezTo>
                    <a:pt x="120" y="96"/>
                    <a:pt x="121" y="96"/>
                    <a:pt x="121" y="96"/>
                  </a:cubicBezTo>
                  <a:cubicBezTo>
                    <a:pt x="122" y="96"/>
                    <a:pt x="122" y="96"/>
                    <a:pt x="123" y="95"/>
                  </a:cubicBezTo>
                  <a:cubicBezTo>
                    <a:pt x="123" y="95"/>
                    <a:pt x="123" y="94"/>
                    <a:pt x="124" y="93"/>
                  </a:cubicBezTo>
                  <a:cubicBezTo>
                    <a:pt x="124" y="94"/>
                    <a:pt x="124" y="96"/>
                    <a:pt x="123" y="97"/>
                  </a:cubicBezTo>
                  <a:cubicBezTo>
                    <a:pt x="123" y="98"/>
                    <a:pt x="123" y="100"/>
                    <a:pt x="122" y="101"/>
                  </a:cubicBezTo>
                  <a:cubicBezTo>
                    <a:pt x="122" y="102"/>
                    <a:pt x="121" y="102"/>
                    <a:pt x="121" y="103"/>
                  </a:cubicBezTo>
                  <a:close/>
                  <a:moveTo>
                    <a:pt x="123" y="107"/>
                  </a:moveTo>
                  <a:cubicBezTo>
                    <a:pt x="123" y="108"/>
                    <a:pt x="123" y="108"/>
                    <a:pt x="123" y="108"/>
                  </a:cubicBezTo>
                  <a:cubicBezTo>
                    <a:pt x="123" y="108"/>
                    <a:pt x="122" y="108"/>
                    <a:pt x="122" y="108"/>
                  </a:cubicBezTo>
                  <a:cubicBezTo>
                    <a:pt x="122" y="108"/>
                    <a:pt x="122" y="108"/>
                    <a:pt x="122" y="108"/>
                  </a:cubicBezTo>
                  <a:cubicBezTo>
                    <a:pt x="123" y="108"/>
                    <a:pt x="122" y="107"/>
                    <a:pt x="123" y="107"/>
                  </a:cubicBezTo>
                  <a:cubicBezTo>
                    <a:pt x="123" y="107"/>
                    <a:pt x="122" y="107"/>
                    <a:pt x="122" y="107"/>
                  </a:cubicBezTo>
                  <a:cubicBezTo>
                    <a:pt x="122" y="107"/>
                    <a:pt x="122" y="107"/>
                    <a:pt x="123" y="106"/>
                  </a:cubicBezTo>
                  <a:cubicBezTo>
                    <a:pt x="123" y="106"/>
                    <a:pt x="122" y="106"/>
                    <a:pt x="122" y="106"/>
                  </a:cubicBezTo>
                  <a:cubicBezTo>
                    <a:pt x="122" y="105"/>
                    <a:pt x="123" y="104"/>
                    <a:pt x="122" y="103"/>
                  </a:cubicBezTo>
                  <a:cubicBezTo>
                    <a:pt x="123" y="103"/>
                    <a:pt x="123" y="103"/>
                    <a:pt x="123" y="103"/>
                  </a:cubicBezTo>
                  <a:cubicBezTo>
                    <a:pt x="123" y="102"/>
                    <a:pt x="122" y="102"/>
                    <a:pt x="122" y="101"/>
                  </a:cubicBezTo>
                  <a:cubicBezTo>
                    <a:pt x="123" y="101"/>
                    <a:pt x="123" y="101"/>
                    <a:pt x="123" y="101"/>
                  </a:cubicBezTo>
                  <a:cubicBezTo>
                    <a:pt x="123" y="101"/>
                    <a:pt x="124" y="101"/>
                    <a:pt x="124" y="102"/>
                  </a:cubicBezTo>
                  <a:cubicBezTo>
                    <a:pt x="124" y="102"/>
                    <a:pt x="124" y="102"/>
                    <a:pt x="124" y="102"/>
                  </a:cubicBezTo>
                  <a:cubicBezTo>
                    <a:pt x="124" y="102"/>
                    <a:pt x="124" y="102"/>
                    <a:pt x="124" y="102"/>
                  </a:cubicBezTo>
                  <a:cubicBezTo>
                    <a:pt x="124" y="102"/>
                    <a:pt x="124" y="102"/>
                    <a:pt x="124" y="102"/>
                  </a:cubicBezTo>
                  <a:cubicBezTo>
                    <a:pt x="123" y="102"/>
                    <a:pt x="123" y="103"/>
                    <a:pt x="124" y="103"/>
                  </a:cubicBezTo>
                  <a:cubicBezTo>
                    <a:pt x="124" y="104"/>
                    <a:pt x="123" y="105"/>
                    <a:pt x="123" y="106"/>
                  </a:cubicBezTo>
                  <a:cubicBezTo>
                    <a:pt x="123" y="106"/>
                    <a:pt x="124" y="106"/>
                    <a:pt x="124" y="106"/>
                  </a:cubicBezTo>
                  <a:cubicBezTo>
                    <a:pt x="124" y="107"/>
                    <a:pt x="123" y="108"/>
                    <a:pt x="123" y="107"/>
                  </a:cubicBezTo>
                  <a:close/>
                  <a:moveTo>
                    <a:pt x="124" y="110"/>
                  </a:moveTo>
                  <a:cubicBezTo>
                    <a:pt x="124" y="110"/>
                    <a:pt x="124" y="110"/>
                    <a:pt x="124" y="109"/>
                  </a:cubicBezTo>
                  <a:cubicBezTo>
                    <a:pt x="124" y="109"/>
                    <a:pt x="124" y="109"/>
                    <a:pt x="125" y="109"/>
                  </a:cubicBezTo>
                  <a:cubicBezTo>
                    <a:pt x="125" y="110"/>
                    <a:pt x="124" y="110"/>
                    <a:pt x="124" y="110"/>
                  </a:cubicBezTo>
                  <a:close/>
                  <a:moveTo>
                    <a:pt x="125" y="108"/>
                  </a:moveTo>
                  <a:cubicBezTo>
                    <a:pt x="125" y="108"/>
                    <a:pt x="124" y="108"/>
                    <a:pt x="124" y="109"/>
                  </a:cubicBezTo>
                  <a:cubicBezTo>
                    <a:pt x="124" y="109"/>
                    <a:pt x="124" y="109"/>
                    <a:pt x="124" y="109"/>
                  </a:cubicBezTo>
                  <a:cubicBezTo>
                    <a:pt x="123" y="109"/>
                    <a:pt x="124" y="108"/>
                    <a:pt x="124" y="107"/>
                  </a:cubicBezTo>
                  <a:cubicBezTo>
                    <a:pt x="125" y="107"/>
                    <a:pt x="125" y="107"/>
                    <a:pt x="125" y="108"/>
                  </a:cubicBezTo>
                  <a:cubicBezTo>
                    <a:pt x="125" y="107"/>
                    <a:pt x="125" y="107"/>
                    <a:pt x="125" y="107"/>
                  </a:cubicBezTo>
                  <a:cubicBezTo>
                    <a:pt x="125" y="106"/>
                    <a:pt x="125" y="106"/>
                    <a:pt x="125" y="106"/>
                  </a:cubicBezTo>
                  <a:cubicBezTo>
                    <a:pt x="126" y="106"/>
                    <a:pt x="125" y="107"/>
                    <a:pt x="126" y="107"/>
                  </a:cubicBezTo>
                  <a:cubicBezTo>
                    <a:pt x="125" y="107"/>
                    <a:pt x="125" y="107"/>
                    <a:pt x="125" y="108"/>
                  </a:cubicBezTo>
                  <a:close/>
                  <a:moveTo>
                    <a:pt x="125" y="100"/>
                  </a:moveTo>
                  <a:cubicBezTo>
                    <a:pt x="125" y="100"/>
                    <a:pt x="124" y="100"/>
                    <a:pt x="123" y="100"/>
                  </a:cubicBezTo>
                  <a:cubicBezTo>
                    <a:pt x="123" y="99"/>
                    <a:pt x="124" y="99"/>
                    <a:pt x="124" y="99"/>
                  </a:cubicBezTo>
                  <a:cubicBezTo>
                    <a:pt x="125" y="99"/>
                    <a:pt x="125" y="99"/>
                    <a:pt x="125" y="99"/>
                  </a:cubicBezTo>
                  <a:cubicBezTo>
                    <a:pt x="125" y="99"/>
                    <a:pt x="125" y="99"/>
                    <a:pt x="125" y="99"/>
                  </a:cubicBezTo>
                  <a:cubicBezTo>
                    <a:pt x="126" y="99"/>
                    <a:pt x="126" y="100"/>
                    <a:pt x="125" y="100"/>
                  </a:cubicBezTo>
                  <a:close/>
                  <a:moveTo>
                    <a:pt x="126" y="95"/>
                  </a:moveTo>
                  <a:cubicBezTo>
                    <a:pt x="126" y="95"/>
                    <a:pt x="125" y="95"/>
                    <a:pt x="125" y="95"/>
                  </a:cubicBezTo>
                  <a:cubicBezTo>
                    <a:pt x="125" y="97"/>
                    <a:pt x="125" y="97"/>
                    <a:pt x="125" y="97"/>
                  </a:cubicBezTo>
                  <a:cubicBezTo>
                    <a:pt x="125" y="98"/>
                    <a:pt x="126" y="98"/>
                    <a:pt x="126" y="98"/>
                  </a:cubicBezTo>
                  <a:cubicBezTo>
                    <a:pt x="125" y="98"/>
                    <a:pt x="125" y="98"/>
                    <a:pt x="124" y="98"/>
                  </a:cubicBezTo>
                  <a:cubicBezTo>
                    <a:pt x="124" y="98"/>
                    <a:pt x="124" y="97"/>
                    <a:pt x="124" y="96"/>
                  </a:cubicBezTo>
                  <a:cubicBezTo>
                    <a:pt x="124" y="95"/>
                    <a:pt x="125" y="96"/>
                    <a:pt x="125" y="95"/>
                  </a:cubicBezTo>
                  <a:cubicBezTo>
                    <a:pt x="125" y="95"/>
                    <a:pt x="125" y="95"/>
                    <a:pt x="125" y="94"/>
                  </a:cubicBezTo>
                  <a:cubicBezTo>
                    <a:pt x="125" y="94"/>
                    <a:pt x="125" y="92"/>
                    <a:pt x="126" y="92"/>
                  </a:cubicBezTo>
                  <a:cubicBezTo>
                    <a:pt x="126" y="92"/>
                    <a:pt x="126" y="92"/>
                    <a:pt x="126" y="93"/>
                  </a:cubicBezTo>
                  <a:cubicBezTo>
                    <a:pt x="126" y="93"/>
                    <a:pt x="126" y="93"/>
                    <a:pt x="126" y="94"/>
                  </a:cubicBezTo>
                  <a:cubicBezTo>
                    <a:pt x="126" y="94"/>
                    <a:pt x="126" y="94"/>
                    <a:pt x="126" y="94"/>
                  </a:cubicBezTo>
                  <a:cubicBezTo>
                    <a:pt x="127" y="94"/>
                    <a:pt x="126" y="95"/>
                    <a:pt x="126" y="95"/>
                  </a:cubicBezTo>
                  <a:close/>
                  <a:moveTo>
                    <a:pt x="126" y="92"/>
                  </a:moveTo>
                  <a:cubicBezTo>
                    <a:pt x="126" y="92"/>
                    <a:pt x="126" y="92"/>
                    <a:pt x="126" y="91"/>
                  </a:cubicBezTo>
                  <a:cubicBezTo>
                    <a:pt x="126" y="91"/>
                    <a:pt x="126" y="91"/>
                    <a:pt x="126" y="91"/>
                  </a:cubicBezTo>
                  <a:cubicBezTo>
                    <a:pt x="126" y="91"/>
                    <a:pt x="126" y="91"/>
                    <a:pt x="126" y="92"/>
                  </a:cubicBezTo>
                  <a:close/>
                  <a:moveTo>
                    <a:pt x="128" y="107"/>
                  </a:moveTo>
                  <a:cubicBezTo>
                    <a:pt x="128" y="107"/>
                    <a:pt x="128" y="107"/>
                    <a:pt x="128" y="107"/>
                  </a:cubicBezTo>
                  <a:cubicBezTo>
                    <a:pt x="128" y="107"/>
                    <a:pt x="128" y="107"/>
                    <a:pt x="128" y="107"/>
                  </a:cubicBezTo>
                  <a:cubicBezTo>
                    <a:pt x="128" y="107"/>
                    <a:pt x="128" y="107"/>
                    <a:pt x="128" y="107"/>
                  </a:cubicBezTo>
                  <a:close/>
                  <a:moveTo>
                    <a:pt x="128" y="101"/>
                  </a:moveTo>
                  <a:cubicBezTo>
                    <a:pt x="128" y="101"/>
                    <a:pt x="128" y="101"/>
                    <a:pt x="128" y="101"/>
                  </a:cubicBezTo>
                  <a:cubicBezTo>
                    <a:pt x="128" y="100"/>
                    <a:pt x="128" y="101"/>
                    <a:pt x="128" y="100"/>
                  </a:cubicBezTo>
                  <a:cubicBezTo>
                    <a:pt x="128" y="100"/>
                    <a:pt x="128" y="101"/>
                    <a:pt x="128" y="101"/>
                  </a:cubicBezTo>
                  <a:close/>
                  <a:moveTo>
                    <a:pt x="128" y="100"/>
                  </a:moveTo>
                  <a:cubicBezTo>
                    <a:pt x="128" y="100"/>
                    <a:pt x="128" y="100"/>
                    <a:pt x="128" y="99"/>
                  </a:cubicBezTo>
                  <a:cubicBezTo>
                    <a:pt x="128" y="99"/>
                    <a:pt x="129" y="99"/>
                    <a:pt x="129" y="99"/>
                  </a:cubicBezTo>
                  <a:cubicBezTo>
                    <a:pt x="129" y="100"/>
                    <a:pt x="128" y="100"/>
                    <a:pt x="128" y="100"/>
                  </a:cubicBezTo>
                  <a:close/>
                  <a:moveTo>
                    <a:pt x="129" y="96"/>
                  </a:moveTo>
                  <a:cubicBezTo>
                    <a:pt x="129" y="96"/>
                    <a:pt x="129" y="96"/>
                    <a:pt x="128" y="96"/>
                  </a:cubicBezTo>
                  <a:cubicBezTo>
                    <a:pt x="128" y="96"/>
                    <a:pt x="128" y="95"/>
                    <a:pt x="129" y="95"/>
                  </a:cubicBezTo>
                  <a:cubicBezTo>
                    <a:pt x="129" y="95"/>
                    <a:pt x="129" y="96"/>
                    <a:pt x="129" y="96"/>
                  </a:cubicBezTo>
                  <a:close/>
                  <a:moveTo>
                    <a:pt x="129" y="94"/>
                  </a:moveTo>
                  <a:cubicBezTo>
                    <a:pt x="130" y="94"/>
                    <a:pt x="129" y="94"/>
                    <a:pt x="129" y="95"/>
                  </a:cubicBezTo>
                  <a:cubicBezTo>
                    <a:pt x="129" y="95"/>
                    <a:pt x="129" y="94"/>
                    <a:pt x="129" y="94"/>
                  </a:cubicBezTo>
                  <a:close/>
                  <a:moveTo>
                    <a:pt x="130" y="97"/>
                  </a:moveTo>
                  <a:cubicBezTo>
                    <a:pt x="129" y="97"/>
                    <a:pt x="129" y="96"/>
                    <a:pt x="129" y="96"/>
                  </a:cubicBezTo>
                  <a:cubicBezTo>
                    <a:pt x="129" y="96"/>
                    <a:pt x="129" y="96"/>
                    <a:pt x="129" y="96"/>
                  </a:cubicBezTo>
                  <a:cubicBezTo>
                    <a:pt x="130" y="96"/>
                    <a:pt x="129" y="96"/>
                    <a:pt x="130" y="97"/>
                  </a:cubicBezTo>
                  <a:close/>
                  <a:moveTo>
                    <a:pt x="129" y="91"/>
                  </a:moveTo>
                  <a:cubicBezTo>
                    <a:pt x="129" y="91"/>
                    <a:pt x="129" y="90"/>
                    <a:pt x="129" y="90"/>
                  </a:cubicBezTo>
                  <a:cubicBezTo>
                    <a:pt x="130" y="90"/>
                    <a:pt x="130" y="90"/>
                    <a:pt x="130" y="90"/>
                  </a:cubicBezTo>
                  <a:cubicBezTo>
                    <a:pt x="130" y="91"/>
                    <a:pt x="130" y="91"/>
                    <a:pt x="129" y="91"/>
                  </a:cubicBezTo>
                  <a:close/>
                  <a:moveTo>
                    <a:pt x="132" y="107"/>
                  </a:moveTo>
                  <a:cubicBezTo>
                    <a:pt x="132" y="107"/>
                    <a:pt x="132" y="107"/>
                    <a:pt x="132" y="107"/>
                  </a:cubicBezTo>
                  <a:cubicBezTo>
                    <a:pt x="132" y="108"/>
                    <a:pt x="132" y="108"/>
                    <a:pt x="131" y="109"/>
                  </a:cubicBezTo>
                  <a:cubicBezTo>
                    <a:pt x="131" y="109"/>
                    <a:pt x="131" y="108"/>
                    <a:pt x="132" y="108"/>
                  </a:cubicBezTo>
                  <a:cubicBezTo>
                    <a:pt x="131" y="108"/>
                    <a:pt x="132" y="107"/>
                    <a:pt x="132" y="107"/>
                  </a:cubicBezTo>
                  <a:close/>
                  <a:moveTo>
                    <a:pt x="131" y="105"/>
                  </a:moveTo>
                  <a:cubicBezTo>
                    <a:pt x="131" y="106"/>
                    <a:pt x="131" y="107"/>
                    <a:pt x="131" y="107"/>
                  </a:cubicBezTo>
                  <a:cubicBezTo>
                    <a:pt x="131" y="107"/>
                    <a:pt x="131" y="107"/>
                    <a:pt x="130" y="106"/>
                  </a:cubicBezTo>
                  <a:cubicBezTo>
                    <a:pt x="131" y="106"/>
                    <a:pt x="130" y="106"/>
                    <a:pt x="131" y="106"/>
                  </a:cubicBezTo>
                  <a:cubicBezTo>
                    <a:pt x="131" y="106"/>
                    <a:pt x="131" y="106"/>
                    <a:pt x="131" y="105"/>
                  </a:cubicBezTo>
                  <a:cubicBezTo>
                    <a:pt x="131" y="105"/>
                    <a:pt x="131" y="105"/>
                    <a:pt x="131" y="105"/>
                  </a:cubicBezTo>
                  <a:close/>
                  <a:moveTo>
                    <a:pt x="131" y="104"/>
                  </a:moveTo>
                  <a:cubicBezTo>
                    <a:pt x="131" y="104"/>
                    <a:pt x="131" y="105"/>
                    <a:pt x="130" y="105"/>
                  </a:cubicBezTo>
                  <a:cubicBezTo>
                    <a:pt x="130" y="105"/>
                    <a:pt x="131" y="104"/>
                    <a:pt x="131" y="104"/>
                  </a:cubicBezTo>
                  <a:cubicBezTo>
                    <a:pt x="131" y="104"/>
                    <a:pt x="131" y="104"/>
                    <a:pt x="131" y="104"/>
                  </a:cubicBezTo>
                  <a:close/>
                  <a:moveTo>
                    <a:pt x="131" y="77"/>
                  </a:moveTo>
                  <a:cubicBezTo>
                    <a:pt x="131" y="77"/>
                    <a:pt x="131" y="77"/>
                    <a:pt x="131" y="77"/>
                  </a:cubicBezTo>
                  <a:cubicBezTo>
                    <a:pt x="131" y="80"/>
                    <a:pt x="132" y="82"/>
                    <a:pt x="131" y="84"/>
                  </a:cubicBezTo>
                  <a:cubicBezTo>
                    <a:pt x="130" y="84"/>
                    <a:pt x="131" y="82"/>
                    <a:pt x="131" y="81"/>
                  </a:cubicBezTo>
                  <a:cubicBezTo>
                    <a:pt x="130" y="81"/>
                    <a:pt x="130" y="81"/>
                    <a:pt x="130" y="81"/>
                  </a:cubicBezTo>
                  <a:cubicBezTo>
                    <a:pt x="130" y="81"/>
                    <a:pt x="130" y="81"/>
                    <a:pt x="130" y="80"/>
                  </a:cubicBezTo>
                  <a:cubicBezTo>
                    <a:pt x="131" y="80"/>
                    <a:pt x="130" y="78"/>
                    <a:pt x="131" y="77"/>
                  </a:cubicBezTo>
                  <a:close/>
                  <a:moveTo>
                    <a:pt x="129" y="76"/>
                  </a:moveTo>
                  <a:cubicBezTo>
                    <a:pt x="130" y="76"/>
                    <a:pt x="130" y="76"/>
                    <a:pt x="130" y="76"/>
                  </a:cubicBezTo>
                  <a:cubicBezTo>
                    <a:pt x="130" y="77"/>
                    <a:pt x="130" y="78"/>
                    <a:pt x="129" y="79"/>
                  </a:cubicBezTo>
                  <a:cubicBezTo>
                    <a:pt x="129" y="78"/>
                    <a:pt x="129" y="77"/>
                    <a:pt x="129" y="76"/>
                  </a:cubicBezTo>
                  <a:close/>
                  <a:moveTo>
                    <a:pt x="130" y="88"/>
                  </a:moveTo>
                  <a:cubicBezTo>
                    <a:pt x="130" y="88"/>
                    <a:pt x="130" y="89"/>
                    <a:pt x="129" y="89"/>
                  </a:cubicBezTo>
                  <a:cubicBezTo>
                    <a:pt x="129" y="89"/>
                    <a:pt x="130" y="89"/>
                    <a:pt x="129" y="89"/>
                  </a:cubicBezTo>
                  <a:cubicBezTo>
                    <a:pt x="128" y="88"/>
                    <a:pt x="130" y="84"/>
                    <a:pt x="128" y="84"/>
                  </a:cubicBezTo>
                  <a:cubicBezTo>
                    <a:pt x="128" y="84"/>
                    <a:pt x="128" y="86"/>
                    <a:pt x="128" y="87"/>
                  </a:cubicBezTo>
                  <a:cubicBezTo>
                    <a:pt x="126" y="86"/>
                    <a:pt x="127" y="89"/>
                    <a:pt x="127" y="90"/>
                  </a:cubicBezTo>
                  <a:cubicBezTo>
                    <a:pt x="126" y="90"/>
                    <a:pt x="127" y="90"/>
                    <a:pt x="126" y="90"/>
                  </a:cubicBezTo>
                  <a:cubicBezTo>
                    <a:pt x="126" y="90"/>
                    <a:pt x="126" y="90"/>
                    <a:pt x="126" y="90"/>
                  </a:cubicBezTo>
                  <a:cubicBezTo>
                    <a:pt x="125" y="89"/>
                    <a:pt x="125" y="91"/>
                    <a:pt x="125" y="92"/>
                  </a:cubicBezTo>
                  <a:cubicBezTo>
                    <a:pt x="125" y="92"/>
                    <a:pt x="125" y="91"/>
                    <a:pt x="124" y="91"/>
                  </a:cubicBezTo>
                  <a:cubicBezTo>
                    <a:pt x="124" y="90"/>
                    <a:pt x="124" y="89"/>
                    <a:pt x="124" y="88"/>
                  </a:cubicBezTo>
                  <a:cubicBezTo>
                    <a:pt x="125" y="88"/>
                    <a:pt x="124" y="88"/>
                    <a:pt x="125" y="88"/>
                  </a:cubicBezTo>
                  <a:cubicBezTo>
                    <a:pt x="125" y="88"/>
                    <a:pt x="125" y="88"/>
                    <a:pt x="125" y="87"/>
                  </a:cubicBezTo>
                  <a:cubicBezTo>
                    <a:pt x="125" y="87"/>
                    <a:pt x="126" y="87"/>
                    <a:pt x="126" y="87"/>
                  </a:cubicBezTo>
                  <a:cubicBezTo>
                    <a:pt x="126" y="88"/>
                    <a:pt x="126" y="89"/>
                    <a:pt x="126" y="89"/>
                  </a:cubicBezTo>
                  <a:cubicBezTo>
                    <a:pt x="126" y="88"/>
                    <a:pt x="127" y="87"/>
                    <a:pt x="126" y="86"/>
                  </a:cubicBezTo>
                  <a:cubicBezTo>
                    <a:pt x="126" y="86"/>
                    <a:pt x="127" y="86"/>
                    <a:pt x="127" y="85"/>
                  </a:cubicBezTo>
                  <a:cubicBezTo>
                    <a:pt x="126" y="85"/>
                    <a:pt x="126" y="85"/>
                    <a:pt x="126" y="85"/>
                  </a:cubicBezTo>
                  <a:cubicBezTo>
                    <a:pt x="126" y="84"/>
                    <a:pt x="126" y="84"/>
                    <a:pt x="126" y="83"/>
                  </a:cubicBezTo>
                  <a:cubicBezTo>
                    <a:pt x="125" y="83"/>
                    <a:pt x="125" y="83"/>
                    <a:pt x="125" y="83"/>
                  </a:cubicBezTo>
                  <a:cubicBezTo>
                    <a:pt x="124" y="82"/>
                    <a:pt x="124" y="80"/>
                    <a:pt x="125" y="79"/>
                  </a:cubicBezTo>
                  <a:cubicBezTo>
                    <a:pt x="124" y="78"/>
                    <a:pt x="124" y="77"/>
                    <a:pt x="124" y="76"/>
                  </a:cubicBezTo>
                  <a:cubicBezTo>
                    <a:pt x="124" y="76"/>
                    <a:pt x="125" y="76"/>
                    <a:pt x="125" y="76"/>
                  </a:cubicBezTo>
                  <a:cubicBezTo>
                    <a:pt x="125" y="77"/>
                    <a:pt x="125" y="77"/>
                    <a:pt x="124" y="78"/>
                  </a:cubicBezTo>
                  <a:cubicBezTo>
                    <a:pt x="125" y="78"/>
                    <a:pt x="125" y="77"/>
                    <a:pt x="125" y="77"/>
                  </a:cubicBezTo>
                  <a:cubicBezTo>
                    <a:pt x="125" y="79"/>
                    <a:pt x="126" y="80"/>
                    <a:pt x="126" y="82"/>
                  </a:cubicBezTo>
                  <a:cubicBezTo>
                    <a:pt x="126" y="82"/>
                    <a:pt x="126" y="82"/>
                    <a:pt x="126" y="82"/>
                  </a:cubicBezTo>
                  <a:cubicBezTo>
                    <a:pt x="127" y="82"/>
                    <a:pt x="126" y="84"/>
                    <a:pt x="127" y="85"/>
                  </a:cubicBezTo>
                  <a:cubicBezTo>
                    <a:pt x="127" y="85"/>
                    <a:pt x="127" y="84"/>
                    <a:pt x="127" y="84"/>
                  </a:cubicBezTo>
                  <a:cubicBezTo>
                    <a:pt x="128" y="84"/>
                    <a:pt x="128" y="83"/>
                    <a:pt x="128" y="83"/>
                  </a:cubicBezTo>
                  <a:cubicBezTo>
                    <a:pt x="128" y="83"/>
                    <a:pt x="128" y="83"/>
                    <a:pt x="128" y="83"/>
                  </a:cubicBezTo>
                  <a:cubicBezTo>
                    <a:pt x="128" y="82"/>
                    <a:pt x="128" y="81"/>
                    <a:pt x="128" y="81"/>
                  </a:cubicBezTo>
                  <a:cubicBezTo>
                    <a:pt x="129" y="81"/>
                    <a:pt x="129" y="81"/>
                    <a:pt x="129" y="82"/>
                  </a:cubicBezTo>
                  <a:cubicBezTo>
                    <a:pt x="130" y="84"/>
                    <a:pt x="130" y="86"/>
                    <a:pt x="130" y="88"/>
                  </a:cubicBezTo>
                  <a:close/>
                  <a:moveTo>
                    <a:pt x="128" y="77"/>
                  </a:moveTo>
                  <a:cubicBezTo>
                    <a:pt x="128" y="77"/>
                    <a:pt x="128" y="78"/>
                    <a:pt x="128" y="78"/>
                  </a:cubicBezTo>
                  <a:cubicBezTo>
                    <a:pt x="128" y="78"/>
                    <a:pt x="128" y="78"/>
                    <a:pt x="128" y="77"/>
                  </a:cubicBezTo>
                  <a:close/>
                  <a:moveTo>
                    <a:pt x="129" y="72"/>
                  </a:moveTo>
                  <a:cubicBezTo>
                    <a:pt x="129" y="74"/>
                    <a:pt x="129" y="76"/>
                    <a:pt x="129" y="78"/>
                  </a:cubicBezTo>
                  <a:cubicBezTo>
                    <a:pt x="129" y="78"/>
                    <a:pt x="129" y="78"/>
                    <a:pt x="129" y="78"/>
                  </a:cubicBezTo>
                  <a:cubicBezTo>
                    <a:pt x="129" y="79"/>
                    <a:pt x="129" y="80"/>
                    <a:pt x="128" y="80"/>
                  </a:cubicBezTo>
                  <a:cubicBezTo>
                    <a:pt x="128" y="80"/>
                    <a:pt x="128" y="78"/>
                    <a:pt x="129" y="78"/>
                  </a:cubicBezTo>
                  <a:cubicBezTo>
                    <a:pt x="128" y="77"/>
                    <a:pt x="128" y="77"/>
                    <a:pt x="128" y="77"/>
                  </a:cubicBezTo>
                  <a:cubicBezTo>
                    <a:pt x="128" y="76"/>
                    <a:pt x="128" y="76"/>
                    <a:pt x="128" y="75"/>
                  </a:cubicBezTo>
                  <a:cubicBezTo>
                    <a:pt x="129" y="74"/>
                    <a:pt x="128" y="73"/>
                    <a:pt x="129" y="73"/>
                  </a:cubicBezTo>
                  <a:cubicBezTo>
                    <a:pt x="128" y="72"/>
                    <a:pt x="128" y="72"/>
                    <a:pt x="128" y="72"/>
                  </a:cubicBezTo>
                  <a:cubicBezTo>
                    <a:pt x="129" y="72"/>
                    <a:pt x="129" y="72"/>
                    <a:pt x="129" y="72"/>
                  </a:cubicBezTo>
                  <a:cubicBezTo>
                    <a:pt x="129" y="72"/>
                    <a:pt x="129" y="72"/>
                    <a:pt x="129" y="72"/>
                  </a:cubicBezTo>
                  <a:close/>
                  <a:moveTo>
                    <a:pt x="89" y="125"/>
                  </a:moveTo>
                  <a:cubicBezTo>
                    <a:pt x="89" y="125"/>
                    <a:pt x="89" y="125"/>
                    <a:pt x="89" y="125"/>
                  </a:cubicBezTo>
                  <a:cubicBezTo>
                    <a:pt x="89" y="125"/>
                    <a:pt x="89" y="125"/>
                    <a:pt x="89" y="125"/>
                  </a:cubicBezTo>
                  <a:close/>
                  <a:moveTo>
                    <a:pt x="44" y="33"/>
                  </a:moveTo>
                  <a:cubicBezTo>
                    <a:pt x="44" y="34"/>
                    <a:pt x="43" y="34"/>
                    <a:pt x="43" y="33"/>
                  </a:cubicBezTo>
                  <a:cubicBezTo>
                    <a:pt x="43" y="33"/>
                    <a:pt x="44" y="33"/>
                    <a:pt x="44" y="33"/>
                  </a:cubicBezTo>
                  <a:cubicBezTo>
                    <a:pt x="43" y="33"/>
                    <a:pt x="42" y="32"/>
                    <a:pt x="42" y="33"/>
                  </a:cubicBezTo>
                  <a:cubicBezTo>
                    <a:pt x="42" y="32"/>
                    <a:pt x="41" y="32"/>
                    <a:pt x="41" y="32"/>
                  </a:cubicBezTo>
                  <a:cubicBezTo>
                    <a:pt x="41" y="32"/>
                    <a:pt x="41" y="32"/>
                    <a:pt x="41" y="32"/>
                  </a:cubicBezTo>
                  <a:cubicBezTo>
                    <a:pt x="41" y="32"/>
                    <a:pt x="41" y="32"/>
                    <a:pt x="41" y="32"/>
                  </a:cubicBezTo>
                  <a:cubicBezTo>
                    <a:pt x="41" y="33"/>
                    <a:pt x="41" y="32"/>
                    <a:pt x="41" y="32"/>
                  </a:cubicBezTo>
                  <a:cubicBezTo>
                    <a:pt x="41" y="35"/>
                    <a:pt x="37" y="35"/>
                    <a:pt x="36" y="37"/>
                  </a:cubicBezTo>
                  <a:cubicBezTo>
                    <a:pt x="37" y="37"/>
                    <a:pt x="37" y="36"/>
                    <a:pt x="38" y="36"/>
                  </a:cubicBezTo>
                  <a:cubicBezTo>
                    <a:pt x="38" y="36"/>
                    <a:pt x="38" y="36"/>
                    <a:pt x="38" y="36"/>
                  </a:cubicBezTo>
                  <a:cubicBezTo>
                    <a:pt x="39" y="37"/>
                    <a:pt x="40" y="35"/>
                    <a:pt x="40" y="35"/>
                  </a:cubicBezTo>
                  <a:cubicBezTo>
                    <a:pt x="41" y="35"/>
                    <a:pt x="42" y="33"/>
                    <a:pt x="42" y="34"/>
                  </a:cubicBezTo>
                  <a:cubicBezTo>
                    <a:pt x="42" y="35"/>
                    <a:pt x="41" y="35"/>
                    <a:pt x="41" y="36"/>
                  </a:cubicBezTo>
                  <a:cubicBezTo>
                    <a:pt x="42" y="36"/>
                    <a:pt x="43" y="35"/>
                    <a:pt x="44" y="35"/>
                  </a:cubicBezTo>
                  <a:cubicBezTo>
                    <a:pt x="44" y="34"/>
                    <a:pt x="44" y="34"/>
                    <a:pt x="44" y="33"/>
                  </a:cubicBezTo>
                  <a:close/>
                  <a:moveTo>
                    <a:pt x="42" y="33"/>
                  </a:moveTo>
                  <a:cubicBezTo>
                    <a:pt x="42" y="33"/>
                    <a:pt x="42" y="33"/>
                    <a:pt x="42" y="33"/>
                  </a:cubicBezTo>
                  <a:cubicBezTo>
                    <a:pt x="42" y="33"/>
                    <a:pt x="42" y="33"/>
                    <a:pt x="42" y="33"/>
                  </a:cubicBezTo>
                  <a:close/>
                  <a:moveTo>
                    <a:pt x="46" y="40"/>
                  </a:moveTo>
                  <a:cubicBezTo>
                    <a:pt x="45" y="41"/>
                    <a:pt x="44" y="42"/>
                    <a:pt x="43" y="43"/>
                  </a:cubicBezTo>
                  <a:cubicBezTo>
                    <a:pt x="45" y="43"/>
                    <a:pt x="46" y="40"/>
                    <a:pt x="48" y="41"/>
                  </a:cubicBezTo>
                  <a:cubicBezTo>
                    <a:pt x="50" y="41"/>
                    <a:pt x="51" y="40"/>
                    <a:pt x="52" y="39"/>
                  </a:cubicBezTo>
                  <a:cubicBezTo>
                    <a:pt x="54" y="39"/>
                    <a:pt x="55" y="38"/>
                    <a:pt x="56" y="38"/>
                  </a:cubicBezTo>
                  <a:cubicBezTo>
                    <a:pt x="57" y="38"/>
                    <a:pt x="57" y="37"/>
                    <a:pt x="57" y="37"/>
                  </a:cubicBezTo>
                  <a:cubicBezTo>
                    <a:pt x="57" y="37"/>
                    <a:pt x="57" y="37"/>
                    <a:pt x="57" y="37"/>
                  </a:cubicBezTo>
                  <a:cubicBezTo>
                    <a:pt x="57" y="37"/>
                    <a:pt x="58" y="37"/>
                    <a:pt x="58" y="37"/>
                  </a:cubicBezTo>
                  <a:cubicBezTo>
                    <a:pt x="58" y="37"/>
                    <a:pt x="58" y="37"/>
                    <a:pt x="58" y="37"/>
                  </a:cubicBezTo>
                  <a:cubicBezTo>
                    <a:pt x="58" y="37"/>
                    <a:pt x="58" y="37"/>
                    <a:pt x="59" y="37"/>
                  </a:cubicBezTo>
                  <a:cubicBezTo>
                    <a:pt x="59" y="36"/>
                    <a:pt x="59" y="36"/>
                    <a:pt x="59" y="36"/>
                  </a:cubicBezTo>
                  <a:cubicBezTo>
                    <a:pt x="59" y="36"/>
                    <a:pt x="59" y="37"/>
                    <a:pt x="59" y="37"/>
                  </a:cubicBezTo>
                  <a:cubicBezTo>
                    <a:pt x="60" y="36"/>
                    <a:pt x="60" y="36"/>
                    <a:pt x="61" y="36"/>
                  </a:cubicBezTo>
                  <a:cubicBezTo>
                    <a:pt x="61" y="36"/>
                    <a:pt x="61" y="36"/>
                    <a:pt x="61" y="35"/>
                  </a:cubicBezTo>
                  <a:cubicBezTo>
                    <a:pt x="61" y="35"/>
                    <a:pt x="62" y="35"/>
                    <a:pt x="62" y="35"/>
                  </a:cubicBezTo>
                  <a:cubicBezTo>
                    <a:pt x="62" y="35"/>
                    <a:pt x="62" y="35"/>
                    <a:pt x="62" y="34"/>
                  </a:cubicBezTo>
                  <a:cubicBezTo>
                    <a:pt x="61" y="35"/>
                    <a:pt x="60" y="34"/>
                    <a:pt x="59" y="35"/>
                  </a:cubicBezTo>
                  <a:cubicBezTo>
                    <a:pt x="59" y="35"/>
                    <a:pt x="59" y="34"/>
                    <a:pt x="59" y="34"/>
                  </a:cubicBezTo>
                  <a:cubicBezTo>
                    <a:pt x="56" y="35"/>
                    <a:pt x="54" y="36"/>
                    <a:pt x="52" y="37"/>
                  </a:cubicBezTo>
                  <a:cubicBezTo>
                    <a:pt x="51" y="38"/>
                    <a:pt x="49" y="38"/>
                    <a:pt x="48" y="38"/>
                  </a:cubicBezTo>
                  <a:cubicBezTo>
                    <a:pt x="48" y="38"/>
                    <a:pt x="48" y="38"/>
                    <a:pt x="48" y="38"/>
                  </a:cubicBezTo>
                  <a:cubicBezTo>
                    <a:pt x="48" y="38"/>
                    <a:pt x="48" y="38"/>
                    <a:pt x="48" y="38"/>
                  </a:cubicBezTo>
                  <a:cubicBezTo>
                    <a:pt x="47" y="38"/>
                    <a:pt x="46" y="39"/>
                    <a:pt x="46" y="39"/>
                  </a:cubicBezTo>
                  <a:cubicBezTo>
                    <a:pt x="46" y="39"/>
                    <a:pt x="46" y="39"/>
                    <a:pt x="46" y="39"/>
                  </a:cubicBezTo>
                  <a:cubicBezTo>
                    <a:pt x="46" y="40"/>
                    <a:pt x="46" y="40"/>
                    <a:pt x="46" y="40"/>
                  </a:cubicBezTo>
                  <a:close/>
                  <a:moveTo>
                    <a:pt x="46" y="36"/>
                  </a:moveTo>
                  <a:cubicBezTo>
                    <a:pt x="46" y="36"/>
                    <a:pt x="46" y="36"/>
                    <a:pt x="46" y="36"/>
                  </a:cubicBezTo>
                  <a:cubicBezTo>
                    <a:pt x="46" y="36"/>
                    <a:pt x="46" y="36"/>
                    <a:pt x="46" y="36"/>
                  </a:cubicBezTo>
                  <a:close/>
                  <a:moveTo>
                    <a:pt x="22" y="51"/>
                  </a:moveTo>
                  <a:cubicBezTo>
                    <a:pt x="22" y="51"/>
                    <a:pt x="22" y="51"/>
                    <a:pt x="22" y="51"/>
                  </a:cubicBezTo>
                  <a:cubicBezTo>
                    <a:pt x="21" y="51"/>
                    <a:pt x="20" y="52"/>
                    <a:pt x="20" y="54"/>
                  </a:cubicBezTo>
                  <a:cubicBezTo>
                    <a:pt x="20" y="54"/>
                    <a:pt x="19" y="54"/>
                    <a:pt x="20" y="55"/>
                  </a:cubicBezTo>
                  <a:cubicBezTo>
                    <a:pt x="20" y="54"/>
                    <a:pt x="20" y="55"/>
                    <a:pt x="20" y="55"/>
                  </a:cubicBezTo>
                  <a:cubicBezTo>
                    <a:pt x="21" y="54"/>
                    <a:pt x="21" y="53"/>
                    <a:pt x="22" y="52"/>
                  </a:cubicBezTo>
                  <a:cubicBezTo>
                    <a:pt x="22" y="52"/>
                    <a:pt x="23" y="52"/>
                    <a:pt x="23" y="53"/>
                  </a:cubicBezTo>
                  <a:cubicBezTo>
                    <a:pt x="22" y="54"/>
                    <a:pt x="22" y="55"/>
                    <a:pt x="21" y="55"/>
                  </a:cubicBezTo>
                  <a:cubicBezTo>
                    <a:pt x="21" y="56"/>
                    <a:pt x="20" y="56"/>
                    <a:pt x="20" y="57"/>
                  </a:cubicBezTo>
                  <a:cubicBezTo>
                    <a:pt x="21" y="58"/>
                    <a:pt x="20" y="59"/>
                    <a:pt x="20" y="61"/>
                  </a:cubicBezTo>
                  <a:cubicBezTo>
                    <a:pt x="20" y="61"/>
                    <a:pt x="20" y="60"/>
                    <a:pt x="21" y="61"/>
                  </a:cubicBezTo>
                  <a:cubicBezTo>
                    <a:pt x="21" y="60"/>
                    <a:pt x="21" y="60"/>
                    <a:pt x="22" y="60"/>
                  </a:cubicBezTo>
                  <a:cubicBezTo>
                    <a:pt x="22" y="59"/>
                    <a:pt x="23" y="59"/>
                    <a:pt x="22" y="58"/>
                  </a:cubicBezTo>
                  <a:cubicBezTo>
                    <a:pt x="22" y="57"/>
                    <a:pt x="23" y="57"/>
                    <a:pt x="23" y="56"/>
                  </a:cubicBezTo>
                  <a:cubicBezTo>
                    <a:pt x="23" y="56"/>
                    <a:pt x="23" y="56"/>
                    <a:pt x="23" y="57"/>
                  </a:cubicBezTo>
                  <a:cubicBezTo>
                    <a:pt x="23" y="57"/>
                    <a:pt x="23" y="57"/>
                    <a:pt x="23" y="58"/>
                  </a:cubicBezTo>
                  <a:cubicBezTo>
                    <a:pt x="23" y="59"/>
                    <a:pt x="23" y="59"/>
                    <a:pt x="23" y="59"/>
                  </a:cubicBezTo>
                  <a:cubicBezTo>
                    <a:pt x="23" y="60"/>
                    <a:pt x="23" y="62"/>
                    <a:pt x="22" y="63"/>
                  </a:cubicBezTo>
                  <a:cubicBezTo>
                    <a:pt x="22" y="63"/>
                    <a:pt x="22" y="63"/>
                    <a:pt x="22" y="63"/>
                  </a:cubicBezTo>
                  <a:cubicBezTo>
                    <a:pt x="21" y="63"/>
                    <a:pt x="21" y="62"/>
                    <a:pt x="21" y="62"/>
                  </a:cubicBezTo>
                  <a:cubicBezTo>
                    <a:pt x="21" y="62"/>
                    <a:pt x="21" y="62"/>
                    <a:pt x="20" y="62"/>
                  </a:cubicBezTo>
                  <a:cubicBezTo>
                    <a:pt x="21" y="62"/>
                    <a:pt x="21" y="61"/>
                    <a:pt x="21" y="61"/>
                  </a:cubicBezTo>
                  <a:cubicBezTo>
                    <a:pt x="20" y="62"/>
                    <a:pt x="20" y="63"/>
                    <a:pt x="20" y="64"/>
                  </a:cubicBezTo>
                  <a:cubicBezTo>
                    <a:pt x="20" y="65"/>
                    <a:pt x="19" y="66"/>
                    <a:pt x="19" y="67"/>
                  </a:cubicBezTo>
                  <a:cubicBezTo>
                    <a:pt x="19" y="68"/>
                    <a:pt x="20" y="69"/>
                    <a:pt x="20" y="69"/>
                  </a:cubicBezTo>
                  <a:cubicBezTo>
                    <a:pt x="20" y="69"/>
                    <a:pt x="20" y="69"/>
                    <a:pt x="21" y="69"/>
                  </a:cubicBezTo>
                  <a:cubicBezTo>
                    <a:pt x="22" y="68"/>
                    <a:pt x="21" y="67"/>
                    <a:pt x="21" y="66"/>
                  </a:cubicBezTo>
                  <a:cubicBezTo>
                    <a:pt x="22" y="66"/>
                    <a:pt x="23" y="65"/>
                    <a:pt x="22" y="64"/>
                  </a:cubicBezTo>
                  <a:cubicBezTo>
                    <a:pt x="22" y="63"/>
                    <a:pt x="23" y="63"/>
                    <a:pt x="24" y="63"/>
                  </a:cubicBezTo>
                  <a:cubicBezTo>
                    <a:pt x="23" y="63"/>
                    <a:pt x="23" y="63"/>
                    <a:pt x="23" y="63"/>
                  </a:cubicBezTo>
                  <a:cubicBezTo>
                    <a:pt x="24" y="62"/>
                    <a:pt x="24" y="62"/>
                    <a:pt x="24" y="61"/>
                  </a:cubicBezTo>
                  <a:cubicBezTo>
                    <a:pt x="25" y="60"/>
                    <a:pt x="26" y="58"/>
                    <a:pt x="27" y="56"/>
                  </a:cubicBezTo>
                  <a:cubicBezTo>
                    <a:pt x="27" y="56"/>
                    <a:pt x="26" y="56"/>
                    <a:pt x="26" y="56"/>
                  </a:cubicBezTo>
                  <a:cubicBezTo>
                    <a:pt x="27" y="54"/>
                    <a:pt x="28" y="53"/>
                    <a:pt x="29" y="51"/>
                  </a:cubicBezTo>
                  <a:cubicBezTo>
                    <a:pt x="30" y="51"/>
                    <a:pt x="30" y="50"/>
                    <a:pt x="31" y="50"/>
                  </a:cubicBezTo>
                  <a:cubicBezTo>
                    <a:pt x="31" y="49"/>
                    <a:pt x="32" y="49"/>
                    <a:pt x="32" y="49"/>
                  </a:cubicBezTo>
                  <a:cubicBezTo>
                    <a:pt x="34" y="48"/>
                    <a:pt x="36" y="46"/>
                    <a:pt x="37" y="45"/>
                  </a:cubicBezTo>
                  <a:cubicBezTo>
                    <a:pt x="38" y="44"/>
                    <a:pt x="39" y="44"/>
                    <a:pt x="39" y="43"/>
                  </a:cubicBezTo>
                  <a:cubicBezTo>
                    <a:pt x="39" y="43"/>
                    <a:pt x="39" y="43"/>
                    <a:pt x="38" y="43"/>
                  </a:cubicBezTo>
                  <a:cubicBezTo>
                    <a:pt x="38" y="43"/>
                    <a:pt x="37" y="43"/>
                    <a:pt x="37" y="43"/>
                  </a:cubicBezTo>
                  <a:cubicBezTo>
                    <a:pt x="37" y="42"/>
                    <a:pt x="38" y="41"/>
                    <a:pt x="39" y="41"/>
                  </a:cubicBezTo>
                  <a:cubicBezTo>
                    <a:pt x="39" y="41"/>
                    <a:pt x="39" y="41"/>
                    <a:pt x="39" y="41"/>
                  </a:cubicBezTo>
                  <a:cubicBezTo>
                    <a:pt x="40" y="41"/>
                    <a:pt x="40" y="41"/>
                    <a:pt x="41" y="41"/>
                  </a:cubicBezTo>
                  <a:cubicBezTo>
                    <a:pt x="41" y="41"/>
                    <a:pt x="41" y="41"/>
                    <a:pt x="41" y="41"/>
                  </a:cubicBezTo>
                  <a:cubicBezTo>
                    <a:pt x="42" y="41"/>
                    <a:pt x="41" y="40"/>
                    <a:pt x="42" y="40"/>
                  </a:cubicBezTo>
                  <a:cubicBezTo>
                    <a:pt x="43" y="39"/>
                    <a:pt x="45" y="39"/>
                    <a:pt x="46" y="38"/>
                  </a:cubicBezTo>
                  <a:cubicBezTo>
                    <a:pt x="46" y="37"/>
                    <a:pt x="46" y="38"/>
                    <a:pt x="46" y="37"/>
                  </a:cubicBezTo>
                  <a:cubicBezTo>
                    <a:pt x="46" y="37"/>
                    <a:pt x="47" y="37"/>
                    <a:pt x="47" y="36"/>
                  </a:cubicBezTo>
                  <a:cubicBezTo>
                    <a:pt x="46" y="36"/>
                    <a:pt x="46" y="37"/>
                    <a:pt x="45" y="37"/>
                  </a:cubicBezTo>
                  <a:cubicBezTo>
                    <a:pt x="45" y="36"/>
                    <a:pt x="46" y="36"/>
                    <a:pt x="46" y="36"/>
                  </a:cubicBezTo>
                  <a:cubicBezTo>
                    <a:pt x="46" y="36"/>
                    <a:pt x="46" y="36"/>
                    <a:pt x="46" y="36"/>
                  </a:cubicBezTo>
                  <a:cubicBezTo>
                    <a:pt x="46" y="36"/>
                    <a:pt x="46" y="36"/>
                    <a:pt x="46" y="35"/>
                  </a:cubicBezTo>
                  <a:cubicBezTo>
                    <a:pt x="45" y="35"/>
                    <a:pt x="44" y="37"/>
                    <a:pt x="43" y="37"/>
                  </a:cubicBezTo>
                  <a:cubicBezTo>
                    <a:pt x="42" y="38"/>
                    <a:pt x="40" y="39"/>
                    <a:pt x="38" y="40"/>
                  </a:cubicBezTo>
                  <a:cubicBezTo>
                    <a:pt x="38" y="40"/>
                    <a:pt x="37" y="41"/>
                    <a:pt x="37" y="42"/>
                  </a:cubicBezTo>
                  <a:cubicBezTo>
                    <a:pt x="37" y="42"/>
                    <a:pt x="37" y="42"/>
                    <a:pt x="37" y="42"/>
                  </a:cubicBezTo>
                  <a:cubicBezTo>
                    <a:pt x="37" y="42"/>
                    <a:pt x="36" y="43"/>
                    <a:pt x="36" y="43"/>
                  </a:cubicBezTo>
                  <a:cubicBezTo>
                    <a:pt x="36" y="44"/>
                    <a:pt x="35" y="44"/>
                    <a:pt x="35" y="45"/>
                  </a:cubicBezTo>
                  <a:cubicBezTo>
                    <a:pt x="35" y="45"/>
                    <a:pt x="35" y="45"/>
                    <a:pt x="34" y="45"/>
                  </a:cubicBezTo>
                  <a:cubicBezTo>
                    <a:pt x="34" y="47"/>
                    <a:pt x="33" y="48"/>
                    <a:pt x="31" y="48"/>
                  </a:cubicBezTo>
                  <a:cubicBezTo>
                    <a:pt x="31" y="48"/>
                    <a:pt x="31" y="49"/>
                    <a:pt x="31" y="49"/>
                  </a:cubicBezTo>
                  <a:cubicBezTo>
                    <a:pt x="30" y="49"/>
                    <a:pt x="30" y="50"/>
                    <a:pt x="29" y="49"/>
                  </a:cubicBezTo>
                  <a:cubicBezTo>
                    <a:pt x="28" y="50"/>
                    <a:pt x="27" y="51"/>
                    <a:pt x="27" y="53"/>
                  </a:cubicBezTo>
                  <a:cubicBezTo>
                    <a:pt x="27" y="52"/>
                    <a:pt x="28" y="51"/>
                    <a:pt x="27" y="50"/>
                  </a:cubicBezTo>
                  <a:cubicBezTo>
                    <a:pt x="28" y="49"/>
                    <a:pt x="28" y="48"/>
                    <a:pt x="28" y="47"/>
                  </a:cubicBezTo>
                  <a:cubicBezTo>
                    <a:pt x="28" y="47"/>
                    <a:pt x="28" y="47"/>
                    <a:pt x="28" y="47"/>
                  </a:cubicBezTo>
                  <a:cubicBezTo>
                    <a:pt x="29" y="46"/>
                    <a:pt x="30" y="45"/>
                    <a:pt x="30" y="44"/>
                  </a:cubicBezTo>
                  <a:cubicBezTo>
                    <a:pt x="31" y="44"/>
                    <a:pt x="31" y="44"/>
                    <a:pt x="31" y="43"/>
                  </a:cubicBezTo>
                  <a:cubicBezTo>
                    <a:pt x="30" y="44"/>
                    <a:pt x="30" y="45"/>
                    <a:pt x="29" y="45"/>
                  </a:cubicBezTo>
                  <a:cubicBezTo>
                    <a:pt x="29" y="45"/>
                    <a:pt x="29" y="44"/>
                    <a:pt x="29" y="44"/>
                  </a:cubicBezTo>
                  <a:cubicBezTo>
                    <a:pt x="29" y="45"/>
                    <a:pt x="28" y="45"/>
                    <a:pt x="28" y="45"/>
                  </a:cubicBezTo>
                  <a:cubicBezTo>
                    <a:pt x="29" y="45"/>
                    <a:pt x="29" y="45"/>
                    <a:pt x="29" y="45"/>
                  </a:cubicBezTo>
                  <a:cubicBezTo>
                    <a:pt x="29" y="46"/>
                    <a:pt x="28" y="46"/>
                    <a:pt x="28" y="46"/>
                  </a:cubicBezTo>
                  <a:cubicBezTo>
                    <a:pt x="28" y="46"/>
                    <a:pt x="28" y="46"/>
                    <a:pt x="28" y="46"/>
                  </a:cubicBezTo>
                  <a:cubicBezTo>
                    <a:pt x="27" y="46"/>
                    <a:pt x="26" y="48"/>
                    <a:pt x="25" y="48"/>
                  </a:cubicBezTo>
                  <a:cubicBezTo>
                    <a:pt x="25" y="49"/>
                    <a:pt x="25" y="49"/>
                    <a:pt x="24" y="50"/>
                  </a:cubicBezTo>
                  <a:cubicBezTo>
                    <a:pt x="23" y="51"/>
                    <a:pt x="23" y="51"/>
                    <a:pt x="22" y="51"/>
                  </a:cubicBezTo>
                  <a:close/>
                  <a:moveTo>
                    <a:pt x="41" y="39"/>
                  </a:moveTo>
                  <a:cubicBezTo>
                    <a:pt x="41" y="40"/>
                    <a:pt x="40" y="40"/>
                    <a:pt x="39" y="41"/>
                  </a:cubicBezTo>
                  <a:cubicBezTo>
                    <a:pt x="39" y="41"/>
                    <a:pt x="39" y="41"/>
                    <a:pt x="39" y="41"/>
                  </a:cubicBezTo>
                  <a:cubicBezTo>
                    <a:pt x="39" y="40"/>
                    <a:pt x="40" y="40"/>
                    <a:pt x="41" y="39"/>
                  </a:cubicBezTo>
                  <a:close/>
                  <a:moveTo>
                    <a:pt x="27" y="50"/>
                  </a:moveTo>
                  <a:cubicBezTo>
                    <a:pt x="27" y="51"/>
                    <a:pt x="27" y="51"/>
                    <a:pt x="27" y="51"/>
                  </a:cubicBezTo>
                  <a:cubicBezTo>
                    <a:pt x="27" y="51"/>
                    <a:pt x="26" y="51"/>
                    <a:pt x="26" y="51"/>
                  </a:cubicBezTo>
                  <a:cubicBezTo>
                    <a:pt x="26" y="51"/>
                    <a:pt x="27" y="50"/>
                    <a:pt x="27" y="50"/>
                  </a:cubicBezTo>
                  <a:close/>
                  <a:moveTo>
                    <a:pt x="26" y="51"/>
                  </a:moveTo>
                  <a:cubicBezTo>
                    <a:pt x="27" y="52"/>
                    <a:pt x="27" y="52"/>
                    <a:pt x="27" y="53"/>
                  </a:cubicBezTo>
                  <a:cubicBezTo>
                    <a:pt x="26" y="53"/>
                    <a:pt x="26" y="52"/>
                    <a:pt x="26" y="52"/>
                  </a:cubicBezTo>
                  <a:cubicBezTo>
                    <a:pt x="26" y="52"/>
                    <a:pt x="26" y="52"/>
                    <a:pt x="26" y="51"/>
                  </a:cubicBezTo>
                  <a:close/>
                  <a:moveTo>
                    <a:pt x="25" y="53"/>
                  </a:moveTo>
                  <a:cubicBezTo>
                    <a:pt x="25" y="54"/>
                    <a:pt x="25" y="54"/>
                    <a:pt x="25" y="54"/>
                  </a:cubicBezTo>
                  <a:cubicBezTo>
                    <a:pt x="25" y="54"/>
                    <a:pt x="25" y="53"/>
                    <a:pt x="25" y="53"/>
                  </a:cubicBezTo>
                  <a:close/>
                  <a:moveTo>
                    <a:pt x="118" y="40"/>
                  </a:moveTo>
                  <a:cubicBezTo>
                    <a:pt x="119" y="41"/>
                    <a:pt x="119" y="42"/>
                    <a:pt x="120" y="43"/>
                  </a:cubicBezTo>
                  <a:cubicBezTo>
                    <a:pt x="120" y="43"/>
                    <a:pt x="120" y="43"/>
                    <a:pt x="120" y="43"/>
                  </a:cubicBezTo>
                  <a:cubicBezTo>
                    <a:pt x="121" y="44"/>
                    <a:pt x="122" y="45"/>
                    <a:pt x="122" y="47"/>
                  </a:cubicBezTo>
                  <a:cubicBezTo>
                    <a:pt x="123" y="46"/>
                    <a:pt x="123" y="46"/>
                    <a:pt x="123" y="46"/>
                  </a:cubicBezTo>
                  <a:cubicBezTo>
                    <a:pt x="122" y="45"/>
                    <a:pt x="122" y="44"/>
                    <a:pt x="122" y="44"/>
                  </a:cubicBezTo>
                  <a:cubicBezTo>
                    <a:pt x="123" y="45"/>
                    <a:pt x="123" y="46"/>
                    <a:pt x="124" y="47"/>
                  </a:cubicBezTo>
                  <a:cubicBezTo>
                    <a:pt x="123" y="49"/>
                    <a:pt x="125" y="50"/>
                    <a:pt x="126" y="51"/>
                  </a:cubicBezTo>
                  <a:cubicBezTo>
                    <a:pt x="126" y="50"/>
                    <a:pt x="124" y="49"/>
                    <a:pt x="125" y="47"/>
                  </a:cubicBezTo>
                  <a:cubicBezTo>
                    <a:pt x="123" y="47"/>
                    <a:pt x="124" y="45"/>
                    <a:pt x="123" y="44"/>
                  </a:cubicBezTo>
                  <a:cubicBezTo>
                    <a:pt x="123" y="43"/>
                    <a:pt x="122" y="42"/>
                    <a:pt x="123" y="41"/>
                  </a:cubicBezTo>
                  <a:cubicBezTo>
                    <a:pt x="123" y="41"/>
                    <a:pt x="124" y="42"/>
                    <a:pt x="124" y="43"/>
                  </a:cubicBezTo>
                  <a:cubicBezTo>
                    <a:pt x="124" y="43"/>
                    <a:pt x="124" y="42"/>
                    <a:pt x="124" y="42"/>
                  </a:cubicBezTo>
                  <a:cubicBezTo>
                    <a:pt x="125" y="43"/>
                    <a:pt x="125" y="44"/>
                    <a:pt x="126" y="45"/>
                  </a:cubicBezTo>
                  <a:cubicBezTo>
                    <a:pt x="126" y="45"/>
                    <a:pt x="126" y="45"/>
                    <a:pt x="126" y="45"/>
                  </a:cubicBezTo>
                  <a:cubicBezTo>
                    <a:pt x="126" y="44"/>
                    <a:pt x="126" y="44"/>
                    <a:pt x="126" y="44"/>
                  </a:cubicBezTo>
                  <a:cubicBezTo>
                    <a:pt x="126" y="44"/>
                    <a:pt x="125" y="43"/>
                    <a:pt x="125" y="43"/>
                  </a:cubicBezTo>
                  <a:cubicBezTo>
                    <a:pt x="125" y="41"/>
                    <a:pt x="124" y="39"/>
                    <a:pt x="123" y="37"/>
                  </a:cubicBezTo>
                  <a:cubicBezTo>
                    <a:pt x="123" y="37"/>
                    <a:pt x="122" y="37"/>
                    <a:pt x="121" y="36"/>
                  </a:cubicBezTo>
                  <a:cubicBezTo>
                    <a:pt x="120" y="38"/>
                    <a:pt x="121" y="39"/>
                    <a:pt x="122" y="41"/>
                  </a:cubicBezTo>
                  <a:cubicBezTo>
                    <a:pt x="121" y="40"/>
                    <a:pt x="121" y="40"/>
                    <a:pt x="121" y="40"/>
                  </a:cubicBezTo>
                  <a:cubicBezTo>
                    <a:pt x="121" y="41"/>
                    <a:pt x="121" y="41"/>
                    <a:pt x="120" y="41"/>
                  </a:cubicBezTo>
                  <a:cubicBezTo>
                    <a:pt x="120" y="41"/>
                    <a:pt x="120" y="40"/>
                    <a:pt x="119" y="40"/>
                  </a:cubicBezTo>
                  <a:cubicBezTo>
                    <a:pt x="119" y="40"/>
                    <a:pt x="119" y="40"/>
                    <a:pt x="118" y="40"/>
                  </a:cubicBezTo>
                  <a:cubicBezTo>
                    <a:pt x="118" y="40"/>
                    <a:pt x="118" y="40"/>
                    <a:pt x="118" y="39"/>
                  </a:cubicBezTo>
                  <a:cubicBezTo>
                    <a:pt x="117" y="40"/>
                    <a:pt x="118" y="40"/>
                    <a:pt x="118" y="40"/>
                  </a:cubicBezTo>
                  <a:close/>
                  <a:moveTo>
                    <a:pt x="119" y="41"/>
                  </a:moveTo>
                  <a:cubicBezTo>
                    <a:pt x="119" y="41"/>
                    <a:pt x="119" y="41"/>
                    <a:pt x="119" y="41"/>
                  </a:cubicBezTo>
                  <a:cubicBezTo>
                    <a:pt x="119" y="41"/>
                    <a:pt x="119" y="41"/>
                    <a:pt x="119" y="41"/>
                  </a:cubicBezTo>
                  <a:close/>
                  <a:moveTo>
                    <a:pt x="21" y="40"/>
                  </a:moveTo>
                  <a:cubicBezTo>
                    <a:pt x="21" y="40"/>
                    <a:pt x="21" y="41"/>
                    <a:pt x="20" y="41"/>
                  </a:cubicBezTo>
                  <a:cubicBezTo>
                    <a:pt x="20" y="41"/>
                    <a:pt x="20" y="41"/>
                    <a:pt x="20" y="42"/>
                  </a:cubicBezTo>
                  <a:cubicBezTo>
                    <a:pt x="21" y="41"/>
                    <a:pt x="21" y="41"/>
                    <a:pt x="21" y="40"/>
                  </a:cubicBezTo>
                  <a:close/>
                  <a:moveTo>
                    <a:pt x="5" y="50"/>
                  </a:moveTo>
                  <a:cubicBezTo>
                    <a:pt x="6" y="48"/>
                    <a:pt x="7" y="46"/>
                    <a:pt x="7" y="45"/>
                  </a:cubicBezTo>
                  <a:cubicBezTo>
                    <a:pt x="6" y="46"/>
                    <a:pt x="4" y="48"/>
                    <a:pt x="4" y="50"/>
                  </a:cubicBezTo>
                  <a:cubicBezTo>
                    <a:pt x="5" y="50"/>
                    <a:pt x="5" y="50"/>
                    <a:pt x="5" y="50"/>
                  </a:cubicBezTo>
                  <a:close/>
                  <a:moveTo>
                    <a:pt x="30" y="46"/>
                  </a:moveTo>
                  <a:cubicBezTo>
                    <a:pt x="30" y="46"/>
                    <a:pt x="30" y="46"/>
                    <a:pt x="30" y="47"/>
                  </a:cubicBezTo>
                  <a:cubicBezTo>
                    <a:pt x="30" y="47"/>
                    <a:pt x="30" y="48"/>
                    <a:pt x="30" y="48"/>
                  </a:cubicBezTo>
                  <a:cubicBezTo>
                    <a:pt x="30" y="47"/>
                    <a:pt x="31" y="47"/>
                    <a:pt x="31" y="46"/>
                  </a:cubicBezTo>
                  <a:cubicBezTo>
                    <a:pt x="30" y="46"/>
                    <a:pt x="31" y="46"/>
                    <a:pt x="30" y="46"/>
                  </a:cubicBezTo>
                  <a:close/>
                  <a:moveTo>
                    <a:pt x="8" y="47"/>
                  </a:moveTo>
                  <a:cubicBezTo>
                    <a:pt x="8" y="48"/>
                    <a:pt x="8" y="48"/>
                    <a:pt x="8" y="48"/>
                  </a:cubicBezTo>
                  <a:cubicBezTo>
                    <a:pt x="9" y="47"/>
                    <a:pt x="9" y="47"/>
                    <a:pt x="9" y="46"/>
                  </a:cubicBezTo>
                  <a:cubicBezTo>
                    <a:pt x="9" y="46"/>
                    <a:pt x="9" y="47"/>
                    <a:pt x="8" y="47"/>
                  </a:cubicBezTo>
                  <a:cubicBezTo>
                    <a:pt x="8" y="47"/>
                    <a:pt x="8" y="47"/>
                    <a:pt x="8" y="47"/>
                  </a:cubicBezTo>
                  <a:cubicBezTo>
                    <a:pt x="8" y="47"/>
                    <a:pt x="8" y="47"/>
                    <a:pt x="8" y="47"/>
                  </a:cubicBezTo>
                  <a:cubicBezTo>
                    <a:pt x="8" y="48"/>
                    <a:pt x="8" y="47"/>
                    <a:pt x="8" y="47"/>
                  </a:cubicBezTo>
                  <a:close/>
                  <a:moveTo>
                    <a:pt x="16" y="51"/>
                  </a:moveTo>
                  <a:cubicBezTo>
                    <a:pt x="16" y="51"/>
                    <a:pt x="16" y="51"/>
                    <a:pt x="16" y="51"/>
                  </a:cubicBezTo>
                  <a:cubicBezTo>
                    <a:pt x="16" y="51"/>
                    <a:pt x="16" y="50"/>
                    <a:pt x="16" y="51"/>
                  </a:cubicBezTo>
                  <a:cubicBezTo>
                    <a:pt x="16" y="51"/>
                    <a:pt x="16" y="51"/>
                    <a:pt x="16" y="51"/>
                  </a:cubicBezTo>
                  <a:close/>
                  <a:moveTo>
                    <a:pt x="1" y="62"/>
                  </a:moveTo>
                  <a:cubicBezTo>
                    <a:pt x="2" y="60"/>
                    <a:pt x="2" y="59"/>
                    <a:pt x="3" y="57"/>
                  </a:cubicBezTo>
                  <a:cubicBezTo>
                    <a:pt x="3" y="57"/>
                    <a:pt x="4" y="57"/>
                    <a:pt x="4" y="56"/>
                  </a:cubicBezTo>
                  <a:cubicBezTo>
                    <a:pt x="3" y="56"/>
                    <a:pt x="3" y="56"/>
                    <a:pt x="3" y="56"/>
                  </a:cubicBezTo>
                  <a:cubicBezTo>
                    <a:pt x="3" y="56"/>
                    <a:pt x="3" y="55"/>
                    <a:pt x="3" y="55"/>
                  </a:cubicBezTo>
                  <a:cubicBezTo>
                    <a:pt x="2" y="57"/>
                    <a:pt x="2" y="58"/>
                    <a:pt x="1" y="60"/>
                  </a:cubicBezTo>
                  <a:cubicBezTo>
                    <a:pt x="2" y="61"/>
                    <a:pt x="0" y="61"/>
                    <a:pt x="1" y="62"/>
                  </a:cubicBezTo>
                  <a:close/>
                  <a:moveTo>
                    <a:pt x="12" y="62"/>
                  </a:moveTo>
                  <a:cubicBezTo>
                    <a:pt x="12" y="62"/>
                    <a:pt x="12" y="62"/>
                    <a:pt x="12" y="62"/>
                  </a:cubicBezTo>
                  <a:cubicBezTo>
                    <a:pt x="12" y="63"/>
                    <a:pt x="12" y="63"/>
                    <a:pt x="12" y="63"/>
                  </a:cubicBezTo>
                  <a:cubicBezTo>
                    <a:pt x="12" y="63"/>
                    <a:pt x="12" y="62"/>
                    <a:pt x="12" y="62"/>
                  </a:cubicBezTo>
                  <a:close/>
                  <a:moveTo>
                    <a:pt x="11" y="84"/>
                  </a:moveTo>
                  <a:cubicBezTo>
                    <a:pt x="12" y="84"/>
                    <a:pt x="11" y="83"/>
                    <a:pt x="11" y="81"/>
                  </a:cubicBezTo>
                  <a:cubicBezTo>
                    <a:pt x="11" y="80"/>
                    <a:pt x="12" y="79"/>
                    <a:pt x="12" y="78"/>
                  </a:cubicBezTo>
                  <a:cubicBezTo>
                    <a:pt x="12" y="78"/>
                    <a:pt x="12" y="79"/>
                    <a:pt x="12" y="78"/>
                  </a:cubicBezTo>
                  <a:cubicBezTo>
                    <a:pt x="12" y="76"/>
                    <a:pt x="14" y="73"/>
                    <a:pt x="14" y="70"/>
                  </a:cubicBezTo>
                  <a:cubicBezTo>
                    <a:pt x="13" y="70"/>
                    <a:pt x="14" y="71"/>
                    <a:pt x="13" y="71"/>
                  </a:cubicBezTo>
                  <a:cubicBezTo>
                    <a:pt x="13" y="71"/>
                    <a:pt x="13" y="71"/>
                    <a:pt x="12" y="71"/>
                  </a:cubicBezTo>
                  <a:cubicBezTo>
                    <a:pt x="12" y="71"/>
                    <a:pt x="12" y="71"/>
                    <a:pt x="12" y="72"/>
                  </a:cubicBezTo>
                  <a:cubicBezTo>
                    <a:pt x="13" y="72"/>
                    <a:pt x="12" y="71"/>
                    <a:pt x="13" y="71"/>
                  </a:cubicBezTo>
                  <a:cubicBezTo>
                    <a:pt x="13" y="72"/>
                    <a:pt x="13" y="72"/>
                    <a:pt x="12" y="72"/>
                  </a:cubicBezTo>
                  <a:cubicBezTo>
                    <a:pt x="12" y="72"/>
                    <a:pt x="12" y="72"/>
                    <a:pt x="12" y="72"/>
                  </a:cubicBezTo>
                  <a:cubicBezTo>
                    <a:pt x="12" y="72"/>
                    <a:pt x="11" y="73"/>
                    <a:pt x="11" y="73"/>
                  </a:cubicBezTo>
                  <a:cubicBezTo>
                    <a:pt x="12" y="73"/>
                    <a:pt x="12" y="74"/>
                    <a:pt x="11" y="75"/>
                  </a:cubicBezTo>
                  <a:cubicBezTo>
                    <a:pt x="11" y="74"/>
                    <a:pt x="11" y="75"/>
                    <a:pt x="10" y="75"/>
                  </a:cubicBezTo>
                  <a:cubicBezTo>
                    <a:pt x="10" y="77"/>
                    <a:pt x="10" y="82"/>
                    <a:pt x="11" y="84"/>
                  </a:cubicBezTo>
                  <a:close/>
                  <a:moveTo>
                    <a:pt x="11" y="76"/>
                  </a:moveTo>
                  <a:cubicBezTo>
                    <a:pt x="11" y="76"/>
                    <a:pt x="11" y="76"/>
                    <a:pt x="11" y="76"/>
                  </a:cubicBezTo>
                  <a:cubicBezTo>
                    <a:pt x="11" y="75"/>
                    <a:pt x="11" y="75"/>
                    <a:pt x="11" y="76"/>
                  </a:cubicBezTo>
                  <a:close/>
                  <a:moveTo>
                    <a:pt x="73" y="71"/>
                  </a:moveTo>
                  <a:cubicBezTo>
                    <a:pt x="73" y="71"/>
                    <a:pt x="73" y="71"/>
                    <a:pt x="73" y="71"/>
                  </a:cubicBezTo>
                  <a:cubicBezTo>
                    <a:pt x="73" y="71"/>
                    <a:pt x="72" y="71"/>
                    <a:pt x="72" y="71"/>
                  </a:cubicBezTo>
                  <a:cubicBezTo>
                    <a:pt x="72" y="71"/>
                    <a:pt x="72" y="71"/>
                    <a:pt x="72" y="71"/>
                  </a:cubicBezTo>
                  <a:cubicBezTo>
                    <a:pt x="73" y="71"/>
                    <a:pt x="73" y="71"/>
                    <a:pt x="73" y="71"/>
                  </a:cubicBezTo>
                  <a:close/>
                  <a:moveTo>
                    <a:pt x="78" y="75"/>
                  </a:moveTo>
                  <a:cubicBezTo>
                    <a:pt x="78" y="75"/>
                    <a:pt x="78" y="75"/>
                    <a:pt x="78" y="75"/>
                  </a:cubicBezTo>
                  <a:cubicBezTo>
                    <a:pt x="78" y="75"/>
                    <a:pt x="78" y="75"/>
                    <a:pt x="78" y="75"/>
                  </a:cubicBezTo>
                  <a:cubicBezTo>
                    <a:pt x="78" y="75"/>
                    <a:pt x="78" y="75"/>
                    <a:pt x="78" y="75"/>
                  </a:cubicBezTo>
                  <a:cubicBezTo>
                    <a:pt x="78" y="75"/>
                    <a:pt x="78" y="75"/>
                    <a:pt x="78" y="75"/>
                  </a:cubicBezTo>
                  <a:close/>
                  <a:moveTo>
                    <a:pt x="74" y="76"/>
                  </a:moveTo>
                  <a:cubicBezTo>
                    <a:pt x="74" y="76"/>
                    <a:pt x="74" y="76"/>
                    <a:pt x="74" y="76"/>
                  </a:cubicBezTo>
                  <a:cubicBezTo>
                    <a:pt x="74" y="77"/>
                    <a:pt x="73" y="76"/>
                    <a:pt x="73" y="77"/>
                  </a:cubicBezTo>
                  <a:cubicBezTo>
                    <a:pt x="73" y="78"/>
                    <a:pt x="74" y="77"/>
                    <a:pt x="74" y="77"/>
                  </a:cubicBezTo>
                  <a:cubicBezTo>
                    <a:pt x="75" y="77"/>
                    <a:pt x="75" y="78"/>
                    <a:pt x="75" y="78"/>
                  </a:cubicBezTo>
                  <a:cubicBezTo>
                    <a:pt x="75" y="78"/>
                    <a:pt x="75" y="77"/>
                    <a:pt x="75" y="77"/>
                  </a:cubicBezTo>
                  <a:cubicBezTo>
                    <a:pt x="75" y="77"/>
                    <a:pt x="75" y="77"/>
                    <a:pt x="75" y="77"/>
                  </a:cubicBezTo>
                  <a:cubicBezTo>
                    <a:pt x="76" y="77"/>
                    <a:pt x="77" y="78"/>
                    <a:pt x="77" y="77"/>
                  </a:cubicBezTo>
                  <a:cubicBezTo>
                    <a:pt x="77" y="77"/>
                    <a:pt x="77" y="77"/>
                    <a:pt x="77" y="77"/>
                  </a:cubicBezTo>
                  <a:cubicBezTo>
                    <a:pt x="77" y="76"/>
                    <a:pt x="75" y="76"/>
                    <a:pt x="74" y="76"/>
                  </a:cubicBezTo>
                  <a:cubicBezTo>
                    <a:pt x="74" y="76"/>
                    <a:pt x="74" y="76"/>
                    <a:pt x="74" y="76"/>
                  </a:cubicBezTo>
                  <a:close/>
                  <a:moveTo>
                    <a:pt x="140" y="95"/>
                  </a:moveTo>
                  <a:cubicBezTo>
                    <a:pt x="138" y="93"/>
                    <a:pt x="139" y="91"/>
                    <a:pt x="139" y="90"/>
                  </a:cubicBezTo>
                  <a:cubicBezTo>
                    <a:pt x="139" y="89"/>
                    <a:pt x="139" y="88"/>
                    <a:pt x="139" y="88"/>
                  </a:cubicBezTo>
                  <a:cubicBezTo>
                    <a:pt x="140" y="88"/>
                    <a:pt x="139" y="89"/>
                    <a:pt x="139" y="90"/>
                  </a:cubicBezTo>
                  <a:cubicBezTo>
                    <a:pt x="139" y="88"/>
                    <a:pt x="140" y="87"/>
                    <a:pt x="140" y="86"/>
                  </a:cubicBezTo>
                  <a:cubicBezTo>
                    <a:pt x="139" y="86"/>
                    <a:pt x="140" y="87"/>
                    <a:pt x="139" y="87"/>
                  </a:cubicBezTo>
                  <a:cubicBezTo>
                    <a:pt x="139" y="86"/>
                    <a:pt x="139" y="84"/>
                    <a:pt x="139" y="83"/>
                  </a:cubicBezTo>
                  <a:cubicBezTo>
                    <a:pt x="140" y="81"/>
                    <a:pt x="139" y="80"/>
                    <a:pt x="140" y="78"/>
                  </a:cubicBezTo>
                  <a:cubicBezTo>
                    <a:pt x="139" y="78"/>
                    <a:pt x="139" y="78"/>
                    <a:pt x="138" y="78"/>
                  </a:cubicBezTo>
                  <a:cubicBezTo>
                    <a:pt x="137" y="80"/>
                    <a:pt x="139" y="82"/>
                    <a:pt x="138" y="85"/>
                  </a:cubicBezTo>
                  <a:cubicBezTo>
                    <a:pt x="138" y="85"/>
                    <a:pt x="138" y="86"/>
                    <a:pt x="139" y="86"/>
                  </a:cubicBezTo>
                  <a:cubicBezTo>
                    <a:pt x="138" y="87"/>
                    <a:pt x="139" y="88"/>
                    <a:pt x="139" y="89"/>
                  </a:cubicBezTo>
                  <a:cubicBezTo>
                    <a:pt x="138" y="90"/>
                    <a:pt x="137" y="92"/>
                    <a:pt x="138" y="93"/>
                  </a:cubicBezTo>
                  <a:cubicBezTo>
                    <a:pt x="138" y="94"/>
                    <a:pt x="138" y="94"/>
                    <a:pt x="138" y="94"/>
                  </a:cubicBezTo>
                  <a:cubicBezTo>
                    <a:pt x="137" y="94"/>
                    <a:pt x="137" y="94"/>
                    <a:pt x="137" y="94"/>
                  </a:cubicBezTo>
                  <a:cubicBezTo>
                    <a:pt x="137" y="94"/>
                    <a:pt x="138" y="94"/>
                    <a:pt x="138" y="95"/>
                  </a:cubicBezTo>
                  <a:cubicBezTo>
                    <a:pt x="137" y="96"/>
                    <a:pt x="138" y="98"/>
                    <a:pt x="137" y="99"/>
                  </a:cubicBezTo>
                  <a:cubicBezTo>
                    <a:pt x="137" y="99"/>
                    <a:pt x="137" y="99"/>
                    <a:pt x="137" y="98"/>
                  </a:cubicBezTo>
                  <a:cubicBezTo>
                    <a:pt x="136" y="99"/>
                    <a:pt x="136" y="99"/>
                    <a:pt x="136" y="99"/>
                  </a:cubicBezTo>
                  <a:cubicBezTo>
                    <a:pt x="136" y="99"/>
                    <a:pt x="136" y="99"/>
                    <a:pt x="136" y="99"/>
                  </a:cubicBezTo>
                  <a:cubicBezTo>
                    <a:pt x="135" y="99"/>
                    <a:pt x="136" y="99"/>
                    <a:pt x="136" y="100"/>
                  </a:cubicBezTo>
                  <a:cubicBezTo>
                    <a:pt x="136" y="100"/>
                    <a:pt x="136" y="100"/>
                    <a:pt x="136" y="100"/>
                  </a:cubicBezTo>
                  <a:cubicBezTo>
                    <a:pt x="137" y="100"/>
                    <a:pt x="137" y="102"/>
                    <a:pt x="137" y="103"/>
                  </a:cubicBezTo>
                  <a:cubicBezTo>
                    <a:pt x="137" y="103"/>
                    <a:pt x="137" y="103"/>
                    <a:pt x="137" y="103"/>
                  </a:cubicBezTo>
                  <a:cubicBezTo>
                    <a:pt x="138" y="102"/>
                    <a:pt x="138" y="102"/>
                    <a:pt x="138" y="101"/>
                  </a:cubicBezTo>
                  <a:cubicBezTo>
                    <a:pt x="138" y="101"/>
                    <a:pt x="138" y="101"/>
                    <a:pt x="138" y="101"/>
                  </a:cubicBezTo>
                  <a:cubicBezTo>
                    <a:pt x="138" y="101"/>
                    <a:pt x="138" y="101"/>
                    <a:pt x="138" y="101"/>
                  </a:cubicBezTo>
                  <a:cubicBezTo>
                    <a:pt x="138" y="101"/>
                    <a:pt x="138" y="101"/>
                    <a:pt x="138" y="101"/>
                  </a:cubicBezTo>
                  <a:cubicBezTo>
                    <a:pt x="138" y="101"/>
                    <a:pt x="139" y="101"/>
                    <a:pt x="139" y="101"/>
                  </a:cubicBezTo>
                  <a:cubicBezTo>
                    <a:pt x="138" y="100"/>
                    <a:pt x="139" y="99"/>
                    <a:pt x="139" y="99"/>
                  </a:cubicBezTo>
                  <a:cubicBezTo>
                    <a:pt x="139" y="99"/>
                    <a:pt x="139" y="98"/>
                    <a:pt x="139" y="98"/>
                  </a:cubicBezTo>
                  <a:cubicBezTo>
                    <a:pt x="140" y="98"/>
                    <a:pt x="139" y="99"/>
                    <a:pt x="139" y="100"/>
                  </a:cubicBezTo>
                  <a:cubicBezTo>
                    <a:pt x="140" y="99"/>
                    <a:pt x="140" y="98"/>
                    <a:pt x="140" y="96"/>
                  </a:cubicBezTo>
                  <a:cubicBezTo>
                    <a:pt x="141" y="96"/>
                    <a:pt x="141" y="96"/>
                    <a:pt x="141" y="95"/>
                  </a:cubicBezTo>
                  <a:cubicBezTo>
                    <a:pt x="141" y="95"/>
                    <a:pt x="140" y="95"/>
                    <a:pt x="140" y="95"/>
                  </a:cubicBezTo>
                  <a:close/>
                  <a:moveTo>
                    <a:pt x="138" y="100"/>
                  </a:moveTo>
                  <a:cubicBezTo>
                    <a:pt x="138" y="99"/>
                    <a:pt x="138" y="99"/>
                    <a:pt x="138" y="99"/>
                  </a:cubicBezTo>
                  <a:cubicBezTo>
                    <a:pt x="138" y="99"/>
                    <a:pt x="138" y="99"/>
                    <a:pt x="138" y="100"/>
                  </a:cubicBezTo>
                  <a:close/>
                  <a:moveTo>
                    <a:pt x="21" y="101"/>
                  </a:moveTo>
                  <a:cubicBezTo>
                    <a:pt x="20" y="100"/>
                    <a:pt x="21" y="99"/>
                    <a:pt x="19" y="98"/>
                  </a:cubicBezTo>
                  <a:cubicBezTo>
                    <a:pt x="19" y="98"/>
                    <a:pt x="19" y="98"/>
                    <a:pt x="19" y="98"/>
                  </a:cubicBezTo>
                  <a:cubicBezTo>
                    <a:pt x="18" y="98"/>
                    <a:pt x="19" y="96"/>
                    <a:pt x="18" y="96"/>
                  </a:cubicBezTo>
                  <a:cubicBezTo>
                    <a:pt x="19" y="96"/>
                    <a:pt x="19" y="95"/>
                    <a:pt x="19" y="95"/>
                  </a:cubicBezTo>
                  <a:cubicBezTo>
                    <a:pt x="19" y="96"/>
                    <a:pt x="19" y="96"/>
                    <a:pt x="19" y="97"/>
                  </a:cubicBezTo>
                  <a:cubicBezTo>
                    <a:pt x="19" y="97"/>
                    <a:pt x="19" y="97"/>
                    <a:pt x="20" y="97"/>
                  </a:cubicBezTo>
                  <a:cubicBezTo>
                    <a:pt x="19" y="95"/>
                    <a:pt x="19" y="94"/>
                    <a:pt x="19" y="92"/>
                  </a:cubicBezTo>
                  <a:cubicBezTo>
                    <a:pt x="19" y="91"/>
                    <a:pt x="19" y="91"/>
                    <a:pt x="19" y="91"/>
                  </a:cubicBezTo>
                  <a:cubicBezTo>
                    <a:pt x="19" y="90"/>
                    <a:pt x="18" y="90"/>
                    <a:pt x="18" y="90"/>
                  </a:cubicBezTo>
                  <a:cubicBezTo>
                    <a:pt x="18" y="89"/>
                    <a:pt x="19" y="89"/>
                    <a:pt x="19" y="88"/>
                  </a:cubicBezTo>
                  <a:cubicBezTo>
                    <a:pt x="19" y="88"/>
                    <a:pt x="18" y="88"/>
                    <a:pt x="18" y="87"/>
                  </a:cubicBezTo>
                  <a:cubicBezTo>
                    <a:pt x="18" y="88"/>
                    <a:pt x="18" y="88"/>
                    <a:pt x="18" y="88"/>
                  </a:cubicBezTo>
                  <a:cubicBezTo>
                    <a:pt x="18" y="87"/>
                    <a:pt x="17" y="86"/>
                    <a:pt x="18" y="85"/>
                  </a:cubicBezTo>
                  <a:cubicBezTo>
                    <a:pt x="18" y="86"/>
                    <a:pt x="18" y="86"/>
                    <a:pt x="19" y="86"/>
                  </a:cubicBezTo>
                  <a:cubicBezTo>
                    <a:pt x="19" y="85"/>
                    <a:pt x="18" y="84"/>
                    <a:pt x="19" y="83"/>
                  </a:cubicBezTo>
                  <a:cubicBezTo>
                    <a:pt x="18" y="83"/>
                    <a:pt x="18" y="83"/>
                    <a:pt x="18" y="84"/>
                  </a:cubicBezTo>
                  <a:cubicBezTo>
                    <a:pt x="19" y="84"/>
                    <a:pt x="18" y="85"/>
                    <a:pt x="18" y="85"/>
                  </a:cubicBezTo>
                  <a:cubicBezTo>
                    <a:pt x="17" y="84"/>
                    <a:pt x="18" y="81"/>
                    <a:pt x="17" y="81"/>
                  </a:cubicBezTo>
                  <a:cubicBezTo>
                    <a:pt x="17" y="80"/>
                    <a:pt x="17" y="80"/>
                    <a:pt x="17" y="80"/>
                  </a:cubicBezTo>
                  <a:cubicBezTo>
                    <a:pt x="16" y="80"/>
                    <a:pt x="16" y="80"/>
                    <a:pt x="16" y="81"/>
                  </a:cubicBezTo>
                  <a:cubicBezTo>
                    <a:pt x="16" y="81"/>
                    <a:pt x="17" y="81"/>
                    <a:pt x="16" y="81"/>
                  </a:cubicBezTo>
                  <a:cubicBezTo>
                    <a:pt x="16" y="82"/>
                    <a:pt x="16" y="83"/>
                    <a:pt x="16" y="83"/>
                  </a:cubicBezTo>
                  <a:cubicBezTo>
                    <a:pt x="16" y="83"/>
                    <a:pt x="16" y="83"/>
                    <a:pt x="16" y="83"/>
                  </a:cubicBezTo>
                  <a:cubicBezTo>
                    <a:pt x="16" y="82"/>
                    <a:pt x="16" y="82"/>
                    <a:pt x="15" y="81"/>
                  </a:cubicBezTo>
                  <a:cubicBezTo>
                    <a:pt x="15" y="83"/>
                    <a:pt x="15" y="85"/>
                    <a:pt x="15" y="86"/>
                  </a:cubicBezTo>
                  <a:cubicBezTo>
                    <a:pt x="15" y="86"/>
                    <a:pt x="15" y="85"/>
                    <a:pt x="15" y="85"/>
                  </a:cubicBezTo>
                  <a:cubicBezTo>
                    <a:pt x="16" y="85"/>
                    <a:pt x="16" y="85"/>
                    <a:pt x="16" y="85"/>
                  </a:cubicBezTo>
                  <a:cubicBezTo>
                    <a:pt x="16" y="86"/>
                    <a:pt x="16" y="86"/>
                    <a:pt x="16" y="87"/>
                  </a:cubicBezTo>
                  <a:cubicBezTo>
                    <a:pt x="16" y="87"/>
                    <a:pt x="16" y="87"/>
                    <a:pt x="16" y="88"/>
                  </a:cubicBezTo>
                  <a:cubicBezTo>
                    <a:pt x="16" y="88"/>
                    <a:pt x="15" y="87"/>
                    <a:pt x="15" y="87"/>
                  </a:cubicBezTo>
                  <a:cubicBezTo>
                    <a:pt x="15" y="88"/>
                    <a:pt x="15" y="88"/>
                    <a:pt x="15" y="87"/>
                  </a:cubicBezTo>
                  <a:cubicBezTo>
                    <a:pt x="15" y="88"/>
                    <a:pt x="15" y="88"/>
                    <a:pt x="15" y="88"/>
                  </a:cubicBezTo>
                  <a:cubicBezTo>
                    <a:pt x="15" y="88"/>
                    <a:pt x="16" y="88"/>
                    <a:pt x="16" y="88"/>
                  </a:cubicBezTo>
                  <a:cubicBezTo>
                    <a:pt x="16" y="88"/>
                    <a:pt x="16" y="88"/>
                    <a:pt x="16" y="88"/>
                  </a:cubicBezTo>
                  <a:cubicBezTo>
                    <a:pt x="16" y="88"/>
                    <a:pt x="16" y="88"/>
                    <a:pt x="16" y="89"/>
                  </a:cubicBezTo>
                  <a:cubicBezTo>
                    <a:pt x="16" y="89"/>
                    <a:pt x="16" y="89"/>
                    <a:pt x="15" y="89"/>
                  </a:cubicBezTo>
                  <a:cubicBezTo>
                    <a:pt x="15" y="90"/>
                    <a:pt x="15" y="90"/>
                    <a:pt x="16" y="90"/>
                  </a:cubicBezTo>
                  <a:cubicBezTo>
                    <a:pt x="15" y="91"/>
                    <a:pt x="16" y="92"/>
                    <a:pt x="16" y="94"/>
                  </a:cubicBezTo>
                  <a:cubicBezTo>
                    <a:pt x="16" y="94"/>
                    <a:pt x="16" y="93"/>
                    <a:pt x="15" y="94"/>
                  </a:cubicBezTo>
                  <a:cubicBezTo>
                    <a:pt x="16" y="95"/>
                    <a:pt x="16" y="96"/>
                    <a:pt x="16" y="98"/>
                  </a:cubicBezTo>
                  <a:cubicBezTo>
                    <a:pt x="16" y="98"/>
                    <a:pt x="16" y="97"/>
                    <a:pt x="16" y="97"/>
                  </a:cubicBezTo>
                  <a:cubicBezTo>
                    <a:pt x="17" y="97"/>
                    <a:pt x="17" y="99"/>
                    <a:pt x="18" y="99"/>
                  </a:cubicBezTo>
                  <a:cubicBezTo>
                    <a:pt x="18" y="100"/>
                    <a:pt x="18" y="100"/>
                    <a:pt x="19" y="100"/>
                  </a:cubicBezTo>
                  <a:cubicBezTo>
                    <a:pt x="19" y="100"/>
                    <a:pt x="19" y="100"/>
                    <a:pt x="19" y="100"/>
                  </a:cubicBezTo>
                  <a:cubicBezTo>
                    <a:pt x="19" y="101"/>
                    <a:pt x="19" y="102"/>
                    <a:pt x="20" y="102"/>
                  </a:cubicBezTo>
                  <a:cubicBezTo>
                    <a:pt x="20" y="103"/>
                    <a:pt x="20" y="103"/>
                    <a:pt x="20" y="104"/>
                  </a:cubicBezTo>
                  <a:cubicBezTo>
                    <a:pt x="20" y="105"/>
                    <a:pt x="20" y="107"/>
                    <a:pt x="22" y="107"/>
                  </a:cubicBezTo>
                  <a:cubicBezTo>
                    <a:pt x="21" y="105"/>
                    <a:pt x="21" y="104"/>
                    <a:pt x="21" y="101"/>
                  </a:cubicBezTo>
                  <a:close/>
                  <a:moveTo>
                    <a:pt x="137" y="81"/>
                  </a:moveTo>
                  <a:cubicBezTo>
                    <a:pt x="137" y="82"/>
                    <a:pt x="137" y="82"/>
                    <a:pt x="137" y="82"/>
                  </a:cubicBezTo>
                  <a:cubicBezTo>
                    <a:pt x="137" y="82"/>
                    <a:pt x="137" y="81"/>
                    <a:pt x="137" y="81"/>
                  </a:cubicBezTo>
                  <a:close/>
                  <a:moveTo>
                    <a:pt x="12" y="97"/>
                  </a:moveTo>
                  <a:cubicBezTo>
                    <a:pt x="11" y="96"/>
                    <a:pt x="11" y="93"/>
                    <a:pt x="10" y="92"/>
                  </a:cubicBezTo>
                  <a:cubicBezTo>
                    <a:pt x="10" y="94"/>
                    <a:pt x="10" y="96"/>
                    <a:pt x="12" y="97"/>
                  </a:cubicBezTo>
                  <a:cubicBezTo>
                    <a:pt x="12" y="97"/>
                    <a:pt x="12" y="97"/>
                    <a:pt x="12" y="97"/>
                  </a:cubicBezTo>
                  <a:close/>
                  <a:moveTo>
                    <a:pt x="122" y="99"/>
                  </a:moveTo>
                  <a:cubicBezTo>
                    <a:pt x="122" y="98"/>
                    <a:pt x="122" y="97"/>
                    <a:pt x="122" y="96"/>
                  </a:cubicBezTo>
                  <a:cubicBezTo>
                    <a:pt x="122" y="96"/>
                    <a:pt x="121" y="96"/>
                    <a:pt x="121" y="96"/>
                  </a:cubicBezTo>
                  <a:cubicBezTo>
                    <a:pt x="121" y="97"/>
                    <a:pt x="121" y="97"/>
                    <a:pt x="121" y="97"/>
                  </a:cubicBezTo>
                  <a:cubicBezTo>
                    <a:pt x="121" y="97"/>
                    <a:pt x="121" y="97"/>
                    <a:pt x="121" y="97"/>
                  </a:cubicBezTo>
                  <a:cubicBezTo>
                    <a:pt x="122" y="98"/>
                    <a:pt x="122" y="99"/>
                    <a:pt x="121" y="100"/>
                  </a:cubicBezTo>
                  <a:cubicBezTo>
                    <a:pt x="121" y="100"/>
                    <a:pt x="121" y="100"/>
                    <a:pt x="122" y="100"/>
                  </a:cubicBezTo>
                  <a:cubicBezTo>
                    <a:pt x="122" y="100"/>
                    <a:pt x="122" y="99"/>
                    <a:pt x="122" y="99"/>
                  </a:cubicBezTo>
                  <a:close/>
                  <a:moveTo>
                    <a:pt x="20" y="115"/>
                  </a:moveTo>
                  <a:cubicBezTo>
                    <a:pt x="19" y="113"/>
                    <a:pt x="18" y="112"/>
                    <a:pt x="18" y="109"/>
                  </a:cubicBezTo>
                  <a:cubicBezTo>
                    <a:pt x="16" y="108"/>
                    <a:pt x="17" y="106"/>
                    <a:pt x="16" y="105"/>
                  </a:cubicBezTo>
                  <a:cubicBezTo>
                    <a:pt x="16" y="105"/>
                    <a:pt x="16" y="106"/>
                    <a:pt x="16" y="106"/>
                  </a:cubicBezTo>
                  <a:cubicBezTo>
                    <a:pt x="16" y="106"/>
                    <a:pt x="16" y="105"/>
                    <a:pt x="16" y="105"/>
                  </a:cubicBezTo>
                  <a:cubicBezTo>
                    <a:pt x="16" y="104"/>
                    <a:pt x="15" y="104"/>
                    <a:pt x="15" y="103"/>
                  </a:cubicBezTo>
                  <a:cubicBezTo>
                    <a:pt x="15" y="104"/>
                    <a:pt x="16" y="104"/>
                    <a:pt x="16" y="104"/>
                  </a:cubicBezTo>
                  <a:cubicBezTo>
                    <a:pt x="16" y="103"/>
                    <a:pt x="16" y="103"/>
                    <a:pt x="15" y="102"/>
                  </a:cubicBezTo>
                  <a:cubicBezTo>
                    <a:pt x="15" y="102"/>
                    <a:pt x="16" y="102"/>
                    <a:pt x="16" y="101"/>
                  </a:cubicBezTo>
                  <a:cubicBezTo>
                    <a:pt x="16" y="101"/>
                    <a:pt x="15" y="101"/>
                    <a:pt x="15" y="100"/>
                  </a:cubicBezTo>
                  <a:cubicBezTo>
                    <a:pt x="15" y="100"/>
                    <a:pt x="14" y="100"/>
                    <a:pt x="14" y="100"/>
                  </a:cubicBezTo>
                  <a:cubicBezTo>
                    <a:pt x="14" y="99"/>
                    <a:pt x="14" y="99"/>
                    <a:pt x="14" y="99"/>
                  </a:cubicBezTo>
                  <a:cubicBezTo>
                    <a:pt x="14" y="99"/>
                    <a:pt x="13" y="98"/>
                    <a:pt x="13" y="98"/>
                  </a:cubicBezTo>
                  <a:cubicBezTo>
                    <a:pt x="13" y="99"/>
                    <a:pt x="13" y="100"/>
                    <a:pt x="13" y="101"/>
                  </a:cubicBezTo>
                  <a:cubicBezTo>
                    <a:pt x="14" y="102"/>
                    <a:pt x="14" y="102"/>
                    <a:pt x="14" y="103"/>
                  </a:cubicBezTo>
                  <a:cubicBezTo>
                    <a:pt x="13" y="102"/>
                    <a:pt x="13" y="100"/>
                    <a:pt x="12" y="100"/>
                  </a:cubicBezTo>
                  <a:cubicBezTo>
                    <a:pt x="13" y="103"/>
                    <a:pt x="14" y="106"/>
                    <a:pt x="15" y="108"/>
                  </a:cubicBezTo>
                  <a:cubicBezTo>
                    <a:pt x="15" y="108"/>
                    <a:pt x="15" y="108"/>
                    <a:pt x="15" y="108"/>
                  </a:cubicBezTo>
                  <a:cubicBezTo>
                    <a:pt x="15" y="109"/>
                    <a:pt x="16" y="109"/>
                    <a:pt x="15" y="110"/>
                  </a:cubicBezTo>
                  <a:cubicBezTo>
                    <a:pt x="16" y="110"/>
                    <a:pt x="16" y="110"/>
                    <a:pt x="16" y="111"/>
                  </a:cubicBezTo>
                  <a:cubicBezTo>
                    <a:pt x="17" y="113"/>
                    <a:pt x="19" y="114"/>
                    <a:pt x="19" y="117"/>
                  </a:cubicBezTo>
                  <a:cubicBezTo>
                    <a:pt x="20" y="116"/>
                    <a:pt x="20" y="117"/>
                    <a:pt x="20" y="117"/>
                  </a:cubicBezTo>
                  <a:cubicBezTo>
                    <a:pt x="20" y="116"/>
                    <a:pt x="19" y="115"/>
                    <a:pt x="20" y="115"/>
                  </a:cubicBezTo>
                  <a:close/>
                  <a:moveTo>
                    <a:pt x="15" y="105"/>
                  </a:moveTo>
                  <a:cubicBezTo>
                    <a:pt x="15" y="105"/>
                    <a:pt x="14" y="104"/>
                    <a:pt x="14" y="104"/>
                  </a:cubicBezTo>
                  <a:cubicBezTo>
                    <a:pt x="14" y="104"/>
                    <a:pt x="15" y="104"/>
                    <a:pt x="15" y="104"/>
                  </a:cubicBezTo>
                  <a:cubicBezTo>
                    <a:pt x="15" y="104"/>
                    <a:pt x="15" y="104"/>
                    <a:pt x="15" y="105"/>
                  </a:cubicBezTo>
                  <a:close/>
                  <a:moveTo>
                    <a:pt x="67" y="104"/>
                  </a:moveTo>
                  <a:cubicBezTo>
                    <a:pt x="65" y="104"/>
                    <a:pt x="64" y="104"/>
                    <a:pt x="63" y="104"/>
                  </a:cubicBezTo>
                  <a:cubicBezTo>
                    <a:pt x="63" y="104"/>
                    <a:pt x="62" y="104"/>
                    <a:pt x="62" y="104"/>
                  </a:cubicBezTo>
                  <a:cubicBezTo>
                    <a:pt x="63" y="105"/>
                    <a:pt x="64" y="104"/>
                    <a:pt x="64" y="105"/>
                  </a:cubicBezTo>
                  <a:cubicBezTo>
                    <a:pt x="64" y="105"/>
                    <a:pt x="64" y="104"/>
                    <a:pt x="64" y="105"/>
                  </a:cubicBezTo>
                  <a:cubicBezTo>
                    <a:pt x="65" y="105"/>
                    <a:pt x="66" y="105"/>
                    <a:pt x="68" y="105"/>
                  </a:cubicBezTo>
                  <a:cubicBezTo>
                    <a:pt x="68" y="105"/>
                    <a:pt x="67" y="105"/>
                    <a:pt x="67" y="104"/>
                  </a:cubicBezTo>
                  <a:close/>
                  <a:moveTo>
                    <a:pt x="18" y="108"/>
                  </a:moveTo>
                  <a:cubicBezTo>
                    <a:pt x="19" y="107"/>
                    <a:pt x="18" y="107"/>
                    <a:pt x="18" y="106"/>
                  </a:cubicBezTo>
                  <a:cubicBezTo>
                    <a:pt x="18" y="107"/>
                    <a:pt x="18" y="108"/>
                    <a:pt x="18" y="108"/>
                  </a:cubicBezTo>
                  <a:close/>
                  <a:moveTo>
                    <a:pt x="28" y="135"/>
                  </a:moveTo>
                  <a:cubicBezTo>
                    <a:pt x="28" y="134"/>
                    <a:pt x="28" y="134"/>
                    <a:pt x="28" y="133"/>
                  </a:cubicBezTo>
                  <a:cubicBezTo>
                    <a:pt x="27" y="133"/>
                    <a:pt x="27" y="132"/>
                    <a:pt x="26" y="131"/>
                  </a:cubicBezTo>
                  <a:cubicBezTo>
                    <a:pt x="25" y="131"/>
                    <a:pt x="25" y="131"/>
                    <a:pt x="24" y="130"/>
                  </a:cubicBezTo>
                  <a:cubicBezTo>
                    <a:pt x="24" y="129"/>
                    <a:pt x="24" y="129"/>
                    <a:pt x="24" y="129"/>
                  </a:cubicBezTo>
                  <a:cubicBezTo>
                    <a:pt x="24" y="129"/>
                    <a:pt x="24" y="129"/>
                    <a:pt x="24" y="129"/>
                  </a:cubicBezTo>
                  <a:cubicBezTo>
                    <a:pt x="24" y="128"/>
                    <a:pt x="24" y="128"/>
                    <a:pt x="23" y="128"/>
                  </a:cubicBezTo>
                  <a:cubicBezTo>
                    <a:pt x="23" y="128"/>
                    <a:pt x="23" y="128"/>
                    <a:pt x="23" y="128"/>
                  </a:cubicBezTo>
                  <a:cubicBezTo>
                    <a:pt x="23" y="128"/>
                    <a:pt x="22" y="127"/>
                    <a:pt x="22" y="127"/>
                  </a:cubicBezTo>
                  <a:cubicBezTo>
                    <a:pt x="23" y="127"/>
                    <a:pt x="23" y="127"/>
                    <a:pt x="23" y="127"/>
                  </a:cubicBezTo>
                  <a:cubicBezTo>
                    <a:pt x="23" y="127"/>
                    <a:pt x="23" y="126"/>
                    <a:pt x="23" y="126"/>
                  </a:cubicBezTo>
                  <a:cubicBezTo>
                    <a:pt x="24" y="127"/>
                    <a:pt x="25" y="127"/>
                    <a:pt x="25" y="127"/>
                  </a:cubicBezTo>
                  <a:cubicBezTo>
                    <a:pt x="25" y="126"/>
                    <a:pt x="25" y="125"/>
                    <a:pt x="25" y="125"/>
                  </a:cubicBezTo>
                  <a:cubicBezTo>
                    <a:pt x="23" y="124"/>
                    <a:pt x="23" y="122"/>
                    <a:pt x="21" y="121"/>
                  </a:cubicBezTo>
                  <a:cubicBezTo>
                    <a:pt x="21" y="120"/>
                    <a:pt x="21" y="120"/>
                    <a:pt x="20" y="120"/>
                  </a:cubicBezTo>
                  <a:cubicBezTo>
                    <a:pt x="20" y="120"/>
                    <a:pt x="20" y="120"/>
                    <a:pt x="19" y="120"/>
                  </a:cubicBezTo>
                  <a:cubicBezTo>
                    <a:pt x="20" y="121"/>
                    <a:pt x="21" y="122"/>
                    <a:pt x="21" y="123"/>
                  </a:cubicBezTo>
                  <a:cubicBezTo>
                    <a:pt x="20" y="122"/>
                    <a:pt x="19" y="121"/>
                    <a:pt x="18" y="119"/>
                  </a:cubicBezTo>
                  <a:cubicBezTo>
                    <a:pt x="18" y="119"/>
                    <a:pt x="18" y="119"/>
                    <a:pt x="18" y="119"/>
                  </a:cubicBezTo>
                  <a:cubicBezTo>
                    <a:pt x="18" y="117"/>
                    <a:pt x="18" y="117"/>
                    <a:pt x="17" y="116"/>
                  </a:cubicBezTo>
                  <a:cubicBezTo>
                    <a:pt x="17" y="115"/>
                    <a:pt x="16" y="114"/>
                    <a:pt x="16" y="114"/>
                  </a:cubicBezTo>
                  <a:cubicBezTo>
                    <a:pt x="16" y="113"/>
                    <a:pt x="16" y="113"/>
                    <a:pt x="16" y="113"/>
                  </a:cubicBezTo>
                  <a:cubicBezTo>
                    <a:pt x="16" y="112"/>
                    <a:pt x="15" y="112"/>
                    <a:pt x="15" y="111"/>
                  </a:cubicBezTo>
                  <a:cubicBezTo>
                    <a:pt x="15" y="111"/>
                    <a:pt x="15" y="112"/>
                    <a:pt x="15" y="112"/>
                  </a:cubicBezTo>
                  <a:cubicBezTo>
                    <a:pt x="14" y="112"/>
                    <a:pt x="14" y="111"/>
                    <a:pt x="14" y="111"/>
                  </a:cubicBezTo>
                  <a:cubicBezTo>
                    <a:pt x="14" y="111"/>
                    <a:pt x="14" y="110"/>
                    <a:pt x="13" y="111"/>
                  </a:cubicBezTo>
                  <a:cubicBezTo>
                    <a:pt x="13" y="111"/>
                    <a:pt x="14" y="112"/>
                    <a:pt x="14" y="112"/>
                  </a:cubicBezTo>
                  <a:cubicBezTo>
                    <a:pt x="12" y="111"/>
                    <a:pt x="12" y="109"/>
                    <a:pt x="10" y="108"/>
                  </a:cubicBezTo>
                  <a:cubicBezTo>
                    <a:pt x="10" y="109"/>
                    <a:pt x="11" y="109"/>
                    <a:pt x="11" y="110"/>
                  </a:cubicBezTo>
                  <a:cubicBezTo>
                    <a:pt x="11" y="111"/>
                    <a:pt x="11" y="112"/>
                    <a:pt x="12" y="112"/>
                  </a:cubicBezTo>
                  <a:cubicBezTo>
                    <a:pt x="12" y="112"/>
                    <a:pt x="12" y="112"/>
                    <a:pt x="12" y="113"/>
                  </a:cubicBezTo>
                  <a:cubicBezTo>
                    <a:pt x="13" y="113"/>
                    <a:pt x="12" y="114"/>
                    <a:pt x="13" y="115"/>
                  </a:cubicBezTo>
                  <a:cubicBezTo>
                    <a:pt x="12" y="115"/>
                    <a:pt x="12" y="114"/>
                    <a:pt x="12" y="115"/>
                  </a:cubicBezTo>
                  <a:cubicBezTo>
                    <a:pt x="13" y="115"/>
                    <a:pt x="14" y="116"/>
                    <a:pt x="15" y="118"/>
                  </a:cubicBezTo>
                  <a:cubicBezTo>
                    <a:pt x="15" y="118"/>
                    <a:pt x="15" y="118"/>
                    <a:pt x="15" y="118"/>
                  </a:cubicBezTo>
                  <a:cubicBezTo>
                    <a:pt x="15" y="119"/>
                    <a:pt x="16" y="119"/>
                    <a:pt x="16" y="120"/>
                  </a:cubicBezTo>
                  <a:cubicBezTo>
                    <a:pt x="17" y="121"/>
                    <a:pt x="18" y="123"/>
                    <a:pt x="18" y="124"/>
                  </a:cubicBezTo>
                  <a:cubicBezTo>
                    <a:pt x="19" y="125"/>
                    <a:pt x="19" y="125"/>
                    <a:pt x="19" y="125"/>
                  </a:cubicBezTo>
                  <a:cubicBezTo>
                    <a:pt x="20" y="126"/>
                    <a:pt x="19" y="126"/>
                    <a:pt x="20" y="127"/>
                  </a:cubicBezTo>
                  <a:cubicBezTo>
                    <a:pt x="21" y="127"/>
                    <a:pt x="21" y="127"/>
                    <a:pt x="22" y="127"/>
                  </a:cubicBezTo>
                  <a:cubicBezTo>
                    <a:pt x="22" y="127"/>
                    <a:pt x="22" y="128"/>
                    <a:pt x="21" y="128"/>
                  </a:cubicBezTo>
                  <a:cubicBezTo>
                    <a:pt x="22" y="128"/>
                    <a:pt x="22" y="129"/>
                    <a:pt x="23" y="129"/>
                  </a:cubicBezTo>
                  <a:cubicBezTo>
                    <a:pt x="23" y="129"/>
                    <a:pt x="23" y="130"/>
                    <a:pt x="23" y="130"/>
                  </a:cubicBezTo>
                  <a:cubicBezTo>
                    <a:pt x="23" y="130"/>
                    <a:pt x="23" y="129"/>
                    <a:pt x="23" y="129"/>
                  </a:cubicBezTo>
                  <a:cubicBezTo>
                    <a:pt x="22" y="129"/>
                    <a:pt x="21" y="127"/>
                    <a:pt x="20" y="127"/>
                  </a:cubicBezTo>
                  <a:cubicBezTo>
                    <a:pt x="20" y="127"/>
                    <a:pt x="20" y="126"/>
                    <a:pt x="19" y="126"/>
                  </a:cubicBezTo>
                  <a:cubicBezTo>
                    <a:pt x="19" y="126"/>
                    <a:pt x="19" y="126"/>
                    <a:pt x="19" y="126"/>
                  </a:cubicBezTo>
                  <a:cubicBezTo>
                    <a:pt x="19" y="126"/>
                    <a:pt x="19" y="126"/>
                    <a:pt x="19" y="126"/>
                  </a:cubicBezTo>
                  <a:cubicBezTo>
                    <a:pt x="18" y="124"/>
                    <a:pt x="17" y="123"/>
                    <a:pt x="15" y="121"/>
                  </a:cubicBezTo>
                  <a:cubicBezTo>
                    <a:pt x="15" y="122"/>
                    <a:pt x="15" y="122"/>
                    <a:pt x="15" y="122"/>
                  </a:cubicBezTo>
                  <a:cubicBezTo>
                    <a:pt x="15" y="122"/>
                    <a:pt x="15" y="122"/>
                    <a:pt x="15" y="122"/>
                  </a:cubicBezTo>
                  <a:cubicBezTo>
                    <a:pt x="15" y="122"/>
                    <a:pt x="15" y="123"/>
                    <a:pt x="15" y="123"/>
                  </a:cubicBezTo>
                  <a:cubicBezTo>
                    <a:pt x="15" y="123"/>
                    <a:pt x="15" y="125"/>
                    <a:pt x="16" y="124"/>
                  </a:cubicBezTo>
                  <a:cubicBezTo>
                    <a:pt x="16" y="124"/>
                    <a:pt x="16" y="124"/>
                    <a:pt x="16" y="125"/>
                  </a:cubicBezTo>
                  <a:cubicBezTo>
                    <a:pt x="16" y="125"/>
                    <a:pt x="16" y="125"/>
                    <a:pt x="16" y="126"/>
                  </a:cubicBezTo>
                  <a:cubicBezTo>
                    <a:pt x="15" y="125"/>
                    <a:pt x="15" y="124"/>
                    <a:pt x="14" y="124"/>
                  </a:cubicBezTo>
                  <a:cubicBezTo>
                    <a:pt x="15" y="125"/>
                    <a:pt x="16" y="126"/>
                    <a:pt x="16" y="127"/>
                  </a:cubicBezTo>
                  <a:cubicBezTo>
                    <a:pt x="16" y="127"/>
                    <a:pt x="16" y="127"/>
                    <a:pt x="17" y="127"/>
                  </a:cubicBezTo>
                  <a:cubicBezTo>
                    <a:pt x="17" y="127"/>
                    <a:pt x="16" y="126"/>
                    <a:pt x="16" y="126"/>
                  </a:cubicBezTo>
                  <a:cubicBezTo>
                    <a:pt x="17" y="126"/>
                    <a:pt x="17" y="126"/>
                    <a:pt x="17" y="126"/>
                  </a:cubicBezTo>
                  <a:cubicBezTo>
                    <a:pt x="17" y="128"/>
                    <a:pt x="18" y="128"/>
                    <a:pt x="19" y="129"/>
                  </a:cubicBezTo>
                  <a:cubicBezTo>
                    <a:pt x="19" y="127"/>
                    <a:pt x="17" y="127"/>
                    <a:pt x="17" y="126"/>
                  </a:cubicBezTo>
                  <a:cubicBezTo>
                    <a:pt x="19" y="127"/>
                    <a:pt x="20" y="129"/>
                    <a:pt x="21" y="129"/>
                  </a:cubicBezTo>
                  <a:cubicBezTo>
                    <a:pt x="21" y="129"/>
                    <a:pt x="20" y="128"/>
                    <a:pt x="20" y="128"/>
                  </a:cubicBezTo>
                  <a:cubicBezTo>
                    <a:pt x="21" y="128"/>
                    <a:pt x="22" y="129"/>
                    <a:pt x="23" y="130"/>
                  </a:cubicBezTo>
                  <a:cubicBezTo>
                    <a:pt x="23" y="130"/>
                    <a:pt x="23" y="130"/>
                    <a:pt x="23" y="130"/>
                  </a:cubicBezTo>
                  <a:cubicBezTo>
                    <a:pt x="23" y="130"/>
                    <a:pt x="23" y="130"/>
                    <a:pt x="23" y="130"/>
                  </a:cubicBezTo>
                  <a:cubicBezTo>
                    <a:pt x="23" y="130"/>
                    <a:pt x="24" y="130"/>
                    <a:pt x="24" y="130"/>
                  </a:cubicBezTo>
                  <a:cubicBezTo>
                    <a:pt x="24" y="131"/>
                    <a:pt x="24" y="131"/>
                    <a:pt x="25" y="132"/>
                  </a:cubicBezTo>
                  <a:cubicBezTo>
                    <a:pt x="26" y="132"/>
                    <a:pt x="26" y="133"/>
                    <a:pt x="26" y="133"/>
                  </a:cubicBezTo>
                  <a:cubicBezTo>
                    <a:pt x="27" y="134"/>
                    <a:pt x="27" y="135"/>
                    <a:pt x="28" y="135"/>
                  </a:cubicBezTo>
                  <a:close/>
                  <a:moveTo>
                    <a:pt x="80" y="112"/>
                  </a:moveTo>
                  <a:cubicBezTo>
                    <a:pt x="81" y="112"/>
                    <a:pt x="81" y="112"/>
                    <a:pt x="82" y="112"/>
                  </a:cubicBezTo>
                  <a:cubicBezTo>
                    <a:pt x="82" y="113"/>
                    <a:pt x="81" y="113"/>
                    <a:pt x="80" y="113"/>
                  </a:cubicBezTo>
                  <a:cubicBezTo>
                    <a:pt x="81" y="113"/>
                    <a:pt x="81" y="113"/>
                    <a:pt x="82" y="113"/>
                  </a:cubicBezTo>
                  <a:cubicBezTo>
                    <a:pt x="82" y="113"/>
                    <a:pt x="82" y="112"/>
                    <a:pt x="82" y="112"/>
                  </a:cubicBezTo>
                  <a:cubicBezTo>
                    <a:pt x="82" y="113"/>
                    <a:pt x="82" y="113"/>
                    <a:pt x="82" y="113"/>
                  </a:cubicBezTo>
                  <a:cubicBezTo>
                    <a:pt x="82" y="113"/>
                    <a:pt x="82" y="113"/>
                    <a:pt x="82" y="113"/>
                  </a:cubicBezTo>
                  <a:cubicBezTo>
                    <a:pt x="83" y="112"/>
                    <a:pt x="82" y="112"/>
                    <a:pt x="82" y="111"/>
                  </a:cubicBezTo>
                  <a:cubicBezTo>
                    <a:pt x="81" y="111"/>
                    <a:pt x="81" y="111"/>
                    <a:pt x="80" y="112"/>
                  </a:cubicBezTo>
                  <a:close/>
                  <a:moveTo>
                    <a:pt x="31" y="131"/>
                  </a:moveTo>
                  <a:cubicBezTo>
                    <a:pt x="31" y="130"/>
                    <a:pt x="30" y="130"/>
                    <a:pt x="30" y="129"/>
                  </a:cubicBezTo>
                  <a:cubicBezTo>
                    <a:pt x="31" y="130"/>
                    <a:pt x="32" y="131"/>
                    <a:pt x="32" y="131"/>
                  </a:cubicBezTo>
                  <a:cubicBezTo>
                    <a:pt x="33" y="131"/>
                    <a:pt x="32" y="130"/>
                    <a:pt x="33" y="130"/>
                  </a:cubicBezTo>
                  <a:cubicBezTo>
                    <a:pt x="33" y="130"/>
                    <a:pt x="34" y="131"/>
                    <a:pt x="34" y="131"/>
                  </a:cubicBezTo>
                  <a:cubicBezTo>
                    <a:pt x="35" y="132"/>
                    <a:pt x="35" y="133"/>
                    <a:pt x="36" y="133"/>
                  </a:cubicBezTo>
                  <a:cubicBezTo>
                    <a:pt x="37" y="133"/>
                    <a:pt x="37" y="134"/>
                    <a:pt x="37" y="134"/>
                  </a:cubicBezTo>
                  <a:cubicBezTo>
                    <a:pt x="37" y="134"/>
                    <a:pt x="37" y="134"/>
                    <a:pt x="37" y="134"/>
                  </a:cubicBezTo>
                  <a:cubicBezTo>
                    <a:pt x="38" y="134"/>
                    <a:pt x="38" y="135"/>
                    <a:pt x="38" y="135"/>
                  </a:cubicBezTo>
                  <a:cubicBezTo>
                    <a:pt x="38" y="135"/>
                    <a:pt x="39" y="136"/>
                    <a:pt x="40" y="136"/>
                  </a:cubicBezTo>
                  <a:cubicBezTo>
                    <a:pt x="41" y="136"/>
                    <a:pt x="41" y="137"/>
                    <a:pt x="42" y="137"/>
                  </a:cubicBezTo>
                  <a:cubicBezTo>
                    <a:pt x="43" y="137"/>
                    <a:pt x="43" y="137"/>
                    <a:pt x="43" y="138"/>
                  </a:cubicBezTo>
                  <a:cubicBezTo>
                    <a:pt x="44" y="138"/>
                    <a:pt x="44" y="138"/>
                    <a:pt x="44" y="138"/>
                  </a:cubicBezTo>
                  <a:cubicBezTo>
                    <a:pt x="44" y="138"/>
                    <a:pt x="46" y="139"/>
                    <a:pt x="46" y="139"/>
                  </a:cubicBezTo>
                  <a:cubicBezTo>
                    <a:pt x="47" y="140"/>
                    <a:pt x="47" y="140"/>
                    <a:pt x="47" y="140"/>
                  </a:cubicBezTo>
                  <a:cubicBezTo>
                    <a:pt x="48" y="140"/>
                    <a:pt x="50" y="140"/>
                    <a:pt x="50" y="141"/>
                  </a:cubicBezTo>
                  <a:cubicBezTo>
                    <a:pt x="49" y="142"/>
                    <a:pt x="48" y="141"/>
                    <a:pt x="47" y="141"/>
                  </a:cubicBezTo>
                  <a:cubicBezTo>
                    <a:pt x="47" y="141"/>
                    <a:pt x="48" y="142"/>
                    <a:pt x="48" y="142"/>
                  </a:cubicBezTo>
                  <a:cubicBezTo>
                    <a:pt x="48" y="142"/>
                    <a:pt x="48" y="143"/>
                    <a:pt x="49" y="142"/>
                  </a:cubicBezTo>
                  <a:cubicBezTo>
                    <a:pt x="49" y="143"/>
                    <a:pt x="49" y="143"/>
                    <a:pt x="49" y="143"/>
                  </a:cubicBezTo>
                  <a:cubicBezTo>
                    <a:pt x="48" y="143"/>
                    <a:pt x="49" y="145"/>
                    <a:pt x="50" y="144"/>
                  </a:cubicBezTo>
                  <a:cubicBezTo>
                    <a:pt x="50" y="145"/>
                    <a:pt x="50" y="145"/>
                    <a:pt x="50" y="145"/>
                  </a:cubicBezTo>
                  <a:cubicBezTo>
                    <a:pt x="50" y="146"/>
                    <a:pt x="50" y="145"/>
                    <a:pt x="50" y="146"/>
                  </a:cubicBezTo>
                  <a:cubicBezTo>
                    <a:pt x="50" y="146"/>
                    <a:pt x="50" y="146"/>
                    <a:pt x="50" y="146"/>
                  </a:cubicBezTo>
                  <a:cubicBezTo>
                    <a:pt x="50" y="145"/>
                    <a:pt x="50" y="145"/>
                    <a:pt x="50" y="145"/>
                  </a:cubicBezTo>
                  <a:cubicBezTo>
                    <a:pt x="51" y="145"/>
                    <a:pt x="52" y="146"/>
                    <a:pt x="52" y="145"/>
                  </a:cubicBezTo>
                  <a:cubicBezTo>
                    <a:pt x="53" y="145"/>
                    <a:pt x="52" y="145"/>
                    <a:pt x="52" y="146"/>
                  </a:cubicBezTo>
                  <a:cubicBezTo>
                    <a:pt x="53" y="146"/>
                    <a:pt x="54" y="146"/>
                    <a:pt x="54" y="147"/>
                  </a:cubicBezTo>
                  <a:cubicBezTo>
                    <a:pt x="55" y="147"/>
                    <a:pt x="56" y="147"/>
                    <a:pt x="57" y="147"/>
                  </a:cubicBezTo>
                  <a:cubicBezTo>
                    <a:pt x="57" y="147"/>
                    <a:pt x="56" y="147"/>
                    <a:pt x="56" y="147"/>
                  </a:cubicBezTo>
                  <a:cubicBezTo>
                    <a:pt x="56" y="148"/>
                    <a:pt x="57" y="147"/>
                    <a:pt x="57" y="148"/>
                  </a:cubicBezTo>
                  <a:cubicBezTo>
                    <a:pt x="58" y="147"/>
                    <a:pt x="58" y="146"/>
                    <a:pt x="59" y="146"/>
                  </a:cubicBezTo>
                  <a:cubicBezTo>
                    <a:pt x="59" y="146"/>
                    <a:pt x="58" y="146"/>
                    <a:pt x="58" y="145"/>
                  </a:cubicBezTo>
                  <a:cubicBezTo>
                    <a:pt x="58" y="145"/>
                    <a:pt x="58" y="146"/>
                    <a:pt x="59" y="146"/>
                  </a:cubicBezTo>
                  <a:cubicBezTo>
                    <a:pt x="59" y="146"/>
                    <a:pt x="60" y="145"/>
                    <a:pt x="61" y="146"/>
                  </a:cubicBezTo>
                  <a:cubicBezTo>
                    <a:pt x="62" y="146"/>
                    <a:pt x="64" y="147"/>
                    <a:pt x="66" y="147"/>
                  </a:cubicBezTo>
                  <a:cubicBezTo>
                    <a:pt x="66" y="148"/>
                    <a:pt x="67" y="148"/>
                    <a:pt x="66" y="148"/>
                  </a:cubicBezTo>
                  <a:cubicBezTo>
                    <a:pt x="67" y="148"/>
                    <a:pt x="67" y="149"/>
                    <a:pt x="67" y="149"/>
                  </a:cubicBezTo>
                  <a:cubicBezTo>
                    <a:pt x="65" y="148"/>
                    <a:pt x="63" y="149"/>
                    <a:pt x="61" y="149"/>
                  </a:cubicBezTo>
                  <a:cubicBezTo>
                    <a:pt x="61" y="149"/>
                    <a:pt x="59" y="149"/>
                    <a:pt x="58" y="149"/>
                  </a:cubicBezTo>
                  <a:cubicBezTo>
                    <a:pt x="59" y="149"/>
                    <a:pt x="58" y="149"/>
                    <a:pt x="58" y="149"/>
                  </a:cubicBezTo>
                  <a:cubicBezTo>
                    <a:pt x="60" y="150"/>
                    <a:pt x="62" y="150"/>
                    <a:pt x="64" y="150"/>
                  </a:cubicBezTo>
                  <a:cubicBezTo>
                    <a:pt x="65" y="151"/>
                    <a:pt x="69" y="151"/>
                    <a:pt x="70" y="151"/>
                  </a:cubicBezTo>
                  <a:cubicBezTo>
                    <a:pt x="71" y="151"/>
                    <a:pt x="72" y="151"/>
                    <a:pt x="72" y="151"/>
                  </a:cubicBezTo>
                  <a:cubicBezTo>
                    <a:pt x="72" y="150"/>
                    <a:pt x="72" y="150"/>
                    <a:pt x="73" y="150"/>
                  </a:cubicBezTo>
                  <a:cubicBezTo>
                    <a:pt x="74" y="150"/>
                    <a:pt x="74" y="150"/>
                    <a:pt x="75" y="150"/>
                  </a:cubicBezTo>
                  <a:cubicBezTo>
                    <a:pt x="75" y="151"/>
                    <a:pt x="75" y="150"/>
                    <a:pt x="74" y="151"/>
                  </a:cubicBezTo>
                  <a:cubicBezTo>
                    <a:pt x="75" y="151"/>
                    <a:pt x="75" y="151"/>
                    <a:pt x="75" y="151"/>
                  </a:cubicBezTo>
                  <a:cubicBezTo>
                    <a:pt x="76" y="152"/>
                    <a:pt x="77" y="151"/>
                    <a:pt x="77" y="152"/>
                  </a:cubicBezTo>
                  <a:cubicBezTo>
                    <a:pt x="77" y="152"/>
                    <a:pt x="76" y="152"/>
                    <a:pt x="75" y="153"/>
                  </a:cubicBezTo>
                  <a:cubicBezTo>
                    <a:pt x="74" y="153"/>
                    <a:pt x="74" y="153"/>
                    <a:pt x="74" y="153"/>
                  </a:cubicBezTo>
                  <a:cubicBezTo>
                    <a:pt x="73" y="152"/>
                    <a:pt x="69" y="152"/>
                    <a:pt x="69" y="153"/>
                  </a:cubicBezTo>
                  <a:cubicBezTo>
                    <a:pt x="69" y="153"/>
                    <a:pt x="69" y="153"/>
                    <a:pt x="69" y="154"/>
                  </a:cubicBezTo>
                  <a:cubicBezTo>
                    <a:pt x="69" y="154"/>
                    <a:pt x="68" y="154"/>
                    <a:pt x="68" y="154"/>
                  </a:cubicBezTo>
                  <a:cubicBezTo>
                    <a:pt x="68" y="154"/>
                    <a:pt x="69" y="154"/>
                    <a:pt x="69" y="154"/>
                  </a:cubicBezTo>
                  <a:cubicBezTo>
                    <a:pt x="69" y="154"/>
                    <a:pt x="69" y="154"/>
                    <a:pt x="69" y="155"/>
                  </a:cubicBezTo>
                  <a:cubicBezTo>
                    <a:pt x="68" y="154"/>
                    <a:pt x="67" y="154"/>
                    <a:pt x="66" y="154"/>
                  </a:cubicBezTo>
                  <a:cubicBezTo>
                    <a:pt x="65" y="154"/>
                    <a:pt x="65" y="153"/>
                    <a:pt x="65" y="154"/>
                  </a:cubicBezTo>
                  <a:cubicBezTo>
                    <a:pt x="65" y="154"/>
                    <a:pt x="65" y="154"/>
                    <a:pt x="65" y="155"/>
                  </a:cubicBezTo>
                  <a:cubicBezTo>
                    <a:pt x="66" y="155"/>
                    <a:pt x="69" y="155"/>
                    <a:pt x="71" y="155"/>
                  </a:cubicBezTo>
                  <a:cubicBezTo>
                    <a:pt x="71" y="155"/>
                    <a:pt x="71" y="155"/>
                    <a:pt x="71" y="155"/>
                  </a:cubicBezTo>
                  <a:cubicBezTo>
                    <a:pt x="73" y="155"/>
                    <a:pt x="74" y="156"/>
                    <a:pt x="75" y="155"/>
                  </a:cubicBezTo>
                  <a:cubicBezTo>
                    <a:pt x="75" y="154"/>
                    <a:pt x="74" y="154"/>
                    <a:pt x="73" y="154"/>
                  </a:cubicBezTo>
                  <a:cubicBezTo>
                    <a:pt x="74" y="154"/>
                    <a:pt x="76" y="153"/>
                    <a:pt x="77" y="154"/>
                  </a:cubicBezTo>
                  <a:cubicBezTo>
                    <a:pt x="78" y="154"/>
                    <a:pt x="79" y="154"/>
                    <a:pt x="80" y="154"/>
                  </a:cubicBezTo>
                  <a:cubicBezTo>
                    <a:pt x="82" y="154"/>
                    <a:pt x="83" y="154"/>
                    <a:pt x="84" y="153"/>
                  </a:cubicBezTo>
                  <a:cubicBezTo>
                    <a:pt x="85" y="153"/>
                    <a:pt x="85" y="152"/>
                    <a:pt x="85" y="151"/>
                  </a:cubicBezTo>
                  <a:cubicBezTo>
                    <a:pt x="86" y="151"/>
                    <a:pt x="87" y="150"/>
                    <a:pt x="88" y="150"/>
                  </a:cubicBezTo>
                  <a:cubicBezTo>
                    <a:pt x="89" y="150"/>
                    <a:pt x="90" y="150"/>
                    <a:pt x="91" y="150"/>
                  </a:cubicBezTo>
                  <a:cubicBezTo>
                    <a:pt x="91" y="150"/>
                    <a:pt x="92" y="150"/>
                    <a:pt x="93" y="150"/>
                  </a:cubicBezTo>
                  <a:cubicBezTo>
                    <a:pt x="93" y="149"/>
                    <a:pt x="93" y="149"/>
                    <a:pt x="93" y="149"/>
                  </a:cubicBezTo>
                  <a:cubicBezTo>
                    <a:pt x="92" y="149"/>
                    <a:pt x="90" y="150"/>
                    <a:pt x="90" y="149"/>
                  </a:cubicBezTo>
                  <a:cubicBezTo>
                    <a:pt x="88" y="150"/>
                    <a:pt x="86" y="151"/>
                    <a:pt x="84" y="151"/>
                  </a:cubicBezTo>
                  <a:cubicBezTo>
                    <a:pt x="84" y="152"/>
                    <a:pt x="82" y="152"/>
                    <a:pt x="81" y="152"/>
                  </a:cubicBezTo>
                  <a:cubicBezTo>
                    <a:pt x="82" y="151"/>
                    <a:pt x="81" y="151"/>
                    <a:pt x="81" y="151"/>
                  </a:cubicBezTo>
                  <a:cubicBezTo>
                    <a:pt x="81" y="151"/>
                    <a:pt x="80" y="151"/>
                    <a:pt x="80" y="151"/>
                  </a:cubicBezTo>
                  <a:cubicBezTo>
                    <a:pt x="80" y="152"/>
                    <a:pt x="80" y="152"/>
                    <a:pt x="81" y="152"/>
                  </a:cubicBezTo>
                  <a:cubicBezTo>
                    <a:pt x="80" y="152"/>
                    <a:pt x="79" y="152"/>
                    <a:pt x="79" y="152"/>
                  </a:cubicBezTo>
                  <a:cubicBezTo>
                    <a:pt x="79" y="151"/>
                    <a:pt x="80" y="152"/>
                    <a:pt x="80" y="151"/>
                  </a:cubicBezTo>
                  <a:cubicBezTo>
                    <a:pt x="79" y="151"/>
                    <a:pt x="79" y="151"/>
                    <a:pt x="79" y="150"/>
                  </a:cubicBezTo>
                  <a:cubicBezTo>
                    <a:pt x="79" y="150"/>
                    <a:pt x="80" y="150"/>
                    <a:pt x="80" y="150"/>
                  </a:cubicBezTo>
                  <a:cubicBezTo>
                    <a:pt x="80" y="150"/>
                    <a:pt x="81" y="150"/>
                    <a:pt x="81" y="150"/>
                  </a:cubicBezTo>
                  <a:cubicBezTo>
                    <a:pt x="81" y="150"/>
                    <a:pt x="80" y="150"/>
                    <a:pt x="81" y="149"/>
                  </a:cubicBezTo>
                  <a:cubicBezTo>
                    <a:pt x="79" y="148"/>
                    <a:pt x="73" y="150"/>
                    <a:pt x="72" y="148"/>
                  </a:cubicBezTo>
                  <a:cubicBezTo>
                    <a:pt x="71" y="148"/>
                    <a:pt x="69" y="149"/>
                    <a:pt x="68" y="148"/>
                  </a:cubicBezTo>
                  <a:cubicBezTo>
                    <a:pt x="69" y="148"/>
                    <a:pt x="69" y="148"/>
                    <a:pt x="69" y="148"/>
                  </a:cubicBezTo>
                  <a:cubicBezTo>
                    <a:pt x="69" y="147"/>
                    <a:pt x="70" y="147"/>
                    <a:pt x="70" y="147"/>
                  </a:cubicBezTo>
                  <a:cubicBezTo>
                    <a:pt x="70" y="146"/>
                    <a:pt x="68" y="147"/>
                    <a:pt x="68" y="146"/>
                  </a:cubicBezTo>
                  <a:cubicBezTo>
                    <a:pt x="68" y="146"/>
                    <a:pt x="69" y="146"/>
                    <a:pt x="69" y="146"/>
                  </a:cubicBezTo>
                  <a:cubicBezTo>
                    <a:pt x="73" y="146"/>
                    <a:pt x="75" y="146"/>
                    <a:pt x="78" y="145"/>
                  </a:cubicBezTo>
                  <a:cubicBezTo>
                    <a:pt x="79" y="145"/>
                    <a:pt x="79" y="145"/>
                    <a:pt x="79" y="144"/>
                  </a:cubicBezTo>
                  <a:cubicBezTo>
                    <a:pt x="80" y="144"/>
                    <a:pt x="82" y="144"/>
                    <a:pt x="83" y="144"/>
                  </a:cubicBezTo>
                  <a:cubicBezTo>
                    <a:pt x="83" y="144"/>
                    <a:pt x="83" y="144"/>
                    <a:pt x="83" y="144"/>
                  </a:cubicBezTo>
                  <a:cubicBezTo>
                    <a:pt x="84" y="144"/>
                    <a:pt x="85" y="143"/>
                    <a:pt x="85" y="144"/>
                  </a:cubicBezTo>
                  <a:cubicBezTo>
                    <a:pt x="85" y="143"/>
                    <a:pt x="85" y="143"/>
                    <a:pt x="86" y="143"/>
                  </a:cubicBezTo>
                  <a:cubicBezTo>
                    <a:pt x="86" y="143"/>
                    <a:pt x="86" y="143"/>
                    <a:pt x="86" y="143"/>
                  </a:cubicBezTo>
                  <a:cubicBezTo>
                    <a:pt x="86" y="143"/>
                    <a:pt x="85" y="144"/>
                    <a:pt x="85" y="144"/>
                  </a:cubicBezTo>
                  <a:cubicBezTo>
                    <a:pt x="87" y="144"/>
                    <a:pt x="88" y="143"/>
                    <a:pt x="89" y="143"/>
                  </a:cubicBezTo>
                  <a:cubicBezTo>
                    <a:pt x="89" y="143"/>
                    <a:pt x="89" y="142"/>
                    <a:pt x="89" y="142"/>
                  </a:cubicBezTo>
                  <a:cubicBezTo>
                    <a:pt x="89" y="142"/>
                    <a:pt x="90" y="143"/>
                    <a:pt x="90" y="142"/>
                  </a:cubicBezTo>
                  <a:cubicBezTo>
                    <a:pt x="90" y="141"/>
                    <a:pt x="88" y="141"/>
                    <a:pt x="87" y="142"/>
                  </a:cubicBezTo>
                  <a:cubicBezTo>
                    <a:pt x="86" y="142"/>
                    <a:pt x="86" y="142"/>
                    <a:pt x="87" y="143"/>
                  </a:cubicBezTo>
                  <a:cubicBezTo>
                    <a:pt x="86" y="143"/>
                    <a:pt x="85" y="143"/>
                    <a:pt x="85" y="143"/>
                  </a:cubicBezTo>
                  <a:cubicBezTo>
                    <a:pt x="85" y="142"/>
                    <a:pt x="85" y="142"/>
                    <a:pt x="86" y="142"/>
                  </a:cubicBezTo>
                  <a:cubicBezTo>
                    <a:pt x="85" y="142"/>
                    <a:pt x="86" y="142"/>
                    <a:pt x="85" y="141"/>
                  </a:cubicBezTo>
                  <a:cubicBezTo>
                    <a:pt x="85" y="141"/>
                    <a:pt x="84" y="142"/>
                    <a:pt x="84" y="142"/>
                  </a:cubicBezTo>
                  <a:cubicBezTo>
                    <a:pt x="84" y="143"/>
                    <a:pt x="83" y="143"/>
                    <a:pt x="82" y="143"/>
                  </a:cubicBezTo>
                  <a:cubicBezTo>
                    <a:pt x="82" y="143"/>
                    <a:pt x="82" y="142"/>
                    <a:pt x="82" y="142"/>
                  </a:cubicBezTo>
                  <a:cubicBezTo>
                    <a:pt x="81" y="141"/>
                    <a:pt x="80" y="142"/>
                    <a:pt x="79" y="142"/>
                  </a:cubicBezTo>
                  <a:cubicBezTo>
                    <a:pt x="78" y="142"/>
                    <a:pt x="75" y="142"/>
                    <a:pt x="74" y="142"/>
                  </a:cubicBezTo>
                  <a:cubicBezTo>
                    <a:pt x="73" y="142"/>
                    <a:pt x="73" y="142"/>
                    <a:pt x="73" y="141"/>
                  </a:cubicBezTo>
                  <a:cubicBezTo>
                    <a:pt x="74" y="140"/>
                    <a:pt x="75" y="141"/>
                    <a:pt x="75" y="141"/>
                  </a:cubicBezTo>
                  <a:cubicBezTo>
                    <a:pt x="76" y="141"/>
                    <a:pt x="76" y="140"/>
                    <a:pt x="77" y="140"/>
                  </a:cubicBezTo>
                  <a:cubicBezTo>
                    <a:pt x="78" y="140"/>
                    <a:pt x="79" y="140"/>
                    <a:pt x="80" y="140"/>
                  </a:cubicBezTo>
                  <a:cubicBezTo>
                    <a:pt x="80" y="140"/>
                    <a:pt x="81" y="140"/>
                    <a:pt x="82" y="140"/>
                  </a:cubicBezTo>
                  <a:cubicBezTo>
                    <a:pt x="82" y="140"/>
                    <a:pt x="82" y="139"/>
                    <a:pt x="82" y="139"/>
                  </a:cubicBezTo>
                  <a:cubicBezTo>
                    <a:pt x="82" y="139"/>
                    <a:pt x="82" y="139"/>
                    <a:pt x="82" y="139"/>
                  </a:cubicBezTo>
                  <a:cubicBezTo>
                    <a:pt x="81" y="138"/>
                    <a:pt x="79" y="139"/>
                    <a:pt x="77" y="139"/>
                  </a:cubicBezTo>
                  <a:cubicBezTo>
                    <a:pt x="76" y="139"/>
                    <a:pt x="75" y="139"/>
                    <a:pt x="74" y="139"/>
                  </a:cubicBezTo>
                  <a:cubicBezTo>
                    <a:pt x="73" y="139"/>
                    <a:pt x="72" y="139"/>
                    <a:pt x="70" y="139"/>
                  </a:cubicBezTo>
                  <a:cubicBezTo>
                    <a:pt x="69" y="139"/>
                    <a:pt x="68" y="139"/>
                    <a:pt x="68" y="139"/>
                  </a:cubicBezTo>
                  <a:cubicBezTo>
                    <a:pt x="66" y="139"/>
                    <a:pt x="64" y="139"/>
                    <a:pt x="63" y="140"/>
                  </a:cubicBezTo>
                  <a:cubicBezTo>
                    <a:pt x="64" y="141"/>
                    <a:pt x="66" y="140"/>
                    <a:pt x="66" y="141"/>
                  </a:cubicBezTo>
                  <a:cubicBezTo>
                    <a:pt x="65" y="141"/>
                    <a:pt x="64" y="141"/>
                    <a:pt x="63" y="142"/>
                  </a:cubicBezTo>
                  <a:cubicBezTo>
                    <a:pt x="63" y="141"/>
                    <a:pt x="61" y="141"/>
                    <a:pt x="61" y="142"/>
                  </a:cubicBezTo>
                  <a:cubicBezTo>
                    <a:pt x="61" y="142"/>
                    <a:pt x="62" y="142"/>
                    <a:pt x="62" y="142"/>
                  </a:cubicBezTo>
                  <a:cubicBezTo>
                    <a:pt x="62" y="142"/>
                    <a:pt x="62" y="142"/>
                    <a:pt x="61" y="142"/>
                  </a:cubicBezTo>
                  <a:cubicBezTo>
                    <a:pt x="61" y="142"/>
                    <a:pt x="61" y="142"/>
                    <a:pt x="61" y="142"/>
                  </a:cubicBezTo>
                  <a:cubicBezTo>
                    <a:pt x="59" y="142"/>
                    <a:pt x="58" y="141"/>
                    <a:pt x="57" y="140"/>
                  </a:cubicBezTo>
                  <a:cubicBezTo>
                    <a:pt x="57" y="141"/>
                    <a:pt x="56" y="141"/>
                    <a:pt x="56" y="141"/>
                  </a:cubicBezTo>
                  <a:cubicBezTo>
                    <a:pt x="56" y="141"/>
                    <a:pt x="56" y="141"/>
                    <a:pt x="56" y="141"/>
                  </a:cubicBezTo>
                  <a:cubicBezTo>
                    <a:pt x="56" y="141"/>
                    <a:pt x="56" y="141"/>
                    <a:pt x="56" y="142"/>
                  </a:cubicBezTo>
                  <a:cubicBezTo>
                    <a:pt x="57" y="141"/>
                    <a:pt x="58" y="141"/>
                    <a:pt x="58" y="142"/>
                  </a:cubicBezTo>
                  <a:cubicBezTo>
                    <a:pt x="57" y="143"/>
                    <a:pt x="56" y="142"/>
                    <a:pt x="55" y="142"/>
                  </a:cubicBezTo>
                  <a:cubicBezTo>
                    <a:pt x="55" y="142"/>
                    <a:pt x="55" y="141"/>
                    <a:pt x="54" y="141"/>
                  </a:cubicBezTo>
                  <a:cubicBezTo>
                    <a:pt x="54" y="141"/>
                    <a:pt x="54" y="142"/>
                    <a:pt x="54" y="142"/>
                  </a:cubicBezTo>
                  <a:cubicBezTo>
                    <a:pt x="53" y="141"/>
                    <a:pt x="52" y="142"/>
                    <a:pt x="51" y="141"/>
                  </a:cubicBezTo>
                  <a:cubicBezTo>
                    <a:pt x="51" y="141"/>
                    <a:pt x="51" y="141"/>
                    <a:pt x="51" y="141"/>
                  </a:cubicBezTo>
                  <a:cubicBezTo>
                    <a:pt x="52" y="141"/>
                    <a:pt x="52" y="141"/>
                    <a:pt x="53" y="141"/>
                  </a:cubicBezTo>
                  <a:cubicBezTo>
                    <a:pt x="53" y="140"/>
                    <a:pt x="51" y="140"/>
                    <a:pt x="50" y="140"/>
                  </a:cubicBezTo>
                  <a:cubicBezTo>
                    <a:pt x="50" y="139"/>
                    <a:pt x="49" y="139"/>
                    <a:pt x="49" y="139"/>
                  </a:cubicBezTo>
                  <a:cubicBezTo>
                    <a:pt x="50" y="138"/>
                    <a:pt x="52" y="139"/>
                    <a:pt x="53" y="139"/>
                  </a:cubicBezTo>
                  <a:cubicBezTo>
                    <a:pt x="53" y="139"/>
                    <a:pt x="51" y="139"/>
                    <a:pt x="52" y="137"/>
                  </a:cubicBezTo>
                  <a:cubicBezTo>
                    <a:pt x="51" y="137"/>
                    <a:pt x="51" y="138"/>
                    <a:pt x="51" y="137"/>
                  </a:cubicBezTo>
                  <a:cubicBezTo>
                    <a:pt x="50" y="137"/>
                    <a:pt x="50" y="137"/>
                    <a:pt x="50" y="136"/>
                  </a:cubicBezTo>
                  <a:cubicBezTo>
                    <a:pt x="49" y="135"/>
                    <a:pt x="47" y="134"/>
                    <a:pt x="45" y="135"/>
                  </a:cubicBezTo>
                  <a:cubicBezTo>
                    <a:pt x="46" y="135"/>
                    <a:pt x="46" y="135"/>
                    <a:pt x="46" y="135"/>
                  </a:cubicBezTo>
                  <a:cubicBezTo>
                    <a:pt x="46" y="136"/>
                    <a:pt x="47" y="135"/>
                    <a:pt x="47" y="136"/>
                  </a:cubicBezTo>
                  <a:cubicBezTo>
                    <a:pt x="47" y="136"/>
                    <a:pt x="46" y="136"/>
                    <a:pt x="46" y="136"/>
                  </a:cubicBezTo>
                  <a:cubicBezTo>
                    <a:pt x="46" y="136"/>
                    <a:pt x="46" y="136"/>
                    <a:pt x="46" y="135"/>
                  </a:cubicBezTo>
                  <a:cubicBezTo>
                    <a:pt x="44" y="135"/>
                    <a:pt x="42" y="134"/>
                    <a:pt x="41" y="133"/>
                  </a:cubicBezTo>
                  <a:cubicBezTo>
                    <a:pt x="40" y="134"/>
                    <a:pt x="39" y="133"/>
                    <a:pt x="39" y="132"/>
                  </a:cubicBezTo>
                  <a:cubicBezTo>
                    <a:pt x="39" y="132"/>
                    <a:pt x="39" y="132"/>
                    <a:pt x="39" y="132"/>
                  </a:cubicBezTo>
                  <a:cubicBezTo>
                    <a:pt x="38" y="131"/>
                    <a:pt x="37" y="131"/>
                    <a:pt x="37" y="130"/>
                  </a:cubicBezTo>
                  <a:cubicBezTo>
                    <a:pt x="37" y="130"/>
                    <a:pt x="37" y="130"/>
                    <a:pt x="37" y="130"/>
                  </a:cubicBezTo>
                  <a:cubicBezTo>
                    <a:pt x="37" y="130"/>
                    <a:pt x="37" y="130"/>
                    <a:pt x="37" y="130"/>
                  </a:cubicBezTo>
                  <a:cubicBezTo>
                    <a:pt x="38" y="131"/>
                    <a:pt x="39" y="131"/>
                    <a:pt x="39" y="132"/>
                  </a:cubicBezTo>
                  <a:cubicBezTo>
                    <a:pt x="40" y="132"/>
                    <a:pt x="41" y="133"/>
                    <a:pt x="41" y="133"/>
                  </a:cubicBezTo>
                  <a:cubicBezTo>
                    <a:pt x="42" y="133"/>
                    <a:pt x="43" y="133"/>
                    <a:pt x="44" y="133"/>
                  </a:cubicBezTo>
                  <a:cubicBezTo>
                    <a:pt x="44" y="134"/>
                    <a:pt x="45" y="134"/>
                    <a:pt x="45" y="134"/>
                  </a:cubicBezTo>
                  <a:cubicBezTo>
                    <a:pt x="45" y="134"/>
                    <a:pt x="45" y="133"/>
                    <a:pt x="44" y="133"/>
                  </a:cubicBezTo>
                  <a:cubicBezTo>
                    <a:pt x="43" y="132"/>
                    <a:pt x="41" y="132"/>
                    <a:pt x="40" y="131"/>
                  </a:cubicBezTo>
                  <a:cubicBezTo>
                    <a:pt x="40" y="130"/>
                    <a:pt x="41" y="130"/>
                    <a:pt x="41" y="130"/>
                  </a:cubicBezTo>
                  <a:cubicBezTo>
                    <a:pt x="40" y="129"/>
                    <a:pt x="38" y="127"/>
                    <a:pt x="37" y="126"/>
                  </a:cubicBezTo>
                  <a:cubicBezTo>
                    <a:pt x="36" y="125"/>
                    <a:pt x="36" y="125"/>
                    <a:pt x="35" y="124"/>
                  </a:cubicBezTo>
                  <a:cubicBezTo>
                    <a:pt x="35" y="124"/>
                    <a:pt x="34" y="125"/>
                    <a:pt x="34" y="125"/>
                  </a:cubicBezTo>
                  <a:cubicBezTo>
                    <a:pt x="35" y="125"/>
                    <a:pt x="35" y="126"/>
                    <a:pt x="35" y="126"/>
                  </a:cubicBezTo>
                  <a:cubicBezTo>
                    <a:pt x="36" y="126"/>
                    <a:pt x="36" y="126"/>
                    <a:pt x="36" y="127"/>
                  </a:cubicBezTo>
                  <a:cubicBezTo>
                    <a:pt x="37" y="127"/>
                    <a:pt x="36" y="127"/>
                    <a:pt x="36" y="127"/>
                  </a:cubicBezTo>
                  <a:cubicBezTo>
                    <a:pt x="37" y="128"/>
                    <a:pt x="38" y="129"/>
                    <a:pt x="39" y="130"/>
                  </a:cubicBezTo>
                  <a:cubicBezTo>
                    <a:pt x="37" y="130"/>
                    <a:pt x="37" y="129"/>
                    <a:pt x="36" y="128"/>
                  </a:cubicBezTo>
                  <a:cubicBezTo>
                    <a:pt x="35" y="128"/>
                    <a:pt x="35" y="128"/>
                    <a:pt x="35" y="128"/>
                  </a:cubicBezTo>
                  <a:cubicBezTo>
                    <a:pt x="34" y="128"/>
                    <a:pt x="34" y="128"/>
                    <a:pt x="33" y="128"/>
                  </a:cubicBezTo>
                  <a:cubicBezTo>
                    <a:pt x="31" y="126"/>
                    <a:pt x="29" y="124"/>
                    <a:pt x="27" y="122"/>
                  </a:cubicBezTo>
                  <a:cubicBezTo>
                    <a:pt x="25" y="120"/>
                    <a:pt x="24" y="119"/>
                    <a:pt x="23" y="117"/>
                  </a:cubicBezTo>
                  <a:cubicBezTo>
                    <a:pt x="22" y="117"/>
                    <a:pt x="22" y="116"/>
                    <a:pt x="21" y="116"/>
                  </a:cubicBezTo>
                  <a:cubicBezTo>
                    <a:pt x="21" y="117"/>
                    <a:pt x="22" y="117"/>
                    <a:pt x="21" y="118"/>
                  </a:cubicBezTo>
                  <a:cubicBezTo>
                    <a:pt x="22" y="118"/>
                    <a:pt x="23" y="119"/>
                    <a:pt x="23" y="120"/>
                  </a:cubicBezTo>
                  <a:cubicBezTo>
                    <a:pt x="23" y="120"/>
                    <a:pt x="23" y="120"/>
                    <a:pt x="24" y="120"/>
                  </a:cubicBezTo>
                  <a:cubicBezTo>
                    <a:pt x="24" y="121"/>
                    <a:pt x="24" y="121"/>
                    <a:pt x="24" y="122"/>
                  </a:cubicBezTo>
                  <a:cubicBezTo>
                    <a:pt x="24" y="123"/>
                    <a:pt x="25" y="122"/>
                    <a:pt x="25" y="123"/>
                  </a:cubicBezTo>
                  <a:cubicBezTo>
                    <a:pt x="25" y="123"/>
                    <a:pt x="25" y="124"/>
                    <a:pt x="25" y="125"/>
                  </a:cubicBezTo>
                  <a:cubicBezTo>
                    <a:pt x="26" y="125"/>
                    <a:pt x="26" y="125"/>
                    <a:pt x="26" y="126"/>
                  </a:cubicBezTo>
                  <a:cubicBezTo>
                    <a:pt x="27" y="126"/>
                    <a:pt x="28" y="127"/>
                    <a:pt x="28" y="128"/>
                  </a:cubicBezTo>
                  <a:cubicBezTo>
                    <a:pt x="28" y="128"/>
                    <a:pt x="29" y="128"/>
                    <a:pt x="29" y="128"/>
                  </a:cubicBezTo>
                  <a:cubicBezTo>
                    <a:pt x="29" y="129"/>
                    <a:pt x="30" y="130"/>
                    <a:pt x="30" y="130"/>
                  </a:cubicBezTo>
                  <a:cubicBezTo>
                    <a:pt x="30" y="131"/>
                    <a:pt x="30" y="131"/>
                    <a:pt x="31" y="131"/>
                  </a:cubicBezTo>
                  <a:close/>
                  <a:moveTo>
                    <a:pt x="49" y="142"/>
                  </a:moveTo>
                  <a:cubicBezTo>
                    <a:pt x="50" y="142"/>
                    <a:pt x="50" y="142"/>
                    <a:pt x="50" y="143"/>
                  </a:cubicBezTo>
                  <a:cubicBezTo>
                    <a:pt x="50" y="143"/>
                    <a:pt x="49" y="143"/>
                    <a:pt x="49" y="142"/>
                  </a:cubicBezTo>
                  <a:close/>
                  <a:moveTo>
                    <a:pt x="54" y="144"/>
                  </a:moveTo>
                  <a:cubicBezTo>
                    <a:pt x="54" y="144"/>
                    <a:pt x="54" y="143"/>
                    <a:pt x="55" y="143"/>
                  </a:cubicBezTo>
                  <a:cubicBezTo>
                    <a:pt x="54" y="144"/>
                    <a:pt x="55" y="144"/>
                    <a:pt x="55" y="144"/>
                  </a:cubicBezTo>
                  <a:cubicBezTo>
                    <a:pt x="54" y="144"/>
                    <a:pt x="55" y="144"/>
                    <a:pt x="54" y="144"/>
                  </a:cubicBezTo>
                  <a:cubicBezTo>
                    <a:pt x="54" y="144"/>
                    <a:pt x="55" y="145"/>
                    <a:pt x="55" y="144"/>
                  </a:cubicBezTo>
                  <a:cubicBezTo>
                    <a:pt x="55" y="144"/>
                    <a:pt x="56" y="144"/>
                    <a:pt x="56" y="144"/>
                  </a:cubicBezTo>
                  <a:cubicBezTo>
                    <a:pt x="55" y="145"/>
                    <a:pt x="53" y="144"/>
                    <a:pt x="53" y="143"/>
                  </a:cubicBezTo>
                  <a:cubicBezTo>
                    <a:pt x="53" y="143"/>
                    <a:pt x="54" y="143"/>
                    <a:pt x="54" y="144"/>
                  </a:cubicBezTo>
                  <a:close/>
                  <a:moveTo>
                    <a:pt x="46" y="137"/>
                  </a:moveTo>
                  <a:cubicBezTo>
                    <a:pt x="47" y="137"/>
                    <a:pt x="48" y="137"/>
                    <a:pt x="49" y="138"/>
                  </a:cubicBezTo>
                  <a:cubicBezTo>
                    <a:pt x="49" y="138"/>
                    <a:pt x="49" y="138"/>
                    <a:pt x="49" y="138"/>
                  </a:cubicBezTo>
                  <a:cubicBezTo>
                    <a:pt x="48" y="138"/>
                    <a:pt x="49" y="138"/>
                    <a:pt x="49" y="138"/>
                  </a:cubicBezTo>
                  <a:cubicBezTo>
                    <a:pt x="48" y="138"/>
                    <a:pt x="48" y="138"/>
                    <a:pt x="48" y="138"/>
                  </a:cubicBezTo>
                  <a:cubicBezTo>
                    <a:pt x="47" y="138"/>
                    <a:pt x="46" y="138"/>
                    <a:pt x="45" y="137"/>
                  </a:cubicBezTo>
                  <a:cubicBezTo>
                    <a:pt x="45" y="137"/>
                    <a:pt x="46" y="137"/>
                    <a:pt x="46" y="137"/>
                  </a:cubicBezTo>
                  <a:close/>
                  <a:moveTo>
                    <a:pt x="35" y="129"/>
                  </a:moveTo>
                  <a:cubicBezTo>
                    <a:pt x="35" y="129"/>
                    <a:pt x="36" y="129"/>
                    <a:pt x="36" y="129"/>
                  </a:cubicBezTo>
                  <a:cubicBezTo>
                    <a:pt x="35" y="129"/>
                    <a:pt x="35" y="129"/>
                    <a:pt x="35" y="129"/>
                  </a:cubicBezTo>
                  <a:close/>
                  <a:moveTo>
                    <a:pt x="27" y="124"/>
                  </a:moveTo>
                  <a:cubicBezTo>
                    <a:pt x="26" y="124"/>
                    <a:pt x="26" y="124"/>
                    <a:pt x="26" y="124"/>
                  </a:cubicBezTo>
                  <a:cubicBezTo>
                    <a:pt x="27" y="124"/>
                    <a:pt x="26" y="124"/>
                    <a:pt x="27" y="124"/>
                  </a:cubicBezTo>
                  <a:cubicBezTo>
                    <a:pt x="27" y="124"/>
                    <a:pt x="27" y="124"/>
                    <a:pt x="27" y="124"/>
                  </a:cubicBezTo>
                  <a:close/>
                  <a:moveTo>
                    <a:pt x="30" y="129"/>
                  </a:moveTo>
                  <a:cubicBezTo>
                    <a:pt x="30" y="129"/>
                    <a:pt x="29" y="129"/>
                    <a:pt x="29" y="129"/>
                  </a:cubicBezTo>
                  <a:cubicBezTo>
                    <a:pt x="29" y="128"/>
                    <a:pt x="30" y="129"/>
                    <a:pt x="30" y="129"/>
                  </a:cubicBezTo>
                  <a:close/>
                  <a:moveTo>
                    <a:pt x="137" y="119"/>
                  </a:moveTo>
                  <a:cubicBezTo>
                    <a:pt x="137" y="118"/>
                    <a:pt x="138" y="118"/>
                    <a:pt x="138" y="117"/>
                  </a:cubicBezTo>
                  <a:cubicBezTo>
                    <a:pt x="137" y="118"/>
                    <a:pt x="137" y="118"/>
                    <a:pt x="137" y="119"/>
                  </a:cubicBezTo>
                  <a:close/>
                  <a:moveTo>
                    <a:pt x="82" y="123"/>
                  </a:moveTo>
                  <a:cubicBezTo>
                    <a:pt x="82" y="123"/>
                    <a:pt x="81" y="123"/>
                    <a:pt x="80" y="123"/>
                  </a:cubicBezTo>
                  <a:cubicBezTo>
                    <a:pt x="80" y="123"/>
                    <a:pt x="79" y="123"/>
                    <a:pt x="79" y="123"/>
                  </a:cubicBezTo>
                  <a:cubicBezTo>
                    <a:pt x="79" y="124"/>
                    <a:pt x="80" y="124"/>
                    <a:pt x="80" y="124"/>
                  </a:cubicBezTo>
                  <a:cubicBezTo>
                    <a:pt x="80" y="124"/>
                    <a:pt x="80" y="124"/>
                    <a:pt x="80" y="124"/>
                  </a:cubicBezTo>
                  <a:cubicBezTo>
                    <a:pt x="81" y="124"/>
                    <a:pt x="82" y="124"/>
                    <a:pt x="82" y="123"/>
                  </a:cubicBezTo>
                  <a:close/>
                  <a:moveTo>
                    <a:pt x="79" y="126"/>
                  </a:moveTo>
                  <a:cubicBezTo>
                    <a:pt x="79" y="127"/>
                    <a:pt x="79" y="126"/>
                    <a:pt x="79" y="126"/>
                  </a:cubicBezTo>
                  <a:cubicBezTo>
                    <a:pt x="79" y="126"/>
                    <a:pt x="79" y="126"/>
                    <a:pt x="79" y="126"/>
                  </a:cubicBezTo>
                  <a:cubicBezTo>
                    <a:pt x="80" y="126"/>
                    <a:pt x="81" y="126"/>
                    <a:pt x="81" y="126"/>
                  </a:cubicBezTo>
                  <a:cubicBezTo>
                    <a:pt x="81" y="126"/>
                    <a:pt x="82" y="125"/>
                    <a:pt x="81" y="125"/>
                  </a:cubicBezTo>
                  <a:cubicBezTo>
                    <a:pt x="81" y="125"/>
                    <a:pt x="81" y="125"/>
                    <a:pt x="81" y="125"/>
                  </a:cubicBezTo>
                  <a:cubicBezTo>
                    <a:pt x="80" y="125"/>
                    <a:pt x="80" y="125"/>
                    <a:pt x="80" y="126"/>
                  </a:cubicBezTo>
                  <a:cubicBezTo>
                    <a:pt x="79" y="126"/>
                    <a:pt x="79" y="126"/>
                    <a:pt x="79" y="126"/>
                  </a:cubicBezTo>
                  <a:close/>
                  <a:moveTo>
                    <a:pt x="92" y="125"/>
                  </a:moveTo>
                  <a:cubicBezTo>
                    <a:pt x="91" y="125"/>
                    <a:pt x="90" y="126"/>
                    <a:pt x="90" y="126"/>
                  </a:cubicBezTo>
                  <a:cubicBezTo>
                    <a:pt x="90" y="126"/>
                    <a:pt x="92" y="126"/>
                    <a:pt x="92" y="125"/>
                  </a:cubicBezTo>
                  <a:close/>
                  <a:moveTo>
                    <a:pt x="89" y="126"/>
                  </a:moveTo>
                  <a:cubicBezTo>
                    <a:pt x="89" y="126"/>
                    <a:pt x="89" y="126"/>
                    <a:pt x="89" y="126"/>
                  </a:cubicBezTo>
                  <a:cubicBezTo>
                    <a:pt x="89" y="127"/>
                    <a:pt x="89" y="127"/>
                    <a:pt x="89" y="127"/>
                  </a:cubicBezTo>
                  <a:cubicBezTo>
                    <a:pt x="89" y="127"/>
                    <a:pt x="89" y="127"/>
                    <a:pt x="89" y="127"/>
                  </a:cubicBezTo>
                  <a:cubicBezTo>
                    <a:pt x="89" y="127"/>
                    <a:pt x="89" y="126"/>
                    <a:pt x="89" y="126"/>
                  </a:cubicBezTo>
                  <a:cubicBezTo>
                    <a:pt x="89" y="127"/>
                    <a:pt x="89" y="126"/>
                    <a:pt x="89" y="126"/>
                  </a:cubicBezTo>
                  <a:close/>
                  <a:moveTo>
                    <a:pt x="157" y="127"/>
                  </a:moveTo>
                  <a:cubicBezTo>
                    <a:pt x="157" y="127"/>
                    <a:pt x="157" y="128"/>
                    <a:pt x="157" y="128"/>
                  </a:cubicBezTo>
                  <a:cubicBezTo>
                    <a:pt x="157" y="128"/>
                    <a:pt x="158" y="128"/>
                    <a:pt x="158" y="127"/>
                  </a:cubicBezTo>
                  <a:cubicBezTo>
                    <a:pt x="157" y="127"/>
                    <a:pt x="157" y="127"/>
                    <a:pt x="157" y="127"/>
                  </a:cubicBezTo>
                  <a:close/>
                  <a:moveTo>
                    <a:pt x="96" y="131"/>
                  </a:moveTo>
                  <a:cubicBezTo>
                    <a:pt x="96" y="130"/>
                    <a:pt x="96" y="130"/>
                    <a:pt x="96" y="129"/>
                  </a:cubicBezTo>
                  <a:cubicBezTo>
                    <a:pt x="96" y="129"/>
                    <a:pt x="95" y="129"/>
                    <a:pt x="95" y="128"/>
                  </a:cubicBezTo>
                  <a:cubicBezTo>
                    <a:pt x="94" y="128"/>
                    <a:pt x="94" y="129"/>
                    <a:pt x="94" y="129"/>
                  </a:cubicBezTo>
                  <a:cubicBezTo>
                    <a:pt x="93" y="129"/>
                    <a:pt x="92" y="131"/>
                    <a:pt x="91" y="131"/>
                  </a:cubicBezTo>
                  <a:cubicBezTo>
                    <a:pt x="90" y="131"/>
                    <a:pt x="91" y="130"/>
                    <a:pt x="90" y="130"/>
                  </a:cubicBezTo>
                  <a:cubicBezTo>
                    <a:pt x="90" y="131"/>
                    <a:pt x="90" y="131"/>
                    <a:pt x="90" y="131"/>
                  </a:cubicBezTo>
                  <a:cubicBezTo>
                    <a:pt x="88" y="132"/>
                    <a:pt x="87" y="133"/>
                    <a:pt x="85" y="133"/>
                  </a:cubicBezTo>
                  <a:cubicBezTo>
                    <a:pt x="84" y="133"/>
                    <a:pt x="83" y="134"/>
                    <a:pt x="82" y="134"/>
                  </a:cubicBezTo>
                  <a:cubicBezTo>
                    <a:pt x="82" y="134"/>
                    <a:pt x="82" y="134"/>
                    <a:pt x="81" y="134"/>
                  </a:cubicBezTo>
                  <a:cubicBezTo>
                    <a:pt x="80" y="134"/>
                    <a:pt x="80" y="135"/>
                    <a:pt x="79" y="135"/>
                  </a:cubicBezTo>
                  <a:cubicBezTo>
                    <a:pt x="77" y="135"/>
                    <a:pt x="74" y="136"/>
                    <a:pt x="72" y="136"/>
                  </a:cubicBezTo>
                  <a:cubicBezTo>
                    <a:pt x="76" y="136"/>
                    <a:pt x="80" y="135"/>
                    <a:pt x="83" y="135"/>
                  </a:cubicBezTo>
                  <a:cubicBezTo>
                    <a:pt x="84" y="135"/>
                    <a:pt x="85" y="135"/>
                    <a:pt x="86" y="135"/>
                  </a:cubicBezTo>
                  <a:cubicBezTo>
                    <a:pt x="86" y="135"/>
                    <a:pt x="86" y="134"/>
                    <a:pt x="86" y="134"/>
                  </a:cubicBezTo>
                  <a:cubicBezTo>
                    <a:pt x="86" y="134"/>
                    <a:pt x="87" y="134"/>
                    <a:pt x="87" y="134"/>
                  </a:cubicBezTo>
                  <a:cubicBezTo>
                    <a:pt x="87" y="134"/>
                    <a:pt x="86" y="134"/>
                    <a:pt x="86" y="134"/>
                  </a:cubicBezTo>
                  <a:cubicBezTo>
                    <a:pt x="87" y="135"/>
                    <a:pt x="87" y="135"/>
                    <a:pt x="87" y="135"/>
                  </a:cubicBezTo>
                  <a:cubicBezTo>
                    <a:pt x="87" y="134"/>
                    <a:pt x="88" y="134"/>
                    <a:pt x="88" y="133"/>
                  </a:cubicBezTo>
                  <a:cubicBezTo>
                    <a:pt x="88" y="133"/>
                    <a:pt x="89" y="133"/>
                    <a:pt x="89" y="133"/>
                  </a:cubicBezTo>
                  <a:cubicBezTo>
                    <a:pt x="89" y="134"/>
                    <a:pt x="91" y="133"/>
                    <a:pt x="91" y="133"/>
                  </a:cubicBezTo>
                  <a:cubicBezTo>
                    <a:pt x="91" y="132"/>
                    <a:pt x="91" y="132"/>
                    <a:pt x="91" y="132"/>
                  </a:cubicBezTo>
                  <a:cubicBezTo>
                    <a:pt x="91" y="131"/>
                    <a:pt x="91" y="131"/>
                    <a:pt x="92" y="132"/>
                  </a:cubicBezTo>
                  <a:cubicBezTo>
                    <a:pt x="92" y="132"/>
                    <a:pt x="91" y="132"/>
                    <a:pt x="91" y="132"/>
                  </a:cubicBezTo>
                  <a:cubicBezTo>
                    <a:pt x="93" y="132"/>
                    <a:pt x="94" y="131"/>
                    <a:pt x="95" y="131"/>
                  </a:cubicBezTo>
                  <a:cubicBezTo>
                    <a:pt x="95" y="131"/>
                    <a:pt x="95" y="130"/>
                    <a:pt x="96" y="131"/>
                  </a:cubicBezTo>
                  <a:close/>
                  <a:moveTo>
                    <a:pt x="93" y="131"/>
                  </a:moveTo>
                  <a:cubicBezTo>
                    <a:pt x="92" y="131"/>
                    <a:pt x="93" y="131"/>
                    <a:pt x="92" y="131"/>
                  </a:cubicBezTo>
                  <a:cubicBezTo>
                    <a:pt x="93" y="130"/>
                    <a:pt x="93" y="130"/>
                    <a:pt x="93" y="131"/>
                  </a:cubicBezTo>
                  <a:cubicBezTo>
                    <a:pt x="93" y="131"/>
                    <a:pt x="93" y="131"/>
                    <a:pt x="93" y="131"/>
                  </a:cubicBezTo>
                  <a:close/>
                  <a:moveTo>
                    <a:pt x="84" y="129"/>
                  </a:moveTo>
                  <a:cubicBezTo>
                    <a:pt x="84" y="129"/>
                    <a:pt x="85" y="129"/>
                    <a:pt x="85" y="129"/>
                  </a:cubicBezTo>
                  <a:cubicBezTo>
                    <a:pt x="83" y="129"/>
                    <a:pt x="83" y="129"/>
                    <a:pt x="82" y="130"/>
                  </a:cubicBezTo>
                  <a:cubicBezTo>
                    <a:pt x="83" y="130"/>
                    <a:pt x="84" y="129"/>
                    <a:pt x="84" y="129"/>
                  </a:cubicBezTo>
                  <a:close/>
                  <a:moveTo>
                    <a:pt x="147" y="129"/>
                  </a:moveTo>
                  <a:cubicBezTo>
                    <a:pt x="147" y="130"/>
                    <a:pt x="147" y="130"/>
                    <a:pt x="147" y="130"/>
                  </a:cubicBezTo>
                  <a:cubicBezTo>
                    <a:pt x="147" y="130"/>
                    <a:pt x="147" y="129"/>
                    <a:pt x="147" y="129"/>
                  </a:cubicBezTo>
                  <a:close/>
                  <a:moveTo>
                    <a:pt x="67" y="133"/>
                  </a:moveTo>
                  <a:cubicBezTo>
                    <a:pt x="67" y="133"/>
                    <a:pt x="66" y="133"/>
                    <a:pt x="65" y="133"/>
                  </a:cubicBezTo>
                  <a:cubicBezTo>
                    <a:pt x="66" y="133"/>
                    <a:pt x="67" y="134"/>
                    <a:pt x="67" y="133"/>
                  </a:cubicBezTo>
                  <a:close/>
                  <a:moveTo>
                    <a:pt x="68" y="133"/>
                  </a:moveTo>
                  <a:cubicBezTo>
                    <a:pt x="68" y="133"/>
                    <a:pt x="68" y="133"/>
                    <a:pt x="68" y="133"/>
                  </a:cubicBezTo>
                  <a:cubicBezTo>
                    <a:pt x="68" y="133"/>
                    <a:pt x="68" y="133"/>
                    <a:pt x="68" y="133"/>
                  </a:cubicBezTo>
                  <a:cubicBezTo>
                    <a:pt x="68" y="132"/>
                    <a:pt x="68" y="132"/>
                    <a:pt x="68" y="133"/>
                  </a:cubicBezTo>
                  <a:close/>
                  <a:moveTo>
                    <a:pt x="128" y="137"/>
                  </a:moveTo>
                  <a:cubicBezTo>
                    <a:pt x="127" y="137"/>
                    <a:pt x="127" y="138"/>
                    <a:pt x="127" y="138"/>
                  </a:cubicBezTo>
                  <a:cubicBezTo>
                    <a:pt x="127" y="138"/>
                    <a:pt x="128" y="138"/>
                    <a:pt x="128" y="137"/>
                  </a:cubicBezTo>
                  <a:close/>
                  <a:moveTo>
                    <a:pt x="134" y="140"/>
                  </a:moveTo>
                  <a:cubicBezTo>
                    <a:pt x="134" y="140"/>
                    <a:pt x="134" y="140"/>
                    <a:pt x="134" y="140"/>
                  </a:cubicBezTo>
                  <a:cubicBezTo>
                    <a:pt x="134" y="140"/>
                    <a:pt x="134" y="140"/>
                    <a:pt x="133" y="140"/>
                  </a:cubicBezTo>
                  <a:cubicBezTo>
                    <a:pt x="133" y="140"/>
                    <a:pt x="133" y="141"/>
                    <a:pt x="133" y="141"/>
                  </a:cubicBezTo>
                  <a:cubicBezTo>
                    <a:pt x="133" y="142"/>
                    <a:pt x="133" y="144"/>
                    <a:pt x="132" y="143"/>
                  </a:cubicBezTo>
                  <a:cubicBezTo>
                    <a:pt x="132" y="144"/>
                    <a:pt x="132" y="144"/>
                    <a:pt x="132" y="145"/>
                  </a:cubicBezTo>
                  <a:cubicBezTo>
                    <a:pt x="132" y="144"/>
                    <a:pt x="133" y="144"/>
                    <a:pt x="133" y="144"/>
                  </a:cubicBezTo>
                  <a:cubicBezTo>
                    <a:pt x="133" y="144"/>
                    <a:pt x="133" y="144"/>
                    <a:pt x="133" y="144"/>
                  </a:cubicBezTo>
                  <a:cubicBezTo>
                    <a:pt x="133" y="144"/>
                    <a:pt x="134" y="144"/>
                    <a:pt x="134" y="144"/>
                  </a:cubicBezTo>
                  <a:cubicBezTo>
                    <a:pt x="134" y="144"/>
                    <a:pt x="134" y="143"/>
                    <a:pt x="134" y="143"/>
                  </a:cubicBezTo>
                  <a:cubicBezTo>
                    <a:pt x="135" y="143"/>
                    <a:pt x="135" y="142"/>
                    <a:pt x="135" y="140"/>
                  </a:cubicBezTo>
                  <a:cubicBezTo>
                    <a:pt x="135" y="140"/>
                    <a:pt x="135" y="140"/>
                    <a:pt x="134" y="140"/>
                  </a:cubicBezTo>
                  <a:close/>
                  <a:moveTo>
                    <a:pt x="46" y="142"/>
                  </a:moveTo>
                  <a:cubicBezTo>
                    <a:pt x="46" y="142"/>
                    <a:pt x="46" y="142"/>
                    <a:pt x="46" y="142"/>
                  </a:cubicBezTo>
                  <a:cubicBezTo>
                    <a:pt x="46" y="141"/>
                    <a:pt x="46" y="141"/>
                    <a:pt x="45" y="141"/>
                  </a:cubicBezTo>
                  <a:cubicBezTo>
                    <a:pt x="45" y="141"/>
                    <a:pt x="46" y="141"/>
                    <a:pt x="46" y="142"/>
                  </a:cubicBezTo>
                  <a:close/>
                  <a:moveTo>
                    <a:pt x="110" y="141"/>
                  </a:moveTo>
                  <a:cubicBezTo>
                    <a:pt x="109" y="141"/>
                    <a:pt x="108" y="143"/>
                    <a:pt x="106" y="143"/>
                  </a:cubicBezTo>
                  <a:cubicBezTo>
                    <a:pt x="105" y="145"/>
                    <a:pt x="103" y="145"/>
                    <a:pt x="102" y="147"/>
                  </a:cubicBezTo>
                  <a:cubicBezTo>
                    <a:pt x="103" y="147"/>
                    <a:pt x="105" y="146"/>
                    <a:pt x="105" y="146"/>
                  </a:cubicBezTo>
                  <a:cubicBezTo>
                    <a:pt x="105" y="146"/>
                    <a:pt x="106" y="146"/>
                    <a:pt x="106" y="145"/>
                  </a:cubicBezTo>
                  <a:cubicBezTo>
                    <a:pt x="106" y="145"/>
                    <a:pt x="106" y="145"/>
                    <a:pt x="106" y="145"/>
                  </a:cubicBezTo>
                  <a:cubicBezTo>
                    <a:pt x="106" y="145"/>
                    <a:pt x="107" y="145"/>
                    <a:pt x="107" y="145"/>
                  </a:cubicBezTo>
                  <a:cubicBezTo>
                    <a:pt x="107" y="145"/>
                    <a:pt x="108" y="145"/>
                    <a:pt x="108" y="145"/>
                  </a:cubicBezTo>
                  <a:cubicBezTo>
                    <a:pt x="108" y="145"/>
                    <a:pt x="109" y="144"/>
                    <a:pt x="110" y="144"/>
                  </a:cubicBezTo>
                  <a:cubicBezTo>
                    <a:pt x="110" y="144"/>
                    <a:pt x="110" y="144"/>
                    <a:pt x="110" y="144"/>
                  </a:cubicBezTo>
                  <a:cubicBezTo>
                    <a:pt x="111" y="143"/>
                    <a:pt x="110" y="142"/>
                    <a:pt x="110" y="141"/>
                  </a:cubicBezTo>
                  <a:close/>
                  <a:moveTo>
                    <a:pt x="107" y="144"/>
                  </a:moveTo>
                  <a:cubicBezTo>
                    <a:pt x="107" y="144"/>
                    <a:pt x="108" y="144"/>
                    <a:pt x="108" y="144"/>
                  </a:cubicBezTo>
                  <a:cubicBezTo>
                    <a:pt x="108" y="144"/>
                    <a:pt x="107" y="144"/>
                    <a:pt x="107" y="144"/>
                  </a:cubicBezTo>
                  <a:close/>
                  <a:moveTo>
                    <a:pt x="138" y="146"/>
                  </a:moveTo>
                  <a:cubicBezTo>
                    <a:pt x="137" y="146"/>
                    <a:pt x="136" y="147"/>
                    <a:pt x="136" y="147"/>
                  </a:cubicBezTo>
                  <a:cubicBezTo>
                    <a:pt x="137" y="147"/>
                    <a:pt x="138" y="147"/>
                    <a:pt x="138" y="146"/>
                  </a:cubicBezTo>
                  <a:close/>
                  <a:moveTo>
                    <a:pt x="140" y="146"/>
                  </a:moveTo>
                  <a:cubicBezTo>
                    <a:pt x="140" y="147"/>
                    <a:pt x="140" y="149"/>
                    <a:pt x="140" y="149"/>
                  </a:cubicBezTo>
                  <a:cubicBezTo>
                    <a:pt x="141" y="149"/>
                    <a:pt x="141" y="147"/>
                    <a:pt x="140" y="146"/>
                  </a:cubicBezTo>
                  <a:close/>
                  <a:moveTo>
                    <a:pt x="44" y="153"/>
                  </a:moveTo>
                  <a:cubicBezTo>
                    <a:pt x="43" y="153"/>
                    <a:pt x="42" y="153"/>
                    <a:pt x="42" y="152"/>
                  </a:cubicBezTo>
                  <a:cubicBezTo>
                    <a:pt x="44" y="152"/>
                    <a:pt x="46" y="154"/>
                    <a:pt x="48" y="154"/>
                  </a:cubicBezTo>
                  <a:cubicBezTo>
                    <a:pt x="48" y="153"/>
                    <a:pt x="47" y="153"/>
                    <a:pt x="47" y="153"/>
                  </a:cubicBezTo>
                  <a:cubicBezTo>
                    <a:pt x="45" y="151"/>
                    <a:pt x="41" y="151"/>
                    <a:pt x="40" y="149"/>
                  </a:cubicBezTo>
                  <a:cubicBezTo>
                    <a:pt x="38" y="149"/>
                    <a:pt x="37" y="148"/>
                    <a:pt x="35" y="148"/>
                  </a:cubicBezTo>
                  <a:cubicBezTo>
                    <a:pt x="35" y="148"/>
                    <a:pt x="35" y="148"/>
                    <a:pt x="35" y="148"/>
                  </a:cubicBezTo>
                  <a:cubicBezTo>
                    <a:pt x="34" y="148"/>
                    <a:pt x="34" y="148"/>
                    <a:pt x="33" y="148"/>
                  </a:cubicBezTo>
                  <a:cubicBezTo>
                    <a:pt x="33" y="149"/>
                    <a:pt x="34" y="149"/>
                    <a:pt x="34" y="149"/>
                  </a:cubicBezTo>
                  <a:cubicBezTo>
                    <a:pt x="34" y="149"/>
                    <a:pt x="34" y="149"/>
                    <a:pt x="34" y="150"/>
                  </a:cubicBezTo>
                  <a:cubicBezTo>
                    <a:pt x="34" y="150"/>
                    <a:pt x="35" y="150"/>
                    <a:pt x="35" y="149"/>
                  </a:cubicBezTo>
                  <a:cubicBezTo>
                    <a:pt x="34" y="149"/>
                    <a:pt x="34" y="149"/>
                    <a:pt x="34" y="149"/>
                  </a:cubicBezTo>
                  <a:cubicBezTo>
                    <a:pt x="35" y="149"/>
                    <a:pt x="35" y="149"/>
                    <a:pt x="35" y="150"/>
                  </a:cubicBezTo>
                  <a:cubicBezTo>
                    <a:pt x="35" y="150"/>
                    <a:pt x="35" y="151"/>
                    <a:pt x="36" y="150"/>
                  </a:cubicBezTo>
                  <a:cubicBezTo>
                    <a:pt x="36" y="150"/>
                    <a:pt x="35" y="150"/>
                    <a:pt x="35" y="150"/>
                  </a:cubicBezTo>
                  <a:cubicBezTo>
                    <a:pt x="37" y="150"/>
                    <a:pt x="38" y="151"/>
                    <a:pt x="39" y="152"/>
                  </a:cubicBezTo>
                  <a:cubicBezTo>
                    <a:pt x="40" y="153"/>
                    <a:pt x="40" y="154"/>
                    <a:pt x="42" y="154"/>
                  </a:cubicBezTo>
                  <a:cubicBezTo>
                    <a:pt x="42" y="154"/>
                    <a:pt x="42" y="153"/>
                    <a:pt x="42" y="153"/>
                  </a:cubicBezTo>
                  <a:cubicBezTo>
                    <a:pt x="43" y="153"/>
                    <a:pt x="43" y="154"/>
                    <a:pt x="44" y="155"/>
                  </a:cubicBezTo>
                  <a:cubicBezTo>
                    <a:pt x="45" y="155"/>
                    <a:pt x="45" y="154"/>
                    <a:pt x="46" y="155"/>
                  </a:cubicBezTo>
                  <a:cubicBezTo>
                    <a:pt x="46" y="155"/>
                    <a:pt x="47" y="155"/>
                    <a:pt x="47" y="155"/>
                  </a:cubicBezTo>
                  <a:cubicBezTo>
                    <a:pt x="47" y="155"/>
                    <a:pt x="48" y="155"/>
                    <a:pt x="48" y="155"/>
                  </a:cubicBezTo>
                  <a:cubicBezTo>
                    <a:pt x="48" y="156"/>
                    <a:pt x="48" y="156"/>
                    <a:pt x="48" y="156"/>
                  </a:cubicBezTo>
                  <a:cubicBezTo>
                    <a:pt x="48" y="156"/>
                    <a:pt x="49" y="156"/>
                    <a:pt x="49" y="156"/>
                  </a:cubicBezTo>
                  <a:cubicBezTo>
                    <a:pt x="48" y="157"/>
                    <a:pt x="48" y="156"/>
                    <a:pt x="47" y="156"/>
                  </a:cubicBezTo>
                  <a:cubicBezTo>
                    <a:pt x="48" y="157"/>
                    <a:pt x="49" y="157"/>
                    <a:pt x="50" y="157"/>
                  </a:cubicBezTo>
                  <a:cubicBezTo>
                    <a:pt x="50" y="157"/>
                    <a:pt x="51" y="158"/>
                    <a:pt x="51" y="157"/>
                  </a:cubicBezTo>
                  <a:cubicBezTo>
                    <a:pt x="50" y="156"/>
                    <a:pt x="48" y="155"/>
                    <a:pt x="46" y="155"/>
                  </a:cubicBezTo>
                  <a:cubicBezTo>
                    <a:pt x="46" y="154"/>
                    <a:pt x="45" y="154"/>
                    <a:pt x="44" y="153"/>
                  </a:cubicBezTo>
                  <a:close/>
                  <a:moveTo>
                    <a:pt x="39" y="150"/>
                  </a:moveTo>
                  <a:cubicBezTo>
                    <a:pt x="39" y="150"/>
                    <a:pt x="38" y="150"/>
                    <a:pt x="39" y="149"/>
                  </a:cubicBezTo>
                  <a:cubicBezTo>
                    <a:pt x="39" y="149"/>
                    <a:pt x="39" y="149"/>
                    <a:pt x="39" y="149"/>
                  </a:cubicBezTo>
                  <a:cubicBezTo>
                    <a:pt x="39" y="150"/>
                    <a:pt x="39" y="150"/>
                    <a:pt x="39" y="150"/>
                  </a:cubicBezTo>
                  <a:close/>
                  <a:moveTo>
                    <a:pt x="53" y="157"/>
                  </a:moveTo>
                  <a:cubicBezTo>
                    <a:pt x="52" y="157"/>
                    <a:pt x="52" y="157"/>
                    <a:pt x="51" y="157"/>
                  </a:cubicBezTo>
                  <a:cubicBezTo>
                    <a:pt x="52" y="158"/>
                    <a:pt x="54" y="159"/>
                    <a:pt x="56" y="158"/>
                  </a:cubicBezTo>
                  <a:cubicBezTo>
                    <a:pt x="55" y="157"/>
                    <a:pt x="54" y="158"/>
                    <a:pt x="53" y="157"/>
                  </a:cubicBezTo>
                  <a:close/>
                  <a:moveTo>
                    <a:pt x="32" y="149"/>
                  </a:moveTo>
                  <a:cubicBezTo>
                    <a:pt x="31" y="149"/>
                    <a:pt x="31" y="149"/>
                    <a:pt x="31" y="149"/>
                  </a:cubicBezTo>
                  <a:cubicBezTo>
                    <a:pt x="32" y="150"/>
                    <a:pt x="33" y="150"/>
                    <a:pt x="33" y="151"/>
                  </a:cubicBezTo>
                  <a:cubicBezTo>
                    <a:pt x="33" y="152"/>
                    <a:pt x="34" y="152"/>
                    <a:pt x="34" y="152"/>
                  </a:cubicBezTo>
                  <a:cubicBezTo>
                    <a:pt x="34" y="151"/>
                    <a:pt x="35" y="151"/>
                    <a:pt x="35" y="152"/>
                  </a:cubicBezTo>
                  <a:cubicBezTo>
                    <a:pt x="35" y="152"/>
                    <a:pt x="35" y="152"/>
                    <a:pt x="35" y="151"/>
                  </a:cubicBezTo>
                  <a:cubicBezTo>
                    <a:pt x="33" y="151"/>
                    <a:pt x="33" y="150"/>
                    <a:pt x="32" y="149"/>
                  </a:cubicBezTo>
                  <a:close/>
                  <a:moveTo>
                    <a:pt x="50" y="150"/>
                  </a:moveTo>
                  <a:cubicBezTo>
                    <a:pt x="51" y="151"/>
                    <a:pt x="51" y="151"/>
                    <a:pt x="52" y="152"/>
                  </a:cubicBezTo>
                  <a:cubicBezTo>
                    <a:pt x="52" y="151"/>
                    <a:pt x="52" y="151"/>
                    <a:pt x="53" y="151"/>
                  </a:cubicBezTo>
                  <a:cubicBezTo>
                    <a:pt x="53" y="151"/>
                    <a:pt x="53" y="152"/>
                    <a:pt x="53" y="151"/>
                  </a:cubicBezTo>
                  <a:cubicBezTo>
                    <a:pt x="53" y="151"/>
                    <a:pt x="53" y="151"/>
                    <a:pt x="53" y="151"/>
                  </a:cubicBezTo>
                  <a:cubicBezTo>
                    <a:pt x="52" y="151"/>
                    <a:pt x="51" y="150"/>
                    <a:pt x="50" y="150"/>
                  </a:cubicBezTo>
                  <a:close/>
                  <a:moveTo>
                    <a:pt x="48" y="157"/>
                  </a:moveTo>
                  <a:cubicBezTo>
                    <a:pt x="47" y="157"/>
                    <a:pt x="47" y="157"/>
                    <a:pt x="46" y="156"/>
                  </a:cubicBezTo>
                  <a:cubicBezTo>
                    <a:pt x="47" y="156"/>
                    <a:pt x="47" y="156"/>
                    <a:pt x="47" y="156"/>
                  </a:cubicBezTo>
                  <a:cubicBezTo>
                    <a:pt x="46" y="155"/>
                    <a:pt x="44" y="155"/>
                    <a:pt x="43" y="155"/>
                  </a:cubicBezTo>
                  <a:cubicBezTo>
                    <a:pt x="43" y="155"/>
                    <a:pt x="44" y="155"/>
                    <a:pt x="44" y="155"/>
                  </a:cubicBezTo>
                  <a:cubicBezTo>
                    <a:pt x="44" y="156"/>
                    <a:pt x="44" y="156"/>
                    <a:pt x="44" y="156"/>
                  </a:cubicBezTo>
                  <a:cubicBezTo>
                    <a:pt x="45" y="156"/>
                    <a:pt x="44" y="156"/>
                    <a:pt x="45" y="156"/>
                  </a:cubicBezTo>
                  <a:cubicBezTo>
                    <a:pt x="45" y="155"/>
                    <a:pt x="46" y="156"/>
                    <a:pt x="45" y="157"/>
                  </a:cubicBezTo>
                  <a:cubicBezTo>
                    <a:pt x="46" y="157"/>
                    <a:pt x="46" y="157"/>
                    <a:pt x="46" y="158"/>
                  </a:cubicBezTo>
                  <a:cubicBezTo>
                    <a:pt x="46" y="158"/>
                    <a:pt x="46" y="157"/>
                    <a:pt x="46" y="158"/>
                  </a:cubicBezTo>
                  <a:cubicBezTo>
                    <a:pt x="46" y="158"/>
                    <a:pt x="47" y="158"/>
                    <a:pt x="47" y="158"/>
                  </a:cubicBezTo>
                  <a:cubicBezTo>
                    <a:pt x="47" y="158"/>
                    <a:pt x="47" y="158"/>
                    <a:pt x="47" y="158"/>
                  </a:cubicBezTo>
                  <a:cubicBezTo>
                    <a:pt x="48" y="158"/>
                    <a:pt x="48" y="158"/>
                    <a:pt x="48" y="157"/>
                  </a:cubicBezTo>
                  <a:close/>
                  <a:moveTo>
                    <a:pt x="87" y="157"/>
                  </a:moveTo>
                  <a:cubicBezTo>
                    <a:pt x="87" y="156"/>
                    <a:pt x="88" y="157"/>
                    <a:pt x="89" y="157"/>
                  </a:cubicBezTo>
                  <a:cubicBezTo>
                    <a:pt x="89" y="157"/>
                    <a:pt x="90" y="156"/>
                    <a:pt x="90" y="156"/>
                  </a:cubicBezTo>
                  <a:cubicBezTo>
                    <a:pt x="89" y="156"/>
                    <a:pt x="88" y="156"/>
                    <a:pt x="87" y="156"/>
                  </a:cubicBezTo>
                  <a:cubicBezTo>
                    <a:pt x="87" y="156"/>
                    <a:pt x="87" y="156"/>
                    <a:pt x="87" y="157"/>
                  </a:cubicBezTo>
                  <a:close/>
                  <a:moveTo>
                    <a:pt x="80" y="159"/>
                  </a:moveTo>
                  <a:cubicBezTo>
                    <a:pt x="80" y="159"/>
                    <a:pt x="79" y="159"/>
                    <a:pt x="79" y="158"/>
                  </a:cubicBezTo>
                  <a:cubicBezTo>
                    <a:pt x="79" y="159"/>
                    <a:pt x="80" y="159"/>
                    <a:pt x="80" y="159"/>
                  </a:cubicBezTo>
                  <a:cubicBezTo>
                    <a:pt x="80" y="159"/>
                    <a:pt x="80" y="159"/>
                    <a:pt x="80" y="159"/>
                  </a:cubicBezTo>
                  <a:close/>
                  <a:moveTo>
                    <a:pt x="57" y="165"/>
                  </a:moveTo>
                  <a:cubicBezTo>
                    <a:pt x="58" y="165"/>
                    <a:pt x="58" y="165"/>
                    <a:pt x="58" y="166"/>
                  </a:cubicBezTo>
                  <a:cubicBezTo>
                    <a:pt x="58" y="166"/>
                    <a:pt x="58" y="166"/>
                    <a:pt x="58" y="166"/>
                  </a:cubicBezTo>
                  <a:cubicBezTo>
                    <a:pt x="58" y="166"/>
                    <a:pt x="59" y="165"/>
                    <a:pt x="59" y="165"/>
                  </a:cubicBezTo>
                  <a:cubicBezTo>
                    <a:pt x="59" y="165"/>
                    <a:pt x="59" y="165"/>
                    <a:pt x="59" y="165"/>
                  </a:cubicBezTo>
                  <a:cubicBezTo>
                    <a:pt x="59" y="165"/>
                    <a:pt x="58" y="165"/>
                    <a:pt x="57" y="165"/>
                  </a:cubicBezTo>
                  <a:close/>
                  <a:moveTo>
                    <a:pt x="62" y="13"/>
                  </a:moveTo>
                  <a:cubicBezTo>
                    <a:pt x="63" y="13"/>
                    <a:pt x="65" y="12"/>
                    <a:pt x="66" y="13"/>
                  </a:cubicBezTo>
                  <a:cubicBezTo>
                    <a:pt x="66" y="13"/>
                    <a:pt x="66" y="14"/>
                    <a:pt x="66" y="14"/>
                  </a:cubicBezTo>
                  <a:cubicBezTo>
                    <a:pt x="64" y="14"/>
                    <a:pt x="62" y="13"/>
                    <a:pt x="61" y="14"/>
                  </a:cubicBezTo>
                  <a:cubicBezTo>
                    <a:pt x="63" y="15"/>
                    <a:pt x="63" y="14"/>
                    <a:pt x="65" y="14"/>
                  </a:cubicBezTo>
                  <a:cubicBezTo>
                    <a:pt x="65" y="14"/>
                    <a:pt x="65" y="14"/>
                    <a:pt x="65" y="14"/>
                  </a:cubicBezTo>
                  <a:cubicBezTo>
                    <a:pt x="67" y="14"/>
                    <a:pt x="69" y="14"/>
                    <a:pt x="71" y="14"/>
                  </a:cubicBezTo>
                  <a:cubicBezTo>
                    <a:pt x="71" y="14"/>
                    <a:pt x="71" y="14"/>
                    <a:pt x="72" y="14"/>
                  </a:cubicBezTo>
                  <a:cubicBezTo>
                    <a:pt x="72" y="13"/>
                    <a:pt x="71" y="13"/>
                    <a:pt x="72" y="13"/>
                  </a:cubicBezTo>
                  <a:cubicBezTo>
                    <a:pt x="72" y="13"/>
                    <a:pt x="72" y="13"/>
                    <a:pt x="72" y="13"/>
                  </a:cubicBezTo>
                  <a:cubicBezTo>
                    <a:pt x="73" y="13"/>
                    <a:pt x="72" y="13"/>
                    <a:pt x="72" y="14"/>
                  </a:cubicBezTo>
                  <a:cubicBezTo>
                    <a:pt x="73" y="14"/>
                    <a:pt x="74" y="14"/>
                    <a:pt x="75" y="14"/>
                  </a:cubicBezTo>
                  <a:cubicBezTo>
                    <a:pt x="75" y="14"/>
                    <a:pt x="75" y="14"/>
                    <a:pt x="75" y="14"/>
                  </a:cubicBezTo>
                  <a:cubicBezTo>
                    <a:pt x="76" y="15"/>
                    <a:pt x="78" y="15"/>
                    <a:pt x="79" y="15"/>
                  </a:cubicBezTo>
                  <a:cubicBezTo>
                    <a:pt x="80" y="14"/>
                    <a:pt x="82" y="15"/>
                    <a:pt x="84" y="15"/>
                  </a:cubicBezTo>
                  <a:cubicBezTo>
                    <a:pt x="84" y="14"/>
                    <a:pt x="83" y="14"/>
                    <a:pt x="82" y="14"/>
                  </a:cubicBezTo>
                  <a:cubicBezTo>
                    <a:pt x="81" y="14"/>
                    <a:pt x="80" y="14"/>
                    <a:pt x="79" y="13"/>
                  </a:cubicBezTo>
                  <a:cubicBezTo>
                    <a:pt x="79" y="13"/>
                    <a:pt x="79" y="13"/>
                    <a:pt x="79" y="13"/>
                  </a:cubicBezTo>
                  <a:cubicBezTo>
                    <a:pt x="78" y="13"/>
                    <a:pt x="77" y="13"/>
                    <a:pt x="76" y="13"/>
                  </a:cubicBezTo>
                  <a:cubicBezTo>
                    <a:pt x="74" y="12"/>
                    <a:pt x="72" y="13"/>
                    <a:pt x="70" y="12"/>
                  </a:cubicBezTo>
                  <a:cubicBezTo>
                    <a:pt x="69" y="13"/>
                    <a:pt x="68" y="12"/>
                    <a:pt x="68" y="11"/>
                  </a:cubicBezTo>
                  <a:cubicBezTo>
                    <a:pt x="67" y="11"/>
                    <a:pt x="67" y="12"/>
                    <a:pt x="67" y="12"/>
                  </a:cubicBezTo>
                  <a:cubicBezTo>
                    <a:pt x="67" y="12"/>
                    <a:pt x="67" y="12"/>
                    <a:pt x="67" y="12"/>
                  </a:cubicBezTo>
                  <a:cubicBezTo>
                    <a:pt x="66" y="12"/>
                    <a:pt x="65" y="13"/>
                    <a:pt x="65" y="12"/>
                  </a:cubicBezTo>
                  <a:cubicBezTo>
                    <a:pt x="65" y="11"/>
                    <a:pt x="66" y="12"/>
                    <a:pt x="66" y="12"/>
                  </a:cubicBezTo>
                  <a:cubicBezTo>
                    <a:pt x="66" y="12"/>
                    <a:pt x="66" y="12"/>
                    <a:pt x="66" y="12"/>
                  </a:cubicBezTo>
                  <a:cubicBezTo>
                    <a:pt x="66" y="11"/>
                    <a:pt x="66" y="11"/>
                    <a:pt x="66" y="11"/>
                  </a:cubicBezTo>
                  <a:cubicBezTo>
                    <a:pt x="65" y="11"/>
                    <a:pt x="65" y="12"/>
                    <a:pt x="65" y="12"/>
                  </a:cubicBezTo>
                  <a:cubicBezTo>
                    <a:pt x="64" y="11"/>
                    <a:pt x="63" y="12"/>
                    <a:pt x="62" y="11"/>
                  </a:cubicBezTo>
                  <a:cubicBezTo>
                    <a:pt x="62" y="12"/>
                    <a:pt x="61" y="12"/>
                    <a:pt x="61" y="12"/>
                  </a:cubicBezTo>
                  <a:cubicBezTo>
                    <a:pt x="61" y="13"/>
                    <a:pt x="61" y="13"/>
                    <a:pt x="62" y="13"/>
                  </a:cubicBezTo>
                  <a:close/>
                  <a:moveTo>
                    <a:pt x="69" y="13"/>
                  </a:moveTo>
                  <a:cubicBezTo>
                    <a:pt x="69" y="13"/>
                    <a:pt x="70" y="13"/>
                    <a:pt x="69" y="13"/>
                  </a:cubicBezTo>
                  <a:cubicBezTo>
                    <a:pt x="69" y="13"/>
                    <a:pt x="69" y="13"/>
                    <a:pt x="69" y="13"/>
                  </a:cubicBezTo>
                  <a:close/>
                  <a:moveTo>
                    <a:pt x="84" y="18"/>
                  </a:moveTo>
                  <a:cubicBezTo>
                    <a:pt x="84" y="17"/>
                    <a:pt x="82" y="17"/>
                    <a:pt x="81" y="17"/>
                  </a:cubicBezTo>
                  <a:cubicBezTo>
                    <a:pt x="78" y="16"/>
                    <a:pt x="74" y="16"/>
                    <a:pt x="70" y="16"/>
                  </a:cubicBezTo>
                  <a:cubicBezTo>
                    <a:pt x="69" y="15"/>
                    <a:pt x="67" y="16"/>
                    <a:pt x="65" y="16"/>
                  </a:cubicBezTo>
                  <a:cubicBezTo>
                    <a:pt x="64" y="16"/>
                    <a:pt x="63" y="16"/>
                    <a:pt x="62" y="16"/>
                  </a:cubicBezTo>
                  <a:cubicBezTo>
                    <a:pt x="61" y="17"/>
                    <a:pt x="62" y="17"/>
                    <a:pt x="62" y="17"/>
                  </a:cubicBezTo>
                  <a:cubicBezTo>
                    <a:pt x="61" y="17"/>
                    <a:pt x="61" y="17"/>
                    <a:pt x="61" y="17"/>
                  </a:cubicBezTo>
                  <a:cubicBezTo>
                    <a:pt x="61" y="17"/>
                    <a:pt x="60" y="17"/>
                    <a:pt x="60" y="17"/>
                  </a:cubicBezTo>
                  <a:cubicBezTo>
                    <a:pt x="61" y="17"/>
                    <a:pt x="62" y="19"/>
                    <a:pt x="63" y="18"/>
                  </a:cubicBezTo>
                  <a:cubicBezTo>
                    <a:pt x="63" y="18"/>
                    <a:pt x="64" y="19"/>
                    <a:pt x="64" y="19"/>
                  </a:cubicBezTo>
                  <a:cubicBezTo>
                    <a:pt x="66" y="19"/>
                    <a:pt x="70" y="18"/>
                    <a:pt x="72" y="18"/>
                  </a:cubicBezTo>
                  <a:cubicBezTo>
                    <a:pt x="73" y="19"/>
                    <a:pt x="74" y="19"/>
                    <a:pt x="75" y="19"/>
                  </a:cubicBezTo>
                  <a:cubicBezTo>
                    <a:pt x="76" y="19"/>
                    <a:pt x="76" y="19"/>
                    <a:pt x="76" y="19"/>
                  </a:cubicBezTo>
                  <a:cubicBezTo>
                    <a:pt x="76" y="19"/>
                    <a:pt x="76" y="19"/>
                    <a:pt x="77" y="19"/>
                  </a:cubicBezTo>
                  <a:cubicBezTo>
                    <a:pt x="77" y="19"/>
                    <a:pt x="78" y="20"/>
                    <a:pt x="78" y="19"/>
                  </a:cubicBezTo>
                  <a:cubicBezTo>
                    <a:pt x="80" y="19"/>
                    <a:pt x="80" y="20"/>
                    <a:pt x="81" y="20"/>
                  </a:cubicBezTo>
                  <a:cubicBezTo>
                    <a:pt x="81" y="20"/>
                    <a:pt x="81" y="20"/>
                    <a:pt x="82" y="20"/>
                  </a:cubicBezTo>
                  <a:cubicBezTo>
                    <a:pt x="81" y="20"/>
                    <a:pt x="82" y="20"/>
                    <a:pt x="82" y="21"/>
                  </a:cubicBezTo>
                  <a:cubicBezTo>
                    <a:pt x="82" y="21"/>
                    <a:pt x="82" y="21"/>
                    <a:pt x="82" y="21"/>
                  </a:cubicBezTo>
                  <a:cubicBezTo>
                    <a:pt x="82" y="20"/>
                    <a:pt x="82" y="20"/>
                    <a:pt x="82" y="20"/>
                  </a:cubicBezTo>
                  <a:cubicBezTo>
                    <a:pt x="82" y="20"/>
                    <a:pt x="82" y="20"/>
                    <a:pt x="82" y="20"/>
                  </a:cubicBezTo>
                  <a:cubicBezTo>
                    <a:pt x="83" y="20"/>
                    <a:pt x="83" y="20"/>
                    <a:pt x="84" y="20"/>
                  </a:cubicBezTo>
                  <a:cubicBezTo>
                    <a:pt x="84" y="20"/>
                    <a:pt x="84" y="20"/>
                    <a:pt x="84" y="20"/>
                  </a:cubicBezTo>
                  <a:cubicBezTo>
                    <a:pt x="84" y="21"/>
                    <a:pt x="86" y="20"/>
                    <a:pt x="86" y="21"/>
                  </a:cubicBezTo>
                  <a:cubicBezTo>
                    <a:pt x="86" y="21"/>
                    <a:pt x="87" y="21"/>
                    <a:pt x="87" y="21"/>
                  </a:cubicBezTo>
                  <a:cubicBezTo>
                    <a:pt x="87" y="22"/>
                    <a:pt x="87" y="22"/>
                    <a:pt x="87" y="22"/>
                  </a:cubicBezTo>
                  <a:cubicBezTo>
                    <a:pt x="89" y="22"/>
                    <a:pt x="91" y="24"/>
                    <a:pt x="94" y="24"/>
                  </a:cubicBezTo>
                  <a:cubicBezTo>
                    <a:pt x="94" y="24"/>
                    <a:pt x="93" y="23"/>
                    <a:pt x="93" y="24"/>
                  </a:cubicBezTo>
                  <a:cubicBezTo>
                    <a:pt x="91" y="22"/>
                    <a:pt x="89" y="22"/>
                    <a:pt x="88" y="21"/>
                  </a:cubicBezTo>
                  <a:cubicBezTo>
                    <a:pt x="88" y="21"/>
                    <a:pt x="88" y="21"/>
                    <a:pt x="88" y="21"/>
                  </a:cubicBezTo>
                  <a:cubicBezTo>
                    <a:pt x="88" y="21"/>
                    <a:pt x="89" y="21"/>
                    <a:pt x="89" y="21"/>
                  </a:cubicBezTo>
                  <a:cubicBezTo>
                    <a:pt x="88" y="21"/>
                    <a:pt x="88" y="21"/>
                    <a:pt x="88" y="21"/>
                  </a:cubicBezTo>
                  <a:cubicBezTo>
                    <a:pt x="86" y="20"/>
                    <a:pt x="83" y="19"/>
                    <a:pt x="82" y="18"/>
                  </a:cubicBezTo>
                  <a:cubicBezTo>
                    <a:pt x="83" y="18"/>
                    <a:pt x="84" y="19"/>
                    <a:pt x="85" y="19"/>
                  </a:cubicBezTo>
                  <a:cubicBezTo>
                    <a:pt x="85" y="19"/>
                    <a:pt x="85" y="18"/>
                    <a:pt x="85" y="18"/>
                  </a:cubicBezTo>
                  <a:cubicBezTo>
                    <a:pt x="85" y="18"/>
                    <a:pt x="84" y="18"/>
                    <a:pt x="84" y="18"/>
                  </a:cubicBezTo>
                  <a:close/>
                  <a:moveTo>
                    <a:pt x="109" y="28"/>
                  </a:moveTo>
                  <a:cubicBezTo>
                    <a:pt x="109" y="27"/>
                    <a:pt x="107" y="26"/>
                    <a:pt x="106" y="27"/>
                  </a:cubicBezTo>
                  <a:cubicBezTo>
                    <a:pt x="107" y="28"/>
                    <a:pt x="107" y="29"/>
                    <a:pt x="108" y="29"/>
                  </a:cubicBezTo>
                  <a:cubicBezTo>
                    <a:pt x="109" y="29"/>
                    <a:pt x="109" y="29"/>
                    <a:pt x="110" y="29"/>
                  </a:cubicBezTo>
                  <a:cubicBezTo>
                    <a:pt x="110" y="29"/>
                    <a:pt x="110" y="30"/>
                    <a:pt x="110" y="30"/>
                  </a:cubicBezTo>
                  <a:cubicBezTo>
                    <a:pt x="111" y="30"/>
                    <a:pt x="112" y="31"/>
                    <a:pt x="112" y="32"/>
                  </a:cubicBezTo>
                  <a:cubicBezTo>
                    <a:pt x="112" y="32"/>
                    <a:pt x="112" y="32"/>
                    <a:pt x="111" y="32"/>
                  </a:cubicBezTo>
                  <a:cubicBezTo>
                    <a:pt x="111" y="32"/>
                    <a:pt x="111" y="32"/>
                    <a:pt x="111" y="32"/>
                  </a:cubicBezTo>
                  <a:cubicBezTo>
                    <a:pt x="111" y="33"/>
                    <a:pt x="111" y="33"/>
                    <a:pt x="111" y="34"/>
                  </a:cubicBezTo>
                  <a:cubicBezTo>
                    <a:pt x="113" y="34"/>
                    <a:pt x="113" y="36"/>
                    <a:pt x="114" y="36"/>
                  </a:cubicBezTo>
                  <a:cubicBezTo>
                    <a:pt x="115" y="36"/>
                    <a:pt x="115" y="36"/>
                    <a:pt x="115" y="36"/>
                  </a:cubicBezTo>
                  <a:cubicBezTo>
                    <a:pt x="115" y="36"/>
                    <a:pt x="115" y="37"/>
                    <a:pt x="116" y="37"/>
                  </a:cubicBezTo>
                  <a:cubicBezTo>
                    <a:pt x="116" y="36"/>
                    <a:pt x="114" y="35"/>
                    <a:pt x="115" y="35"/>
                  </a:cubicBezTo>
                  <a:cubicBezTo>
                    <a:pt x="115" y="34"/>
                    <a:pt x="115" y="34"/>
                    <a:pt x="114" y="33"/>
                  </a:cubicBezTo>
                  <a:cubicBezTo>
                    <a:pt x="114" y="33"/>
                    <a:pt x="114" y="33"/>
                    <a:pt x="114" y="33"/>
                  </a:cubicBezTo>
                  <a:cubicBezTo>
                    <a:pt x="114" y="33"/>
                    <a:pt x="114" y="32"/>
                    <a:pt x="114" y="32"/>
                  </a:cubicBezTo>
                  <a:cubicBezTo>
                    <a:pt x="113" y="32"/>
                    <a:pt x="113" y="31"/>
                    <a:pt x="112" y="31"/>
                  </a:cubicBezTo>
                  <a:cubicBezTo>
                    <a:pt x="112" y="30"/>
                    <a:pt x="112" y="30"/>
                    <a:pt x="111" y="30"/>
                  </a:cubicBezTo>
                  <a:cubicBezTo>
                    <a:pt x="111" y="29"/>
                    <a:pt x="110" y="28"/>
                    <a:pt x="109" y="28"/>
                  </a:cubicBezTo>
                  <a:close/>
                  <a:moveTo>
                    <a:pt x="122" y="54"/>
                  </a:moveTo>
                  <a:cubicBezTo>
                    <a:pt x="122" y="55"/>
                    <a:pt x="123" y="55"/>
                    <a:pt x="124" y="56"/>
                  </a:cubicBezTo>
                  <a:cubicBezTo>
                    <a:pt x="124" y="56"/>
                    <a:pt x="124" y="56"/>
                    <a:pt x="124" y="56"/>
                  </a:cubicBezTo>
                  <a:cubicBezTo>
                    <a:pt x="124" y="55"/>
                    <a:pt x="124" y="55"/>
                    <a:pt x="124" y="55"/>
                  </a:cubicBezTo>
                  <a:cubicBezTo>
                    <a:pt x="124" y="55"/>
                    <a:pt x="124" y="55"/>
                    <a:pt x="124" y="55"/>
                  </a:cubicBezTo>
                  <a:cubicBezTo>
                    <a:pt x="123" y="55"/>
                    <a:pt x="123" y="53"/>
                    <a:pt x="122" y="53"/>
                  </a:cubicBezTo>
                  <a:cubicBezTo>
                    <a:pt x="121" y="53"/>
                    <a:pt x="121" y="53"/>
                    <a:pt x="121" y="53"/>
                  </a:cubicBezTo>
                  <a:cubicBezTo>
                    <a:pt x="121" y="54"/>
                    <a:pt x="122" y="54"/>
                    <a:pt x="122" y="54"/>
                  </a:cubicBezTo>
                  <a:close/>
                  <a:moveTo>
                    <a:pt x="135" y="87"/>
                  </a:moveTo>
                  <a:cubicBezTo>
                    <a:pt x="136" y="87"/>
                    <a:pt x="136" y="88"/>
                    <a:pt x="136" y="89"/>
                  </a:cubicBezTo>
                  <a:cubicBezTo>
                    <a:pt x="136" y="90"/>
                    <a:pt x="136" y="90"/>
                    <a:pt x="136" y="91"/>
                  </a:cubicBezTo>
                  <a:cubicBezTo>
                    <a:pt x="137" y="93"/>
                    <a:pt x="136" y="95"/>
                    <a:pt x="136" y="97"/>
                  </a:cubicBezTo>
                  <a:cubicBezTo>
                    <a:pt x="136" y="97"/>
                    <a:pt x="137" y="97"/>
                    <a:pt x="137" y="97"/>
                  </a:cubicBezTo>
                  <a:cubicBezTo>
                    <a:pt x="137" y="97"/>
                    <a:pt x="137" y="97"/>
                    <a:pt x="137" y="96"/>
                  </a:cubicBezTo>
                  <a:cubicBezTo>
                    <a:pt x="137" y="94"/>
                    <a:pt x="137" y="92"/>
                    <a:pt x="137" y="89"/>
                  </a:cubicBezTo>
                  <a:cubicBezTo>
                    <a:pt x="137" y="89"/>
                    <a:pt x="137" y="89"/>
                    <a:pt x="137" y="89"/>
                  </a:cubicBezTo>
                  <a:cubicBezTo>
                    <a:pt x="137" y="88"/>
                    <a:pt x="137" y="88"/>
                    <a:pt x="137" y="87"/>
                  </a:cubicBezTo>
                  <a:cubicBezTo>
                    <a:pt x="137" y="86"/>
                    <a:pt x="137" y="86"/>
                    <a:pt x="137" y="86"/>
                  </a:cubicBezTo>
                  <a:cubicBezTo>
                    <a:pt x="136" y="85"/>
                    <a:pt x="137" y="83"/>
                    <a:pt x="137" y="82"/>
                  </a:cubicBezTo>
                  <a:cubicBezTo>
                    <a:pt x="136" y="82"/>
                    <a:pt x="137" y="82"/>
                    <a:pt x="136" y="83"/>
                  </a:cubicBezTo>
                  <a:cubicBezTo>
                    <a:pt x="136" y="82"/>
                    <a:pt x="136" y="82"/>
                    <a:pt x="136" y="81"/>
                  </a:cubicBezTo>
                  <a:cubicBezTo>
                    <a:pt x="136" y="82"/>
                    <a:pt x="135" y="82"/>
                    <a:pt x="135" y="82"/>
                  </a:cubicBezTo>
                  <a:cubicBezTo>
                    <a:pt x="135" y="82"/>
                    <a:pt x="135" y="83"/>
                    <a:pt x="135" y="84"/>
                  </a:cubicBezTo>
                  <a:cubicBezTo>
                    <a:pt x="135" y="84"/>
                    <a:pt x="135" y="84"/>
                    <a:pt x="135" y="84"/>
                  </a:cubicBezTo>
                  <a:cubicBezTo>
                    <a:pt x="134" y="84"/>
                    <a:pt x="135" y="83"/>
                    <a:pt x="134" y="83"/>
                  </a:cubicBezTo>
                  <a:cubicBezTo>
                    <a:pt x="134" y="84"/>
                    <a:pt x="134" y="87"/>
                    <a:pt x="135" y="87"/>
                  </a:cubicBezTo>
                  <a:cubicBezTo>
                    <a:pt x="135" y="87"/>
                    <a:pt x="135" y="87"/>
                    <a:pt x="135" y="87"/>
                  </a:cubicBezTo>
                  <a:close/>
                  <a:moveTo>
                    <a:pt x="9" y="96"/>
                  </a:moveTo>
                  <a:cubicBezTo>
                    <a:pt x="10" y="96"/>
                    <a:pt x="10" y="96"/>
                    <a:pt x="10" y="96"/>
                  </a:cubicBezTo>
                  <a:cubicBezTo>
                    <a:pt x="10" y="96"/>
                    <a:pt x="10" y="96"/>
                    <a:pt x="10" y="95"/>
                  </a:cubicBezTo>
                  <a:cubicBezTo>
                    <a:pt x="10" y="95"/>
                    <a:pt x="10" y="94"/>
                    <a:pt x="9" y="94"/>
                  </a:cubicBezTo>
                  <a:cubicBezTo>
                    <a:pt x="10" y="95"/>
                    <a:pt x="9" y="96"/>
                    <a:pt x="9" y="96"/>
                  </a:cubicBezTo>
                  <a:close/>
                  <a:moveTo>
                    <a:pt x="132" y="138"/>
                  </a:moveTo>
                  <a:cubicBezTo>
                    <a:pt x="133" y="137"/>
                    <a:pt x="133" y="137"/>
                    <a:pt x="134" y="137"/>
                  </a:cubicBezTo>
                  <a:cubicBezTo>
                    <a:pt x="134" y="135"/>
                    <a:pt x="135" y="135"/>
                    <a:pt x="135" y="133"/>
                  </a:cubicBezTo>
                  <a:cubicBezTo>
                    <a:pt x="135" y="133"/>
                    <a:pt x="134" y="134"/>
                    <a:pt x="133" y="134"/>
                  </a:cubicBezTo>
                  <a:cubicBezTo>
                    <a:pt x="133" y="134"/>
                    <a:pt x="133" y="134"/>
                    <a:pt x="133" y="134"/>
                  </a:cubicBezTo>
                  <a:cubicBezTo>
                    <a:pt x="133" y="135"/>
                    <a:pt x="132" y="136"/>
                    <a:pt x="132" y="137"/>
                  </a:cubicBezTo>
                  <a:cubicBezTo>
                    <a:pt x="132" y="137"/>
                    <a:pt x="132" y="138"/>
                    <a:pt x="132" y="138"/>
                  </a:cubicBezTo>
                  <a:close/>
                  <a:moveTo>
                    <a:pt x="67" y="136"/>
                  </a:moveTo>
                  <a:cubicBezTo>
                    <a:pt x="67" y="135"/>
                    <a:pt x="65" y="135"/>
                    <a:pt x="63" y="135"/>
                  </a:cubicBezTo>
                  <a:cubicBezTo>
                    <a:pt x="63" y="135"/>
                    <a:pt x="64" y="135"/>
                    <a:pt x="63" y="135"/>
                  </a:cubicBezTo>
                  <a:cubicBezTo>
                    <a:pt x="63" y="135"/>
                    <a:pt x="63" y="135"/>
                    <a:pt x="63" y="136"/>
                  </a:cubicBezTo>
                  <a:cubicBezTo>
                    <a:pt x="63" y="136"/>
                    <a:pt x="63" y="136"/>
                    <a:pt x="63" y="136"/>
                  </a:cubicBezTo>
                  <a:cubicBezTo>
                    <a:pt x="63" y="136"/>
                    <a:pt x="62" y="136"/>
                    <a:pt x="62" y="136"/>
                  </a:cubicBezTo>
                  <a:cubicBezTo>
                    <a:pt x="63" y="136"/>
                    <a:pt x="64" y="137"/>
                    <a:pt x="65" y="136"/>
                  </a:cubicBezTo>
                  <a:cubicBezTo>
                    <a:pt x="65" y="136"/>
                    <a:pt x="65" y="136"/>
                    <a:pt x="65" y="136"/>
                  </a:cubicBezTo>
                  <a:cubicBezTo>
                    <a:pt x="66" y="135"/>
                    <a:pt x="66" y="136"/>
                    <a:pt x="67" y="136"/>
                  </a:cubicBezTo>
                  <a:close/>
                  <a:moveTo>
                    <a:pt x="35" y="145"/>
                  </a:moveTo>
                  <a:cubicBezTo>
                    <a:pt x="35" y="144"/>
                    <a:pt x="34" y="144"/>
                    <a:pt x="33" y="144"/>
                  </a:cubicBezTo>
                  <a:cubicBezTo>
                    <a:pt x="32" y="144"/>
                    <a:pt x="31" y="143"/>
                    <a:pt x="31" y="142"/>
                  </a:cubicBezTo>
                  <a:cubicBezTo>
                    <a:pt x="30" y="143"/>
                    <a:pt x="30" y="142"/>
                    <a:pt x="30" y="142"/>
                  </a:cubicBezTo>
                  <a:cubicBezTo>
                    <a:pt x="30" y="143"/>
                    <a:pt x="30" y="143"/>
                    <a:pt x="30" y="143"/>
                  </a:cubicBezTo>
                  <a:cubicBezTo>
                    <a:pt x="31" y="144"/>
                    <a:pt x="32" y="145"/>
                    <a:pt x="34" y="146"/>
                  </a:cubicBezTo>
                  <a:cubicBezTo>
                    <a:pt x="34" y="145"/>
                    <a:pt x="35" y="145"/>
                    <a:pt x="35" y="145"/>
                  </a:cubicBezTo>
                  <a:close/>
                  <a:moveTo>
                    <a:pt x="130" y="146"/>
                  </a:moveTo>
                  <a:cubicBezTo>
                    <a:pt x="129" y="145"/>
                    <a:pt x="129" y="146"/>
                    <a:pt x="128" y="146"/>
                  </a:cubicBezTo>
                  <a:cubicBezTo>
                    <a:pt x="128" y="147"/>
                    <a:pt x="127" y="147"/>
                    <a:pt x="127" y="148"/>
                  </a:cubicBezTo>
                  <a:cubicBezTo>
                    <a:pt x="127" y="148"/>
                    <a:pt x="126" y="148"/>
                    <a:pt x="126" y="148"/>
                  </a:cubicBezTo>
                  <a:cubicBezTo>
                    <a:pt x="126" y="149"/>
                    <a:pt x="126" y="149"/>
                    <a:pt x="125" y="150"/>
                  </a:cubicBezTo>
                  <a:cubicBezTo>
                    <a:pt x="126" y="150"/>
                    <a:pt x="126" y="150"/>
                    <a:pt x="126" y="150"/>
                  </a:cubicBezTo>
                  <a:cubicBezTo>
                    <a:pt x="127" y="150"/>
                    <a:pt x="127" y="149"/>
                    <a:pt x="128" y="149"/>
                  </a:cubicBezTo>
                  <a:cubicBezTo>
                    <a:pt x="128" y="148"/>
                    <a:pt x="129" y="148"/>
                    <a:pt x="129" y="147"/>
                  </a:cubicBezTo>
                  <a:cubicBezTo>
                    <a:pt x="129" y="147"/>
                    <a:pt x="130" y="147"/>
                    <a:pt x="130" y="146"/>
                  </a:cubicBezTo>
                  <a:cubicBezTo>
                    <a:pt x="130" y="146"/>
                    <a:pt x="130" y="146"/>
                    <a:pt x="130" y="146"/>
                  </a:cubicBezTo>
                  <a:close/>
                  <a:moveTo>
                    <a:pt x="76" y="159"/>
                  </a:moveTo>
                  <a:cubicBezTo>
                    <a:pt x="76" y="159"/>
                    <a:pt x="75" y="159"/>
                    <a:pt x="75" y="158"/>
                  </a:cubicBezTo>
                  <a:cubicBezTo>
                    <a:pt x="73" y="158"/>
                    <a:pt x="70" y="158"/>
                    <a:pt x="69" y="159"/>
                  </a:cubicBezTo>
                  <a:cubicBezTo>
                    <a:pt x="68" y="159"/>
                    <a:pt x="67" y="158"/>
                    <a:pt x="65" y="158"/>
                  </a:cubicBezTo>
                  <a:cubicBezTo>
                    <a:pt x="65" y="159"/>
                    <a:pt x="65" y="159"/>
                    <a:pt x="66" y="159"/>
                  </a:cubicBezTo>
                  <a:cubicBezTo>
                    <a:pt x="67" y="159"/>
                    <a:pt x="69" y="159"/>
                    <a:pt x="71" y="160"/>
                  </a:cubicBezTo>
                  <a:cubicBezTo>
                    <a:pt x="71" y="160"/>
                    <a:pt x="71" y="159"/>
                    <a:pt x="71" y="159"/>
                  </a:cubicBezTo>
                  <a:cubicBezTo>
                    <a:pt x="72" y="160"/>
                    <a:pt x="73" y="160"/>
                    <a:pt x="74" y="159"/>
                  </a:cubicBezTo>
                  <a:cubicBezTo>
                    <a:pt x="75" y="159"/>
                    <a:pt x="75" y="160"/>
                    <a:pt x="76" y="159"/>
                  </a:cubicBezTo>
                  <a:close/>
                  <a:moveTo>
                    <a:pt x="79" y="162"/>
                  </a:moveTo>
                  <a:cubicBezTo>
                    <a:pt x="80" y="162"/>
                    <a:pt x="79" y="161"/>
                    <a:pt x="79" y="161"/>
                  </a:cubicBezTo>
                  <a:cubicBezTo>
                    <a:pt x="78" y="161"/>
                    <a:pt x="77" y="161"/>
                    <a:pt x="76" y="161"/>
                  </a:cubicBezTo>
                  <a:cubicBezTo>
                    <a:pt x="75" y="161"/>
                    <a:pt x="75" y="162"/>
                    <a:pt x="75" y="162"/>
                  </a:cubicBezTo>
                  <a:cubicBezTo>
                    <a:pt x="76" y="162"/>
                    <a:pt x="78" y="163"/>
                    <a:pt x="79" y="162"/>
                  </a:cubicBezTo>
                  <a:close/>
                </a:path>
              </a:pathLst>
            </a:custGeom>
            <a:solidFill>
              <a:srgbClr val="20222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fontAlgn="auto">
                <a:spcBef>
                  <a:spcPts val="0"/>
                </a:spcBef>
                <a:spcAft>
                  <a:spcPts val="0"/>
                </a:spcAft>
              </a:pPr>
              <a:endParaRPr lang="zh-CN" altLang="en-US">
                <a:solidFill>
                  <a:prstClr val="black"/>
                </a:solidFill>
                <a:latin typeface="+mn-lt"/>
                <a:ea typeface="+mn-ea"/>
                <a:cs typeface="+mn-ea"/>
                <a:sym typeface="+mn-lt"/>
              </a:endParaRPr>
            </a:p>
          </p:txBody>
        </p:sp>
        <p:pic>
          <p:nvPicPr>
            <p:cNvPr id="51" name="图片 50"/>
            <p:cNvPicPr>
              <a:picLocks noChangeAspect="1"/>
            </p:cNvPicPr>
            <p:nvPr/>
          </p:nvPicPr>
          <p:blipFill rotWithShape="1">
            <a:blip r:embed="rId4" cstate="screen"/>
            <a:srcRect/>
            <a:stretch>
              <a:fillRect/>
            </a:stretch>
          </p:blipFill>
          <p:spPr>
            <a:xfrm>
              <a:off x="1331317" y="1928775"/>
              <a:ext cx="1404000" cy="1404000"/>
            </a:xfrm>
            <a:prstGeom prst="ellipse">
              <a:avLst/>
            </a:prstGeom>
          </p:spPr>
        </p:pic>
      </p:grpSp>
      <p:grpSp>
        <p:nvGrpSpPr>
          <p:cNvPr id="52" name="组合 51"/>
          <p:cNvGrpSpPr>
            <a:grpSpLocks noChangeAspect="1"/>
          </p:cNvGrpSpPr>
          <p:nvPr/>
        </p:nvGrpSpPr>
        <p:grpSpPr>
          <a:xfrm>
            <a:off x="6057507" y="1347614"/>
            <a:ext cx="1609004" cy="1511907"/>
            <a:chOff x="3824806" y="1694260"/>
            <a:chExt cx="1969350" cy="1850452"/>
          </a:xfrm>
        </p:grpSpPr>
        <p:sp>
          <p:nvSpPr>
            <p:cNvPr id="53" name="Freeform 45"/>
            <p:cNvSpPr>
              <a:spLocks noEditPoints="1"/>
            </p:cNvSpPr>
            <p:nvPr/>
          </p:nvSpPr>
          <p:spPr bwMode="auto">
            <a:xfrm>
              <a:off x="3824806" y="1694260"/>
              <a:ext cx="1969350" cy="1850452"/>
            </a:xfrm>
            <a:custGeom>
              <a:avLst/>
              <a:gdLst>
                <a:gd name="T0" fmla="*/ 59 w 166"/>
                <a:gd name="T1" fmla="*/ 10 h 176"/>
                <a:gd name="T2" fmla="*/ 60 w 166"/>
                <a:gd name="T3" fmla="*/ 20 h 176"/>
                <a:gd name="T4" fmla="*/ 67 w 166"/>
                <a:gd name="T5" fmla="*/ 33 h 176"/>
                <a:gd name="T6" fmla="*/ 16 w 166"/>
                <a:gd name="T7" fmla="*/ 51 h 176"/>
                <a:gd name="T8" fmla="*/ 1 w 166"/>
                <a:gd name="T9" fmla="*/ 55 h 176"/>
                <a:gd name="T10" fmla="*/ 136 w 166"/>
                <a:gd name="T11" fmla="*/ 67 h 176"/>
                <a:gd name="T12" fmla="*/ 139 w 166"/>
                <a:gd name="T13" fmla="*/ 74 h 176"/>
                <a:gd name="T14" fmla="*/ 143 w 166"/>
                <a:gd name="T15" fmla="*/ 86 h 176"/>
                <a:gd name="T16" fmla="*/ 74 w 166"/>
                <a:gd name="T17" fmla="*/ 99 h 176"/>
                <a:gd name="T18" fmla="*/ 30 w 166"/>
                <a:gd name="T19" fmla="*/ 106 h 176"/>
                <a:gd name="T20" fmla="*/ 26 w 166"/>
                <a:gd name="T21" fmla="*/ 119 h 176"/>
                <a:gd name="T22" fmla="*/ 109 w 166"/>
                <a:gd name="T23" fmla="*/ 125 h 176"/>
                <a:gd name="T24" fmla="*/ 100 w 166"/>
                <a:gd name="T25" fmla="*/ 129 h 176"/>
                <a:gd name="T26" fmla="*/ 126 w 166"/>
                <a:gd name="T27" fmla="*/ 137 h 176"/>
                <a:gd name="T28" fmla="*/ 142 w 166"/>
                <a:gd name="T29" fmla="*/ 145 h 176"/>
                <a:gd name="T30" fmla="*/ 137 w 166"/>
                <a:gd name="T31" fmla="*/ 150 h 176"/>
                <a:gd name="T32" fmla="*/ 44 w 166"/>
                <a:gd name="T33" fmla="*/ 156 h 176"/>
                <a:gd name="T34" fmla="*/ 50 w 166"/>
                <a:gd name="T35" fmla="*/ 164 h 176"/>
                <a:gd name="T36" fmla="*/ 77 w 166"/>
                <a:gd name="T37" fmla="*/ 172 h 176"/>
                <a:gd name="T38" fmla="*/ 92 w 166"/>
                <a:gd name="T39" fmla="*/ 9 h 176"/>
                <a:gd name="T40" fmla="*/ 127 w 166"/>
                <a:gd name="T41" fmla="*/ 59 h 176"/>
                <a:gd name="T42" fmla="*/ 55 w 166"/>
                <a:gd name="T43" fmla="*/ 33 h 176"/>
                <a:gd name="T44" fmla="*/ 30 w 166"/>
                <a:gd name="T45" fmla="*/ 64 h 176"/>
                <a:gd name="T46" fmla="*/ 61 w 166"/>
                <a:gd name="T47" fmla="*/ 136 h 176"/>
                <a:gd name="T48" fmla="*/ 39 w 166"/>
                <a:gd name="T49" fmla="*/ 117 h 176"/>
                <a:gd name="T50" fmla="*/ 91 w 166"/>
                <a:gd name="T51" fmla="*/ 115 h 176"/>
                <a:gd name="T52" fmla="*/ 104 w 166"/>
                <a:gd name="T53" fmla="*/ 120 h 176"/>
                <a:gd name="T54" fmla="*/ 133 w 166"/>
                <a:gd name="T55" fmla="*/ 107 h 176"/>
                <a:gd name="T56" fmla="*/ 134 w 166"/>
                <a:gd name="T57" fmla="*/ 81 h 176"/>
                <a:gd name="T58" fmla="*/ 24 w 166"/>
                <a:gd name="T59" fmla="*/ 73 h 176"/>
                <a:gd name="T60" fmla="*/ 120 w 166"/>
                <a:gd name="T61" fmla="*/ 78 h 176"/>
                <a:gd name="T62" fmla="*/ 113 w 166"/>
                <a:gd name="T63" fmla="*/ 99 h 176"/>
                <a:gd name="T64" fmla="*/ 110 w 166"/>
                <a:gd name="T65" fmla="*/ 62 h 176"/>
                <a:gd name="T66" fmla="*/ 112 w 166"/>
                <a:gd name="T67" fmla="*/ 50 h 176"/>
                <a:gd name="T68" fmla="*/ 95 w 166"/>
                <a:gd name="T69" fmla="*/ 78 h 176"/>
                <a:gd name="T70" fmla="*/ 93 w 166"/>
                <a:gd name="T71" fmla="*/ 45 h 176"/>
                <a:gd name="T72" fmla="*/ 45 w 166"/>
                <a:gd name="T73" fmla="*/ 81 h 176"/>
                <a:gd name="T74" fmla="*/ 64 w 166"/>
                <a:gd name="T75" fmla="*/ 86 h 176"/>
                <a:gd name="T76" fmla="*/ 76 w 166"/>
                <a:gd name="T77" fmla="*/ 88 h 176"/>
                <a:gd name="T78" fmla="*/ 55 w 166"/>
                <a:gd name="T79" fmla="*/ 106 h 176"/>
                <a:gd name="T80" fmla="*/ 38 w 166"/>
                <a:gd name="T81" fmla="*/ 68 h 176"/>
                <a:gd name="T82" fmla="*/ 54 w 166"/>
                <a:gd name="T83" fmla="*/ 66 h 176"/>
                <a:gd name="T84" fmla="*/ 53 w 166"/>
                <a:gd name="T85" fmla="*/ 83 h 176"/>
                <a:gd name="T86" fmla="*/ 70 w 166"/>
                <a:gd name="T87" fmla="*/ 66 h 176"/>
                <a:gd name="T88" fmla="*/ 82 w 166"/>
                <a:gd name="T89" fmla="*/ 76 h 176"/>
                <a:gd name="T90" fmla="*/ 90 w 166"/>
                <a:gd name="T91" fmla="*/ 82 h 176"/>
                <a:gd name="T92" fmla="*/ 60 w 166"/>
                <a:gd name="T93" fmla="*/ 39 h 176"/>
                <a:gd name="T94" fmla="*/ 31 w 166"/>
                <a:gd name="T95" fmla="*/ 89 h 176"/>
                <a:gd name="T96" fmla="*/ 42 w 166"/>
                <a:gd name="T97" fmla="*/ 104 h 176"/>
                <a:gd name="T98" fmla="*/ 68 w 166"/>
                <a:gd name="T99" fmla="*/ 128 h 176"/>
                <a:gd name="T100" fmla="*/ 91 w 166"/>
                <a:gd name="T101" fmla="*/ 96 h 176"/>
                <a:gd name="T102" fmla="*/ 107 w 166"/>
                <a:gd name="T103" fmla="*/ 96 h 176"/>
                <a:gd name="T104" fmla="*/ 122 w 166"/>
                <a:gd name="T105" fmla="*/ 101 h 176"/>
                <a:gd name="T106" fmla="*/ 124 w 166"/>
                <a:gd name="T107" fmla="*/ 88 h 176"/>
                <a:gd name="T108" fmla="*/ 21 w 166"/>
                <a:gd name="T109" fmla="*/ 61 h 176"/>
                <a:gd name="T110" fmla="*/ 30 w 166"/>
                <a:gd name="T111" fmla="*/ 47 h 176"/>
                <a:gd name="T112" fmla="*/ 20 w 166"/>
                <a:gd name="T113" fmla="*/ 97 h 176"/>
                <a:gd name="T114" fmla="*/ 20 w 166"/>
                <a:gd name="T115" fmla="*/ 120 h 176"/>
                <a:gd name="T116" fmla="*/ 72 w 166"/>
                <a:gd name="T117" fmla="*/ 151 h 176"/>
                <a:gd name="T118" fmla="*/ 39 w 166"/>
                <a:gd name="T119" fmla="*/ 132 h 176"/>
                <a:gd name="T120" fmla="*/ 86 w 166"/>
                <a:gd name="T121" fmla="*/ 134 h 176"/>
                <a:gd name="T122" fmla="*/ 35 w 166"/>
                <a:gd name="T123" fmla="*/ 151 h 176"/>
                <a:gd name="T124" fmla="*/ 110 w 166"/>
                <a:gd name="T125" fmla="*/ 2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6" h="176">
                  <a:moveTo>
                    <a:pt x="40" y="1"/>
                  </a:moveTo>
                  <a:cubicBezTo>
                    <a:pt x="40" y="1"/>
                    <a:pt x="40" y="1"/>
                    <a:pt x="40" y="0"/>
                  </a:cubicBezTo>
                  <a:cubicBezTo>
                    <a:pt x="40" y="1"/>
                    <a:pt x="39" y="1"/>
                    <a:pt x="39" y="1"/>
                  </a:cubicBezTo>
                  <a:cubicBezTo>
                    <a:pt x="39" y="1"/>
                    <a:pt x="39" y="1"/>
                    <a:pt x="40" y="1"/>
                  </a:cubicBezTo>
                  <a:cubicBezTo>
                    <a:pt x="40" y="1"/>
                    <a:pt x="40" y="1"/>
                    <a:pt x="40" y="1"/>
                  </a:cubicBezTo>
                  <a:close/>
                  <a:moveTo>
                    <a:pt x="74" y="2"/>
                  </a:moveTo>
                  <a:cubicBezTo>
                    <a:pt x="75" y="1"/>
                    <a:pt x="76" y="3"/>
                    <a:pt x="78" y="2"/>
                  </a:cubicBezTo>
                  <a:cubicBezTo>
                    <a:pt x="77" y="1"/>
                    <a:pt x="74" y="1"/>
                    <a:pt x="73" y="2"/>
                  </a:cubicBezTo>
                  <a:cubicBezTo>
                    <a:pt x="72" y="1"/>
                    <a:pt x="72" y="1"/>
                    <a:pt x="71" y="1"/>
                  </a:cubicBezTo>
                  <a:cubicBezTo>
                    <a:pt x="71" y="0"/>
                    <a:pt x="69" y="0"/>
                    <a:pt x="70" y="2"/>
                  </a:cubicBezTo>
                  <a:cubicBezTo>
                    <a:pt x="71" y="2"/>
                    <a:pt x="73" y="1"/>
                    <a:pt x="74" y="2"/>
                  </a:cubicBezTo>
                  <a:close/>
                  <a:moveTo>
                    <a:pt x="37" y="2"/>
                  </a:moveTo>
                  <a:cubicBezTo>
                    <a:pt x="37" y="2"/>
                    <a:pt x="36" y="2"/>
                    <a:pt x="37" y="2"/>
                  </a:cubicBezTo>
                  <a:cubicBezTo>
                    <a:pt x="37" y="2"/>
                    <a:pt x="37" y="2"/>
                    <a:pt x="37" y="2"/>
                  </a:cubicBezTo>
                  <a:close/>
                  <a:moveTo>
                    <a:pt x="57" y="3"/>
                  </a:moveTo>
                  <a:cubicBezTo>
                    <a:pt x="58" y="3"/>
                    <a:pt x="59" y="3"/>
                    <a:pt x="60" y="2"/>
                  </a:cubicBezTo>
                  <a:cubicBezTo>
                    <a:pt x="60" y="2"/>
                    <a:pt x="61" y="3"/>
                    <a:pt x="61" y="2"/>
                  </a:cubicBezTo>
                  <a:cubicBezTo>
                    <a:pt x="60" y="2"/>
                    <a:pt x="58" y="2"/>
                    <a:pt x="57" y="3"/>
                  </a:cubicBezTo>
                  <a:cubicBezTo>
                    <a:pt x="56" y="2"/>
                    <a:pt x="55" y="3"/>
                    <a:pt x="54" y="3"/>
                  </a:cubicBezTo>
                  <a:cubicBezTo>
                    <a:pt x="54" y="3"/>
                    <a:pt x="54" y="3"/>
                    <a:pt x="54" y="3"/>
                  </a:cubicBezTo>
                  <a:cubicBezTo>
                    <a:pt x="55" y="4"/>
                    <a:pt x="56" y="3"/>
                    <a:pt x="57" y="3"/>
                  </a:cubicBezTo>
                  <a:close/>
                  <a:moveTo>
                    <a:pt x="73" y="2"/>
                  </a:moveTo>
                  <a:cubicBezTo>
                    <a:pt x="73" y="2"/>
                    <a:pt x="73" y="2"/>
                    <a:pt x="73" y="2"/>
                  </a:cubicBezTo>
                  <a:cubicBezTo>
                    <a:pt x="72" y="3"/>
                    <a:pt x="73" y="2"/>
                    <a:pt x="73" y="2"/>
                  </a:cubicBezTo>
                  <a:close/>
                  <a:moveTo>
                    <a:pt x="35" y="3"/>
                  </a:moveTo>
                  <a:cubicBezTo>
                    <a:pt x="35" y="3"/>
                    <a:pt x="34" y="3"/>
                    <a:pt x="34" y="3"/>
                  </a:cubicBezTo>
                  <a:cubicBezTo>
                    <a:pt x="34" y="3"/>
                    <a:pt x="35" y="3"/>
                    <a:pt x="35" y="3"/>
                  </a:cubicBezTo>
                  <a:close/>
                  <a:moveTo>
                    <a:pt x="52" y="4"/>
                  </a:moveTo>
                  <a:cubicBezTo>
                    <a:pt x="53" y="4"/>
                    <a:pt x="53" y="3"/>
                    <a:pt x="53" y="3"/>
                  </a:cubicBezTo>
                  <a:cubicBezTo>
                    <a:pt x="53" y="3"/>
                    <a:pt x="53" y="3"/>
                    <a:pt x="52" y="3"/>
                  </a:cubicBezTo>
                  <a:cubicBezTo>
                    <a:pt x="52" y="4"/>
                    <a:pt x="53" y="4"/>
                    <a:pt x="52" y="4"/>
                  </a:cubicBezTo>
                  <a:close/>
                  <a:moveTo>
                    <a:pt x="33" y="4"/>
                  </a:moveTo>
                  <a:cubicBezTo>
                    <a:pt x="33" y="4"/>
                    <a:pt x="33" y="4"/>
                    <a:pt x="33" y="4"/>
                  </a:cubicBezTo>
                  <a:cubicBezTo>
                    <a:pt x="33" y="4"/>
                    <a:pt x="34" y="4"/>
                    <a:pt x="33" y="4"/>
                  </a:cubicBezTo>
                  <a:close/>
                  <a:moveTo>
                    <a:pt x="34" y="11"/>
                  </a:moveTo>
                  <a:cubicBezTo>
                    <a:pt x="35" y="10"/>
                    <a:pt x="37" y="10"/>
                    <a:pt x="38" y="9"/>
                  </a:cubicBezTo>
                  <a:cubicBezTo>
                    <a:pt x="39" y="9"/>
                    <a:pt x="40" y="9"/>
                    <a:pt x="41" y="8"/>
                  </a:cubicBezTo>
                  <a:cubicBezTo>
                    <a:pt x="42" y="8"/>
                    <a:pt x="42" y="8"/>
                    <a:pt x="43" y="7"/>
                  </a:cubicBezTo>
                  <a:cubicBezTo>
                    <a:pt x="44" y="7"/>
                    <a:pt x="45" y="6"/>
                    <a:pt x="46" y="6"/>
                  </a:cubicBezTo>
                  <a:cubicBezTo>
                    <a:pt x="46" y="6"/>
                    <a:pt x="47" y="5"/>
                    <a:pt x="47" y="5"/>
                  </a:cubicBezTo>
                  <a:cubicBezTo>
                    <a:pt x="48" y="5"/>
                    <a:pt x="48" y="6"/>
                    <a:pt x="48" y="6"/>
                  </a:cubicBezTo>
                  <a:cubicBezTo>
                    <a:pt x="49" y="4"/>
                    <a:pt x="51" y="5"/>
                    <a:pt x="52" y="4"/>
                  </a:cubicBezTo>
                  <a:cubicBezTo>
                    <a:pt x="51" y="3"/>
                    <a:pt x="49" y="5"/>
                    <a:pt x="48" y="5"/>
                  </a:cubicBezTo>
                  <a:cubicBezTo>
                    <a:pt x="47" y="5"/>
                    <a:pt x="46" y="6"/>
                    <a:pt x="44" y="6"/>
                  </a:cubicBezTo>
                  <a:cubicBezTo>
                    <a:pt x="44" y="6"/>
                    <a:pt x="43" y="6"/>
                    <a:pt x="42" y="7"/>
                  </a:cubicBezTo>
                  <a:cubicBezTo>
                    <a:pt x="42" y="7"/>
                    <a:pt x="42" y="7"/>
                    <a:pt x="41" y="7"/>
                  </a:cubicBezTo>
                  <a:cubicBezTo>
                    <a:pt x="40" y="8"/>
                    <a:pt x="40" y="8"/>
                    <a:pt x="39" y="8"/>
                  </a:cubicBezTo>
                  <a:cubicBezTo>
                    <a:pt x="38" y="8"/>
                    <a:pt x="37" y="9"/>
                    <a:pt x="36" y="9"/>
                  </a:cubicBezTo>
                  <a:cubicBezTo>
                    <a:pt x="36" y="9"/>
                    <a:pt x="36" y="9"/>
                    <a:pt x="36" y="9"/>
                  </a:cubicBezTo>
                  <a:cubicBezTo>
                    <a:pt x="35" y="10"/>
                    <a:pt x="34" y="10"/>
                    <a:pt x="34" y="11"/>
                  </a:cubicBezTo>
                  <a:close/>
                  <a:moveTo>
                    <a:pt x="32" y="4"/>
                  </a:moveTo>
                  <a:cubicBezTo>
                    <a:pt x="32" y="4"/>
                    <a:pt x="31" y="4"/>
                    <a:pt x="31" y="5"/>
                  </a:cubicBezTo>
                  <a:cubicBezTo>
                    <a:pt x="32" y="5"/>
                    <a:pt x="32" y="4"/>
                    <a:pt x="32" y="4"/>
                  </a:cubicBezTo>
                  <a:close/>
                  <a:moveTo>
                    <a:pt x="28" y="7"/>
                  </a:moveTo>
                  <a:cubicBezTo>
                    <a:pt x="27" y="7"/>
                    <a:pt x="27" y="7"/>
                    <a:pt x="27" y="7"/>
                  </a:cubicBezTo>
                  <a:cubicBezTo>
                    <a:pt x="28" y="7"/>
                    <a:pt x="29" y="6"/>
                    <a:pt x="30" y="6"/>
                  </a:cubicBezTo>
                  <a:cubicBezTo>
                    <a:pt x="29" y="5"/>
                    <a:pt x="28" y="6"/>
                    <a:pt x="28" y="7"/>
                  </a:cubicBezTo>
                  <a:close/>
                  <a:moveTo>
                    <a:pt x="71" y="8"/>
                  </a:moveTo>
                  <a:cubicBezTo>
                    <a:pt x="73" y="8"/>
                    <a:pt x="74" y="8"/>
                    <a:pt x="75" y="9"/>
                  </a:cubicBezTo>
                  <a:cubicBezTo>
                    <a:pt x="75" y="9"/>
                    <a:pt x="76" y="9"/>
                    <a:pt x="76" y="9"/>
                  </a:cubicBezTo>
                  <a:cubicBezTo>
                    <a:pt x="76" y="9"/>
                    <a:pt x="75" y="8"/>
                    <a:pt x="75" y="8"/>
                  </a:cubicBezTo>
                  <a:cubicBezTo>
                    <a:pt x="75" y="8"/>
                    <a:pt x="75" y="7"/>
                    <a:pt x="75" y="8"/>
                  </a:cubicBezTo>
                  <a:cubicBezTo>
                    <a:pt x="75" y="8"/>
                    <a:pt x="74" y="8"/>
                    <a:pt x="74" y="8"/>
                  </a:cubicBezTo>
                  <a:cubicBezTo>
                    <a:pt x="74" y="8"/>
                    <a:pt x="74" y="7"/>
                    <a:pt x="74" y="7"/>
                  </a:cubicBezTo>
                  <a:cubicBezTo>
                    <a:pt x="74" y="7"/>
                    <a:pt x="74" y="8"/>
                    <a:pt x="74" y="7"/>
                  </a:cubicBezTo>
                  <a:cubicBezTo>
                    <a:pt x="74" y="7"/>
                    <a:pt x="74" y="7"/>
                    <a:pt x="74" y="7"/>
                  </a:cubicBezTo>
                  <a:cubicBezTo>
                    <a:pt x="73" y="7"/>
                    <a:pt x="73" y="8"/>
                    <a:pt x="73" y="8"/>
                  </a:cubicBezTo>
                  <a:cubicBezTo>
                    <a:pt x="73" y="8"/>
                    <a:pt x="73" y="7"/>
                    <a:pt x="72" y="7"/>
                  </a:cubicBezTo>
                  <a:cubicBezTo>
                    <a:pt x="73" y="8"/>
                    <a:pt x="72" y="7"/>
                    <a:pt x="71" y="8"/>
                  </a:cubicBezTo>
                  <a:close/>
                  <a:moveTo>
                    <a:pt x="25" y="8"/>
                  </a:moveTo>
                  <a:cubicBezTo>
                    <a:pt x="25" y="8"/>
                    <a:pt x="25" y="8"/>
                    <a:pt x="25" y="8"/>
                  </a:cubicBezTo>
                  <a:cubicBezTo>
                    <a:pt x="25" y="9"/>
                    <a:pt x="25" y="9"/>
                    <a:pt x="25" y="9"/>
                  </a:cubicBezTo>
                  <a:cubicBezTo>
                    <a:pt x="25" y="9"/>
                    <a:pt x="25" y="8"/>
                    <a:pt x="25" y="8"/>
                  </a:cubicBezTo>
                  <a:close/>
                  <a:moveTo>
                    <a:pt x="57" y="9"/>
                  </a:moveTo>
                  <a:cubicBezTo>
                    <a:pt x="57" y="9"/>
                    <a:pt x="56" y="9"/>
                    <a:pt x="56" y="9"/>
                  </a:cubicBezTo>
                  <a:cubicBezTo>
                    <a:pt x="56" y="9"/>
                    <a:pt x="56" y="9"/>
                    <a:pt x="56" y="9"/>
                  </a:cubicBezTo>
                  <a:cubicBezTo>
                    <a:pt x="57" y="9"/>
                    <a:pt x="57" y="9"/>
                    <a:pt x="57" y="9"/>
                  </a:cubicBezTo>
                  <a:close/>
                  <a:moveTo>
                    <a:pt x="102" y="9"/>
                  </a:moveTo>
                  <a:cubicBezTo>
                    <a:pt x="102" y="10"/>
                    <a:pt x="102" y="10"/>
                    <a:pt x="103" y="10"/>
                  </a:cubicBezTo>
                  <a:cubicBezTo>
                    <a:pt x="103" y="9"/>
                    <a:pt x="103" y="10"/>
                    <a:pt x="104" y="10"/>
                  </a:cubicBezTo>
                  <a:cubicBezTo>
                    <a:pt x="103" y="9"/>
                    <a:pt x="102" y="8"/>
                    <a:pt x="101" y="9"/>
                  </a:cubicBezTo>
                  <a:cubicBezTo>
                    <a:pt x="101" y="9"/>
                    <a:pt x="102" y="9"/>
                    <a:pt x="102" y="9"/>
                  </a:cubicBezTo>
                  <a:close/>
                  <a:moveTo>
                    <a:pt x="49" y="10"/>
                  </a:moveTo>
                  <a:cubicBezTo>
                    <a:pt x="50" y="10"/>
                    <a:pt x="51" y="10"/>
                    <a:pt x="51" y="9"/>
                  </a:cubicBezTo>
                  <a:cubicBezTo>
                    <a:pt x="50" y="9"/>
                    <a:pt x="50" y="10"/>
                    <a:pt x="48" y="9"/>
                  </a:cubicBezTo>
                  <a:cubicBezTo>
                    <a:pt x="48" y="11"/>
                    <a:pt x="47" y="10"/>
                    <a:pt x="46" y="11"/>
                  </a:cubicBezTo>
                  <a:cubicBezTo>
                    <a:pt x="47" y="11"/>
                    <a:pt x="49" y="10"/>
                    <a:pt x="49" y="10"/>
                  </a:cubicBezTo>
                  <a:close/>
                  <a:moveTo>
                    <a:pt x="57" y="11"/>
                  </a:moveTo>
                  <a:cubicBezTo>
                    <a:pt x="56" y="11"/>
                    <a:pt x="56" y="12"/>
                    <a:pt x="55" y="11"/>
                  </a:cubicBezTo>
                  <a:cubicBezTo>
                    <a:pt x="55" y="12"/>
                    <a:pt x="54" y="11"/>
                    <a:pt x="54" y="12"/>
                  </a:cubicBezTo>
                  <a:cubicBezTo>
                    <a:pt x="53" y="12"/>
                    <a:pt x="52" y="12"/>
                    <a:pt x="52" y="12"/>
                  </a:cubicBezTo>
                  <a:cubicBezTo>
                    <a:pt x="52" y="13"/>
                    <a:pt x="51" y="12"/>
                    <a:pt x="51" y="13"/>
                  </a:cubicBezTo>
                  <a:cubicBezTo>
                    <a:pt x="52" y="13"/>
                    <a:pt x="52" y="14"/>
                    <a:pt x="52" y="14"/>
                  </a:cubicBezTo>
                  <a:cubicBezTo>
                    <a:pt x="54" y="13"/>
                    <a:pt x="56" y="13"/>
                    <a:pt x="57" y="12"/>
                  </a:cubicBezTo>
                  <a:cubicBezTo>
                    <a:pt x="57" y="12"/>
                    <a:pt x="57" y="12"/>
                    <a:pt x="57" y="11"/>
                  </a:cubicBezTo>
                  <a:cubicBezTo>
                    <a:pt x="57" y="12"/>
                    <a:pt x="57" y="12"/>
                    <a:pt x="57" y="12"/>
                  </a:cubicBezTo>
                  <a:cubicBezTo>
                    <a:pt x="57" y="12"/>
                    <a:pt x="57" y="12"/>
                    <a:pt x="57" y="13"/>
                  </a:cubicBezTo>
                  <a:cubicBezTo>
                    <a:pt x="57" y="13"/>
                    <a:pt x="58" y="12"/>
                    <a:pt x="58" y="12"/>
                  </a:cubicBezTo>
                  <a:cubicBezTo>
                    <a:pt x="58" y="12"/>
                    <a:pt x="58" y="12"/>
                    <a:pt x="58" y="12"/>
                  </a:cubicBezTo>
                  <a:cubicBezTo>
                    <a:pt x="58" y="12"/>
                    <a:pt x="59" y="12"/>
                    <a:pt x="59" y="11"/>
                  </a:cubicBezTo>
                  <a:cubicBezTo>
                    <a:pt x="59" y="11"/>
                    <a:pt x="59" y="11"/>
                    <a:pt x="58" y="11"/>
                  </a:cubicBezTo>
                  <a:cubicBezTo>
                    <a:pt x="58" y="11"/>
                    <a:pt x="59" y="11"/>
                    <a:pt x="59" y="11"/>
                  </a:cubicBezTo>
                  <a:cubicBezTo>
                    <a:pt x="59" y="11"/>
                    <a:pt x="59" y="11"/>
                    <a:pt x="59" y="11"/>
                  </a:cubicBezTo>
                  <a:cubicBezTo>
                    <a:pt x="60" y="11"/>
                    <a:pt x="60" y="10"/>
                    <a:pt x="61" y="10"/>
                  </a:cubicBezTo>
                  <a:cubicBezTo>
                    <a:pt x="61" y="10"/>
                    <a:pt x="60" y="10"/>
                    <a:pt x="60" y="10"/>
                  </a:cubicBezTo>
                  <a:cubicBezTo>
                    <a:pt x="60" y="10"/>
                    <a:pt x="60" y="10"/>
                    <a:pt x="60" y="10"/>
                  </a:cubicBezTo>
                  <a:cubicBezTo>
                    <a:pt x="60" y="10"/>
                    <a:pt x="60" y="10"/>
                    <a:pt x="60" y="10"/>
                  </a:cubicBezTo>
                  <a:cubicBezTo>
                    <a:pt x="60" y="10"/>
                    <a:pt x="59" y="10"/>
                    <a:pt x="59" y="10"/>
                  </a:cubicBezTo>
                  <a:cubicBezTo>
                    <a:pt x="59" y="10"/>
                    <a:pt x="59" y="10"/>
                    <a:pt x="59" y="10"/>
                  </a:cubicBezTo>
                  <a:cubicBezTo>
                    <a:pt x="58" y="11"/>
                    <a:pt x="57" y="10"/>
                    <a:pt x="56" y="10"/>
                  </a:cubicBezTo>
                  <a:cubicBezTo>
                    <a:pt x="56" y="11"/>
                    <a:pt x="56" y="11"/>
                    <a:pt x="56" y="11"/>
                  </a:cubicBezTo>
                  <a:cubicBezTo>
                    <a:pt x="56" y="11"/>
                    <a:pt x="57" y="11"/>
                    <a:pt x="57" y="11"/>
                  </a:cubicBezTo>
                  <a:cubicBezTo>
                    <a:pt x="57" y="11"/>
                    <a:pt x="57" y="11"/>
                    <a:pt x="57" y="11"/>
                  </a:cubicBezTo>
                  <a:close/>
                  <a:moveTo>
                    <a:pt x="47" y="10"/>
                  </a:moveTo>
                  <a:cubicBezTo>
                    <a:pt x="47" y="10"/>
                    <a:pt x="47" y="10"/>
                    <a:pt x="47" y="10"/>
                  </a:cubicBezTo>
                  <a:cubicBezTo>
                    <a:pt x="47" y="10"/>
                    <a:pt x="47" y="10"/>
                    <a:pt x="47" y="10"/>
                  </a:cubicBezTo>
                  <a:close/>
                  <a:moveTo>
                    <a:pt x="61" y="11"/>
                  </a:moveTo>
                  <a:cubicBezTo>
                    <a:pt x="61" y="11"/>
                    <a:pt x="61" y="11"/>
                    <a:pt x="62" y="11"/>
                  </a:cubicBezTo>
                  <a:cubicBezTo>
                    <a:pt x="62" y="11"/>
                    <a:pt x="62" y="11"/>
                    <a:pt x="61" y="11"/>
                  </a:cubicBezTo>
                  <a:close/>
                  <a:moveTo>
                    <a:pt x="51" y="11"/>
                  </a:moveTo>
                  <a:cubicBezTo>
                    <a:pt x="51" y="11"/>
                    <a:pt x="50" y="11"/>
                    <a:pt x="50" y="11"/>
                  </a:cubicBezTo>
                  <a:cubicBezTo>
                    <a:pt x="51" y="11"/>
                    <a:pt x="51" y="11"/>
                    <a:pt x="51" y="11"/>
                  </a:cubicBezTo>
                  <a:close/>
                  <a:moveTo>
                    <a:pt x="37" y="11"/>
                  </a:moveTo>
                  <a:cubicBezTo>
                    <a:pt x="37" y="12"/>
                    <a:pt x="36" y="11"/>
                    <a:pt x="36" y="12"/>
                  </a:cubicBezTo>
                  <a:cubicBezTo>
                    <a:pt x="36" y="12"/>
                    <a:pt x="37" y="11"/>
                    <a:pt x="37" y="11"/>
                  </a:cubicBezTo>
                  <a:close/>
                  <a:moveTo>
                    <a:pt x="48" y="12"/>
                  </a:moveTo>
                  <a:cubicBezTo>
                    <a:pt x="48" y="12"/>
                    <a:pt x="48" y="12"/>
                    <a:pt x="47" y="12"/>
                  </a:cubicBezTo>
                  <a:cubicBezTo>
                    <a:pt x="47" y="12"/>
                    <a:pt x="47" y="12"/>
                    <a:pt x="47" y="13"/>
                  </a:cubicBezTo>
                  <a:cubicBezTo>
                    <a:pt x="48" y="13"/>
                    <a:pt x="49" y="13"/>
                    <a:pt x="50" y="12"/>
                  </a:cubicBezTo>
                  <a:cubicBezTo>
                    <a:pt x="50" y="11"/>
                    <a:pt x="49" y="12"/>
                    <a:pt x="48" y="12"/>
                  </a:cubicBezTo>
                  <a:close/>
                  <a:moveTo>
                    <a:pt x="45" y="12"/>
                  </a:moveTo>
                  <a:cubicBezTo>
                    <a:pt x="45" y="12"/>
                    <a:pt x="45" y="11"/>
                    <a:pt x="45" y="11"/>
                  </a:cubicBezTo>
                  <a:cubicBezTo>
                    <a:pt x="45" y="12"/>
                    <a:pt x="45" y="12"/>
                    <a:pt x="45" y="12"/>
                  </a:cubicBezTo>
                  <a:close/>
                  <a:moveTo>
                    <a:pt x="58" y="12"/>
                  </a:moveTo>
                  <a:cubicBezTo>
                    <a:pt x="59" y="12"/>
                    <a:pt x="60" y="12"/>
                    <a:pt x="60" y="12"/>
                  </a:cubicBezTo>
                  <a:cubicBezTo>
                    <a:pt x="59" y="12"/>
                    <a:pt x="59" y="12"/>
                    <a:pt x="58" y="12"/>
                  </a:cubicBezTo>
                  <a:close/>
                  <a:moveTo>
                    <a:pt x="44" y="12"/>
                  </a:moveTo>
                  <a:cubicBezTo>
                    <a:pt x="44" y="12"/>
                    <a:pt x="43" y="12"/>
                    <a:pt x="43" y="13"/>
                  </a:cubicBezTo>
                  <a:cubicBezTo>
                    <a:pt x="43" y="12"/>
                    <a:pt x="43" y="13"/>
                    <a:pt x="42" y="13"/>
                  </a:cubicBezTo>
                  <a:cubicBezTo>
                    <a:pt x="41" y="14"/>
                    <a:pt x="40" y="14"/>
                    <a:pt x="39" y="14"/>
                  </a:cubicBezTo>
                  <a:cubicBezTo>
                    <a:pt x="38" y="15"/>
                    <a:pt x="37" y="16"/>
                    <a:pt x="36" y="16"/>
                  </a:cubicBezTo>
                  <a:cubicBezTo>
                    <a:pt x="36" y="16"/>
                    <a:pt x="36" y="16"/>
                    <a:pt x="36" y="16"/>
                  </a:cubicBezTo>
                  <a:cubicBezTo>
                    <a:pt x="35" y="16"/>
                    <a:pt x="35" y="17"/>
                    <a:pt x="34" y="17"/>
                  </a:cubicBezTo>
                  <a:cubicBezTo>
                    <a:pt x="34" y="17"/>
                    <a:pt x="34" y="17"/>
                    <a:pt x="34" y="17"/>
                  </a:cubicBezTo>
                  <a:cubicBezTo>
                    <a:pt x="34" y="18"/>
                    <a:pt x="34" y="18"/>
                    <a:pt x="34" y="18"/>
                  </a:cubicBezTo>
                  <a:cubicBezTo>
                    <a:pt x="34" y="18"/>
                    <a:pt x="34" y="18"/>
                    <a:pt x="35" y="18"/>
                  </a:cubicBezTo>
                  <a:cubicBezTo>
                    <a:pt x="36" y="17"/>
                    <a:pt x="37" y="17"/>
                    <a:pt x="38" y="16"/>
                  </a:cubicBezTo>
                  <a:cubicBezTo>
                    <a:pt x="39" y="16"/>
                    <a:pt x="39" y="16"/>
                    <a:pt x="39" y="16"/>
                  </a:cubicBezTo>
                  <a:cubicBezTo>
                    <a:pt x="39" y="16"/>
                    <a:pt x="40" y="15"/>
                    <a:pt x="40" y="15"/>
                  </a:cubicBezTo>
                  <a:cubicBezTo>
                    <a:pt x="41" y="15"/>
                    <a:pt x="41" y="16"/>
                    <a:pt x="42" y="16"/>
                  </a:cubicBezTo>
                  <a:cubicBezTo>
                    <a:pt x="42" y="16"/>
                    <a:pt x="41" y="15"/>
                    <a:pt x="42" y="15"/>
                  </a:cubicBezTo>
                  <a:cubicBezTo>
                    <a:pt x="42" y="15"/>
                    <a:pt x="43" y="15"/>
                    <a:pt x="43" y="14"/>
                  </a:cubicBezTo>
                  <a:cubicBezTo>
                    <a:pt x="43" y="14"/>
                    <a:pt x="43" y="14"/>
                    <a:pt x="43" y="14"/>
                  </a:cubicBezTo>
                  <a:cubicBezTo>
                    <a:pt x="42" y="14"/>
                    <a:pt x="42" y="14"/>
                    <a:pt x="42" y="14"/>
                  </a:cubicBezTo>
                  <a:cubicBezTo>
                    <a:pt x="42" y="13"/>
                    <a:pt x="43" y="14"/>
                    <a:pt x="43" y="13"/>
                  </a:cubicBezTo>
                  <a:cubicBezTo>
                    <a:pt x="44" y="13"/>
                    <a:pt x="44" y="13"/>
                    <a:pt x="44" y="12"/>
                  </a:cubicBezTo>
                  <a:close/>
                  <a:moveTo>
                    <a:pt x="33" y="13"/>
                  </a:moveTo>
                  <a:cubicBezTo>
                    <a:pt x="33" y="12"/>
                    <a:pt x="34" y="12"/>
                    <a:pt x="34" y="12"/>
                  </a:cubicBezTo>
                  <a:cubicBezTo>
                    <a:pt x="33" y="12"/>
                    <a:pt x="33" y="12"/>
                    <a:pt x="33" y="13"/>
                  </a:cubicBezTo>
                  <a:cubicBezTo>
                    <a:pt x="33" y="13"/>
                    <a:pt x="33" y="12"/>
                    <a:pt x="33" y="13"/>
                  </a:cubicBezTo>
                  <a:close/>
                  <a:moveTo>
                    <a:pt x="89" y="14"/>
                  </a:moveTo>
                  <a:cubicBezTo>
                    <a:pt x="89" y="14"/>
                    <a:pt x="89" y="14"/>
                    <a:pt x="89" y="14"/>
                  </a:cubicBezTo>
                  <a:cubicBezTo>
                    <a:pt x="90" y="14"/>
                    <a:pt x="90" y="14"/>
                    <a:pt x="90" y="14"/>
                  </a:cubicBezTo>
                  <a:cubicBezTo>
                    <a:pt x="90" y="13"/>
                    <a:pt x="90" y="13"/>
                    <a:pt x="89" y="13"/>
                  </a:cubicBezTo>
                  <a:cubicBezTo>
                    <a:pt x="90" y="14"/>
                    <a:pt x="89" y="13"/>
                    <a:pt x="89" y="14"/>
                  </a:cubicBezTo>
                  <a:close/>
                  <a:moveTo>
                    <a:pt x="87" y="15"/>
                  </a:moveTo>
                  <a:cubicBezTo>
                    <a:pt x="86" y="15"/>
                    <a:pt x="86" y="15"/>
                    <a:pt x="85" y="15"/>
                  </a:cubicBezTo>
                  <a:cubicBezTo>
                    <a:pt x="86" y="15"/>
                    <a:pt x="87" y="16"/>
                    <a:pt x="87" y="15"/>
                  </a:cubicBezTo>
                  <a:close/>
                  <a:moveTo>
                    <a:pt x="23" y="17"/>
                  </a:moveTo>
                  <a:cubicBezTo>
                    <a:pt x="23" y="16"/>
                    <a:pt x="24" y="16"/>
                    <a:pt x="24" y="16"/>
                  </a:cubicBezTo>
                  <a:cubicBezTo>
                    <a:pt x="24" y="16"/>
                    <a:pt x="23" y="16"/>
                    <a:pt x="23" y="16"/>
                  </a:cubicBezTo>
                  <a:cubicBezTo>
                    <a:pt x="23" y="16"/>
                    <a:pt x="23" y="17"/>
                    <a:pt x="23" y="17"/>
                  </a:cubicBezTo>
                  <a:close/>
                  <a:moveTo>
                    <a:pt x="60" y="17"/>
                  </a:moveTo>
                  <a:cubicBezTo>
                    <a:pt x="60" y="17"/>
                    <a:pt x="60" y="16"/>
                    <a:pt x="60" y="16"/>
                  </a:cubicBezTo>
                  <a:cubicBezTo>
                    <a:pt x="59" y="17"/>
                    <a:pt x="58" y="16"/>
                    <a:pt x="58" y="16"/>
                  </a:cubicBezTo>
                  <a:cubicBezTo>
                    <a:pt x="58" y="17"/>
                    <a:pt x="56" y="16"/>
                    <a:pt x="56" y="17"/>
                  </a:cubicBezTo>
                  <a:cubicBezTo>
                    <a:pt x="56" y="17"/>
                    <a:pt x="57" y="17"/>
                    <a:pt x="58" y="17"/>
                  </a:cubicBezTo>
                  <a:cubicBezTo>
                    <a:pt x="57" y="18"/>
                    <a:pt x="56" y="18"/>
                    <a:pt x="55" y="18"/>
                  </a:cubicBezTo>
                  <a:cubicBezTo>
                    <a:pt x="55" y="18"/>
                    <a:pt x="56" y="18"/>
                    <a:pt x="56" y="19"/>
                  </a:cubicBezTo>
                  <a:cubicBezTo>
                    <a:pt x="56" y="19"/>
                    <a:pt x="56" y="18"/>
                    <a:pt x="57" y="18"/>
                  </a:cubicBezTo>
                  <a:cubicBezTo>
                    <a:pt x="57" y="19"/>
                    <a:pt x="57" y="19"/>
                    <a:pt x="57" y="19"/>
                  </a:cubicBezTo>
                  <a:cubicBezTo>
                    <a:pt x="57" y="19"/>
                    <a:pt x="57" y="19"/>
                    <a:pt x="58" y="19"/>
                  </a:cubicBezTo>
                  <a:cubicBezTo>
                    <a:pt x="57" y="19"/>
                    <a:pt x="58" y="19"/>
                    <a:pt x="58" y="18"/>
                  </a:cubicBezTo>
                  <a:cubicBezTo>
                    <a:pt x="58" y="18"/>
                    <a:pt x="58" y="18"/>
                    <a:pt x="58" y="17"/>
                  </a:cubicBezTo>
                  <a:cubicBezTo>
                    <a:pt x="59" y="17"/>
                    <a:pt x="59" y="17"/>
                    <a:pt x="60" y="17"/>
                  </a:cubicBezTo>
                  <a:close/>
                  <a:moveTo>
                    <a:pt x="18" y="16"/>
                  </a:moveTo>
                  <a:cubicBezTo>
                    <a:pt x="18" y="17"/>
                    <a:pt x="18" y="17"/>
                    <a:pt x="18" y="17"/>
                  </a:cubicBezTo>
                  <a:cubicBezTo>
                    <a:pt x="18" y="17"/>
                    <a:pt x="18" y="17"/>
                    <a:pt x="18" y="17"/>
                  </a:cubicBezTo>
                  <a:cubicBezTo>
                    <a:pt x="18" y="17"/>
                    <a:pt x="19" y="16"/>
                    <a:pt x="18" y="16"/>
                  </a:cubicBezTo>
                  <a:close/>
                  <a:moveTo>
                    <a:pt x="46" y="17"/>
                  </a:moveTo>
                  <a:cubicBezTo>
                    <a:pt x="46" y="17"/>
                    <a:pt x="46" y="17"/>
                    <a:pt x="46" y="17"/>
                  </a:cubicBezTo>
                  <a:cubicBezTo>
                    <a:pt x="46" y="18"/>
                    <a:pt x="47" y="17"/>
                    <a:pt x="48" y="17"/>
                  </a:cubicBezTo>
                  <a:cubicBezTo>
                    <a:pt x="48" y="17"/>
                    <a:pt x="48" y="17"/>
                    <a:pt x="48" y="17"/>
                  </a:cubicBezTo>
                  <a:cubicBezTo>
                    <a:pt x="48" y="17"/>
                    <a:pt x="47" y="17"/>
                    <a:pt x="47" y="17"/>
                  </a:cubicBezTo>
                  <a:cubicBezTo>
                    <a:pt x="46" y="17"/>
                    <a:pt x="45" y="17"/>
                    <a:pt x="45" y="17"/>
                  </a:cubicBezTo>
                  <a:cubicBezTo>
                    <a:pt x="45" y="17"/>
                    <a:pt x="46" y="17"/>
                    <a:pt x="46" y="17"/>
                  </a:cubicBezTo>
                  <a:close/>
                  <a:moveTo>
                    <a:pt x="55" y="17"/>
                  </a:moveTo>
                  <a:cubicBezTo>
                    <a:pt x="54" y="17"/>
                    <a:pt x="54" y="17"/>
                    <a:pt x="54" y="18"/>
                  </a:cubicBezTo>
                  <a:cubicBezTo>
                    <a:pt x="54" y="18"/>
                    <a:pt x="55" y="18"/>
                    <a:pt x="55" y="17"/>
                  </a:cubicBezTo>
                  <a:close/>
                  <a:moveTo>
                    <a:pt x="95" y="21"/>
                  </a:moveTo>
                  <a:cubicBezTo>
                    <a:pt x="96" y="21"/>
                    <a:pt x="96" y="22"/>
                    <a:pt x="96" y="22"/>
                  </a:cubicBezTo>
                  <a:cubicBezTo>
                    <a:pt x="96" y="22"/>
                    <a:pt x="97" y="22"/>
                    <a:pt x="97" y="22"/>
                  </a:cubicBezTo>
                  <a:cubicBezTo>
                    <a:pt x="97" y="22"/>
                    <a:pt x="97" y="22"/>
                    <a:pt x="97" y="22"/>
                  </a:cubicBezTo>
                  <a:cubicBezTo>
                    <a:pt x="98" y="23"/>
                    <a:pt x="100" y="23"/>
                    <a:pt x="100" y="24"/>
                  </a:cubicBezTo>
                  <a:cubicBezTo>
                    <a:pt x="100" y="24"/>
                    <a:pt x="101" y="24"/>
                    <a:pt x="101" y="24"/>
                  </a:cubicBezTo>
                  <a:cubicBezTo>
                    <a:pt x="100" y="23"/>
                    <a:pt x="98" y="22"/>
                    <a:pt x="97" y="21"/>
                  </a:cubicBezTo>
                  <a:cubicBezTo>
                    <a:pt x="96" y="21"/>
                    <a:pt x="95" y="20"/>
                    <a:pt x="95" y="20"/>
                  </a:cubicBezTo>
                  <a:cubicBezTo>
                    <a:pt x="94" y="20"/>
                    <a:pt x="94" y="19"/>
                    <a:pt x="93" y="19"/>
                  </a:cubicBezTo>
                  <a:cubicBezTo>
                    <a:pt x="92" y="20"/>
                    <a:pt x="95" y="20"/>
                    <a:pt x="95" y="21"/>
                  </a:cubicBezTo>
                  <a:close/>
                  <a:moveTo>
                    <a:pt x="70" y="20"/>
                  </a:moveTo>
                  <a:cubicBezTo>
                    <a:pt x="70" y="20"/>
                    <a:pt x="70" y="20"/>
                    <a:pt x="70" y="20"/>
                  </a:cubicBezTo>
                  <a:cubicBezTo>
                    <a:pt x="69" y="20"/>
                    <a:pt x="69" y="20"/>
                    <a:pt x="69" y="20"/>
                  </a:cubicBezTo>
                  <a:cubicBezTo>
                    <a:pt x="69" y="20"/>
                    <a:pt x="69" y="20"/>
                    <a:pt x="69" y="20"/>
                  </a:cubicBezTo>
                  <a:cubicBezTo>
                    <a:pt x="69" y="20"/>
                    <a:pt x="69" y="20"/>
                    <a:pt x="70" y="20"/>
                  </a:cubicBezTo>
                  <a:close/>
                  <a:moveTo>
                    <a:pt x="61" y="20"/>
                  </a:moveTo>
                  <a:cubicBezTo>
                    <a:pt x="61" y="20"/>
                    <a:pt x="61" y="20"/>
                    <a:pt x="62" y="20"/>
                  </a:cubicBezTo>
                  <a:cubicBezTo>
                    <a:pt x="61" y="19"/>
                    <a:pt x="60" y="20"/>
                    <a:pt x="60" y="20"/>
                  </a:cubicBezTo>
                  <a:cubicBezTo>
                    <a:pt x="60" y="20"/>
                    <a:pt x="60" y="20"/>
                    <a:pt x="60" y="20"/>
                  </a:cubicBezTo>
                  <a:cubicBezTo>
                    <a:pt x="59" y="20"/>
                    <a:pt x="56" y="20"/>
                    <a:pt x="55" y="21"/>
                  </a:cubicBezTo>
                  <a:cubicBezTo>
                    <a:pt x="55" y="21"/>
                    <a:pt x="56" y="21"/>
                    <a:pt x="56" y="21"/>
                  </a:cubicBezTo>
                  <a:cubicBezTo>
                    <a:pt x="56" y="21"/>
                    <a:pt x="56" y="21"/>
                    <a:pt x="56" y="21"/>
                  </a:cubicBezTo>
                  <a:cubicBezTo>
                    <a:pt x="59" y="21"/>
                    <a:pt x="62" y="21"/>
                    <a:pt x="64" y="20"/>
                  </a:cubicBezTo>
                  <a:cubicBezTo>
                    <a:pt x="63" y="19"/>
                    <a:pt x="61" y="21"/>
                    <a:pt x="61" y="20"/>
                  </a:cubicBezTo>
                  <a:close/>
                  <a:moveTo>
                    <a:pt x="71" y="20"/>
                  </a:moveTo>
                  <a:cubicBezTo>
                    <a:pt x="71" y="20"/>
                    <a:pt x="71" y="19"/>
                    <a:pt x="71" y="20"/>
                  </a:cubicBezTo>
                  <a:cubicBezTo>
                    <a:pt x="71" y="20"/>
                    <a:pt x="71" y="20"/>
                    <a:pt x="71" y="20"/>
                  </a:cubicBezTo>
                  <a:close/>
                  <a:moveTo>
                    <a:pt x="66" y="20"/>
                  </a:moveTo>
                  <a:cubicBezTo>
                    <a:pt x="67" y="21"/>
                    <a:pt x="68" y="20"/>
                    <a:pt x="69" y="21"/>
                  </a:cubicBezTo>
                  <a:cubicBezTo>
                    <a:pt x="69" y="21"/>
                    <a:pt x="69" y="20"/>
                    <a:pt x="69" y="20"/>
                  </a:cubicBezTo>
                  <a:cubicBezTo>
                    <a:pt x="68" y="20"/>
                    <a:pt x="67" y="19"/>
                    <a:pt x="66" y="20"/>
                  </a:cubicBezTo>
                  <a:close/>
                  <a:moveTo>
                    <a:pt x="89" y="21"/>
                  </a:moveTo>
                  <a:cubicBezTo>
                    <a:pt x="91" y="20"/>
                    <a:pt x="92" y="21"/>
                    <a:pt x="93" y="22"/>
                  </a:cubicBezTo>
                  <a:cubicBezTo>
                    <a:pt x="92" y="21"/>
                    <a:pt x="90" y="20"/>
                    <a:pt x="89" y="20"/>
                  </a:cubicBezTo>
                  <a:cubicBezTo>
                    <a:pt x="89" y="20"/>
                    <a:pt x="89" y="20"/>
                    <a:pt x="89" y="21"/>
                  </a:cubicBezTo>
                  <a:close/>
                  <a:moveTo>
                    <a:pt x="72" y="21"/>
                  </a:moveTo>
                  <a:cubicBezTo>
                    <a:pt x="72" y="20"/>
                    <a:pt x="71" y="20"/>
                    <a:pt x="70" y="21"/>
                  </a:cubicBezTo>
                  <a:cubicBezTo>
                    <a:pt x="71" y="21"/>
                    <a:pt x="72" y="21"/>
                    <a:pt x="72" y="21"/>
                  </a:cubicBezTo>
                  <a:close/>
                  <a:moveTo>
                    <a:pt x="49" y="21"/>
                  </a:moveTo>
                  <a:cubicBezTo>
                    <a:pt x="49" y="21"/>
                    <a:pt x="49" y="21"/>
                    <a:pt x="49" y="21"/>
                  </a:cubicBezTo>
                  <a:cubicBezTo>
                    <a:pt x="49" y="21"/>
                    <a:pt x="49" y="21"/>
                    <a:pt x="49" y="21"/>
                  </a:cubicBezTo>
                  <a:close/>
                  <a:moveTo>
                    <a:pt x="48" y="22"/>
                  </a:moveTo>
                  <a:cubicBezTo>
                    <a:pt x="48" y="22"/>
                    <a:pt x="48" y="21"/>
                    <a:pt x="48" y="22"/>
                  </a:cubicBezTo>
                  <a:cubicBezTo>
                    <a:pt x="47" y="22"/>
                    <a:pt x="46" y="21"/>
                    <a:pt x="46" y="22"/>
                  </a:cubicBezTo>
                  <a:cubicBezTo>
                    <a:pt x="47" y="22"/>
                    <a:pt x="48" y="22"/>
                    <a:pt x="48" y="22"/>
                  </a:cubicBezTo>
                  <a:close/>
                  <a:moveTo>
                    <a:pt x="86" y="22"/>
                  </a:moveTo>
                  <a:cubicBezTo>
                    <a:pt x="86" y="22"/>
                    <a:pt x="85" y="22"/>
                    <a:pt x="85" y="22"/>
                  </a:cubicBezTo>
                  <a:cubicBezTo>
                    <a:pt x="85" y="22"/>
                    <a:pt x="86" y="22"/>
                    <a:pt x="86" y="22"/>
                  </a:cubicBezTo>
                  <a:close/>
                  <a:moveTo>
                    <a:pt x="85" y="22"/>
                  </a:moveTo>
                  <a:cubicBezTo>
                    <a:pt x="84" y="22"/>
                    <a:pt x="84" y="22"/>
                    <a:pt x="84" y="22"/>
                  </a:cubicBezTo>
                  <a:cubicBezTo>
                    <a:pt x="84" y="22"/>
                    <a:pt x="85" y="23"/>
                    <a:pt x="85" y="22"/>
                  </a:cubicBezTo>
                  <a:close/>
                  <a:moveTo>
                    <a:pt x="63" y="22"/>
                  </a:moveTo>
                  <a:cubicBezTo>
                    <a:pt x="63" y="22"/>
                    <a:pt x="62" y="22"/>
                    <a:pt x="62" y="22"/>
                  </a:cubicBezTo>
                  <a:cubicBezTo>
                    <a:pt x="62" y="22"/>
                    <a:pt x="63" y="23"/>
                    <a:pt x="63" y="22"/>
                  </a:cubicBezTo>
                  <a:close/>
                  <a:moveTo>
                    <a:pt x="85" y="23"/>
                  </a:moveTo>
                  <a:cubicBezTo>
                    <a:pt x="85" y="23"/>
                    <a:pt x="85" y="23"/>
                    <a:pt x="84" y="23"/>
                  </a:cubicBezTo>
                  <a:cubicBezTo>
                    <a:pt x="84" y="23"/>
                    <a:pt x="84" y="23"/>
                    <a:pt x="84" y="23"/>
                  </a:cubicBezTo>
                  <a:cubicBezTo>
                    <a:pt x="84" y="23"/>
                    <a:pt x="85" y="23"/>
                    <a:pt x="85" y="23"/>
                  </a:cubicBezTo>
                  <a:close/>
                  <a:moveTo>
                    <a:pt x="55" y="23"/>
                  </a:moveTo>
                  <a:cubicBezTo>
                    <a:pt x="54" y="23"/>
                    <a:pt x="53" y="23"/>
                    <a:pt x="53" y="24"/>
                  </a:cubicBezTo>
                  <a:cubicBezTo>
                    <a:pt x="51" y="24"/>
                    <a:pt x="49" y="25"/>
                    <a:pt x="48" y="25"/>
                  </a:cubicBezTo>
                  <a:cubicBezTo>
                    <a:pt x="47" y="25"/>
                    <a:pt x="47" y="26"/>
                    <a:pt x="47" y="26"/>
                  </a:cubicBezTo>
                  <a:cubicBezTo>
                    <a:pt x="47" y="26"/>
                    <a:pt x="47" y="26"/>
                    <a:pt x="46" y="26"/>
                  </a:cubicBezTo>
                  <a:cubicBezTo>
                    <a:pt x="46" y="26"/>
                    <a:pt x="46" y="26"/>
                    <a:pt x="46" y="27"/>
                  </a:cubicBezTo>
                  <a:cubicBezTo>
                    <a:pt x="47" y="27"/>
                    <a:pt x="48" y="26"/>
                    <a:pt x="50" y="26"/>
                  </a:cubicBezTo>
                  <a:cubicBezTo>
                    <a:pt x="50" y="26"/>
                    <a:pt x="50" y="26"/>
                    <a:pt x="50" y="26"/>
                  </a:cubicBezTo>
                  <a:cubicBezTo>
                    <a:pt x="50" y="26"/>
                    <a:pt x="51" y="26"/>
                    <a:pt x="51" y="26"/>
                  </a:cubicBezTo>
                  <a:cubicBezTo>
                    <a:pt x="51" y="25"/>
                    <a:pt x="51" y="26"/>
                    <a:pt x="51" y="25"/>
                  </a:cubicBezTo>
                  <a:cubicBezTo>
                    <a:pt x="52" y="25"/>
                    <a:pt x="53" y="24"/>
                    <a:pt x="54" y="24"/>
                  </a:cubicBezTo>
                  <a:cubicBezTo>
                    <a:pt x="54" y="23"/>
                    <a:pt x="55" y="23"/>
                    <a:pt x="55" y="23"/>
                  </a:cubicBezTo>
                  <a:close/>
                  <a:moveTo>
                    <a:pt x="78" y="23"/>
                  </a:moveTo>
                  <a:cubicBezTo>
                    <a:pt x="79" y="23"/>
                    <a:pt x="79" y="23"/>
                    <a:pt x="79" y="23"/>
                  </a:cubicBezTo>
                  <a:cubicBezTo>
                    <a:pt x="79" y="23"/>
                    <a:pt x="79" y="23"/>
                    <a:pt x="79" y="23"/>
                  </a:cubicBezTo>
                  <a:cubicBezTo>
                    <a:pt x="78" y="23"/>
                    <a:pt x="78" y="23"/>
                    <a:pt x="78" y="23"/>
                  </a:cubicBezTo>
                  <a:close/>
                  <a:moveTo>
                    <a:pt x="32" y="30"/>
                  </a:moveTo>
                  <a:cubicBezTo>
                    <a:pt x="33" y="30"/>
                    <a:pt x="33" y="29"/>
                    <a:pt x="34" y="29"/>
                  </a:cubicBezTo>
                  <a:cubicBezTo>
                    <a:pt x="34" y="29"/>
                    <a:pt x="35" y="29"/>
                    <a:pt x="36" y="28"/>
                  </a:cubicBezTo>
                  <a:cubicBezTo>
                    <a:pt x="36" y="28"/>
                    <a:pt x="36" y="28"/>
                    <a:pt x="36" y="28"/>
                  </a:cubicBezTo>
                  <a:cubicBezTo>
                    <a:pt x="36" y="28"/>
                    <a:pt x="36" y="28"/>
                    <a:pt x="36" y="28"/>
                  </a:cubicBezTo>
                  <a:cubicBezTo>
                    <a:pt x="36" y="28"/>
                    <a:pt x="37" y="27"/>
                    <a:pt x="37" y="27"/>
                  </a:cubicBezTo>
                  <a:cubicBezTo>
                    <a:pt x="37" y="27"/>
                    <a:pt x="38" y="27"/>
                    <a:pt x="39" y="26"/>
                  </a:cubicBezTo>
                  <a:cubicBezTo>
                    <a:pt x="39" y="26"/>
                    <a:pt x="38" y="26"/>
                    <a:pt x="38" y="26"/>
                  </a:cubicBezTo>
                  <a:cubicBezTo>
                    <a:pt x="38" y="25"/>
                    <a:pt x="38" y="25"/>
                    <a:pt x="38" y="25"/>
                  </a:cubicBezTo>
                  <a:cubicBezTo>
                    <a:pt x="39" y="25"/>
                    <a:pt x="39" y="25"/>
                    <a:pt x="39" y="24"/>
                  </a:cubicBezTo>
                  <a:cubicBezTo>
                    <a:pt x="39" y="24"/>
                    <a:pt x="39" y="25"/>
                    <a:pt x="38" y="25"/>
                  </a:cubicBezTo>
                  <a:cubicBezTo>
                    <a:pt x="38" y="24"/>
                    <a:pt x="39" y="24"/>
                    <a:pt x="39" y="24"/>
                  </a:cubicBezTo>
                  <a:cubicBezTo>
                    <a:pt x="38" y="24"/>
                    <a:pt x="38" y="24"/>
                    <a:pt x="37" y="25"/>
                  </a:cubicBezTo>
                  <a:cubicBezTo>
                    <a:pt x="37" y="25"/>
                    <a:pt x="38" y="25"/>
                    <a:pt x="38" y="25"/>
                  </a:cubicBezTo>
                  <a:cubicBezTo>
                    <a:pt x="37" y="26"/>
                    <a:pt x="37" y="26"/>
                    <a:pt x="36" y="26"/>
                  </a:cubicBezTo>
                  <a:cubicBezTo>
                    <a:pt x="35" y="27"/>
                    <a:pt x="34" y="27"/>
                    <a:pt x="33" y="29"/>
                  </a:cubicBezTo>
                  <a:cubicBezTo>
                    <a:pt x="33" y="29"/>
                    <a:pt x="33" y="29"/>
                    <a:pt x="32" y="29"/>
                  </a:cubicBezTo>
                  <a:cubicBezTo>
                    <a:pt x="32" y="30"/>
                    <a:pt x="31" y="30"/>
                    <a:pt x="31" y="30"/>
                  </a:cubicBezTo>
                  <a:cubicBezTo>
                    <a:pt x="32" y="30"/>
                    <a:pt x="32" y="30"/>
                    <a:pt x="32" y="30"/>
                  </a:cubicBezTo>
                  <a:close/>
                  <a:moveTo>
                    <a:pt x="93" y="25"/>
                  </a:moveTo>
                  <a:cubicBezTo>
                    <a:pt x="93" y="25"/>
                    <a:pt x="94" y="25"/>
                    <a:pt x="94" y="25"/>
                  </a:cubicBezTo>
                  <a:cubicBezTo>
                    <a:pt x="94" y="25"/>
                    <a:pt x="94" y="24"/>
                    <a:pt x="93" y="25"/>
                  </a:cubicBezTo>
                  <a:close/>
                  <a:moveTo>
                    <a:pt x="103" y="25"/>
                  </a:moveTo>
                  <a:cubicBezTo>
                    <a:pt x="102" y="26"/>
                    <a:pt x="103" y="26"/>
                    <a:pt x="103" y="26"/>
                  </a:cubicBezTo>
                  <a:cubicBezTo>
                    <a:pt x="103" y="26"/>
                    <a:pt x="103" y="25"/>
                    <a:pt x="103" y="25"/>
                  </a:cubicBezTo>
                  <a:close/>
                  <a:moveTo>
                    <a:pt x="87" y="26"/>
                  </a:moveTo>
                  <a:cubicBezTo>
                    <a:pt x="87" y="26"/>
                    <a:pt x="86" y="26"/>
                    <a:pt x="86" y="26"/>
                  </a:cubicBezTo>
                  <a:cubicBezTo>
                    <a:pt x="86" y="26"/>
                    <a:pt x="87" y="26"/>
                    <a:pt x="87" y="26"/>
                  </a:cubicBezTo>
                  <a:close/>
                  <a:moveTo>
                    <a:pt x="106" y="27"/>
                  </a:moveTo>
                  <a:cubicBezTo>
                    <a:pt x="106" y="26"/>
                    <a:pt x="105" y="26"/>
                    <a:pt x="104" y="26"/>
                  </a:cubicBezTo>
                  <a:cubicBezTo>
                    <a:pt x="104" y="26"/>
                    <a:pt x="104" y="26"/>
                    <a:pt x="104" y="26"/>
                  </a:cubicBezTo>
                  <a:cubicBezTo>
                    <a:pt x="105" y="26"/>
                    <a:pt x="105" y="27"/>
                    <a:pt x="106" y="27"/>
                  </a:cubicBezTo>
                  <a:close/>
                  <a:moveTo>
                    <a:pt x="22" y="27"/>
                  </a:moveTo>
                  <a:cubicBezTo>
                    <a:pt x="22" y="27"/>
                    <a:pt x="23" y="27"/>
                    <a:pt x="23" y="26"/>
                  </a:cubicBezTo>
                  <a:cubicBezTo>
                    <a:pt x="22" y="26"/>
                    <a:pt x="22" y="26"/>
                    <a:pt x="22" y="26"/>
                  </a:cubicBezTo>
                  <a:cubicBezTo>
                    <a:pt x="22" y="27"/>
                    <a:pt x="21" y="27"/>
                    <a:pt x="22" y="27"/>
                  </a:cubicBezTo>
                  <a:close/>
                  <a:moveTo>
                    <a:pt x="43" y="28"/>
                  </a:moveTo>
                  <a:cubicBezTo>
                    <a:pt x="43" y="28"/>
                    <a:pt x="43" y="27"/>
                    <a:pt x="43" y="27"/>
                  </a:cubicBezTo>
                  <a:cubicBezTo>
                    <a:pt x="42" y="28"/>
                    <a:pt x="42" y="28"/>
                    <a:pt x="41" y="28"/>
                  </a:cubicBezTo>
                  <a:cubicBezTo>
                    <a:pt x="41" y="28"/>
                    <a:pt x="42" y="28"/>
                    <a:pt x="42" y="29"/>
                  </a:cubicBezTo>
                  <a:cubicBezTo>
                    <a:pt x="42" y="28"/>
                    <a:pt x="43" y="28"/>
                    <a:pt x="43" y="28"/>
                  </a:cubicBezTo>
                  <a:close/>
                  <a:moveTo>
                    <a:pt x="97" y="31"/>
                  </a:moveTo>
                  <a:cubicBezTo>
                    <a:pt x="97" y="30"/>
                    <a:pt x="96" y="30"/>
                    <a:pt x="96" y="30"/>
                  </a:cubicBezTo>
                  <a:cubicBezTo>
                    <a:pt x="95" y="30"/>
                    <a:pt x="95" y="30"/>
                    <a:pt x="95" y="30"/>
                  </a:cubicBezTo>
                  <a:cubicBezTo>
                    <a:pt x="95" y="30"/>
                    <a:pt x="96" y="31"/>
                    <a:pt x="97" y="31"/>
                  </a:cubicBezTo>
                  <a:close/>
                  <a:moveTo>
                    <a:pt x="46" y="31"/>
                  </a:moveTo>
                  <a:cubicBezTo>
                    <a:pt x="46" y="31"/>
                    <a:pt x="46" y="31"/>
                    <a:pt x="46" y="31"/>
                  </a:cubicBezTo>
                  <a:cubicBezTo>
                    <a:pt x="46" y="31"/>
                    <a:pt x="46" y="31"/>
                    <a:pt x="46" y="31"/>
                  </a:cubicBezTo>
                  <a:close/>
                  <a:moveTo>
                    <a:pt x="124" y="34"/>
                  </a:moveTo>
                  <a:cubicBezTo>
                    <a:pt x="124" y="33"/>
                    <a:pt x="123" y="33"/>
                    <a:pt x="123" y="31"/>
                  </a:cubicBezTo>
                  <a:cubicBezTo>
                    <a:pt x="123" y="31"/>
                    <a:pt x="122" y="31"/>
                    <a:pt x="122" y="32"/>
                  </a:cubicBezTo>
                  <a:cubicBezTo>
                    <a:pt x="123" y="33"/>
                    <a:pt x="123" y="34"/>
                    <a:pt x="124" y="34"/>
                  </a:cubicBezTo>
                  <a:close/>
                  <a:moveTo>
                    <a:pt x="69" y="33"/>
                  </a:moveTo>
                  <a:cubicBezTo>
                    <a:pt x="68" y="33"/>
                    <a:pt x="68" y="33"/>
                    <a:pt x="67" y="33"/>
                  </a:cubicBezTo>
                  <a:cubicBezTo>
                    <a:pt x="68" y="33"/>
                    <a:pt x="69" y="33"/>
                    <a:pt x="69" y="33"/>
                  </a:cubicBezTo>
                  <a:close/>
                  <a:moveTo>
                    <a:pt x="69" y="33"/>
                  </a:moveTo>
                  <a:cubicBezTo>
                    <a:pt x="70" y="33"/>
                    <a:pt x="70" y="33"/>
                    <a:pt x="70" y="33"/>
                  </a:cubicBezTo>
                  <a:cubicBezTo>
                    <a:pt x="70" y="33"/>
                    <a:pt x="69" y="33"/>
                    <a:pt x="69" y="33"/>
                  </a:cubicBezTo>
                  <a:close/>
                  <a:moveTo>
                    <a:pt x="32" y="34"/>
                  </a:moveTo>
                  <a:cubicBezTo>
                    <a:pt x="31" y="34"/>
                    <a:pt x="31" y="33"/>
                    <a:pt x="31" y="33"/>
                  </a:cubicBezTo>
                  <a:cubicBezTo>
                    <a:pt x="31" y="33"/>
                    <a:pt x="30" y="33"/>
                    <a:pt x="30" y="34"/>
                  </a:cubicBezTo>
                  <a:cubicBezTo>
                    <a:pt x="31" y="34"/>
                    <a:pt x="31" y="34"/>
                    <a:pt x="32" y="34"/>
                  </a:cubicBezTo>
                  <a:close/>
                  <a:moveTo>
                    <a:pt x="63" y="33"/>
                  </a:moveTo>
                  <a:cubicBezTo>
                    <a:pt x="64" y="34"/>
                    <a:pt x="64" y="33"/>
                    <a:pt x="65" y="33"/>
                  </a:cubicBezTo>
                  <a:cubicBezTo>
                    <a:pt x="64" y="33"/>
                    <a:pt x="63" y="33"/>
                    <a:pt x="63" y="33"/>
                  </a:cubicBezTo>
                  <a:close/>
                  <a:moveTo>
                    <a:pt x="63" y="35"/>
                  </a:moveTo>
                  <a:cubicBezTo>
                    <a:pt x="63" y="35"/>
                    <a:pt x="63" y="35"/>
                    <a:pt x="63" y="34"/>
                  </a:cubicBezTo>
                  <a:cubicBezTo>
                    <a:pt x="63" y="34"/>
                    <a:pt x="63" y="34"/>
                    <a:pt x="63" y="34"/>
                  </a:cubicBezTo>
                  <a:cubicBezTo>
                    <a:pt x="63" y="35"/>
                    <a:pt x="63" y="35"/>
                    <a:pt x="63" y="35"/>
                  </a:cubicBezTo>
                  <a:close/>
                  <a:moveTo>
                    <a:pt x="66" y="36"/>
                  </a:moveTo>
                  <a:cubicBezTo>
                    <a:pt x="66" y="36"/>
                    <a:pt x="65" y="36"/>
                    <a:pt x="65" y="37"/>
                  </a:cubicBezTo>
                  <a:cubicBezTo>
                    <a:pt x="65" y="37"/>
                    <a:pt x="66" y="36"/>
                    <a:pt x="66" y="36"/>
                  </a:cubicBezTo>
                  <a:close/>
                  <a:moveTo>
                    <a:pt x="39" y="37"/>
                  </a:moveTo>
                  <a:cubicBezTo>
                    <a:pt x="39" y="37"/>
                    <a:pt x="40" y="37"/>
                    <a:pt x="40" y="36"/>
                  </a:cubicBezTo>
                  <a:cubicBezTo>
                    <a:pt x="39" y="37"/>
                    <a:pt x="39" y="37"/>
                    <a:pt x="39" y="37"/>
                  </a:cubicBezTo>
                  <a:close/>
                  <a:moveTo>
                    <a:pt x="35" y="37"/>
                  </a:moveTo>
                  <a:cubicBezTo>
                    <a:pt x="35" y="37"/>
                    <a:pt x="35" y="37"/>
                    <a:pt x="35" y="37"/>
                  </a:cubicBezTo>
                  <a:cubicBezTo>
                    <a:pt x="35" y="37"/>
                    <a:pt x="35" y="37"/>
                    <a:pt x="35" y="37"/>
                  </a:cubicBezTo>
                  <a:cubicBezTo>
                    <a:pt x="35" y="37"/>
                    <a:pt x="34" y="37"/>
                    <a:pt x="34" y="37"/>
                  </a:cubicBezTo>
                  <a:cubicBezTo>
                    <a:pt x="34" y="37"/>
                    <a:pt x="34" y="37"/>
                    <a:pt x="34" y="38"/>
                  </a:cubicBezTo>
                  <a:cubicBezTo>
                    <a:pt x="34" y="38"/>
                    <a:pt x="35" y="37"/>
                    <a:pt x="35" y="37"/>
                  </a:cubicBezTo>
                  <a:cubicBezTo>
                    <a:pt x="35" y="37"/>
                    <a:pt x="35" y="37"/>
                    <a:pt x="35" y="37"/>
                  </a:cubicBezTo>
                  <a:cubicBezTo>
                    <a:pt x="35" y="37"/>
                    <a:pt x="35" y="37"/>
                    <a:pt x="35" y="37"/>
                  </a:cubicBezTo>
                  <a:cubicBezTo>
                    <a:pt x="35" y="37"/>
                    <a:pt x="35" y="37"/>
                    <a:pt x="35" y="37"/>
                  </a:cubicBezTo>
                  <a:close/>
                  <a:moveTo>
                    <a:pt x="33" y="37"/>
                  </a:moveTo>
                  <a:cubicBezTo>
                    <a:pt x="33" y="37"/>
                    <a:pt x="34" y="37"/>
                    <a:pt x="34" y="37"/>
                  </a:cubicBezTo>
                  <a:cubicBezTo>
                    <a:pt x="33" y="37"/>
                    <a:pt x="33" y="37"/>
                    <a:pt x="33" y="37"/>
                  </a:cubicBezTo>
                  <a:close/>
                  <a:moveTo>
                    <a:pt x="116" y="40"/>
                  </a:moveTo>
                  <a:cubicBezTo>
                    <a:pt x="116" y="41"/>
                    <a:pt x="117" y="42"/>
                    <a:pt x="118" y="42"/>
                  </a:cubicBezTo>
                  <a:cubicBezTo>
                    <a:pt x="119" y="43"/>
                    <a:pt x="119" y="44"/>
                    <a:pt x="119" y="43"/>
                  </a:cubicBezTo>
                  <a:cubicBezTo>
                    <a:pt x="119" y="42"/>
                    <a:pt x="118" y="42"/>
                    <a:pt x="118" y="41"/>
                  </a:cubicBezTo>
                  <a:cubicBezTo>
                    <a:pt x="117" y="40"/>
                    <a:pt x="116" y="39"/>
                    <a:pt x="116" y="38"/>
                  </a:cubicBezTo>
                  <a:cubicBezTo>
                    <a:pt x="115" y="38"/>
                    <a:pt x="115" y="38"/>
                    <a:pt x="115" y="38"/>
                  </a:cubicBezTo>
                  <a:cubicBezTo>
                    <a:pt x="116" y="38"/>
                    <a:pt x="116" y="39"/>
                    <a:pt x="117" y="40"/>
                  </a:cubicBezTo>
                  <a:cubicBezTo>
                    <a:pt x="117" y="40"/>
                    <a:pt x="116" y="40"/>
                    <a:pt x="116" y="40"/>
                  </a:cubicBezTo>
                  <a:close/>
                  <a:moveTo>
                    <a:pt x="23" y="38"/>
                  </a:moveTo>
                  <a:cubicBezTo>
                    <a:pt x="22" y="39"/>
                    <a:pt x="22" y="39"/>
                    <a:pt x="22" y="40"/>
                  </a:cubicBezTo>
                  <a:cubicBezTo>
                    <a:pt x="22" y="39"/>
                    <a:pt x="22" y="39"/>
                    <a:pt x="23" y="38"/>
                  </a:cubicBezTo>
                  <a:close/>
                  <a:moveTo>
                    <a:pt x="19" y="41"/>
                  </a:moveTo>
                  <a:cubicBezTo>
                    <a:pt x="19" y="40"/>
                    <a:pt x="19" y="40"/>
                    <a:pt x="19" y="39"/>
                  </a:cubicBezTo>
                  <a:cubicBezTo>
                    <a:pt x="19" y="40"/>
                    <a:pt x="18" y="40"/>
                    <a:pt x="19" y="41"/>
                  </a:cubicBezTo>
                  <a:close/>
                  <a:moveTo>
                    <a:pt x="31" y="40"/>
                  </a:moveTo>
                  <a:cubicBezTo>
                    <a:pt x="31" y="40"/>
                    <a:pt x="32" y="40"/>
                    <a:pt x="32" y="39"/>
                  </a:cubicBezTo>
                  <a:cubicBezTo>
                    <a:pt x="32" y="39"/>
                    <a:pt x="31" y="39"/>
                    <a:pt x="31" y="39"/>
                  </a:cubicBezTo>
                  <a:cubicBezTo>
                    <a:pt x="31" y="40"/>
                    <a:pt x="31" y="40"/>
                    <a:pt x="31" y="40"/>
                  </a:cubicBezTo>
                  <a:close/>
                  <a:moveTo>
                    <a:pt x="78" y="40"/>
                  </a:moveTo>
                  <a:cubicBezTo>
                    <a:pt x="78" y="39"/>
                    <a:pt x="77" y="39"/>
                    <a:pt x="77" y="39"/>
                  </a:cubicBezTo>
                  <a:cubicBezTo>
                    <a:pt x="77" y="40"/>
                    <a:pt x="77" y="40"/>
                    <a:pt x="78" y="40"/>
                  </a:cubicBezTo>
                  <a:close/>
                  <a:moveTo>
                    <a:pt x="12" y="41"/>
                  </a:moveTo>
                  <a:cubicBezTo>
                    <a:pt x="13" y="41"/>
                    <a:pt x="13" y="40"/>
                    <a:pt x="12" y="40"/>
                  </a:cubicBezTo>
                  <a:cubicBezTo>
                    <a:pt x="12" y="41"/>
                    <a:pt x="12" y="41"/>
                    <a:pt x="12" y="41"/>
                  </a:cubicBezTo>
                  <a:close/>
                  <a:moveTo>
                    <a:pt x="54" y="41"/>
                  </a:moveTo>
                  <a:cubicBezTo>
                    <a:pt x="54" y="40"/>
                    <a:pt x="52" y="41"/>
                    <a:pt x="52" y="41"/>
                  </a:cubicBezTo>
                  <a:cubicBezTo>
                    <a:pt x="52" y="42"/>
                    <a:pt x="53" y="41"/>
                    <a:pt x="54" y="41"/>
                  </a:cubicBezTo>
                  <a:close/>
                  <a:moveTo>
                    <a:pt x="28" y="44"/>
                  </a:moveTo>
                  <a:cubicBezTo>
                    <a:pt x="28" y="43"/>
                    <a:pt x="28" y="43"/>
                    <a:pt x="28" y="43"/>
                  </a:cubicBezTo>
                  <a:cubicBezTo>
                    <a:pt x="28" y="43"/>
                    <a:pt x="28" y="43"/>
                    <a:pt x="28" y="43"/>
                  </a:cubicBezTo>
                  <a:cubicBezTo>
                    <a:pt x="28" y="42"/>
                    <a:pt x="28" y="42"/>
                    <a:pt x="28" y="42"/>
                  </a:cubicBezTo>
                  <a:cubicBezTo>
                    <a:pt x="29" y="41"/>
                    <a:pt x="28" y="41"/>
                    <a:pt x="28" y="41"/>
                  </a:cubicBezTo>
                  <a:cubicBezTo>
                    <a:pt x="28" y="41"/>
                    <a:pt x="27" y="43"/>
                    <a:pt x="26" y="44"/>
                  </a:cubicBezTo>
                  <a:cubicBezTo>
                    <a:pt x="26" y="44"/>
                    <a:pt x="25" y="45"/>
                    <a:pt x="25" y="46"/>
                  </a:cubicBezTo>
                  <a:cubicBezTo>
                    <a:pt x="25" y="46"/>
                    <a:pt x="25" y="47"/>
                    <a:pt x="25" y="47"/>
                  </a:cubicBezTo>
                  <a:cubicBezTo>
                    <a:pt x="26" y="46"/>
                    <a:pt x="27" y="44"/>
                    <a:pt x="28" y="44"/>
                  </a:cubicBezTo>
                  <a:close/>
                  <a:moveTo>
                    <a:pt x="40" y="41"/>
                  </a:moveTo>
                  <a:cubicBezTo>
                    <a:pt x="40" y="42"/>
                    <a:pt x="40" y="42"/>
                    <a:pt x="39" y="42"/>
                  </a:cubicBezTo>
                  <a:cubicBezTo>
                    <a:pt x="39" y="42"/>
                    <a:pt x="39" y="42"/>
                    <a:pt x="40" y="42"/>
                  </a:cubicBezTo>
                  <a:cubicBezTo>
                    <a:pt x="40" y="42"/>
                    <a:pt x="41" y="42"/>
                    <a:pt x="40" y="41"/>
                  </a:cubicBezTo>
                  <a:close/>
                  <a:moveTo>
                    <a:pt x="49" y="42"/>
                  </a:moveTo>
                  <a:cubicBezTo>
                    <a:pt x="50" y="42"/>
                    <a:pt x="50" y="42"/>
                    <a:pt x="50" y="41"/>
                  </a:cubicBezTo>
                  <a:cubicBezTo>
                    <a:pt x="50" y="42"/>
                    <a:pt x="49" y="42"/>
                    <a:pt x="48" y="43"/>
                  </a:cubicBezTo>
                  <a:cubicBezTo>
                    <a:pt x="49" y="43"/>
                    <a:pt x="49" y="42"/>
                    <a:pt x="49" y="42"/>
                  </a:cubicBezTo>
                  <a:close/>
                  <a:moveTo>
                    <a:pt x="11" y="57"/>
                  </a:moveTo>
                  <a:cubicBezTo>
                    <a:pt x="11" y="56"/>
                    <a:pt x="12" y="55"/>
                    <a:pt x="12" y="54"/>
                  </a:cubicBezTo>
                  <a:cubicBezTo>
                    <a:pt x="12" y="54"/>
                    <a:pt x="12" y="54"/>
                    <a:pt x="12" y="54"/>
                  </a:cubicBezTo>
                  <a:cubicBezTo>
                    <a:pt x="12" y="54"/>
                    <a:pt x="12" y="54"/>
                    <a:pt x="13" y="54"/>
                  </a:cubicBezTo>
                  <a:cubicBezTo>
                    <a:pt x="13" y="54"/>
                    <a:pt x="13" y="53"/>
                    <a:pt x="13" y="54"/>
                  </a:cubicBezTo>
                  <a:cubicBezTo>
                    <a:pt x="13" y="52"/>
                    <a:pt x="15" y="50"/>
                    <a:pt x="15" y="48"/>
                  </a:cubicBezTo>
                  <a:cubicBezTo>
                    <a:pt x="17" y="46"/>
                    <a:pt x="19" y="44"/>
                    <a:pt x="20" y="42"/>
                  </a:cubicBezTo>
                  <a:cubicBezTo>
                    <a:pt x="19" y="42"/>
                    <a:pt x="19" y="42"/>
                    <a:pt x="19" y="42"/>
                  </a:cubicBezTo>
                  <a:cubicBezTo>
                    <a:pt x="19" y="43"/>
                    <a:pt x="18" y="43"/>
                    <a:pt x="18" y="44"/>
                  </a:cubicBezTo>
                  <a:cubicBezTo>
                    <a:pt x="18" y="44"/>
                    <a:pt x="18" y="44"/>
                    <a:pt x="17" y="44"/>
                  </a:cubicBezTo>
                  <a:cubicBezTo>
                    <a:pt x="15" y="47"/>
                    <a:pt x="13" y="50"/>
                    <a:pt x="12" y="54"/>
                  </a:cubicBezTo>
                  <a:cubicBezTo>
                    <a:pt x="12" y="54"/>
                    <a:pt x="12" y="54"/>
                    <a:pt x="12" y="54"/>
                  </a:cubicBezTo>
                  <a:cubicBezTo>
                    <a:pt x="11" y="54"/>
                    <a:pt x="11" y="54"/>
                    <a:pt x="11" y="54"/>
                  </a:cubicBezTo>
                  <a:cubicBezTo>
                    <a:pt x="11" y="55"/>
                    <a:pt x="11" y="54"/>
                    <a:pt x="11" y="55"/>
                  </a:cubicBezTo>
                  <a:cubicBezTo>
                    <a:pt x="11" y="55"/>
                    <a:pt x="11" y="56"/>
                    <a:pt x="11" y="57"/>
                  </a:cubicBezTo>
                  <a:close/>
                  <a:moveTo>
                    <a:pt x="46" y="45"/>
                  </a:moveTo>
                  <a:cubicBezTo>
                    <a:pt x="46" y="45"/>
                    <a:pt x="45" y="46"/>
                    <a:pt x="45" y="46"/>
                  </a:cubicBezTo>
                  <a:cubicBezTo>
                    <a:pt x="46" y="45"/>
                    <a:pt x="47" y="44"/>
                    <a:pt x="48" y="44"/>
                  </a:cubicBezTo>
                  <a:cubicBezTo>
                    <a:pt x="50" y="43"/>
                    <a:pt x="52" y="43"/>
                    <a:pt x="53" y="42"/>
                  </a:cubicBezTo>
                  <a:cubicBezTo>
                    <a:pt x="51" y="42"/>
                    <a:pt x="50" y="43"/>
                    <a:pt x="48" y="43"/>
                  </a:cubicBezTo>
                  <a:cubicBezTo>
                    <a:pt x="48" y="44"/>
                    <a:pt x="47" y="44"/>
                    <a:pt x="46" y="45"/>
                  </a:cubicBezTo>
                  <a:close/>
                  <a:moveTo>
                    <a:pt x="33" y="42"/>
                  </a:moveTo>
                  <a:cubicBezTo>
                    <a:pt x="33" y="43"/>
                    <a:pt x="33" y="43"/>
                    <a:pt x="32" y="43"/>
                  </a:cubicBezTo>
                  <a:cubicBezTo>
                    <a:pt x="33" y="44"/>
                    <a:pt x="34" y="43"/>
                    <a:pt x="33" y="42"/>
                  </a:cubicBezTo>
                  <a:close/>
                  <a:moveTo>
                    <a:pt x="120" y="44"/>
                  </a:moveTo>
                  <a:cubicBezTo>
                    <a:pt x="120" y="44"/>
                    <a:pt x="120" y="44"/>
                    <a:pt x="120" y="44"/>
                  </a:cubicBezTo>
                  <a:cubicBezTo>
                    <a:pt x="120" y="44"/>
                    <a:pt x="120" y="44"/>
                    <a:pt x="119" y="44"/>
                  </a:cubicBezTo>
                  <a:cubicBezTo>
                    <a:pt x="120" y="44"/>
                    <a:pt x="120" y="44"/>
                    <a:pt x="119" y="44"/>
                  </a:cubicBezTo>
                  <a:cubicBezTo>
                    <a:pt x="120" y="44"/>
                    <a:pt x="120" y="44"/>
                    <a:pt x="120" y="44"/>
                  </a:cubicBezTo>
                  <a:close/>
                  <a:moveTo>
                    <a:pt x="17" y="49"/>
                  </a:moveTo>
                  <a:cubicBezTo>
                    <a:pt x="16" y="49"/>
                    <a:pt x="16" y="49"/>
                    <a:pt x="16" y="49"/>
                  </a:cubicBezTo>
                  <a:cubicBezTo>
                    <a:pt x="16" y="50"/>
                    <a:pt x="16" y="50"/>
                    <a:pt x="16" y="51"/>
                  </a:cubicBezTo>
                  <a:cubicBezTo>
                    <a:pt x="17" y="50"/>
                    <a:pt x="17" y="49"/>
                    <a:pt x="18" y="49"/>
                  </a:cubicBezTo>
                  <a:cubicBezTo>
                    <a:pt x="18" y="49"/>
                    <a:pt x="18" y="49"/>
                    <a:pt x="18" y="49"/>
                  </a:cubicBezTo>
                  <a:cubicBezTo>
                    <a:pt x="19" y="49"/>
                    <a:pt x="18" y="49"/>
                    <a:pt x="19" y="49"/>
                  </a:cubicBezTo>
                  <a:cubicBezTo>
                    <a:pt x="19" y="48"/>
                    <a:pt x="19" y="48"/>
                    <a:pt x="19" y="48"/>
                  </a:cubicBezTo>
                  <a:cubicBezTo>
                    <a:pt x="19" y="48"/>
                    <a:pt x="19" y="48"/>
                    <a:pt x="19" y="47"/>
                  </a:cubicBezTo>
                  <a:cubicBezTo>
                    <a:pt x="19" y="46"/>
                    <a:pt x="20" y="45"/>
                    <a:pt x="21" y="44"/>
                  </a:cubicBezTo>
                  <a:cubicBezTo>
                    <a:pt x="20" y="44"/>
                    <a:pt x="20" y="45"/>
                    <a:pt x="19" y="45"/>
                  </a:cubicBezTo>
                  <a:cubicBezTo>
                    <a:pt x="19" y="46"/>
                    <a:pt x="18" y="46"/>
                    <a:pt x="18" y="47"/>
                  </a:cubicBezTo>
                  <a:cubicBezTo>
                    <a:pt x="18" y="47"/>
                    <a:pt x="17" y="48"/>
                    <a:pt x="17" y="49"/>
                  </a:cubicBezTo>
                  <a:close/>
                  <a:moveTo>
                    <a:pt x="19" y="48"/>
                  </a:moveTo>
                  <a:cubicBezTo>
                    <a:pt x="18" y="48"/>
                    <a:pt x="19" y="48"/>
                    <a:pt x="18" y="48"/>
                  </a:cubicBezTo>
                  <a:cubicBezTo>
                    <a:pt x="18" y="48"/>
                    <a:pt x="18" y="48"/>
                    <a:pt x="19" y="48"/>
                  </a:cubicBezTo>
                  <a:close/>
                  <a:moveTo>
                    <a:pt x="32" y="44"/>
                  </a:moveTo>
                  <a:cubicBezTo>
                    <a:pt x="32" y="45"/>
                    <a:pt x="32" y="45"/>
                    <a:pt x="32" y="45"/>
                  </a:cubicBezTo>
                  <a:cubicBezTo>
                    <a:pt x="32" y="45"/>
                    <a:pt x="32" y="45"/>
                    <a:pt x="32" y="45"/>
                  </a:cubicBezTo>
                  <a:cubicBezTo>
                    <a:pt x="32" y="45"/>
                    <a:pt x="32" y="44"/>
                    <a:pt x="32" y="44"/>
                  </a:cubicBezTo>
                  <a:close/>
                  <a:moveTo>
                    <a:pt x="137" y="50"/>
                  </a:moveTo>
                  <a:cubicBezTo>
                    <a:pt x="138" y="50"/>
                    <a:pt x="138" y="51"/>
                    <a:pt x="138" y="52"/>
                  </a:cubicBezTo>
                  <a:cubicBezTo>
                    <a:pt x="138" y="50"/>
                    <a:pt x="137" y="48"/>
                    <a:pt x="138" y="46"/>
                  </a:cubicBezTo>
                  <a:cubicBezTo>
                    <a:pt x="137" y="46"/>
                    <a:pt x="137" y="45"/>
                    <a:pt x="135" y="45"/>
                  </a:cubicBezTo>
                  <a:cubicBezTo>
                    <a:pt x="135" y="46"/>
                    <a:pt x="136" y="47"/>
                    <a:pt x="136" y="48"/>
                  </a:cubicBezTo>
                  <a:cubicBezTo>
                    <a:pt x="137" y="48"/>
                    <a:pt x="138" y="49"/>
                    <a:pt x="137" y="50"/>
                  </a:cubicBezTo>
                  <a:close/>
                  <a:moveTo>
                    <a:pt x="56" y="46"/>
                  </a:moveTo>
                  <a:cubicBezTo>
                    <a:pt x="55" y="46"/>
                    <a:pt x="55" y="46"/>
                    <a:pt x="55" y="47"/>
                  </a:cubicBezTo>
                  <a:cubicBezTo>
                    <a:pt x="55" y="47"/>
                    <a:pt x="56" y="47"/>
                    <a:pt x="56" y="46"/>
                  </a:cubicBezTo>
                  <a:close/>
                  <a:moveTo>
                    <a:pt x="21" y="48"/>
                  </a:moveTo>
                  <a:cubicBezTo>
                    <a:pt x="21" y="48"/>
                    <a:pt x="21" y="48"/>
                    <a:pt x="21" y="49"/>
                  </a:cubicBezTo>
                  <a:cubicBezTo>
                    <a:pt x="21" y="48"/>
                    <a:pt x="22" y="47"/>
                    <a:pt x="22" y="47"/>
                  </a:cubicBezTo>
                  <a:cubicBezTo>
                    <a:pt x="22" y="47"/>
                    <a:pt x="21" y="48"/>
                    <a:pt x="21" y="48"/>
                  </a:cubicBezTo>
                  <a:close/>
                  <a:moveTo>
                    <a:pt x="54" y="47"/>
                  </a:moveTo>
                  <a:cubicBezTo>
                    <a:pt x="54" y="47"/>
                    <a:pt x="54" y="47"/>
                    <a:pt x="54" y="47"/>
                  </a:cubicBezTo>
                  <a:cubicBezTo>
                    <a:pt x="54" y="47"/>
                    <a:pt x="53" y="47"/>
                    <a:pt x="54" y="47"/>
                  </a:cubicBezTo>
                  <a:close/>
                  <a:moveTo>
                    <a:pt x="129" y="53"/>
                  </a:moveTo>
                  <a:cubicBezTo>
                    <a:pt x="128" y="52"/>
                    <a:pt x="129" y="51"/>
                    <a:pt x="129" y="50"/>
                  </a:cubicBezTo>
                  <a:cubicBezTo>
                    <a:pt x="129" y="50"/>
                    <a:pt x="128" y="50"/>
                    <a:pt x="128" y="49"/>
                  </a:cubicBezTo>
                  <a:cubicBezTo>
                    <a:pt x="128" y="49"/>
                    <a:pt x="129" y="49"/>
                    <a:pt x="129" y="49"/>
                  </a:cubicBezTo>
                  <a:cubicBezTo>
                    <a:pt x="128" y="48"/>
                    <a:pt x="128" y="47"/>
                    <a:pt x="127" y="47"/>
                  </a:cubicBezTo>
                  <a:cubicBezTo>
                    <a:pt x="127" y="48"/>
                    <a:pt x="126" y="48"/>
                    <a:pt x="126" y="49"/>
                  </a:cubicBezTo>
                  <a:cubicBezTo>
                    <a:pt x="126" y="50"/>
                    <a:pt x="127" y="51"/>
                    <a:pt x="129" y="53"/>
                  </a:cubicBezTo>
                  <a:close/>
                  <a:moveTo>
                    <a:pt x="36" y="47"/>
                  </a:moveTo>
                  <a:cubicBezTo>
                    <a:pt x="35" y="48"/>
                    <a:pt x="35" y="48"/>
                    <a:pt x="35" y="48"/>
                  </a:cubicBezTo>
                  <a:cubicBezTo>
                    <a:pt x="35" y="48"/>
                    <a:pt x="35" y="48"/>
                    <a:pt x="35" y="48"/>
                  </a:cubicBezTo>
                  <a:cubicBezTo>
                    <a:pt x="35" y="48"/>
                    <a:pt x="36" y="48"/>
                    <a:pt x="36" y="47"/>
                  </a:cubicBezTo>
                  <a:close/>
                  <a:moveTo>
                    <a:pt x="123" y="47"/>
                  </a:moveTo>
                  <a:cubicBezTo>
                    <a:pt x="123" y="48"/>
                    <a:pt x="123" y="48"/>
                    <a:pt x="123" y="48"/>
                  </a:cubicBezTo>
                  <a:cubicBezTo>
                    <a:pt x="123" y="48"/>
                    <a:pt x="123" y="47"/>
                    <a:pt x="123" y="47"/>
                  </a:cubicBezTo>
                  <a:close/>
                  <a:moveTo>
                    <a:pt x="39" y="48"/>
                  </a:moveTo>
                  <a:cubicBezTo>
                    <a:pt x="39" y="48"/>
                    <a:pt x="39" y="48"/>
                    <a:pt x="39" y="48"/>
                  </a:cubicBezTo>
                  <a:cubicBezTo>
                    <a:pt x="39" y="48"/>
                    <a:pt x="39" y="48"/>
                    <a:pt x="39" y="48"/>
                  </a:cubicBezTo>
                  <a:close/>
                  <a:moveTo>
                    <a:pt x="6" y="50"/>
                  </a:moveTo>
                  <a:cubicBezTo>
                    <a:pt x="6" y="50"/>
                    <a:pt x="6" y="50"/>
                    <a:pt x="6" y="50"/>
                  </a:cubicBezTo>
                  <a:cubicBezTo>
                    <a:pt x="6" y="49"/>
                    <a:pt x="7" y="48"/>
                    <a:pt x="7" y="48"/>
                  </a:cubicBezTo>
                  <a:cubicBezTo>
                    <a:pt x="7" y="48"/>
                    <a:pt x="7" y="48"/>
                    <a:pt x="7" y="48"/>
                  </a:cubicBezTo>
                  <a:cubicBezTo>
                    <a:pt x="7" y="49"/>
                    <a:pt x="6" y="49"/>
                    <a:pt x="6" y="50"/>
                  </a:cubicBezTo>
                  <a:close/>
                  <a:moveTo>
                    <a:pt x="35" y="49"/>
                  </a:moveTo>
                  <a:cubicBezTo>
                    <a:pt x="36" y="49"/>
                    <a:pt x="36" y="48"/>
                    <a:pt x="36" y="48"/>
                  </a:cubicBezTo>
                  <a:cubicBezTo>
                    <a:pt x="35" y="48"/>
                    <a:pt x="35" y="48"/>
                    <a:pt x="35" y="48"/>
                  </a:cubicBezTo>
                  <a:cubicBezTo>
                    <a:pt x="35" y="48"/>
                    <a:pt x="35" y="48"/>
                    <a:pt x="35" y="49"/>
                  </a:cubicBezTo>
                  <a:close/>
                  <a:moveTo>
                    <a:pt x="122" y="49"/>
                  </a:moveTo>
                  <a:cubicBezTo>
                    <a:pt x="122" y="49"/>
                    <a:pt x="122" y="49"/>
                    <a:pt x="122" y="49"/>
                  </a:cubicBezTo>
                  <a:cubicBezTo>
                    <a:pt x="122" y="49"/>
                    <a:pt x="122" y="49"/>
                    <a:pt x="122" y="49"/>
                  </a:cubicBezTo>
                  <a:close/>
                  <a:moveTo>
                    <a:pt x="123" y="49"/>
                  </a:moveTo>
                  <a:cubicBezTo>
                    <a:pt x="123" y="49"/>
                    <a:pt x="123" y="50"/>
                    <a:pt x="123" y="50"/>
                  </a:cubicBezTo>
                  <a:cubicBezTo>
                    <a:pt x="123" y="50"/>
                    <a:pt x="123" y="49"/>
                    <a:pt x="123" y="49"/>
                  </a:cubicBezTo>
                  <a:cubicBezTo>
                    <a:pt x="124" y="49"/>
                    <a:pt x="123" y="49"/>
                    <a:pt x="123" y="49"/>
                  </a:cubicBezTo>
                  <a:close/>
                  <a:moveTo>
                    <a:pt x="120" y="49"/>
                  </a:moveTo>
                  <a:cubicBezTo>
                    <a:pt x="119" y="49"/>
                    <a:pt x="119" y="49"/>
                    <a:pt x="119" y="49"/>
                  </a:cubicBezTo>
                  <a:cubicBezTo>
                    <a:pt x="120" y="50"/>
                    <a:pt x="120" y="50"/>
                    <a:pt x="120" y="49"/>
                  </a:cubicBezTo>
                  <a:close/>
                  <a:moveTo>
                    <a:pt x="123" y="51"/>
                  </a:moveTo>
                  <a:cubicBezTo>
                    <a:pt x="123" y="51"/>
                    <a:pt x="123" y="51"/>
                    <a:pt x="123" y="51"/>
                  </a:cubicBezTo>
                  <a:cubicBezTo>
                    <a:pt x="123" y="51"/>
                    <a:pt x="123" y="52"/>
                    <a:pt x="123" y="51"/>
                  </a:cubicBezTo>
                  <a:close/>
                  <a:moveTo>
                    <a:pt x="122" y="52"/>
                  </a:moveTo>
                  <a:cubicBezTo>
                    <a:pt x="122" y="52"/>
                    <a:pt x="122" y="51"/>
                    <a:pt x="121" y="51"/>
                  </a:cubicBezTo>
                  <a:cubicBezTo>
                    <a:pt x="121" y="51"/>
                    <a:pt x="121" y="52"/>
                    <a:pt x="122" y="52"/>
                  </a:cubicBezTo>
                  <a:close/>
                  <a:moveTo>
                    <a:pt x="10" y="52"/>
                  </a:moveTo>
                  <a:cubicBezTo>
                    <a:pt x="10" y="52"/>
                    <a:pt x="10" y="52"/>
                    <a:pt x="10" y="52"/>
                  </a:cubicBezTo>
                  <a:cubicBezTo>
                    <a:pt x="10" y="52"/>
                    <a:pt x="10" y="52"/>
                    <a:pt x="10" y="52"/>
                  </a:cubicBezTo>
                  <a:close/>
                  <a:moveTo>
                    <a:pt x="42" y="53"/>
                  </a:moveTo>
                  <a:cubicBezTo>
                    <a:pt x="42" y="53"/>
                    <a:pt x="42" y="52"/>
                    <a:pt x="42" y="52"/>
                  </a:cubicBezTo>
                  <a:cubicBezTo>
                    <a:pt x="42" y="52"/>
                    <a:pt x="42" y="52"/>
                    <a:pt x="42" y="52"/>
                  </a:cubicBezTo>
                  <a:cubicBezTo>
                    <a:pt x="42" y="52"/>
                    <a:pt x="41" y="52"/>
                    <a:pt x="42" y="53"/>
                  </a:cubicBezTo>
                  <a:close/>
                  <a:moveTo>
                    <a:pt x="0" y="53"/>
                  </a:moveTo>
                  <a:cubicBezTo>
                    <a:pt x="0" y="53"/>
                    <a:pt x="0" y="53"/>
                    <a:pt x="0" y="53"/>
                  </a:cubicBezTo>
                  <a:cubicBezTo>
                    <a:pt x="0" y="53"/>
                    <a:pt x="1" y="53"/>
                    <a:pt x="0" y="53"/>
                  </a:cubicBezTo>
                  <a:close/>
                  <a:moveTo>
                    <a:pt x="5" y="56"/>
                  </a:moveTo>
                  <a:cubicBezTo>
                    <a:pt x="6" y="55"/>
                    <a:pt x="6" y="53"/>
                    <a:pt x="6" y="53"/>
                  </a:cubicBezTo>
                  <a:cubicBezTo>
                    <a:pt x="6" y="53"/>
                    <a:pt x="6" y="53"/>
                    <a:pt x="6" y="53"/>
                  </a:cubicBezTo>
                  <a:cubicBezTo>
                    <a:pt x="6" y="53"/>
                    <a:pt x="6" y="53"/>
                    <a:pt x="6" y="53"/>
                  </a:cubicBezTo>
                  <a:cubicBezTo>
                    <a:pt x="5" y="56"/>
                    <a:pt x="3" y="59"/>
                    <a:pt x="3" y="62"/>
                  </a:cubicBezTo>
                  <a:cubicBezTo>
                    <a:pt x="4" y="61"/>
                    <a:pt x="4" y="60"/>
                    <a:pt x="4" y="59"/>
                  </a:cubicBezTo>
                  <a:cubicBezTo>
                    <a:pt x="5" y="58"/>
                    <a:pt x="5" y="57"/>
                    <a:pt x="5" y="56"/>
                  </a:cubicBezTo>
                  <a:close/>
                  <a:moveTo>
                    <a:pt x="124" y="54"/>
                  </a:moveTo>
                  <a:cubicBezTo>
                    <a:pt x="124" y="54"/>
                    <a:pt x="123" y="54"/>
                    <a:pt x="123" y="53"/>
                  </a:cubicBezTo>
                  <a:cubicBezTo>
                    <a:pt x="123" y="53"/>
                    <a:pt x="123" y="53"/>
                    <a:pt x="123" y="53"/>
                  </a:cubicBezTo>
                  <a:cubicBezTo>
                    <a:pt x="123" y="53"/>
                    <a:pt x="123" y="54"/>
                    <a:pt x="124" y="54"/>
                  </a:cubicBezTo>
                  <a:close/>
                  <a:moveTo>
                    <a:pt x="124" y="54"/>
                  </a:moveTo>
                  <a:cubicBezTo>
                    <a:pt x="124" y="53"/>
                    <a:pt x="124" y="53"/>
                    <a:pt x="124" y="53"/>
                  </a:cubicBezTo>
                  <a:cubicBezTo>
                    <a:pt x="124" y="54"/>
                    <a:pt x="124" y="54"/>
                    <a:pt x="124" y="54"/>
                  </a:cubicBezTo>
                  <a:close/>
                  <a:moveTo>
                    <a:pt x="38" y="54"/>
                  </a:moveTo>
                  <a:cubicBezTo>
                    <a:pt x="38" y="54"/>
                    <a:pt x="39" y="54"/>
                    <a:pt x="39" y="53"/>
                  </a:cubicBezTo>
                  <a:cubicBezTo>
                    <a:pt x="38" y="53"/>
                    <a:pt x="38" y="53"/>
                    <a:pt x="38" y="53"/>
                  </a:cubicBezTo>
                  <a:cubicBezTo>
                    <a:pt x="38" y="54"/>
                    <a:pt x="38" y="54"/>
                    <a:pt x="38" y="54"/>
                  </a:cubicBezTo>
                  <a:close/>
                  <a:moveTo>
                    <a:pt x="127" y="57"/>
                  </a:moveTo>
                  <a:cubicBezTo>
                    <a:pt x="126" y="55"/>
                    <a:pt x="126" y="54"/>
                    <a:pt x="125" y="53"/>
                  </a:cubicBezTo>
                  <a:cubicBezTo>
                    <a:pt x="125" y="53"/>
                    <a:pt x="125" y="54"/>
                    <a:pt x="124" y="54"/>
                  </a:cubicBezTo>
                  <a:cubicBezTo>
                    <a:pt x="125" y="55"/>
                    <a:pt x="126" y="56"/>
                    <a:pt x="127" y="57"/>
                  </a:cubicBezTo>
                  <a:cubicBezTo>
                    <a:pt x="127" y="57"/>
                    <a:pt x="127" y="57"/>
                    <a:pt x="127" y="57"/>
                  </a:cubicBezTo>
                  <a:cubicBezTo>
                    <a:pt x="127" y="56"/>
                    <a:pt x="127" y="57"/>
                    <a:pt x="127" y="57"/>
                  </a:cubicBezTo>
                  <a:close/>
                  <a:moveTo>
                    <a:pt x="1" y="55"/>
                  </a:moveTo>
                  <a:cubicBezTo>
                    <a:pt x="1" y="54"/>
                    <a:pt x="1" y="54"/>
                    <a:pt x="2" y="54"/>
                  </a:cubicBezTo>
                  <a:cubicBezTo>
                    <a:pt x="1" y="54"/>
                    <a:pt x="1" y="55"/>
                    <a:pt x="1" y="55"/>
                  </a:cubicBezTo>
                  <a:cubicBezTo>
                    <a:pt x="1" y="55"/>
                    <a:pt x="1" y="55"/>
                    <a:pt x="1" y="55"/>
                  </a:cubicBezTo>
                  <a:close/>
                  <a:moveTo>
                    <a:pt x="129" y="54"/>
                  </a:moveTo>
                  <a:cubicBezTo>
                    <a:pt x="129" y="54"/>
                    <a:pt x="129" y="54"/>
                    <a:pt x="129" y="54"/>
                  </a:cubicBezTo>
                  <a:cubicBezTo>
                    <a:pt x="129" y="54"/>
                    <a:pt x="129" y="54"/>
                    <a:pt x="129" y="54"/>
                  </a:cubicBezTo>
                  <a:close/>
                  <a:moveTo>
                    <a:pt x="128" y="54"/>
                  </a:moveTo>
                  <a:cubicBezTo>
                    <a:pt x="127" y="55"/>
                    <a:pt x="127" y="54"/>
                    <a:pt x="127" y="54"/>
                  </a:cubicBezTo>
                  <a:cubicBezTo>
                    <a:pt x="127" y="55"/>
                    <a:pt x="127" y="55"/>
                    <a:pt x="127" y="55"/>
                  </a:cubicBezTo>
                  <a:cubicBezTo>
                    <a:pt x="127" y="55"/>
                    <a:pt x="127" y="55"/>
                    <a:pt x="127" y="55"/>
                  </a:cubicBezTo>
                  <a:cubicBezTo>
                    <a:pt x="127" y="54"/>
                    <a:pt x="128" y="55"/>
                    <a:pt x="128" y="54"/>
                  </a:cubicBezTo>
                  <a:close/>
                  <a:moveTo>
                    <a:pt x="4" y="55"/>
                  </a:moveTo>
                  <a:cubicBezTo>
                    <a:pt x="4" y="56"/>
                    <a:pt x="4" y="56"/>
                    <a:pt x="4" y="56"/>
                  </a:cubicBezTo>
                  <a:cubicBezTo>
                    <a:pt x="4" y="56"/>
                    <a:pt x="4" y="55"/>
                    <a:pt x="4" y="55"/>
                  </a:cubicBezTo>
                  <a:close/>
                  <a:moveTo>
                    <a:pt x="14" y="61"/>
                  </a:moveTo>
                  <a:cubicBezTo>
                    <a:pt x="15" y="61"/>
                    <a:pt x="15" y="59"/>
                    <a:pt x="16" y="58"/>
                  </a:cubicBezTo>
                  <a:cubicBezTo>
                    <a:pt x="16" y="57"/>
                    <a:pt x="16" y="56"/>
                    <a:pt x="16" y="56"/>
                  </a:cubicBezTo>
                  <a:cubicBezTo>
                    <a:pt x="15" y="56"/>
                    <a:pt x="16" y="56"/>
                    <a:pt x="15" y="56"/>
                  </a:cubicBezTo>
                  <a:cubicBezTo>
                    <a:pt x="15" y="56"/>
                    <a:pt x="15" y="56"/>
                    <a:pt x="15" y="56"/>
                  </a:cubicBezTo>
                  <a:cubicBezTo>
                    <a:pt x="15" y="57"/>
                    <a:pt x="14" y="58"/>
                    <a:pt x="14" y="59"/>
                  </a:cubicBezTo>
                  <a:cubicBezTo>
                    <a:pt x="14" y="59"/>
                    <a:pt x="13" y="60"/>
                    <a:pt x="14" y="61"/>
                  </a:cubicBezTo>
                  <a:close/>
                  <a:moveTo>
                    <a:pt x="62" y="58"/>
                  </a:moveTo>
                  <a:cubicBezTo>
                    <a:pt x="62" y="58"/>
                    <a:pt x="61" y="58"/>
                    <a:pt x="61" y="58"/>
                  </a:cubicBezTo>
                  <a:cubicBezTo>
                    <a:pt x="62" y="58"/>
                    <a:pt x="62" y="58"/>
                    <a:pt x="62" y="58"/>
                  </a:cubicBezTo>
                  <a:cubicBezTo>
                    <a:pt x="62" y="58"/>
                    <a:pt x="62" y="58"/>
                    <a:pt x="62" y="58"/>
                  </a:cubicBezTo>
                  <a:close/>
                  <a:moveTo>
                    <a:pt x="125" y="58"/>
                  </a:moveTo>
                  <a:cubicBezTo>
                    <a:pt x="125" y="58"/>
                    <a:pt x="125" y="58"/>
                    <a:pt x="125" y="58"/>
                  </a:cubicBezTo>
                  <a:cubicBezTo>
                    <a:pt x="124" y="58"/>
                    <a:pt x="125" y="58"/>
                    <a:pt x="125" y="59"/>
                  </a:cubicBezTo>
                  <a:cubicBezTo>
                    <a:pt x="125" y="59"/>
                    <a:pt x="125" y="58"/>
                    <a:pt x="125" y="58"/>
                  </a:cubicBezTo>
                  <a:close/>
                  <a:moveTo>
                    <a:pt x="12" y="58"/>
                  </a:moveTo>
                  <a:cubicBezTo>
                    <a:pt x="12" y="58"/>
                    <a:pt x="12" y="58"/>
                    <a:pt x="12" y="58"/>
                  </a:cubicBezTo>
                  <a:cubicBezTo>
                    <a:pt x="12" y="60"/>
                    <a:pt x="13" y="58"/>
                    <a:pt x="12" y="58"/>
                  </a:cubicBezTo>
                  <a:close/>
                  <a:moveTo>
                    <a:pt x="135" y="60"/>
                  </a:moveTo>
                  <a:cubicBezTo>
                    <a:pt x="135" y="59"/>
                    <a:pt x="135" y="58"/>
                    <a:pt x="134" y="58"/>
                  </a:cubicBezTo>
                  <a:cubicBezTo>
                    <a:pt x="133" y="59"/>
                    <a:pt x="135" y="60"/>
                    <a:pt x="135" y="60"/>
                  </a:cubicBezTo>
                  <a:close/>
                  <a:moveTo>
                    <a:pt x="7" y="60"/>
                  </a:moveTo>
                  <a:cubicBezTo>
                    <a:pt x="7" y="60"/>
                    <a:pt x="7" y="60"/>
                    <a:pt x="7" y="60"/>
                  </a:cubicBezTo>
                  <a:cubicBezTo>
                    <a:pt x="6" y="61"/>
                    <a:pt x="6" y="61"/>
                    <a:pt x="7" y="61"/>
                  </a:cubicBezTo>
                  <a:cubicBezTo>
                    <a:pt x="7" y="61"/>
                    <a:pt x="7" y="61"/>
                    <a:pt x="7" y="60"/>
                  </a:cubicBezTo>
                  <a:close/>
                  <a:moveTo>
                    <a:pt x="14" y="61"/>
                  </a:moveTo>
                  <a:cubicBezTo>
                    <a:pt x="14" y="62"/>
                    <a:pt x="13" y="62"/>
                    <a:pt x="13" y="62"/>
                  </a:cubicBezTo>
                  <a:cubicBezTo>
                    <a:pt x="13" y="62"/>
                    <a:pt x="13" y="63"/>
                    <a:pt x="13" y="62"/>
                  </a:cubicBezTo>
                  <a:cubicBezTo>
                    <a:pt x="13" y="62"/>
                    <a:pt x="14" y="62"/>
                    <a:pt x="14" y="61"/>
                  </a:cubicBezTo>
                  <a:close/>
                  <a:moveTo>
                    <a:pt x="20" y="64"/>
                  </a:moveTo>
                  <a:cubicBezTo>
                    <a:pt x="20" y="63"/>
                    <a:pt x="19" y="62"/>
                    <a:pt x="19" y="62"/>
                  </a:cubicBezTo>
                  <a:cubicBezTo>
                    <a:pt x="19" y="62"/>
                    <a:pt x="19" y="62"/>
                    <a:pt x="19" y="62"/>
                  </a:cubicBezTo>
                  <a:cubicBezTo>
                    <a:pt x="18" y="63"/>
                    <a:pt x="18" y="63"/>
                    <a:pt x="18" y="65"/>
                  </a:cubicBezTo>
                  <a:cubicBezTo>
                    <a:pt x="19" y="65"/>
                    <a:pt x="19" y="64"/>
                    <a:pt x="20" y="64"/>
                  </a:cubicBezTo>
                  <a:close/>
                  <a:moveTo>
                    <a:pt x="3" y="64"/>
                  </a:moveTo>
                  <a:cubicBezTo>
                    <a:pt x="3" y="64"/>
                    <a:pt x="3" y="64"/>
                    <a:pt x="3" y="64"/>
                  </a:cubicBezTo>
                  <a:cubicBezTo>
                    <a:pt x="3" y="64"/>
                    <a:pt x="3" y="63"/>
                    <a:pt x="3" y="63"/>
                  </a:cubicBezTo>
                  <a:cubicBezTo>
                    <a:pt x="3" y="63"/>
                    <a:pt x="3" y="63"/>
                    <a:pt x="3" y="63"/>
                  </a:cubicBezTo>
                  <a:cubicBezTo>
                    <a:pt x="3" y="63"/>
                    <a:pt x="3" y="64"/>
                    <a:pt x="3" y="64"/>
                  </a:cubicBezTo>
                  <a:close/>
                  <a:moveTo>
                    <a:pt x="13" y="63"/>
                  </a:moveTo>
                  <a:cubicBezTo>
                    <a:pt x="13" y="64"/>
                    <a:pt x="12" y="64"/>
                    <a:pt x="13" y="65"/>
                  </a:cubicBezTo>
                  <a:cubicBezTo>
                    <a:pt x="13" y="65"/>
                    <a:pt x="13" y="63"/>
                    <a:pt x="13" y="63"/>
                  </a:cubicBezTo>
                  <a:close/>
                  <a:moveTo>
                    <a:pt x="1" y="63"/>
                  </a:moveTo>
                  <a:cubicBezTo>
                    <a:pt x="1" y="64"/>
                    <a:pt x="0" y="65"/>
                    <a:pt x="1" y="66"/>
                  </a:cubicBezTo>
                  <a:cubicBezTo>
                    <a:pt x="1" y="65"/>
                    <a:pt x="1" y="65"/>
                    <a:pt x="2" y="65"/>
                  </a:cubicBezTo>
                  <a:cubicBezTo>
                    <a:pt x="2" y="64"/>
                    <a:pt x="2" y="63"/>
                    <a:pt x="1" y="63"/>
                  </a:cubicBezTo>
                  <a:close/>
                  <a:moveTo>
                    <a:pt x="138" y="64"/>
                  </a:moveTo>
                  <a:cubicBezTo>
                    <a:pt x="138" y="64"/>
                    <a:pt x="137" y="64"/>
                    <a:pt x="137" y="65"/>
                  </a:cubicBezTo>
                  <a:cubicBezTo>
                    <a:pt x="138" y="66"/>
                    <a:pt x="138" y="68"/>
                    <a:pt x="139" y="69"/>
                  </a:cubicBezTo>
                  <a:cubicBezTo>
                    <a:pt x="139" y="69"/>
                    <a:pt x="139" y="69"/>
                    <a:pt x="139" y="68"/>
                  </a:cubicBezTo>
                  <a:cubicBezTo>
                    <a:pt x="139" y="68"/>
                    <a:pt x="139" y="69"/>
                    <a:pt x="139" y="69"/>
                  </a:cubicBezTo>
                  <a:cubicBezTo>
                    <a:pt x="139" y="68"/>
                    <a:pt x="139" y="68"/>
                    <a:pt x="139" y="67"/>
                  </a:cubicBezTo>
                  <a:cubicBezTo>
                    <a:pt x="139" y="65"/>
                    <a:pt x="138" y="64"/>
                    <a:pt x="138" y="64"/>
                  </a:cubicBezTo>
                  <a:close/>
                  <a:moveTo>
                    <a:pt x="113" y="65"/>
                  </a:moveTo>
                  <a:cubicBezTo>
                    <a:pt x="113" y="65"/>
                    <a:pt x="113" y="65"/>
                    <a:pt x="113" y="65"/>
                  </a:cubicBezTo>
                  <a:cubicBezTo>
                    <a:pt x="113" y="65"/>
                    <a:pt x="113" y="65"/>
                    <a:pt x="113" y="64"/>
                  </a:cubicBezTo>
                  <a:cubicBezTo>
                    <a:pt x="113" y="65"/>
                    <a:pt x="113" y="65"/>
                    <a:pt x="113" y="65"/>
                  </a:cubicBezTo>
                  <a:close/>
                  <a:moveTo>
                    <a:pt x="12" y="66"/>
                  </a:moveTo>
                  <a:cubicBezTo>
                    <a:pt x="12" y="66"/>
                    <a:pt x="12" y="66"/>
                    <a:pt x="12" y="66"/>
                  </a:cubicBezTo>
                  <a:cubicBezTo>
                    <a:pt x="12" y="66"/>
                    <a:pt x="12" y="66"/>
                    <a:pt x="12" y="66"/>
                  </a:cubicBezTo>
                  <a:cubicBezTo>
                    <a:pt x="12" y="66"/>
                    <a:pt x="12" y="66"/>
                    <a:pt x="12" y="66"/>
                  </a:cubicBezTo>
                  <a:close/>
                  <a:moveTo>
                    <a:pt x="134" y="68"/>
                  </a:moveTo>
                  <a:cubicBezTo>
                    <a:pt x="135" y="68"/>
                    <a:pt x="135" y="69"/>
                    <a:pt x="135" y="69"/>
                  </a:cubicBezTo>
                  <a:cubicBezTo>
                    <a:pt x="135" y="68"/>
                    <a:pt x="134" y="67"/>
                    <a:pt x="134" y="66"/>
                  </a:cubicBezTo>
                  <a:cubicBezTo>
                    <a:pt x="134" y="66"/>
                    <a:pt x="134" y="65"/>
                    <a:pt x="134" y="66"/>
                  </a:cubicBezTo>
                  <a:cubicBezTo>
                    <a:pt x="134" y="66"/>
                    <a:pt x="135" y="68"/>
                    <a:pt x="134" y="68"/>
                  </a:cubicBezTo>
                  <a:close/>
                  <a:moveTo>
                    <a:pt x="18" y="67"/>
                  </a:moveTo>
                  <a:cubicBezTo>
                    <a:pt x="18" y="66"/>
                    <a:pt x="18" y="66"/>
                    <a:pt x="18" y="66"/>
                  </a:cubicBezTo>
                  <a:cubicBezTo>
                    <a:pt x="18" y="66"/>
                    <a:pt x="17" y="67"/>
                    <a:pt x="17" y="68"/>
                  </a:cubicBezTo>
                  <a:cubicBezTo>
                    <a:pt x="17" y="67"/>
                    <a:pt x="18" y="66"/>
                    <a:pt x="18" y="67"/>
                  </a:cubicBezTo>
                  <a:close/>
                  <a:moveTo>
                    <a:pt x="140" y="67"/>
                  </a:moveTo>
                  <a:cubicBezTo>
                    <a:pt x="140" y="66"/>
                    <a:pt x="140" y="66"/>
                    <a:pt x="140" y="66"/>
                  </a:cubicBezTo>
                  <a:cubicBezTo>
                    <a:pt x="140" y="66"/>
                    <a:pt x="140" y="66"/>
                    <a:pt x="140" y="66"/>
                  </a:cubicBezTo>
                  <a:cubicBezTo>
                    <a:pt x="140" y="66"/>
                    <a:pt x="140" y="67"/>
                    <a:pt x="140" y="67"/>
                  </a:cubicBezTo>
                  <a:close/>
                  <a:moveTo>
                    <a:pt x="3" y="67"/>
                  </a:moveTo>
                  <a:cubicBezTo>
                    <a:pt x="3" y="66"/>
                    <a:pt x="3" y="66"/>
                    <a:pt x="3" y="66"/>
                  </a:cubicBezTo>
                  <a:cubicBezTo>
                    <a:pt x="3" y="66"/>
                    <a:pt x="3" y="66"/>
                    <a:pt x="2" y="67"/>
                  </a:cubicBezTo>
                  <a:cubicBezTo>
                    <a:pt x="3" y="67"/>
                    <a:pt x="3" y="67"/>
                    <a:pt x="3" y="67"/>
                  </a:cubicBezTo>
                  <a:close/>
                  <a:moveTo>
                    <a:pt x="120" y="67"/>
                  </a:moveTo>
                  <a:cubicBezTo>
                    <a:pt x="121" y="67"/>
                    <a:pt x="121" y="67"/>
                    <a:pt x="121" y="67"/>
                  </a:cubicBezTo>
                  <a:cubicBezTo>
                    <a:pt x="121" y="67"/>
                    <a:pt x="121" y="66"/>
                    <a:pt x="120" y="66"/>
                  </a:cubicBezTo>
                  <a:cubicBezTo>
                    <a:pt x="120" y="67"/>
                    <a:pt x="120" y="67"/>
                    <a:pt x="120" y="67"/>
                  </a:cubicBezTo>
                  <a:close/>
                  <a:moveTo>
                    <a:pt x="18" y="67"/>
                  </a:moveTo>
                  <a:cubicBezTo>
                    <a:pt x="18" y="68"/>
                    <a:pt x="18" y="68"/>
                    <a:pt x="19" y="68"/>
                  </a:cubicBezTo>
                  <a:cubicBezTo>
                    <a:pt x="19" y="68"/>
                    <a:pt x="19" y="67"/>
                    <a:pt x="19" y="66"/>
                  </a:cubicBezTo>
                  <a:cubicBezTo>
                    <a:pt x="19" y="67"/>
                    <a:pt x="19" y="67"/>
                    <a:pt x="18" y="67"/>
                  </a:cubicBezTo>
                  <a:close/>
                  <a:moveTo>
                    <a:pt x="52" y="67"/>
                  </a:moveTo>
                  <a:cubicBezTo>
                    <a:pt x="52" y="67"/>
                    <a:pt x="52" y="67"/>
                    <a:pt x="52" y="67"/>
                  </a:cubicBezTo>
                  <a:cubicBezTo>
                    <a:pt x="52" y="66"/>
                    <a:pt x="51" y="67"/>
                    <a:pt x="52" y="67"/>
                  </a:cubicBezTo>
                  <a:close/>
                  <a:moveTo>
                    <a:pt x="31" y="67"/>
                  </a:moveTo>
                  <a:cubicBezTo>
                    <a:pt x="31" y="67"/>
                    <a:pt x="30" y="67"/>
                    <a:pt x="30" y="68"/>
                  </a:cubicBezTo>
                  <a:cubicBezTo>
                    <a:pt x="31" y="67"/>
                    <a:pt x="31" y="67"/>
                    <a:pt x="31" y="67"/>
                  </a:cubicBezTo>
                  <a:close/>
                  <a:moveTo>
                    <a:pt x="136" y="67"/>
                  </a:moveTo>
                  <a:cubicBezTo>
                    <a:pt x="136" y="67"/>
                    <a:pt x="136" y="68"/>
                    <a:pt x="136" y="68"/>
                  </a:cubicBezTo>
                  <a:cubicBezTo>
                    <a:pt x="136" y="67"/>
                    <a:pt x="136" y="67"/>
                    <a:pt x="136" y="67"/>
                  </a:cubicBezTo>
                  <a:close/>
                  <a:moveTo>
                    <a:pt x="16" y="67"/>
                  </a:moveTo>
                  <a:cubicBezTo>
                    <a:pt x="16" y="68"/>
                    <a:pt x="16" y="68"/>
                    <a:pt x="16" y="68"/>
                  </a:cubicBezTo>
                  <a:cubicBezTo>
                    <a:pt x="16" y="68"/>
                    <a:pt x="17" y="67"/>
                    <a:pt x="16" y="67"/>
                  </a:cubicBezTo>
                  <a:close/>
                  <a:moveTo>
                    <a:pt x="67" y="68"/>
                  </a:moveTo>
                  <a:cubicBezTo>
                    <a:pt x="68" y="68"/>
                    <a:pt x="68" y="69"/>
                    <a:pt x="68" y="68"/>
                  </a:cubicBezTo>
                  <a:cubicBezTo>
                    <a:pt x="68" y="68"/>
                    <a:pt x="68" y="67"/>
                    <a:pt x="68" y="67"/>
                  </a:cubicBezTo>
                  <a:cubicBezTo>
                    <a:pt x="67" y="67"/>
                    <a:pt x="65" y="67"/>
                    <a:pt x="65" y="68"/>
                  </a:cubicBezTo>
                  <a:cubicBezTo>
                    <a:pt x="66" y="69"/>
                    <a:pt x="66" y="68"/>
                    <a:pt x="67" y="68"/>
                  </a:cubicBezTo>
                  <a:close/>
                  <a:moveTo>
                    <a:pt x="1" y="71"/>
                  </a:moveTo>
                  <a:cubicBezTo>
                    <a:pt x="1" y="70"/>
                    <a:pt x="1" y="70"/>
                    <a:pt x="1" y="70"/>
                  </a:cubicBezTo>
                  <a:cubicBezTo>
                    <a:pt x="1" y="70"/>
                    <a:pt x="2" y="69"/>
                    <a:pt x="2" y="69"/>
                  </a:cubicBezTo>
                  <a:cubicBezTo>
                    <a:pt x="1" y="69"/>
                    <a:pt x="1" y="68"/>
                    <a:pt x="1" y="67"/>
                  </a:cubicBezTo>
                  <a:cubicBezTo>
                    <a:pt x="1" y="68"/>
                    <a:pt x="1" y="69"/>
                    <a:pt x="1" y="70"/>
                  </a:cubicBezTo>
                  <a:cubicBezTo>
                    <a:pt x="1" y="70"/>
                    <a:pt x="1" y="70"/>
                    <a:pt x="1" y="70"/>
                  </a:cubicBezTo>
                  <a:cubicBezTo>
                    <a:pt x="1" y="70"/>
                    <a:pt x="0" y="70"/>
                    <a:pt x="0" y="70"/>
                  </a:cubicBezTo>
                  <a:cubicBezTo>
                    <a:pt x="0" y="70"/>
                    <a:pt x="0" y="71"/>
                    <a:pt x="1" y="71"/>
                  </a:cubicBezTo>
                  <a:cubicBezTo>
                    <a:pt x="1" y="72"/>
                    <a:pt x="0" y="72"/>
                    <a:pt x="0" y="73"/>
                  </a:cubicBezTo>
                  <a:cubicBezTo>
                    <a:pt x="1" y="74"/>
                    <a:pt x="0" y="76"/>
                    <a:pt x="0" y="78"/>
                  </a:cubicBezTo>
                  <a:cubicBezTo>
                    <a:pt x="0" y="78"/>
                    <a:pt x="0" y="78"/>
                    <a:pt x="1" y="78"/>
                  </a:cubicBezTo>
                  <a:cubicBezTo>
                    <a:pt x="0" y="79"/>
                    <a:pt x="0" y="79"/>
                    <a:pt x="0" y="79"/>
                  </a:cubicBezTo>
                  <a:cubicBezTo>
                    <a:pt x="0" y="80"/>
                    <a:pt x="0" y="80"/>
                    <a:pt x="0" y="81"/>
                  </a:cubicBezTo>
                  <a:cubicBezTo>
                    <a:pt x="0" y="82"/>
                    <a:pt x="0" y="82"/>
                    <a:pt x="0" y="82"/>
                  </a:cubicBezTo>
                  <a:cubicBezTo>
                    <a:pt x="0" y="82"/>
                    <a:pt x="0" y="82"/>
                    <a:pt x="0" y="82"/>
                  </a:cubicBezTo>
                  <a:cubicBezTo>
                    <a:pt x="0" y="83"/>
                    <a:pt x="0" y="83"/>
                    <a:pt x="0" y="83"/>
                  </a:cubicBezTo>
                  <a:cubicBezTo>
                    <a:pt x="1" y="84"/>
                    <a:pt x="0" y="85"/>
                    <a:pt x="1" y="85"/>
                  </a:cubicBezTo>
                  <a:cubicBezTo>
                    <a:pt x="2" y="84"/>
                    <a:pt x="1" y="83"/>
                    <a:pt x="1" y="82"/>
                  </a:cubicBezTo>
                  <a:cubicBezTo>
                    <a:pt x="1" y="82"/>
                    <a:pt x="1" y="81"/>
                    <a:pt x="1" y="80"/>
                  </a:cubicBezTo>
                  <a:cubicBezTo>
                    <a:pt x="2" y="80"/>
                    <a:pt x="1" y="78"/>
                    <a:pt x="1" y="77"/>
                  </a:cubicBezTo>
                  <a:cubicBezTo>
                    <a:pt x="1" y="75"/>
                    <a:pt x="2" y="73"/>
                    <a:pt x="2" y="71"/>
                  </a:cubicBezTo>
                  <a:cubicBezTo>
                    <a:pt x="2" y="71"/>
                    <a:pt x="2" y="71"/>
                    <a:pt x="1" y="71"/>
                  </a:cubicBezTo>
                  <a:close/>
                  <a:moveTo>
                    <a:pt x="59" y="68"/>
                  </a:moveTo>
                  <a:cubicBezTo>
                    <a:pt x="59" y="68"/>
                    <a:pt x="59" y="68"/>
                    <a:pt x="59" y="68"/>
                  </a:cubicBezTo>
                  <a:cubicBezTo>
                    <a:pt x="59" y="69"/>
                    <a:pt x="59" y="68"/>
                    <a:pt x="59" y="68"/>
                  </a:cubicBezTo>
                  <a:close/>
                  <a:moveTo>
                    <a:pt x="12" y="68"/>
                  </a:moveTo>
                  <a:cubicBezTo>
                    <a:pt x="12" y="68"/>
                    <a:pt x="11" y="69"/>
                    <a:pt x="12" y="69"/>
                  </a:cubicBezTo>
                  <a:cubicBezTo>
                    <a:pt x="12" y="69"/>
                    <a:pt x="12" y="69"/>
                    <a:pt x="12" y="69"/>
                  </a:cubicBezTo>
                  <a:cubicBezTo>
                    <a:pt x="12" y="69"/>
                    <a:pt x="12" y="68"/>
                    <a:pt x="12" y="68"/>
                  </a:cubicBezTo>
                  <a:close/>
                  <a:moveTo>
                    <a:pt x="137" y="69"/>
                  </a:moveTo>
                  <a:cubicBezTo>
                    <a:pt x="137" y="69"/>
                    <a:pt x="137" y="69"/>
                    <a:pt x="137" y="69"/>
                  </a:cubicBezTo>
                  <a:cubicBezTo>
                    <a:pt x="137" y="69"/>
                    <a:pt x="137" y="69"/>
                    <a:pt x="137" y="69"/>
                  </a:cubicBezTo>
                  <a:close/>
                  <a:moveTo>
                    <a:pt x="18" y="69"/>
                  </a:moveTo>
                  <a:cubicBezTo>
                    <a:pt x="18" y="69"/>
                    <a:pt x="18" y="69"/>
                    <a:pt x="18" y="69"/>
                  </a:cubicBezTo>
                  <a:cubicBezTo>
                    <a:pt x="18" y="69"/>
                    <a:pt x="18" y="69"/>
                    <a:pt x="18" y="69"/>
                  </a:cubicBezTo>
                  <a:cubicBezTo>
                    <a:pt x="18" y="69"/>
                    <a:pt x="18" y="69"/>
                    <a:pt x="18" y="69"/>
                  </a:cubicBezTo>
                  <a:close/>
                  <a:moveTo>
                    <a:pt x="0" y="70"/>
                  </a:moveTo>
                  <a:cubicBezTo>
                    <a:pt x="0" y="70"/>
                    <a:pt x="0" y="70"/>
                    <a:pt x="1" y="70"/>
                  </a:cubicBezTo>
                  <a:cubicBezTo>
                    <a:pt x="0" y="70"/>
                    <a:pt x="0" y="69"/>
                    <a:pt x="1" y="69"/>
                  </a:cubicBezTo>
                  <a:cubicBezTo>
                    <a:pt x="0" y="69"/>
                    <a:pt x="0" y="69"/>
                    <a:pt x="0" y="70"/>
                  </a:cubicBezTo>
                  <a:close/>
                  <a:moveTo>
                    <a:pt x="70" y="70"/>
                  </a:moveTo>
                  <a:cubicBezTo>
                    <a:pt x="70" y="70"/>
                    <a:pt x="70" y="70"/>
                    <a:pt x="70" y="69"/>
                  </a:cubicBezTo>
                  <a:cubicBezTo>
                    <a:pt x="70" y="69"/>
                    <a:pt x="70" y="69"/>
                    <a:pt x="70" y="69"/>
                  </a:cubicBezTo>
                  <a:cubicBezTo>
                    <a:pt x="70" y="70"/>
                    <a:pt x="70" y="70"/>
                    <a:pt x="70" y="70"/>
                  </a:cubicBezTo>
                  <a:close/>
                  <a:moveTo>
                    <a:pt x="65" y="70"/>
                  </a:moveTo>
                  <a:cubicBezTo>
                    <a:pt x="65" y="70"/>
                    <a:pt x="65" y="70"/>
                    <a:pt x="65" y="70"/>
                  </a:cubicBezTo>
                  <a:cubicBezTo>
                    <a:pt x="65" y="70"/>
                    <a:pt x="65" y="70"/>
                    <a:pt x="65" y="71"/>
                  </a:cubicBezTo>
                  <a:cubicBezTo>
                    <a:pt x="66" y="71"/>
                    <a:pt x="68" y="70"/>
                    <a:pt x="70" y="70"/>
                  </a:cubicBezTo>
                  <a:cubicBezTo>
                    <a:pt x="69" y="69"/>
                    <a:pt x="66" y="70"/>
                    <a:pt x="65" y="70"/>
                  </a:cubicBezTo>
                  <a:close/>
                  <a:moveTo>
                    <a:pt x="19" y="70"/>
                  </a:moveTo>
                  <a:cubicBezTo>
                    <a:pt x="19" y="71"/>
                    <a:pt x="19" y="71"/>
                    <a:pt x="19" y="71"/>
                  </a:cubicBezTo>
                  <a:cubicBezTo>
                    <a:pt x="19" y="71"/>
                    <a:pt x="19" y="71"/>
                    <a:pt x="19" y="71"/>
                  </a:cubicBezTo>
                  <a:cubicBezTo>
                    <a:pt x="20" y="71"/>
                    <a:pt x="20" y="70"/>
                    <a:pt x="19" y="70"/>
                  </a:cubicBezTo>
                  <a:close/>
                  <a:moveTo>
                    <a:pt x="139" y="71"/>
                  </a:moveTo>
                  <a:cubicBezTo>
                    <a:pt x="139" y="71"/>
                    <a:pt x="140" y="71"/>
                    <a:pt x="140" y="71"/>
                  </a:cubicBezTo>
                  <a:cubicBezTo>
                    <a:pt x="140" y="71"/>
                    <a:pt x="140" y="71"/>
                    <a:pt x="140" y="70"/>
                  </a:cubicBezTo>
                  <a:cubicBezTo>
                    <a:pt x="140" y="70"/>
                    <a:pt x="140" y="70"/>
                    <a:pt x="140" y="70"/>
                  </a:cubicBezTo>
                  <a:cubicBezTo>
                    <a:pt x="140" y="71"/>
                    <a:pt x="139" y="70"/>
                    <a:pt x="139" y="71"/>
                  </a:cubicBezTo>
                  <a:close/>
                  <a:moveTo>
                    <a:pt x="70" y="71"/>
                  </a:moveTo>
                  <a:cubicBezTo>
                    <a:pt x="71" y="71"/>
                    <a:pt x="72" y="71"/>
                    <a:pt x="72" y="71"/>
                  </a:cubicBezTo>
                  <a:cubicBezTo>
                    <a:pt x="71" y="71"/>
                    <a:pt x="70" y="71"/>
                    <a:pt x="70" y="71"/>
                  </a:cubicBezTo>
                  <a:close/>
                  <a:moveTo>
                    <a:pt x="100" y="72"/>
                  </a:moveTo>
                  <a:cubicBezTo>
                    <a:pt x="100" y="72"/>
                    <a:pt x="100" y="71"/>
                    <a:pt x="100" y="71"/>
                  </a:cubicBezTo>
                  <a:cubicBezTo>
                    <a:pt x="100" y="72"/>
                    <a:pt x="100" y="72"/>
                    <a:pt x="100" y="72"/>
                  </a:cubicBezTo>
                  <a:close/>
                  <a:moveTo>
                    <a:pt x="139" y="72"/>
                  </a:moveTo>
                  <a:cubicBezTo>
                    <a:pt x="138" y="72"/>
                    <a:pt x="139" y="71"/>
                    <a:pt x="138" y="71"/>
                  </a:cubicBezTo>
                  <a:cubicBezTo>
                    <a:pt x="138" y="72"/>
                    <a:pt x="138" y="72"/>
                    <a:pt x="139" y="72"/>
                  </a:cubicBezTo>
                  <a:close/>
                  <a:moveTo>
                    <a:pt x="20" y="76"/>
                  </a:moveTo>
                  <a:cubicBezTo>
                    <a:pt x="20" y="75"/>
                    <a:pt x="20" y="73"/>
                    <a:pt x="20" y="72"/>
                  </a:cubicBezTo>
                  <a:cubicBezTo>
                    <a:pt x="19" y="73"/>
                    <a:pt x="18" y="77"/>
                    <a:pt x="20" y="76"/>
                  </a:cubicBezTo>
                  <a:close/>
                  <a:moveTo>
                    <a:pt x="77" y="73"/>
                  </a:moveTo>
                  <a:cubicBezTo>
                    <a:pt x="77" y="73"/>
                    <a:pt x="76" y="73"/>
                    <a:pt x="76" y="72"/>
                  </a:cubicBezTo>
                  <a:cubicBezTo>
                    <a:pt x="76" y="72"/>
                    <a:pt x="76" y="72"/>
                    <a:pt x="76" y="72"/>
                  </a:cubicBezTo>
                  <a:cubicBezTo>
                    <a:pt x="76" y="72"/>
                    <a:pt x="76" y="73"/>
                    <a:pt x="77" y="73"/>
                  </a:cubicBezTo>
                  <a:close/>
                  <a:moveTo>
                    <a:pt x="69" y="73"/>
                  </a:moveTo>
                  <a:cubicBezTo>
                    <a:pt x="70" y="72"/>
                    <a:pt x="70" y="73"/>
                    <a:pt x="70" y="73"/>
                  </a:cubicBezTo>
                  <a:cubicBezTo>
                    <a:pt x="70" y="72"/>
                    <a:pt x="70" y="72"/>
                    <a:pt x="70" y="72"/>
                  </a:cubicBezTo>
                  <a:cubicBezTo>
                    <a:pt x="70" y="72"/>
                    <a:pt x="69" y="72"/>
                    <a:pt x="69" y="73"/>
                  </a:cubicBezTo>
                  <a:close/>
                  <a:moveTo>
                    <a:pt x="6" y="75"/>
                  </a:moveTo>
                  <a:cubicBezTo>
                    <a:pt x="6" y="74"/>
                    <a:pt x="7" y="74"/>
                    <a:pt x="7" y="73"/>
                  </a:cubicBezTo>
                  <a:cubicBezTo>
                    <a:pt x="7" y="73"/>
                    <a:pt x="6" y="73"/>
                    <a:pt x="6" y="73"/>
                  </a:cubicBezTo>
                  <a:cubicBezTo>
                    <a:pt x="6" y="73"/>
                    <a:pt x="6" y="73"/>
                    <a:pt x="6" y="74"/>
                  </a:cubicBezTo>
                  <a:cubicBezTo>
                    <a:pt x="7" y="73"/>
                    <a:pt x="6" y="74"/>
                    <a:pt x="6" y="75"/>
                  </a:cubicBezTo>
                  <a:close/>
                  <a:moveTo>
                    <a:pt x="143" y="75"/>
                  </a:moveTo>
                  <a:cubicBezTo>
                    <a:pt x="144" y="74"/>
                    <a:pt x="143" y="73"/>
                    <a:pt x="143" y="73"/>
                  </a:cubicBezTo>
                  <a:cubicBezTo>
                    <a:pt x="143" y="74"/>
                    <a:pt x="143" y="74"/>
                    <a:pt x="143" y="75"/>
                  </a:cubicBezTo>
                  <a:cubicBezTo>
                    <a:pt x="143" y="74"/>
                    <a:pt x="143" y="75"/>
                    <a:pt x="143" y="75"/>
                  </a:cubicBezTo>
                  <a:close/>
                  <a:moveTo>
                    <a:pt x="74" y="75"/>
                  </a:moveTo>
                  <a:cubicBezTo>
                    <a:pt x="74" y="75"/>
                    <a:pt x="74" y="74"/>
                    <a:pt x="74" y="74"/>
                  </a:cubicBezTo>
                  <a:cubicBezTo>
                    <a:pt x="75" y="74"/>
                    <a:pt x="76" y="75"/>
                    <a:pt x="77" y="75"/>
                  </a:cubicBezTo>
                  <a:cubicBezTo>
                    <a:pt x="76" y="74"/>
                    <a:pt x="75" y="74"/>
                    <a:pt x="74" y="73"/>
                  </a:cubicBezTo>
                  <a:cubicBezTo>
                    <a:pt x="74" y="74"/>
                    <a:pt x="73" y="73"/>
                    <a:pt x="73" y="74"/>
                  </a:cubicBezTo>
                  <a:cubicBezTo>
                    <a:pt x="73" y="74"/>
                    <a:pt x="73" y="75"/>
                    <a:pt x="74" y="75"/>
                  </a:cubicBezTo>
                  <a:close/>
                  <a:moveTo>
                    <a:pt x="128" y="74"/>
                  </a:moveTo>
                  <a:cubicBezTo>
                    <a:pt x="128" y="74"/>
                    <a:pt x="128" y="75"/>
                    <a:pt x="129" y="74"/>
                  </a:cubicBezTo>
                  <a:cubicBezTo>
                    <a:pt x="129" y="74"/>
                    <a:pt x="129" y="74"/>
                    <a:pt x="129" y="73"/>
                  </a:cubicBezTo>
                  <a:cubicBezTo>
                    <a:pt x="128" y="73"/>
                    <a:pt x="129" y="74"/>
                    <a:pt x="128" y="74"/>
                  </a:cubicBezTo>
                  <a:close/>
                  <a:moveTo>
                    <a:pt x="139" y="74"/>
                  </a:moveTo>
                  <a:cubicBezTo>
                    <a:pt x="139" y="74"/>
                    <a:pt x="139" y="74"/>
                    <a:pt x="139" y="74"/>
                  </a:cubicBezTo>
                  <a:cubicBezTo>
                    <a:pt x="139" y="74"/>
                    <a:pt x="139" y="74"/>
                    <a:pt x="139" y="74"/>
                  </a:cubicBezTo>
                  <a:cubicBezTo>
                    <a:pt x="139" y="74"/>
                    <a:pt x="139" y="74"/>
                    <a:pt x="139" y="74"/>
                  </a:cubicBezTo>
                  <a:close/>
                  <a:moveTo>
                    <a:pt x="137" y="74"/>
                  </a:moveTo>
                  <a:cubicBezTo>
                    <a:pt x="137" y="75"/>
                    <a:pt x="137" y="75"/>
                    <a:pt x="137" y="75"/>
                  </a:cubicBezTo>
                  <a:cubicBezTo>
                    <a:pt x="137" y="74"/>
                    <a:pt x="137" y="74"/>
                    <a:pt x="137" y="74"/>
                  </a:cubicBezTo>
                  <a:cubicBezTo>
                    <a:pt x="137" y="75"/>
                    <a:pt x="137" y="74"/>
                    <a:pt x="137" y="74"/>
                  </a:cubicBezTo>
                  <a:close/>
                  <a:moveTo>
                    <a:pt x="138" y="75"/>
                  </a:moveTo>
                  <a:cubicBezTo>
                    <a:pt x="138" y="74"/>
                    <a:pt x="138" y="74"/>
                    <a:pt x="138" y="74"/>
                  </a:cubicBezTo>
                  <a:cubicBezTo>
                    <a:pt x="138" y="74"/>
                    <a:pt x="138" y="75"/>
                    <a:pt x="138" y="75"/>
                  </a:cubicBezTo>
                  <a:close/>
                  <a:moveTo>
                    <a:pt x="15" y="75"/>
                  </a:moveTo>
                  <a:cubicBezTo>
                    <a:pt x="14" y="75"/>
                    <a:pt x="14" y="76"/>
                    <a:pt x="15" y="76"/>
                  </a:cubicBezTo>
                  <a:cubicBezTo>
                    <a:pt x="15" y="76"/>
                    <a:pt x="16" y="75"/>
                    <a:pt x="15" y="74"/>
                  </a:cubicBezTo>
                  <a:cubicBezTo>
                    <a:pt x="15" y="75"/>
                    <a:pt x="15" y="75"/>
                    <a:pt x="15" y="75"/>
                  </a:cubicBezTo>
                  <a:close/>
                  <a:moveTo>
                    <a:pt x="6" y="79"/>
                  </a:moveTo>
                  <a:cubicBezTo>
                    <a:pt x="7" y="78"/>
                    <a:pt x="6" y="78"/>
                    <a:pt x="7" y="77"/>
                  </a:cubicBezTo>
                  <a:cubicBezTo>
                    <a:pt x="6" y="77"/>
                    <a:pt x="6" y="76"/>
                    <a:pt x="6" y="75"/>
                  </a:cubicBezTo>
                  <a:cubicBezTo>
                    <a:pt x="6" y="75"/>
                    <a:pt x="6" y="75"/>
                    <a:pt x="6" y="75"/>
                  </a:cubicBezTo>
                  <a:cubicBezTo>
                    <a:pt x="6" y="75"/>
                    <a:pt x="6" y="75"/>
                    <a:pt x="6" y="75"/>
                  </a:cubicBezTo>
                  <a:cubicBezTo>
                    <a:pt x="5" y="75"/>
                    <a:pt x="6" y="75"/>
                    <a:pt x="5" y="75"/>
                  </a:cubicBezTo>
                  <a:cubicBezTo>
                    <a:pt x="5" y="76"/>
                    <a:pt x="4" y="77"/>
                    <a:pt x="4" y="78"/>
                  </a:cubicBezTo>
                  <a:cubicBezTo>
                    <a:pt x="5" y="79"/>
                    <a:pt x="5" y="79"/>
                    <a:pt x="6" y="79"/>
                  </a:cubicBezTo>
                  <a:cubicBezTo>
                    <a:pt x="6" y="79"/>
                    <a:pt x="6" y="79"/>
                    <a:pt x="6" y="79"/>
                  </a:cubicBezTo>
                  <a:close/>
                  <a:moveTo>
                    <a:pt x="72" y="77"/>
                  </a:moveTo>
                  <a:cubicBezTo>
                    <a:pt x="72" y="77"/>
                    <a:pt x="72" y="77"/>
                    <a:pt x="72" y="77"/>
                  </a:cubicBezTo>
                  <a:cubicBezTo>
                    <a:pt x="73" y="76"/>
                    <a:pt x="72" y="76"/>
                    <a:pt x="72" y="75"/>
                  </a:cubicBezTo>
                  <a:cubicBezTo>
                    <a:pt x="71" y="75"/>
                    <a:pt x="69" y="74"/>
                    <a:pt x="69" y="75"/>
                  </a:cubicBezTo>
                  <a:cubicBezTo>
                    <a:pt x="70" y="75"/>
                    <a:pt x="71" y="75"/>
                    <a:pt x="72" y="77"/>
                  </a:cubicBezTo>
                  <a:close/>
                  <a:moveTo>
                    <a:pt x="16" y="75"/>
                  </a:moveTo>
                  <a:cubicBezTo>
                    <a:pt x="16" y="75"/>
                    <a:pt x="16" y="75"/>
                    <a:pt x="16" y="76"/>
                  </a:cubicBezTo>
                  <a:cubicBezTo>
                    <a:pt x="16" y="76"/>
                    <a:pt x="16" y="75"/>
                    <a:pt x="16" y="75"/>
                  </a:cubicBezTo>
                  <a:close/>
                  <a:moveTo>
                    <a:pt x="40" y="77"/>
                  </a:moveTo>
                  <a:cubicBezTo>
                    <a:pt x="40" y="76"/>
                    <a:pt x="39" y="76"/>
                    <a:pt x="39" y="76"/>
                  </a:cubicBezTo>
                  <a:cubicBezTo>
                    <a:pt x="39" y="77"/>
                    <a:pt x="38" y="77"/>
                    <a:pt x="38" y="77"/>
                  </a:cubicBezTo>
                  <a:cubicBezTo>
                    <a:pt x="39" y="77"/>
                    <a:pt x="39" y="77"/>
                    <a:pt x="39" y="77"/>
                  </a:cubicBezTo>
                  <a:cubicBezTo>
                    <a:pt x="39" y="77"/>
                    <a:pt x="40" y="77"/>
                    <a:pt x="40" y="77"/>
                  </a:cubicBezTo>
                  <a:close/>
                  <a:moveTo>
                    <a:pt x="61" y="77"/>
                  </a:moveTo>
                  <a:cubicBezTo>
                    <a:pt x="61" y="77"/>
                    <a:pt x="61" y="77"/>
                    <a:pt x="61" y="78"/>
                  </a:cubicBezTo>
                  <a:cubicBezTo>
                    <a:pt x="62" y="78"/>
                    <a:pt x="62" y="78"/>
                    <a:pt x="62" y="77"/>
                  </a:cubicBezTo>
                  <a:cubicBezTo>
                    <a:pt x="62" y="77"/>
                    <a:pt x="61" y="77"/>
                    <a:pt x="61" y="77"/>
                  </a:cubicBezTo>
                  <a:close/>
                  <a:moveTo>
                    <a:pt x="78" y="77"/>
                  </a:moveTo>
                  <a:cubicBezTo>
                    <a:pt x="78" y="77"/>
                    <a:pt x="77" y="77"/>
                    <a:pt x="77" y="77"/>
                  </a:cubicBezTo>
                  <a:cubicBezTo>
                    <a:pt x="78" y="77"/>
                    <a:pt x="78" y="77"/>
                    <a:pt x="78" y="77"/>
                  </a:cubicBezTo>
                  <a:close/>
                  <a:moveTo>
                    <a:pt x="67" y="78"/>
                  </a:moveTo>
                  <a:cubicBezTo>
                    <a:pt x="68" y="79"/>
                    <a:pt x="68" y="78"/>
                    <a:pt x="69" y="78"/>
                  </a:cubicBezTo>
                  <a:cubicBezTo>
                    <a:pt x="68" y="78"/>
                    <a:pt x="67" y="78"/>
                    <a:pt x="67" y="78"/>
                  </a:cubicBezTo>
                  <a:close/>
                  <a:moveTo>
                    <a:pt x="13" y="83"/>
                  </a:moveTo>
                  <a:cubicBezTo>
                    <a:pt x="14" y="83"/>
                    <a:pt x="13" y="83"/>
                    <a:pt x="14" y="83"/>
                  </a:cubicBezTo>
                  <a:cubicBezTo>
                    <a:pt x="14" y="83"/>
                    <a:pt x="14" y="84"/>
                    <a:pt x="14" y="84"/>
                  </a:cubicBezTo>
                  <a:cubicBezTo>
                    <a:pt x="15" y="82"/>
                    <a:pt x="15" y="80"/>
                    <a:pt x="14" y="79"/>
                  </a:cubicBezTo>
                  <a:cubicBezTo>
                    <a:pt x="13" y="80"/>
                    <a:pt x="13" y="82"/>
                    <a:pt x="13" y="83"/>
                  </a:cubicBezTo>
                  <a:close/>
                  <a:moveTo>
                    <a:pt x="48" y="79"/>
                  </a:moveTo>
                  <a:cubicBezTo>
                    <a:pt x="48" y="79"/>
                    <a:pt x="48" y="79"/>
                    <a:pt x="49" y="79"/>
                  </a:cubicBezTo>
                  <a:cubicBezTo>
                    <a:pt x="49" y="79"/>
                    <a:pt x="49" y="79"/>
                    <a:pt x="48" y="79"/>
                  </a:cubicBezTo>
                  <a:close/>
                  <a:moveTo>
                    <a:pt x="72" y="82"/>
                  </a:moveTo>
                  <a:cubicBezTo>
                    <a:pt x="72" y="82"/>
                    <a:pt x="73" y="82"/>
                    <a:pt x="73" y="82"/>
                  </a:cubicBezTo>
                  <a:cubicBezTo>
                    <a:pt x="73" y="81"/>
                    <a:pt x="72" y="81"/>
                    <a:pt x="72" y="80"/>
                  </a:cubicBezTo>
                  <a:cubicBezTo>
                    <a:pt x="71" y="80"/>
                    <a:pt x="71" y="79"/>
                    <a:pt x="70" y="79"/>
                  </a:cubicBezTo>
                  <a:cubicBezTo>
                    <a:pt x="70" y="79"/>
                    <a:pt x="68" y="79"/>
                    <a:pt x="68" y="80"/>
                  </a:cubicBezTo>
                  <a:cubicBezTo>
                    <a:pt x="68" y="80"/>
                    <a:pt x="68" y="80"/>
                    <a:pt x="68" y="80"/>
                  </a:cubicBezTo>
                  <a:cubicBezTo>
                    <a:pt x="69" y="80"/>
                    <a:pt x="70" y="81"/>
                    <a:pt x="71" y="80"/>
                  </a:cubicBezTo>
                  <a:cubicBezTo>
                    <a:pt x="72" y="81"/>
                    <a:pt x="72" y="81"/>
                    <a:pt x="72" y="82"/>
                  </a:cubicBezTo>
                  <a:close/>
                  <a:moveTo>
                    <a:pt x="144" y="83"/>
                  </a:moveTo>
                  <a:cubicBezTo>
                    <a:pt x="144" y="82"/>
                    <a:pt x="144" y="81"/>
                    <a:pt x="145" y="79"/>
                  </a:cubicBezTo>
                  <a:cubicBezTo>
                    <a:pt x="145" y="79"/>
                    <a:pt x="144" y="79"/>
                    <a:pt x="144" y="79"/>
                  </a:cubicBezTo>
                  <a:cubicBezTo>
                    <a:pt x="143" y="79"/>
                    <a:pt x="144" y="80"/>
                    <a:pt x="144" y="80"/>
                  </a:cubicBezTo>
                  <a:cubicBezTo>
                    <a:pt x="144" y="81"/>
                    <a:pt x="144" y="83"/>
                    <a:pt x="144" y="83"/>
                  </a:cubicBezTo>
                  <a:close/>
                  <a:moveTo>
                    <a:pt x="84" y="80"/>
                  </a:moveTo>
                  <a:cubicBezTo>
                    <a:pt x="84" y="80"/>
                    <a:pt x="83" y="80"/>
                    <a:pt x="83" y="80"/>
                  </a:cubicBezTo>
                  <a:cubicBezTo>
                    <a:pt x="83" y="80"/>
                    <a:pt x="83" y="80"/>
                    <a:pt x="84" y="81"/>
                  </a:cubicBezTo>
                  <a:cubicBezTo>
                    <a:pt x="84" y="80"/>
                    <a:pt x="84" y="80"/>
                    <a:pt x="84" y="80"/>
                  </a:cubicBezTo>
                  <a:close/>
                  <a:moveTo>
                    <a:pt x="47" y="82"/>
                  </a:moveTo>
                  <a:cubicBezTo>
                    <a:pt x="47" y="82"/>
                    <a:pt x="47" y="82"/>
                    <a:pt x="47" y="82"/>
                  </a:cubicBezTo>
                  <a:cubicBezTo>
                    <a:pt x="47" y="82"/>
                    <a:pt x="47" y="82"/>
                    <a:pt x="47" y="82"/>
                  </a:cubicBezTo>
                  <a:cubicBezTo>
                    <a:pt x="47" y="82"/>
                    <a:pt x="47" y="82"/>
                    <a:pt x="47" y="82"/>
                  </a:cubicBezTo>
                  <a:close/>
                  <a:moveTo>
                    <a:pt x="142" y="83"/>
                  </a:moveTo>
                  <a:cubicBezTo>
                    <a:pt x="141" y="83"/>
                    <a:pt x="141" y="83"/>
                    <a:pt x="141" y="83"/>
                  </a:cubicBezTo>
                  <a:cubicBezTo>
                    <a:pt x="141" y="83"/>
                    <a:pt x="141" y="82"/>
                    <a:pt x="141" y="82"/>
                  </a:cubicBezTo>
                  <a:cubicBezTo>
                    <a:pt x="141" y="83"/>
                    <a:pt x="141" y="83"/>
                    <a:pt x="141" y="83"/>
                  </a:cubicBezTo>
                  <a:cubicBezTo>
                    <a:pt x="141" y="83"/>
                    <a:pt x="141" y="83"/>
                    <a:pt x="142" y="83"/>
                  </a:cubicBezTo>
                  <a:close/>
                  <a:moveTo>
                    <a:pt x="147" y="83"/>
                  </a:moveTo>
                  <a:cubicBezTo>
                    <a:pt x="146" y="83"/>
                    <a:pt x="146" y="84"/>
                    <a:pt x="146" y="84"/>
                  </a:cubicBezTo>
                  <a:cubicBezTo>
                    <a:pt x="147" y="84"/>
                    <a:pt x="147" y="84"/>
                    <a:pt x="147" y="83"/>
                  </a:cubicBezTo>
                  <a:cubicBezTo>
                    <a:pt x="147" y="83"/>
                    <a:pt x="147" y="83"/>
                    <a:pt x="147" y="83"/>
                  </a:cubicBezTo>
                  <a:close/>
                  <a:moveTo>
                    <a:pt x="9" y="85"/>
                  </a:moveTo>
                  <a:cubicBezTo>
                    <a:pt x="9" y="84"/>
                    <a:pt x="10" y="84"/>
                    <a:pt x="9" y="84"/>
                  </a:cubicBezTo>
                  <a:cubicBezTo>
                    <a:pt x="9" y="84"/>
                    <a:pt x="9" y="84"/>
                    <a:pt x="9" y="85"/>
                  </a:cubicBezTo>
                  <a:cubicBezTo>
                    <a:pt x="9" y="85"/>
                    <a:pt x="9" y="85"/>
                    <a:pt x="9" y="85"/>
                  </a:cubicBezTo>
                  <a:close/>
                  <a:moveTo>
                    <a:pt x="137" y="86"/>
                  </a:moveTo>
                  <a:cubicBezTo>
                    <a:pt x="138" y="86"/>
                    <a:pt x="138" y="86"/>
                    <a:pt x="138" y="86"/>
                  </a:cubicBezTo>
                  <a:cubicBezTo>
                    <a:pt x="138" y="85"/>
                    <a:pt x="138" y="86"/>
                    <a:pt x="138" y="86"/>
                  </a:cubicBezTo>
                  <a:cubicBezTo>
                    <a:pt x="137" y="85"/>
                    <a:pt x="137" y="84"/>
                    <a:pt x="137" y="84"/>
                  </a:cubicBezTo>
                  <a:cubicBezTo>
                    <a:pt x="137" y="85"/>
                    <a:pt x="137" y="85"/>
                    <a:pt x="137" y="86"/>
                  </a:cubicBezTo>
                  <a:close/>
                  <a:moveTo>
                    <a:pt x="141" y="84"/>
                  </a:moveTo>
                  <a:cubicBezTo>
                    <a:pt x="141" y="84"/>
                    <a:pt x="141" y="84"/>
                    <a:pt x="141" y="84"/>
                  </a:cubicBezTo>
                  <a:cubicBezTo>
                    <a:pt x="141" y="85"/>
                    <a:pt x="141" y="85"/>
                    <a:pt x="141" y="86"/>
                  </a:cubicBezTo>
                  <a:cubicBezTo>
                    <a:pt x="141" y="85"/>
                    <a:pt x="141" y="85"/>
                    <a:pt x="141" y="84"/>
                  </a:cubicBezTo>
                  <a:close/>
                  <a:moveTo>
                    <a:pt x="143" y="86"/>
                  </a:moveTo>
                  <a:cubicBezTo>
                    <a:pt x="143" y="85"/>
                    <a:pt x="143" y="85"/>
                    <a:pt x="143" y="84"/>
                  </a:cubicBezTo>
                  <a:cubicBezTo>
                    <a:pt x="142" y="84"/>
                    <a:pt x="142" y="84"/>
                    <a:pt x="142" y="84"/>
                  </a:cubicBezTo>
                  <a:cubicBezTo>
                    <a:pt x="142" y="85"/>
                    <a:pt x="142" y="85"/>
                    <a:pt x="143" y="86"/>
                  </a:cubicBezTo>
                  <a:close/>
                  <a:moveTo>
                    <a:pt x="146" y="86"/>
                  </a:moveTo>
                  <a:cubicBezTo>
                    <a:pt x="146" y="85"/>
                    <a:pt x="146" y="85"/>
                    <a:pt x="146" y="85"/>
                  </a:cubicBezTo>
                  <a:cubicBezTo>
                    <a:pt x="145" y="85"/>
                    <a:pt x="146" y="85"/>
                    <a:pt x="146" y="86"/>
                  </a:cubicBezTo>
                  <a:close/>
                  <a:moveTo>
                    <a:pt x="9" y="86"/>
                  </a:moveTo>
                  <a:cubicBezTo>
                    <a:pt x="9" y="86"/>
                    <a:pt x="9" y="86"/>
                    <a:pt x="9" y="86"/>
                  </a:cubicBezTo>
                  <a:cubicBezTo>
                    <a:pt x="9" y="87"/>
                    <a:pt x="9" y="89"/>
                    <a:pt x="9" y="90"/>
                  </a:cubicBezTo>
                  <a:cubicBezTo>
                    <a:pt x="9" y="90"/>
                    <a:pt x="9" y="91"/>
                    <a:pt x="10" y="92"/>
                  </a:cubicBezTo>
                  <a:cubicBezTo>
                    <a:pt x="10" y="91"/>
                    <a:pt x="10" y="91"/>
                    <a:pt x="10" y="91"/>
                  </a:cubicBezTo>
                  <a:cubicBezTo>
                    <a:pt x="10" y="90"/>
                    <a:pt x="10" y="88"/>
                    <a:pt x="9" y="88"/>
                  </a:cubicBezTo>
                  <a:cubicBezTo>
                    <a:pt x="10" y="87"/>
                    <a:pt x="10" y="86"/>
                    <a:pt x="9" y="86"/>
                  </a:cubicBezTo>
                  <a:close/>
                  <a:moveTo>
                    <a:pt x="143" y="86"/>
                  </a:moveTo>
                  <a:cubicBezTo>
                    <a:pt x="143" y="86"/>
                    <a:pt x="143" y="87"/>
                    <a:pt x="143" y="87"/>
                  </a:cubicBezTo>
                  <a:cubicBezTo>
                    <a:pt x="144" y="87"/>
                    <a:pt x="144" y="86"/>
                    <a:pt x="143" y="86"/>
                  </a:cubicBezTo>
                  <a:close/>
                  <a:moveTo>
                    <a:pt x="145" y="88"/>
                  </a:moveTo>
                  <a:cubicBezTo>
                    <a:pt x="145" y="88"/>
                    <a:pt x="146" y="88"/>
                    <a:pt x="146" y="87"/>
                  </a:cubicBezTo>
                  <a:cubicBezTo>
                    <a:pt x="146" y="87"/>
                    <a:pt x="146" y="87"/>
                    <a:pt x="146" y="87"/>
                  </a:cubicBezTo>
                  <a:cubicBezTo>
                    <a:pt x="145" y="87"/>
                    <a:pt x="145" y="88"/>
                    <a:pt x="145" y="88"/>
                  </a:cubicBezTo>
                  <a:close/>
                  <a:moveTo>
                    <a:pt x="58" y="87"/>
                  </a:moveTo>
                  <a:cubicBezTo>
                    <a:pt x="57" y="88"/>
                    <a:pt x="58" y="88"/>
                    <a:pt x="58" y="87"/>
                  </a:cubicBezTo>
                  <a:close/>
                  <a:moveTo>
                    <a:pt x="134" y="90"/>
                  </a:moveTo>
                  <a:cubicBezTo>
                    <a:pt x="135" y="89"/>
                    <a:pt x="135" y="88"/>
                    <a:pt x="134" y="88"/>
                  </a:cubicBezTo>
                  <a:cubicBezTo>
                    <a:pt x="134" y="88"/>
                    <a:pt x="133" y="89"/>
                    <a:pt x="134" y="90"/>
                  </a:cubicBezTo>
                  <a:close/>
                  <a:moveTo>
                    <a:pt x="86" y="90"/>
                  </a:moveTo>
                  <a:cubicBezTo>
                    <a:pt x="86" y="90"/>
                    <a:pt x="86" y="90"/>
                    <a:pt x="87" y="91"/>
                  </a:cubicBezTo>
                  <a:cubicBezTo>
                    <a:pt x="87" y="90"/>
                    <a:pt x="87" y="90"/>
                    <a:pt x="87" y="90"/>
                  </a:cubicBezTo>
                  <a:lnTo>
                    <a:pt x="86" y="90"/>
                  </a:lnTo>
                  <a:close/>
                  <a:moveTo>
                    <a:pt x="145" y="90"/>
                  </a:moveTo>
                  <a:cubicBezTo>
                    <a:pt x="145" y="90"/>
                    <a:pt x="145" y="91"/>
                    <a:pt x="145" y="92"/>
                  </a:cubicBezTo>
                  <a:cubicBezTo>
                    <a:pt x="146" y="92"/>
                    <a:pt x="147" y="90"/>
                    <a:pt x="145" y="90"/>
                  </a:cubicBezTo>
                  <a:close/>
                  <a:moveTo>
                    <a:pt x="143" y="90"/>
                  </a:moveTo>
                  <a:cubicBezTo>
                    <a:pt x="143" y="90"/>
                    <a:pt x="143" y="91"/>
                    <a:pt x="143" y="91"/>
                  </a:cubicBezTo>
                  <a:cubicBezTo>
                    <a:pt x="143" y="91"/>
                    <a:pt x="143" y="90"/>
                    <a:pt x="143" y="90"/>
                  </a:cubicBezTo>
                  <a:close/>
                  <a:moveTo>
                    <a:pt x="42" y="90"/>
                  </a:moveTo>
                  <a:cubicBezTo>
                    <a:pt x="41" y="90"/>
                    <a:pt x="41" y="90"/>
                    <a:pt x="41" y="91"/>
                  </a:cubicBezTo>
                  <a:cubicBezTo>
                    <a:pt x="41" y="91"/>
                    <a:pt x="41" y="91"/>
                    <a:pt x="41" y="91"/>
                  </a:cubicBezTo>
                  <a:cubicBezTo>
                    <a:pt x="42" y="91"/>
                    <a:pt x="42" y="91"/>
                    <a:pt x="42" y="90"/>
                  </a:cubicBezTo>
                  <a:close/>
                  <a:moveTo>
                    <a:pt x="135" y="91"/>
                  </a:moveTo>
                  <a:cubicBezTo>
                    <a:pt x="135" y="91"/>
                    <a:pt x="135" y="91"/>
                    <a:pt x="135" y="91"/>
                  </a:cubicBezTo>
                  <a:cubicBezTo>
                    <a:pt x="135" y="91"/>
                    <a:pt x="135" y="91"/>
                    <a:pt x="135" y="91"/>
                  </a:cubicBezTo>
                  <a:close/>
                  <a:moveTo>
                    <a:pt x="62" y="92"/>
                  </a:moveTo>
                  <a:cubicBezTo>
                    <a:pt x="62" y="92"/>
                    <a:pt x="62" y="92"/>
                    <a:pt x="62" y="92"/>
                  </a:cubicBezTo>
                  <a:cubicBezTo>
                    <a:pt x="62" y="92"/>
                    <a:pt x="62" y="91"/>
                    <a:pt x="62" y="91"/>
                  </a:cubicBezTo>
                  <a:cubicBezTo>
                    <a:pt x="62" y="92"/>
                    <a:pt x="62" y="92"/>
                    <a:pt x="62" y="92"/>
                  </a:cubicBezTo>
                  <a:close/>
                  <a:moveTo>
                    <a:pt x="40" y="92"/>
                  </a:moveTo>
                  <a:cubicBezTo>
                    <a:pt x="40" y="92"/>
                    <a:pt x="40" y="92"/>
                    <a:pt x="40" y="93"/>
                  </a:cubicBezTo>
                  <a:cubicBezTo>
                    <a:pt x="40" y="93"/>
                    <a:pt x="40" y="93"/>
                    <a:pt x="40" y="93"/>
                  </a:cubicBezTo>
                  <a:cubicBezTo>
                    <a:pt x="40" y="93"/>
                    <a:pt x="40" y="92"/>
                    <a:pt x="40" y="92"/>
                  </a:cubicBezTo>
                  <a:close/>
                  <a:moveTo>
                    <a:pt x="15" y="92"/>
                  </a:moveTo>
                  <a:cubicBezTo>
                    <a:pt x="15" y="92"/>
                    <a:pt x="15" y="92"/>
                    <a:pt x="15" y="92"/>
                  </a:cubicBezTo>
                  <a:cubicBezTo>
                    <a:pt x="15" y="93"/>
                    <a:pt x="15" y="93"/>
                    <a:pt x="15" y="92"/>
                  </a:cubicBezTo>
                  <a:close/>
                  <a:moveTo>
                    <a:pt x="42" y="92"/>
                  </a:moveTo>
                  <a:cubicBezTo>
                    <a:pt x="42" y="93"/>
                    <a:pt x="42" y="93"/>
                    <a:pt x="42" y="93"/>
                  </a:cubicBezTo>
                  <a:cubicBezTo>
                    <a:pt x="42" y="93"/>
                    <a:pt x="42" y="94"/>
                    <a:pt x="42" y="94"/>
                  </a:cubicBezTo>
                  <a:cubicBezTo>
                    <a:pt x="42" y="94"/>
                    <a:pt x="42" y="93"/>
                    <a:pt x="42" y="93"/>
                  </a:cubicBezTo>
                  <a:cubicBezTo>
                    <a:pt x="42" y="93"/>
                    <a:pt x="42" y="93"/>
                    <a:pt x="42" y="93"/>
                  </a:cubicBezTo>
                  <a:cubicBezTo>
                    <a:pt x="42" y="93"/>
                    <a:pt x="42" y="93"/>
                    <a:pt x="42" y="93"/>
                  </a:cubicBezTo>
                  <a:cubicBezTo>
                    <a:pt x="42" y="93"/>
                    <a:pt x="42" y="92"/>
                    <a:pt x="42" y="92"/>
                  </a:cubicBezTo>
                  <a:close/>
                  <a:moveTo>
                    <a:pt x="73" y="92"/>
                  </a:moveTo>
                  <a:cubicBezTo>
                    <a:pt x="73" y="92"/>
                    <a:pt x="72" y="93"/>
                    <a:pt x="72" y="92"/>
                  </a:cubicBezTo>
                  <a:cubicBezTo>
                    <a:pt x="72" y="93"/>
                    <a:pt x="72" y="93"/>
                    <a:pt x="72" y="93"/>
                  </a:cubicBezTo>
                  <a:cubicBezTo>
                    <a:pt x="72" y="93"/>
                    <a:pt x="73" y="92"/>
                    <a:pt x="73" y="92"/>
                  </a:cubicBezTo>
                  <a:close/>
                  <a:moveTo>
                    <a:pt x="145" y="93"/>
                  </a:moveTo>
                  <a:cubicBezTo>
                    <a:pt x="145" y="93"/>
                    <a:pt x="145" y="94"/>
                    <a:pt x="145" y="94"/>
                  </a:cubicBezTo>
                  <a:cubicBezTo>
                    <a:pt x="145" y="93"/>
                    <a:pt x="145" y="93"/>
                    <a:pt x="145" y="93"/>
                  </a:cubicBezTo>
                  <a:close/>
                  <a:moveTo>
                    <a:pt x="154" y="93"/>
                  </a:moveTo>
                  <a:cubicBezTo>
                    <a:pt x="154" y="93"/>
                    <a:pt x="154" y="93"/>
                    <a:pt x="154" y="93"/>
                  </a:cubicBezTo>
                  <a:cubicBezTo>
                    <a:pt x="154" y="93"/>
                    <a:pt x="154" y="93"/>
                    <a:pt x="154" y="94"/>
                  </a:cubicBezTo>
                  <a:cubicBezTo>
                    <a:pt x="154" y="94"/>
                    <a:pt x="154" y="93"/>
                    <a:pt x="154" y="93"/>
                  </a:cubicBezTo>
                  <a:close/>
                  <a:moveTo>
                    <a:pt x="143" y="93"/>
                  </a:moveTo>
                  <a:cubicBezTo>
                    <a:pt x="143" y="93"/>
                    <a:pt x="143" y="93"/>
                    <a:pt x="143" y="93"/>
                  </a:cubicBezTo>
                  <a:cubicBezTo>
                    <a:pt x="143" y="93"/>
                    <a:pt x="143" y="93"/>
                    <a:pt x="143" y="93"/>
                  </a:cubicBezTo>
                  <a:cubicBezTo>
                    <a:pt x="143" y="93"/>
                    <a:pt x="144" y="93"/>
                    <a:pt x="143" y="93"/>
                  </a:cubicBezTo>
                  <a:close/>
                  <a:moveTo>
                    <a:pt x="141" y="93"/>
                  </a:moveTo>
                  <a:cubicBezTo>
                    <a:pt x="141" y="94"/>
                    <a:pt x="141" y="94"/>
                    <a:pt x="141" y="94"/>
                  </a:cubicBezTo>
                  <a:cubicBezTo>
                    <a:pt x="141" y="94"/>
                    <a:pt x="141" y="93"/>
                    <a:pt x="141" y="93"/>
                  </a:cubicBezTo>
                  <a:close/>
                  <a:moveTo>
                    <a:pt x="142" y="93"/>
                  </a:moveTo>
                  <a:cubicBezTo>
                    <a:pt x="142" y="93"/>
                    <a:pt x="142" y="93"/>
                    <a:pt x="142" y="93"/>
                  </a:cubicBezTo>
                  <a:cubicBezTo>
                    <a:pt x="142" y="94"/>
                    <a:pt x="142" y="94"/>
                    <a:pt x="142" y="95"/>
                  </a:cubicBezTo>
                  <a:cubicBezTo>
                    <a:pt x="142" y="94"/>
                    <a:pt x="142" y="94"/>
                    <a:pt x="142" y="93"/>
                  </a:cubicBezTo>
                  <a:close/>
                  <a:moveTo>
                    <a:pt x="119" y="94"/>
                  </a:moveTo>
                  <a:cubicBezTo>
                    <a:pt x="119" y="94"/>
                    <a:pt x="119" y="94"/>
                    <a:pt x="119" y="95"/>
                  </a:cubicBezTo>
                  <a:cubicBezTo>
                    <a:pt x="119" y="95"/>
                    <a:pt x="120" y="94"/>
                    <a:pt x="119" y="94"/>
                  </a:cubicBezTo>
                  <a:close/>
                  <a:moveTo>
                    <a:pt x="134" y="95"/>
                  </a:moveTo>
                  <a:cubicBezTo>
                    <a:pt x="134" y="95"/>
                    <a:pt x="133" y="96"/>
                    <a:pt x="133" y="96"/>
                  </a:cubicBezTo>
                  <a:cubicBezTo>
                    <a:pt x="134" y="96"/>
                    <a:pt x="134" y="95"/>
                    <a:pt x="134" y="95"/>
                  </a:cubicBezTo>
                  <a:cubicBezTo>
                    <a:pt x="134" y="95"/>
                    <a:pt x="134" y="95"/>
                    <a:pt x="134" y="95"/>
                  </a:cubicBezTo>
                  <a:close/>
                  <a:moveTo>
                    <a:pt x="78" y="98"/>
                  </a:moveTo>
                  <a:cubicBezTo>
                    <a:pt x="78" y="99"/>
                    <a:pt x="78" y="99"/>
                    <a:pt x="79" y="99"/>
                  </a:cubicBezTo>
                  <a:cubicBezTo>
                    <a:pt x="79" y="99"/>
                    <a:pt x="79" y="99"/>
                    <a:pt x="79" y="98"/>
                  </a:cubicBezTo>
                  <a:cubicBezTo>
                    <a:pt x="79" y="98"/>
                    <a:pt x="79" y="98"/>
                    <a:pt x="79" y="98"/>
                  </a:cubicBezTo>
                  <a:cubicBezTo>
                    <a:pt x="79" y="98"/>
                    <a:pt x="79" y="98"/>
                    <a:pt x="79" y="98"/>
                  </a:cubicBezTo>
                  <a:cubicBezTo>
                    <a:pt x="79" y="97"/>
                    <a:pt x="80" y="97"/>
                    <a:pt x="80" y="96"/>
                  </a:cubicBezTo>
                  <a:cubicBezTo>
                    <a:pt x="79" y="96"/>
                    <a:pt x="78" y="97"/>
                    <a:pt x="77" y="98"/>
                  </a:cubicBezTo>
                  <a:cubicBezTo>
                    <a:pt x="77" y="98"/>
                    <a:pt x="78" y="98"/>
                    <a:pt x="78" y="98"/>
                  </a:cubicBezTo>
                  <a:close/>
                  <a:moveTo>
                    <a:pt x="102" y="97"/>
                  </a:moveTo>
                  <a:cubicBezTo>
                    <a:pt x="102" y="97"/>
                    <a:pt x="102" y="97"/>
                    <a:pt x="102" y="97"/>
                  </a:cubicBezTo>
                  <a:cubicBezTo>
                    <a:pt x="101" y="97"/>
                    <a:pt x="101" y="97"/>
                    <a:pt x="102" y="97"/>
                  </a:cubicBezTo>
                  <a:close/>
                  <a:moveTo>
                    <a:pt x="133" y="97"/>
                  </a:moveTo>
                  <a:cubicBezTo>
                    <a:pt x="133" y="97"/>
                    <a:pt x="133" y="97"/>
                    <a:pt x="133" y="98"/>
                  </a:cubicBezTo>
                  <a:cubicBezTo>
                    <a:pt x="134" y="97"/>
                    <a:pt x="133" y="97"/>
                    <a:pt x="133" y="97"/>
                  </a:cubicBezTo>
                  <a:cubicBezTo>
                    <a:pt x="133" y="97"/>
                    <a:pt x="133" y="97"/>
                    <a:pt x="133" y="97"/>
                  </a:cubicBezTo>
                  <a:close/>
                  <a:moveTo>
                    <a:pt x="154" y="97"/>
                  </a:moveTo>
                  <a:cubicBezTo>
                    <a:pt x="154" y="97"/>
                    <a:pt x="154" y="97"/>
                    <a:pt x="154" y="97"/>
                  </a:cubicBezTo>
                  <a:cubicBezTo>
                    <a:pt x="154" y="97"/>
                    <a:pt x="154" y="97"/>
                    <a:pt x="154" y="98"/>
                  </a:cubicBezTo>
                  <a:cubicBezTo>
                    <a:pt x="154" y="98"/>
                    <a:pt x="154" y="98"/>
                    <a:pt x="154" y="97"/>
                  </a:cubicBezTo>
                  <a:cubicBezTo>
                    <a:pt x="154" y="97"/>
                    <a:pt x="154" y="97"/>
                    <a:pt x="154" y="97"/>
                  </a:cubicBezTo>
                  <a:close/>
                  <a:moveTo>
                    <a:pt x="73" y="97"/>
                  </a:moveTo>
                  <a:cubicBezTo>
                    <a:pt x="73" y="97"/>
                    <a:pt x="73" y="97"/>
                    <a:pt x="72" y="97"/>
                  </a:cubicBezTo>
                  <a:cubicBezTo>
                    <a:pt x="72" y="97"/>
                    <a:pt x="72" y="97"/>
                    <a:pt x="72" y="98"/>
                  </a:cubicBezTo>
                  <a:cubicBezTo>
                    <a:pt x="72" y="98"/>
                    <a:pt x="73" y="98"/>
                    <a:pt x="73" y="97"/>
                  </a:cubicBezTo>
                  <a:close/>
                  <a:moveTo>
                    <a:pt x="154" y="98"/>
                  </a:moveTo>
                  <a:cubicBezTo>
                    <a:pt x="154" y="98"/>
                    <a:pt x="154" y="99"/>
                    <a:pt x="154" y="98"/>
                  </a:cubicBezTo>
                  <a:cubicBezTo>
                    <a:pt x="154" y="98"/>
                    <a:pt x="154" y="98"/>
                    <a:pt x="154" y="98"/>
                  </a:cubicBezTo>
                  <a:cubicBezTo>
                    <a:pt x="154" y="98"/>
                    <a:pt x="154" y="98"/>
                    <a:pt x="154" y="98"/>
                  </a:cubicBezTo>
                  <a:close/>
                  <a:moveTo>
                    <a:pt x="27" y="100"/>
                  </a:moveTo>
                  <a:cubicBezTo>
                    <a:pt x="28" y="99"/>
                    <a:pt x="27" y="99"/>
                    <a:pt x="27" y="98"/>
                  </a:cubicBezTo>
                  <a:cubicBezTo>
                    <a:pt x="27" y="99"/>
                    <a:pt x="27" y="99"/>
                    <a:pt x="27" y="100"/>
                  </a:cubicBezTo>
                  <a:close/>
                  <a:moveTo>
                    <a:pt x="74" y="98"/>
                  </a:moveTo>
                  <a:cubicBezTo>
                    <a:pt x="74" y="98"/>
                    <a:pt x="74" y="99"/>
                    <a:pt x="74" y="99"/>
                  </a:cubicBezTo>
                  <a:cubicBezTo>
                    <a:pt x="74" y="99"/>
                    <a:pt x="74" y="99"/>
                    <a:pt x="74" y="99"/>
                  </a:cubicBezTo>
                  <a:cubicBezTo>
                    <a:pt x="74" y="99"/>
                    <a:pt x="74" y="99"/>
                    <a:pt x="74" y="98"/>
                  </a:cubicBezTo>
                  <a:close/>
                  <a:moveTo>
                    <a:pt x="101" y="99"/>
                  </a:moveTo>
                  <a:cubicBezTo>
                    <a:pt x="101" y="99"/>
                    <a:pt x="101" y="101"/>
                    <a:pt x="101" y="101"/>
                  </a:cubicBezTo>
                  <a:cubicBezTo>
                    <a:pt x="101" y="101"/>
                    <a:pt x="101" y="101"/>
                    <a:pt x="100" y="101"/>
                  </a:cubicBezTo>
                  <a:cubicBezTo>
                    <a:pt x="100" y="101"/>
                    <a:pt x="100" y="102"/>
                    <a:pt x="100" y="102"/>
                  </a:cubicBezTo>
                  <a:cubicBezTo>
                    <a:pt x="101" y="101"/>
                    <a:pt x="102" y="100"/>
                    <a:pt x="102" y="99"/>
                  </a:cubicBezTo>
                  <a:cubicBezTo>
                    <a:pt x="102" y="99"/>
                    <a:pt x="102" y="99"/>
                    <a:pt x="101" y="99"/>
                  </a:cubicBezTo>
                  <a:close/>
                  <a:moveTo>
                    <a:pt x="73" y="99"/>
                  </a:moveTo>
                  <a:cubicBezTo>
                    <a:pt x="73" y="99"/>
                    <a:pt x="72" y="99"/>
                    <a:pt x="72" y="99"/>
                  </a:cubicBezTo>
                  <a:cubicBezTo>
                    <a:pt x="72" y="100"/>
                    <a:pt x="73" y="100"/>
                    <a:pt x="73" y="99"/>
                  </a:cubicBezTo>
                  <a:close/>
                  <a:moveTo>
                    <a:pt x="97" y="99"/>
                  </a:moveTo>
                  <a:cubicBezTo>
                    <a:pt x="97" y="99"/>
                    <a:pt x="97" y="100"/>
                    <a:pt x="97" y="100"/>
                  </a:cubicBezTo>
                  <a:cubicBezTo>
                    <a:pt x="97" y="99"/>
                    <a:pt x="98" y="99"/>
                    <a:pt x="97" y="99"/>
                  </a:cubicBezTo>
                  <a:close/>
                  <a:moveTo>
                    <a:pt x="133" y="99"/>
                  </a:moveTo>
                  <a:cubicBezTo>
                    <a:pt x="133" y="99"/>
                    <a:pt x="132" y="100"/>
                    <a:pt x="133" y="100"/>
                  </a:cubicBezTo>
                  <a:cubicBezTo>
                    <a:pt x="133" y="99"/>
                    <a:pt x="133" y="99"/>
                    <a:pt x="133" y="99"/>
                  </a:cubicBezTo>
                  <a:close/>
                  <a:moveTo>
                    <a:pt x="134" y="100"/>
                  </a:moveTo>
                  <a:cubicBezTo>
                    <a:pt x="134" y="100"/>
                    <a:pt x="134" y="99"/>
                    <a:pt x="133" y="99"/>
                  </a:cubicBezTo>
                  <a:cubicBezTo>
                    <a:pt x="133" y="100"/>
                    <a:pt x="134" y="100"/>
                    <a:pt x="134" y="100"/>
                  </a:cubicBezTo>
                  <a:close/>
                  <a:moveTo>
                    <a:pt x="71" y="99"/>
                  </a:moveTo>
                  <a:cubicBezTo>
                    <a:pt x="70" y="99"/>
                    <a:pt x="70" y="100"/>
                    <a:pt x="70" y="100"/>
                  </a:cubicBezTo>
                  <a:cubicBezTo>
                    <a:pt x="71" y="100"/>
                    <a:pt x="71" y="100"/>
                    <a:pt x="71" y="100"/>
                  </a:cubicBezTo>
                  <a:cubicBezTo>
                    <a:pt x="71" y="100"/>
                    <a:pt x="71" y="100"/>
                    <a:pt x="71" y="99"/>
                  </a:cubicBezTo>
                  <a:close/>
                  <a:moveTo>
                    <a:pt x="65" y="100"/>
                  </a:moveTo>
                  <a:cubicBezTo>
                    <a:pt x="67" y="100"/>
                    <a:pt x="67" y="100"/>
                    <a:pt x="68" y="100"/>
                  </a:cubicBezTo>
                  <a:cubicBezTo>
                    <a:pt x="68" y="100"/>
                    <a:pt x="69" y="100"/>
                    <a:pt x="69" y="100"/>
                  </a:cubicBezTo>
                  <a:cubicBezTo>
                    <a:pt x="68" y="100"/>
                    <a:pt x="67" y="100"/>
                    <a:pt x="65" y="100"/>
                  </a:cubicBezTo>
                  <a:close/>
                  <a:moveTo>
                    <a:pt x="143" y="100"/>
                  </a:moveTo>
                  <a:cubicBezTo>
                    <a:pt x="143" y="100"/>
                    <a:pt x="143" y="100"/>
                    <a:pt x="143" y="100"/>
                  </a:cubicBezTo>
                  <a:cubicBezTo>
                    <a:pt x="142" y="100"/>
                    <a:pt x="143" y="101"/>
                    <a:pt x="143" y="101"/>
                  </a:cubicBezTo>
                  <a:cubicBezTo>
                    <a:pt x="143" y="101"/>
                    <a:pt x="143" y="101"/>
                    <a:pt x="143" y="100"/>
                  </a:cubicBezTo>
                  <a:close/>
                  <a:moveTo>
                    <a:pt x="109" y="101"/>
                  </a:moveTo>
                  <a:cubicBezTo>
                    <a:pt x="109" y="101"/>
                    <a:pt x="110" y="101"/>
                    <a:pt x="110" y="101"/>
                  </a:cubicBezTo>
                  <a:cubicBezTo>
                    <a:pt x="109" y="100"/>
                    <a:pt x="109" y="101"/>
                    <a:pt x="109" y="101"/>
                  </a:cubicBezTo>
                  <a:cubicBezTo>
                    <a:pt x="109" y="101"/>
                    <a:pt x="109" y="101"/>
                    <a:pt x="109" y="101"/>
                  </a:cubicBezTo>
                  <a:close/>
                  <a:moveTo>
                    <a:pt x="106" y="102"/>
                  </a:moveTo>
                  <a:cubicBezTo>
                    <a:pt x="106" y="102"/>
                    <a:pt x="106" y="101"/>
                    <a:pt x="106" y="101"/>
                  </a:cubicBezTo>
                  <a:cubicBezTo>
                    <a:pt x="106" y="101"/>
                    <a:pt x="106" y="101"/>
                    <a:pt x="106" y="102"/>
                  </a:cubicBezTo>
                  <a:close/>
                  <a:moveTo>
                    <a:pt x="70" y="101"/>
                  </a:moveTo>
                  <a:cubicBezTo>
                    <a:pt x="70" y="101"/>
                    <a:pt x="70" y="101"/>
                    <a:pt x="71" y="101"/>
                  </a:cubicBezTo>
                  <a:cubicBezTo>
                    <a:pt x="71" y="101"/>
                    <a:pt x="71" y="101"/>
                    <a:pt x="71" y="101"/>
                  </a:cubicBezTo>
                  <a:cubicBezTo>
                    <a:pt x="70" y="101"/>
                    <a:pt x="70" y="101"/>
                    <a:pt x="70" y="101"/>
                  </a:cubicBezTo>
                  <a:close/>
                  <a:moveTo>
                    <a:pt x="139" y="102"/>
                  </a:moveTo>
                  <a:cubicBezTo>
                    <a:pt x="138" y="102"/>
                    <a:pt x="139" y="101"/>
                    <a:pt x="138" y="101"/>
                  </a:cubicBezTo>
                  <a:cubicBezTo>
                    <a:pt x="138" y="102"/>
                    <a:pt x="138" y="102"/>
                    <a:pt x="138" y="102"/>
                  </a:cubicBezTo>
                  <a:cubicBezTo>
                    <a:pt x="138" y="102"/>
                    <a:pt x="138" y="102"/>
                    <a:pt x="139" y="102"/>
                  </a:cubicBezTo>
                  <a:cubicBezTo>
                    <a:pt x="139" y="102"/>
                    <a:pt x="139" y="102"/>
                    <a:pt x="139" y="102"/>
                  </a:cubicBezTo>
                  <a:close/>
                  <a:moveTo>
                    <a:pt x="30" y="102"/>
                  </a:moveTo>
                  <a:cubicBezTo>
                    <a:pt x="29" y="102"/>
                    <a:pt x="29" y="102"/>
                    <a:pt x="30" y="102"/>
                  </a:cubicBezTo>
                  <a:cubicBezTo>
                    <a:pt x="30" y="102"/>
                    <a:pt x="30" y="102"/>
                    <a:pt x="30" y="102"/>
                  </a:cubicBezTo>
                  <a:close/>
                  <a:moveTo>
                    <a:pt x="155" y="104"/>
                  </a:moveTo>
                  <a:cubicBezTo>
                    <a:pt x="156" y="103"/>
                    <a:pt x="156" y="102"/>
                    <a:pt x="155" y="102"/>
                  </a:cubicBezTo>
                  <a:cubicBezTo>
                    <a:pt x="156" y="103"/>
                    <a:pt x="155" y="103"/>
                    <a:pt x="155" y="104"/>
                  </a:cubicBezTo>
                  <a:close/>
                  <a:moveTo>
                    <a:pt x="153" y="111"/>
                  </a:moveTo>
                  <a:cubicBezTo>
                    <a:pt x="153" y="111"/>
                    <a:pt x="154" y="111"/>
                    <a:pt x="154" y="111"/>
                  </a:cubicBezTo>
                  <a:cubicBezTo>
                    <a:pt x="154" y="109"/>
                    <a:pt x="153" y="109"/>
                    <a:pt x="152" y="108"/>
                  </a:cubicBezTo>
                  <a:cubicBezTo>
                    <a:pt x="152" y="107"/>
                    <a:pt x="153" y="107"/>
                    <a:pt x="153" y="106"/>
                  </a:cubicBezTo>
                  <a:cubicBezTo>
                    <a:pt x="153" y="106"/>
                    <a:pt x="153" y="106"/>
                    <a:pt x="153" y="105"/>
                  </a:cubicBezTo>
                  <a:cubicBezTo>
                    <a:pt x="154" y="105"/>
                    <a:pt x="153" y="105"/>
                    <a:pt x="153" y="104"/>
                  </a:cubicBezTo>
                  <a:cubicBezTo>
                    <a:pt x="153" y="103"/>
                    <a:pt x="154" y="102"/>
                    <a:pt x="153" y="102"/>
                  </a:cubicBezTo>
                  <a:cubicBezTo>
                    <a:pt x="153" y="102"/>
                    <a:pt x="153" y="102"/>
                    <a:pt x="152" y="102"/>
                  </a:cubicBezTo>
                  <a:cubicBezTo>
                    <a:pt x="153" y="103"/>
                    <a:pt x="153" y="103"/>
                    <a:pt x="153" y="105"/>
                  </a:cubicBezTo>
                  <a:cubicBezTo>
                    <a:pt x="152" y="105"/>
                    <a:pt x="151" y="105"/>
                    <a:pt x="150" y="105"/>
                  </a:cubicBezTo>
                  <a:cubicBezTo>
                    <a:pt x="151" y="106"/>
                    <a:pt x="151" y="106"/>
                    <a:pt x="151" y="106"/>
                  </a:cubicBezTo>
                  <a:cubicBezTo>
                    <a:pt x="152" y="106"/>
                    <a:pt x="151" y="108"/>
                    <a:pt x="151" y="109"/>
                  </a:cubicBezTo>
                  <a:cubicBezTo>
                    <a:pt x="152" y="110"/>
                    <a:pt x="151" y="112"/>
                    <a:pt x="151" y="112"/>
                  </a:cubicBezTo>
                  <a:cubicBezTo>
                    <a:pt x="152" y="112"/>
                    <a:pt x="152" y="111"/>
                    <a:pt x="153" y="111"/>
                  </a:cubicBezTo>
                  <a:close/>
                  <a:moveTo>
                    <a:pt x="146" y="102"/>
                  </a:moveTo>
                  <a:cubicBezTo>
                    <a:pt x="146" y="103"/>
                    <a:pt x="146" y="103"/>
                    <a:pt x="146" y="104"/>
                  </a:cubicBezTo>
                  <a:cubicBezTo>
                    <a:pt x="146" y="104"/>
                    <a:pt x="146" y="103"/>
                    <a:pt x="146" y="102"/>
                  </a:cubicBezTo>
                  <a:close/>
                  <a:moveTo>
                    <a:pt x="67" y="103"/>
                  </a:moveTo>
                  <a:cubicBezTo>
                    <a:pt x="67" y="103"/>
                    <a:pt x="68" y="103"/>
                    <a:pt x="68" y="104"/>
                  </a:cubicBezTo>
                  <a:cubicBezTo>
                    <a:pt x="68" y="104"/>
                    <a:pt x="68" y="103"/>
                    <a:pt x="68" y="103"/>
                  </a:cubicBezTo>
                  <a:cubicBezTo>
                    <a:pt x="68" y="103"/>
                    <a:pt x="67" y="103"/>
                    <a:pt x="67" y="103"/>
                  </a:cubicBezTo>
                  <a:close/>
                  <a:moveTo>
                    <a:pt x="141" y="103"/>
                  </a:moveTo>
                  <a:cubicBezTo>
                    <a:pt x="141" y="103"/>
                    <a:pt x="141" y="102"/>
                    <a:pt x="141" y="103"/>
                  </a:cubicBezTo>
                  <a:cubicBezTo>
                    <a:pt x="141" y="103"/>
                    <a:pt x="141" y="103"/>
                    <a:pt x="141" y="103"/>
                  </a:cubicBezTo>
                  <a:close/>
                  <a:moveTo>
                    <a:pt x="99" y="103"/>
                  </a:moveTo>
                  <a:cubicBezTo>
                    <a:pt x="99" y="103"/>
                    <a:pt x="99" y="103"/>
                    <a:pt x="99" y="104"/>
                  </a:cubicBezTo>
                  <a:cubicBezTo>
                    <a:pt x="100" y="103"/>
                    <a:pt x="100" y="103"/>
                    <a:pt x="100" y="103"/>
                  </a:cubicBezTo>
                  <a:cubicBezTo>
                    <a:pt x="100" y="103"/>
                    <a:pt x="100" y="103"/>
                    <a:pt x="99" y="103"/>
                  </a:cubicBezTo>
                  <a:close/>
                  <a:moveTo>
                    <a:pt x="138" y="103"/>
                  </a:moveTo>
                  <a:cubicBezTo>
                    <a:pt x="138" y="103"/>
                    <a:pt x="138" y="103"/>
                    <a:pt x="138" y="103"/>
                  </a:cubicBezTo>
                  <a:cubicBezTo>
                    <a:pt x="138" y="103"/>
                    <a:pt x="138" y="103"/>
                    <a:pt x="138" y="103"/>
                  </a:cubicBezTo>
                  <a:cubicBezTo>
                    <a:pt x="138" y="103"/>
                    <a:pt x="138" y="103"/>
                    <a:pt x="138" y="103"/>
                  </a:cubicBezTo>
                  <a:close/>
                  <a:moveTo>
                    <a:pt x="156" y="104"/>
                  </a:moveTo>
                  <a:cubicBezTo>
                    <a:pt x="156" y="104"/>
                    <a:pt x="157" y="103"/>
                    <a:pt x="156" y="103"/>
                  </a:cubicBezTo>
                  <a:cubicBezTo>
                    <a:pt x="156" y="103"/>
                    <a:pt x="156" y="104"/>
                    <a:pt x="156" y="104"/>
                  </a:cubicBezTo>
                  <a:close/>
                  <a:moveTo>
                    <a:pt x="83" y="105"/>
                  </a:moveTo>
                  <a:cubicBezTo>
                    <a:pt x="83" y="105"/>
                    <a:pt x="82" y="105"/>
                    <a:pt x="82" y="106"/>
                  </a:cubicBezTo>
                  <a:cubicBezTo>
                    <a:pt x="82" y="105"/>
                    <a:pt x="83" y="106"/>
                    <a:pt x="83" y="106"/>
                  </a:cubicBezTo>
                  <a:cubicBezTo>
                    <a:pt x="83" y="105"/>
                    <a:pt x="83" y="105"/>
                    <a:pt x="84" y="105"/>
                  </a:cubicBezTo>
                  <a:cubicBezTo>
                    <a:pt x="84" y="105"/>
                    <a:pt x="84" y="104"/>
                    <a:pt x="83" y="105"/>
                  </a:cubicBezTo>
                  <a:close/>
                  <a:moveTo>
                    <a:pt x="50" y="106"/>
                  </a:moveTo>
                  <a:cubicBezTo>
                    <a:pt x="50" y="105"/>
                    <a:pt x="50" y="105"/>
                    <a:pt x="50" y="105"/>
                  </a:cubicBezTo>
                  <a:cubicBezTo>
                    <a:pt x="50" y="105"/>
                    <a:pt x="50" y="105"/>
                    <a:pt x="50" y="105"/>
                  </a:cubicBezTo>
                  <a:cubicBezTo>
                    <a:pt x="50" y="105"/>
                    <a:pt x="50" y="106"/>
                    <a:pt x="50" y="106"/>
                  </a:cubicBezTo>
                  <a:close/>
                  <a:moveTo>
                    <a:pt x="117" y="105"/>
                  </a:moveTo>
                  <a:cubicBezTo>
                    <a:pt x="117" y="106"/>
                    <a:pt x="117" y="106"/>
                    <a:pt x="117" y="106"/>
                  </a:cubicBezTo>
                  <a:cubicBezTo>
                    <a:pt x="117" y="106"/>
                    <a:pt x="117" y="105"/>
                    <a:pt x="117" y="105"/>
                  </a:cubicBezTo>
                  <a:close/>
                  <a:moveTo>
                    <a:pt x="8" y="107"/>
                  </a:moveTo>
                  <a:cubicBezTo>
                    <a:pt x="9" y="107"/>
                    <a:pt x="9" y="107"/>
                    <a:pt x="9" y="107"/>
                  </a:cubicBezTo>
                  <a:cubicBezTo>
                    <a:pt x="9" y="107"/>
                    <a:pt x="9" y="106"/>
                    <a:pt x="8" y="106"/>
                  </a:cubicBezTo>
                  <a:cubicBezTo>
                    <a:pt x="8" y="106"/>
                    <a:pt x="8" y="106"/>
                    <a:pt x="8" y="107"/>
                  </a:cubicBezTo>
                  <a:close/>
                  <a:moveTo>
                    <a:pt x="49" y="106"/>
                  </a:moveTo>
                  <a:cubicBezTo>
                    <a:pt x="49" y="106"/>
                    <a:pt x="49" y="106"/>
                    <a:pt x="49" y="106"/>
                  </a:cubicBezTo>
                  <a:cubicBezTo>
                    <a:pt x="49" y="106"/>
                    <a:pt x="49" y="106"/>
                    <a:pt x="49" y="106"/>
                  </a:cubicBezTo>
                  <a:close/>
                  <a:moveTo>
                    <a:pt x="31" y="107"/>
                  </a:moveTo>
                  <a:cubicBezTo>
                    <a:pt x="31" y="107"/>
                    <a:pt x="30" y="107"/>
                    <a:pt x="30" y="106"/>
                  </a:cubicBezTo>
                  <a:cubicBezTo>
                    <a:pt x="30" y="106"/>
                    <a:pt x="30" y="106"/>
                    <a:pt x="30" y="106"/>
                  </a:cubicBezTo>
                  <a:cubicBezTo>
                    <a:pt x="30" y="107"/>
                    <a:pt x="30" y="108"/>
                    <a:pt x="31" y="108"/>
                  </a:cubicBezTo>
                  <a:cubicBezTo>
                    <a:pt x="31" y="108"/>
                    <a:pt x="31" y="108"/>
                    <a:pt x="30" y="108"/>
                  </a:cubicBezTo>
                  <a:cubicBezTo>
                    <a:pt x="31" y="108"/>
                    <a:pt x="31" y="107"/>
                    <a:pt x="31" y="107"/>
                  </a:cubicBezTo>
                  <a:close/>
                  <a:moveTo>
                    <a:pt x="5" y="107"/>
                  </a:moveTo>
                  <a:cubicBezTo>
                    <a:pt x="5" y="109"/>
                    <a:pt x="6" y="110"/>
                    <a:pt x="6" y="111"/>
                  </a:cubicBezTo>
                  <a:cubicBezTo>
                    <a:pt x="6" y="112"/>
                    <a:pt x="5" y="111"/>
                    <a:pt x="5" y="112"/>
                  </a:cubicBezTo>
                  <a:cubicBezTo>
                    <a:pt x="6" y="112"/>
                    <a:pt x="6" y="112"/>
                    <a:pt x="6" y="112"/>
                  </a:cubicBezTo>
                  <a:cubicBezTo>
                    <a:pt x="7" y="113"/>
                    <a:pt x="7" y="114"/>
                    <a:pt x="7" y="115"/>
                  </a:cubicBezTo>
                  <a:cubicBezTo>
                    <a:pt x="7" y="115"/>
                    <a:pt x="8" y="116"/>
                    <a:pt x="8" y="116"/>
                  </a:cubicBezTo>
                  <a:cubicBezTo>
                    <a:pt x="9" y="116"/>
                    <a:pt x="9" y="116"/>
                    <a:pt x="9" y="115"/>
                  </a:cubicBezTo>
                  <a:cubicBezTo>
                    <a:pt x="8" y="113"/>
                    <a:pt x="7" y="109"/>
                    <a:pt x="5" y="107"/>
                  </a:cubicBezTo>
                  <a:close/>
                  <a:moveTo>
                    <a:pt x="3" y="108"/>
                  </a:moveTo>
                  <a:cubicBezTo>
                    <a:pt x="3" y="108"/>
                    <a:pt x="3" y="109"/>
                    <a:pt x="3" y="109"/>
                  </a:cubicBezTo>
                  <a:cubicBezTo>
                    <a:pt x="3" y="108"/>
                    <a:pt x="3" y="108"/>
                    <a:pt x="3" y="108"/>
                  </a:cubicBezTo>
                  <a:close/>
                  <a:moveTo>
                    <a:pt x="100" y="108"/>
                  </a:moveTo>
                  <a:cubicBezTo>
                    <a:pt x="99" y="108"/>
                    <a:pt x="99" y="108"/>
                    <a:pt x="99" y="108"/>
                  </a:cubicBezTo>
                  <a:cubicBezTo>
                    <a:pt x="99" y="108"/>
                    <a:pt x="100" y="109"/>
                    <a:pt x="100" y="108"/>
                  </a:cubicBezTo>
                  <a:close/>
                  <a:moveTo>
                    <a:pt x="6" y="111"/>
                  </a:moveTo>
                  <a:cubicBezTo>
                    <a:pt x="5" y="110"/>
                    <a:pt x="5" y="109"/>
                    <a:pt x="5" y="108"/>
                  </a:cubicBezTo>
                  <a:cubicBezTo>
                    <a:pt x="4" y="109"/>
                    <a:pt x="5" y="109"/>
                    <a:pt x="5" y="109"/>
                  </a:cubicBezTo>
                  <a:cubicBezTo>
                    <a:pt x="5" y="110"/>
                    <a:pt x="5" y="110"/>
                    <a:pt x="6" y="111"/>
                  </a:cubicBezTo>
                  <a:close/>
                  <a:moveTo>
                    <a:pt x="48" y="109"/>
                  </a:moveTo>
                  <a:cubicBezTo>
                    <a:pt x="48" y="109"/>
                    <a:pt x="48" y="110"/>
                    <a:pt x="49" y="109"/>
                  </a:cubicBezTo>
                  <a:cubicBezTo>
                    <a:pt x="48" y="109"/>
                    <a:pt x="49" y="109"/>
                    <a:pt x="48" y="109"/>
                  </a:cubicBezTo>
                  <a:close/>
                  <a:moveTo>
                    <a:pt x="23" y="110"/>
                  </a:moveTo>
                  <a:cubicBezTo>
                    <a:pt x="24" y="110"/>
                    <a:pt x="24" y="111"/>
                    <a:pt x="24" y="110"/>
                  </a:cubicBezTo>
                  <a:cubicBezTo>
                    <a:pt x="24" y="110"/>
                    <a:pt x="24" y="109"/>
                    <a:pt x="23" y="110"/>
                  </a:cubicBezTo>
                  <a:cubicBezTo>
                    <a:pt x="24" y="110"/>
                    <a:pt x="23" y="110"/>
                    <a:pt x="23" y="110"/>
                  </a:cubicBezTo>
                  <a:close/>
                  <a:moveTo>
                    <a:pt x="25" y="110"/>
                  </a:moveTo>
                  <a:cubicBezTo>
                    <a:pt x="24" y="110"/>
                    <a:pt x="24" y="110"/>
                    <a:pt x="24" y="110"/>
                  </a:cubicBezTo>
                  <a:cubicBezTo>
                    <a:pt x="24" y="110"/>
                    <a:pt x="24" y="110"/>
                    <a:pt x="24" y="110"/>
                  </a:cubicBezTo>
                  <a:cubicBezTo>
                    <a:pt x="25" y="110"/>
                    <a:pt x="25" y="110"/>
                    <a:pt x="25" y="110"/>
                  </a:cubicBezTo>
                  <a:close/>
                  <a:moveTo>
                    <a:pt x="106" y="111"/>
                  </a:moveTo>
                  <a:cubicBezTo>
                    <a:pt x="106" y="111"/>
                    <a:pt x="106" y="110"/>
                    <a:pt x="106" y="110"/>
                  </a:cubicBezTo>
                  <a:cubicBezTo>
                    <a:pt x="106" y="110"/>
                    <a:pt x="106" y="111"/>
                    <a:pt x="106" y="111"/>
                  </a:cubicBezTo>
                  <a:close/>
                  <a:moveTo>
                    <a:pt x="153" y="112"/>
                  </a:moveTo>
                  <a:cubicBezTo>
                    <a:pt x="153" y="112"/>
                    <a:pt x="154" y="112"/>
                    <a:pt x="154" y="112"/>
                  </a:cubicBezTo>
                  <a:cubicBezTo>
                    <a:pt x="153" y="112"/>
                    <a:pt x="153" y="114"/>
                    <a:pt x="152" y="115"/>
                  </a:cubicBezTo>
                  <a:cubicBezTo>
                    <a:pt x="154" y="114"/>
                    <a:pt x="154" y="113"/>
                    <a:pt x="154" y="111"/>
                  </a:cubicBezTo>
                  <a:cubicBezTo>
                    <a:pt x="154" y="111"/>
                    <a:pt x="153" y="111"/>
                    <a:pt x="153" y="112"/>
                  </a:cubicBezTo>
                  <a:close/>
                  <a:moveTo>
                    <a:pt x="62" y="112"/>
                  </a:moveTo>
                  <a:cubicBezTo>
                    <a:pt x="63" y="112"/>
                    <a:pt x="63" y="113"/>
                    <a:pt x="64" y="113"/>
                  </a:cubicBezTo>
                  <a:cubicBezTo>
                    <a:pt x="64" y="112"/>
                    <a:pt x="62" y="112"/>
                    <a:pt x="62" y="112"/>
                  </a:cubicBezTo>
                  <a:close/>
                  <a:moveTo>
                    <a:pt x="27" y="116"/>
                  </a:moveTo>
                  <a:cubicBezTo>
                    <a:pt x="27" y="115"/>
                    <a:pt x="28" y="115"/>
                    <a:pt x="28" y="115"/>
                  </a:cubicBezTo>
                  <a:cubicBezTo>
                    <a:pt x="27" y="113"/>
                    <a:pt x="26" y="113"/>
                    <a:pt x="24" y="112"/>
                  </a:cubicBezTo>
                  <a:cubicBezTo>
                    <a:pt x="24" y="113"/>
                    <a:pt x="25" y="113"/>
                    <a:pt x="25" y="114"/>
                  </a:cubicBezTo>
                  <a:cubicBezTo>
                    <a:pt x="25" y="114"/>
                    <a:pt x="26" y="116"/>
                    <a:pt x="27" y="116"/>
                  </a:cubicBezTo>
                  <a:close/>
                  <a:moveTo>
                    <a:pt x="130" y="112"/>
                  </a:moveTo>
                  <a:cubicBezTo>
                    <a:pt x="130" y="112"/>
                    <a:pt x="129" y="113"/>
                    <a:pt x="130" y="113"/>
                  </a:cubicBezTo>
                  <a:cubicBezTo>
                    <a:pt x="130" y="113"/>
                    <a:pt x="130" y="112"/>
                    <a:pt x="130" y="112"/>
                  </a:cubicBezTo>
                  <a:close/>
                  <a:moveTo>
                    <a:pt x="155" y="113"/>
                  </a:moveTo>
                  <a:cubicBezTo>
                    <a:pt x="155" y="113"/>
                    <a:pt x="156" y="113"/>
                    <a:pt x="155" y="113"/>
                  </a:cubicBezTo>
                  <a:cubicBezTo>
                    <a:pt x="156" y="113"/>
                    <a:pt x="156" y="113"/>
                    <a:pt x="156" y="113"/>
                  </a:cubicBezTo>
                  <a:cubicBezTo>
                    <a:pt x="156" y="113"/>
                    <a:pt x="156" y="113"/>
                    <a:pt x="156" y="113"/>
                  </a:cubicBezTo>
                  <a:cubicBezTo>
                    <a:pt x="156" y="113"/>
                    <a:pt x="156" y="113"/>
                    <a:pt x="155" y="113"/>
                  </a:cubicBezTo>
                  <a:close/>
                  <a:moveTo>
                    <a:pt x="79" y="114"/>
                  </a:moveTo>
                  <a:cubicBezTo>
                    <a:pt x="79" y="113"/>
                    <a:pt x="80" y="114"/>
                    <a:pt x="80" y="113"/>
                  </a:cubicBezTo>
                  <a:cubicBezTo>
                    <a:pt x="80" y="113"/>
                    <a:pt x="79" y="113"/>
                    <a:pt x="79" y="114"/>
                  </a:cubicBezTo>
                  <a:close/>
                  <a:moveTo>
                    <a:pt x="136" y="113"/>
                  </a:moveTo>
                  <a:cubicBezTo>
                    <a:pt x="135" y="113"/>
                    <a:pt x="135" y="114"/>
                    <a:pt x="135" y="114"/>
                  </a:cubicBezTo>
                  <a:cubicBezTo>
                    <a:pt x="135" y="114"/>
                    <a:pt x="136" y="114"/>
                    <a:pt x="136" y="113"/>
                  </a:cubicBezTo>
                  <a:close/>
                  <a:moveTo>
                    <a:pt x="150" y="114"/>
                  </a:moveTo>
                  <a:cubicBezTo>
                    <a:pt x="150" y="114"/>
                    <a:pt x="149" y="115"/>
                    <a:pt x="150" y="115"/>
                  </a:cubicBezTo>
                  <a:cubicBezTo>
                    <a:pt x="150" y="115"/>
                    <a:pt x="150" y="114"/>
                    <a:pt x="150" y="114"/>
                  </a:cubicBezTo>
                  <a:close/>
                  <a:moveTo>
                    <a:pt x="129" y="115"/>
                  </a:moveTo>
                  <a:cubicBezTo>
                    <a:pt x="129" y="116"/>
                    <a:pt x="129" y="116"/>
                    <a:pt x="130" y="116"/>
                  </a:cubicBezTo>
                  <a:cubicBezTo>
                    <a:pt x="130" y="116"/>
                    <a:pt x="130" y="115"/>
                    <a:pt x="130" y="115"/>
                  </a:cubicBezTo>
                  <a:cubicBezTo>
                    <a:pt x="130" y="116"/>
                    <a:pt x="130" y="116"/>
                    <a:pt x="130" y="116"/>
                  </a:cubicBezTo>
                  <a:cubicBezTo>
                    <a:pt x="131" y="116"/>
                    <a:pt x="131" y="115"/>
                    <a:pt x="130" y="114"/>
                  </a:cubicBezTo>
                  <a:cubicBezTo>
                    <a:pt x="130" y="115"/>
                    <a:pt x="130" y="115"/>
                    <a:pt x="130" y="115"/>
                  </a:cubicBezTo>
                  <a:cubicBezTo>
                    <a:pt x="130" y="115"/>
                    <a:pt x="130" y="115"/>
                    <a:pt x="130" y="115"/>
                  </a:cubicBezTo>
                  <a:cubicBezTo>
                    <a:pt x="130" y="115"/>
                    <a:pt x="129" y="115"/>
                    <a:pt x="129" y="115"/>
                  </a:cubicBezTo>
                  <a:close/>
                  <a:moveTo>
                    <a:pt x="129" y="115"/>
                  </a:moveTo>
                  <a:cubicBezTo>
                    <a:pt x="128" y="115"/>
                    <a:pt x="128" y="115"/>
                    <a:pt x="128" y="115"/>
                  </a:cubicBezTo>
                  <a:cubicBezTo>
                    <a:pt x="128" y="115"/>
                    <a:pt x="128" y="115"/>
                    <a:pt x="128" y="116"/>
                  </a:cubicBezTo>
                  <a:cubicBezTo>
                    <a:pt x="129" y="116"/>
                    <a:pt x="129" y="115"/>
                    <a:pt x="129" y="115"/>
                  </a:cubicBezTo>
                  <a:close/>
                  <a:moveTo>
                    <a:pt x="142" y="115"/>
                  </a:moveTo>
                  <a:cubicBezTo>
                    <a:pt x="141" y="115"/>
                    <a:pt x="141" y="115"/>
                    <a:pt x="141" y="115"/>
                  </a:cubicBezTo>
                  <a:cubicBezTo>
                    <a:pt x="141" y="115"/>
                    <a:pt x="141" y="115"/>
                    <a:pt x="141" y="115"/>
                  </a:cubicBezTo>
                  <a:cubicBezTo>
                    <a:pt x="142" y="115"/>
                    <a:pt x="142" y="115"/>
                    <a:pt x="142" y="115"/>
                  </a:cubicBezTo>
                  <a:close/>
                  <a:moveTo>
                    <a:pt x="146" y="115"/>
                  </a:moveTo>
                  <a:cubicBezTo>
                    <a:pt x="146" y="116"/>
                    <a:pt x="146" y="116"/>
                    <a:pt x="146" y="116"/>
                  </a:cubicBezTo>
                  <a:cubicBezTo>
                    <a:pt x="144" y="116"/>
                    <a:pt x="145" y="118"/>
                    <a:pt x="145" y="118"/>
                  </a:cubicBezTo>
                  <a:cubicBezTo>
                    <a:pt x="145" y="118"/>
                    <a:pt x="145" y="119"/>
                    <a:pt x="145" y="119"/>
                  </a:cubicBezTo>
                  <a:cubicBezTo>
                    <a:pt x="145" y="119"/>
                    <a:pt x="146" y="118"/>
                    <a:pt x="146" y="118"/>
                  </a:cubicBezTo>
                  <a:cubicBezTo>
                    <a:pt x="145" y="117"/>
                    <a:pt x="147" y="116"/>
                    <a:pt x="146" y="115"/>
                  </a:cubicBezTo>
                  <a:close/>
                  <a:moveTo>
                    <a:pt x="21" y="115"/>
                  </a:moveTo>
                  <a:cubicBezTo>
                    <a:pt x="21" y="115"/>
                    <a:pt x="21" y="115"/>
                    <a:pt x="20" y="115"/>
                  </a:cubicBezTo>
                  <a:cubicBezTo>
                    <a:pt x="20" y="116"/>
                    <a:pt x="21" y="116"/>
                    <a:pt x="21" y="116"/>
                  </a:cubicBezTo>
                  <a:cubicBezTo>
                    <a:pt x="21" y="116"/>
                    <a:pt x="21" y="115"/>
                    <a:pt x="21" y="115"/>
                  </a:cubicBezTo>
                  <a:close/>
                  <a:moveTo>
                    <a:pt x="36" y="115"/>
                  </a:moveTo>
                  <a:cubicBezTo>
                    <a:pt x="36" y="116"/>
                    <a:pt x="37" y="116"/>
                    <a:pt x="37" y="116"/>
                  </a:cubicBezTo>
                  <a:cubicBezTo>
                    <a:pt x="37" y="116"/>
                    <a:pt x="37" y="116"/>
                    <a:pt x="36" y="115"/>
                  </a:cubicBezTo>
                  <a:close/>
                  <a:moveTo>
                    <a:pt x="84" y="116"/>
                  </a:moveTo>
                  <a:cubicBezTo>
                    <a:pt x="84" y="116"/>
                    <a:pt x="83" y="116"/>
                    <a:pt x="83" y="116"/>
                  </a:cubicBezTo>
                  <a:cubicBezTo>
                    <a:pt x="84" y="116"/>
                    <a:pt x="84" y="116"/>
                    <a:pt x="84" y="116"/>
                  </a:cubicBezTo>
                  <a:cubicBezTo>
                    <a:pt x="84" y="116"/>
                    <a:pt x="84" y="116"/>
                    <a:pt x="84" y="116"/>
                  </a:cubicBezTo>
                  <a:close/>
                  <a:moveTo>
                    <a:pt x="118" y="116"/>
                  </a:moveTo>
                  <a:cubicBezTo>
                    <a:pt x="118" y="116"/>
                    <a:pt x="117" y="116"/>
                    <a:pt x="117" y="116"/>
                  </a:cubicBezTo>
                  <a:cubicBezTo>
                    <a:pt x="117" y="116"/>
                    <a:pt x="117" y="117"/>
                    <a:pt x="117" y="117"/>
                  </a:cubicBezTo>
                  <a:cubicBezTo>
                    <a:pt x="117" y="117"/>
                    <a:pt x="118" y="116"/>
                    <a:pt x="118" y="116"/>
                  </a:cubicBezTo>
                  <a:close/>
                  <a:moveTo>
                    <a:pt x="9" y="117"/>
                  </a:moveTo>
                  <a:cubicBezTo>
                    <a:pt x="9" y="118"/>
                    <a:pt x="10" y="118"/>
                    <a:pt x="10" y="119"/>
                  </a:cubicBezTo>
                  <a:cubicBezTo>
                    <a:pt x="11" y="118"/>
                    <a:pt x="10" y="117"/>
                    <a:pt x="10" y="117"/>
                  </a:cubicBezTo>
                  <a:lnTo>
                    <a:pt x="9" y="117"/>
                  </a:lnTo>
                  <a:close/>
                  <a:moveTo>
                    <a:pt x="25" y="117"/>
                  </a:moveTo>
                  <a:cubicBezTo>
                    <a:pt x="25" y="118"/>
                    <a:pt x="25" y="119"/>
                    <a:pt x="26" y="119"/>
                  </a:cubicBezTo>
                  <a:cubicBezTo>
                    <a:pt x="26" y="118"/>
                    <a:pt x="25" y="118"/>
                    <a:pt x="25" y="117"/>
                  </a:cubicBezTo>
                  <a:close/>
                  <a:moveTo>
                    <a:pt x="21" y="118"/>
                  </a:moveTo>
                  <a:cubicBezTo>
                    <a:pt x="21" y="118"/>
                    <a:pt x="21" y="118"/>
                    <a:pt x="21" y="118"/>
                  </a:cubicBezTo>
                  <a:cubicBezTo>
                    <a:pt x="21" y="118"/>
                    <a:pt x="21" y="118"/>
                    <a:pt x="21" y="118"/>
                  </a:cubicBezTo>
                  <a:cubicBezTo>
                    <a:pt x="21" y="118"/>
                    <a:pt x="21" y="118"/>
                    <a:pt x="21" y="118"/>
                  </a:cubicBezTo>
                  <a:close/>
                  <a:moveTo>
                    <a:pt x="103" y="118"/>
                  </a:moveTo>
                  <a:cubicBezTo>
                    <a:pt x="103" y="118"/>
                    <a:pt x="103" y="118"/>
                    <a:pt x="103" y="118"/>
                  </a:cubicBezTo>
                  <a:cubicBezTo>
                    <a:pt x="103" y="118"/>
                    <a:pt x="103" y="119"/>
                    <a:pt x="104" y="119"/>
                  </a:cubicBezTo>
                  <a:cubicBezTo>
                    <a:pt x="104" y="118"/>
                    <a:pt x="103" y="118"/>
                    <a:pt x="103" y="118"/>
                  </a:cubicBezTo>
                  <a:cubicBezTo>
                    <a:pt x="103" y="118"/>
                    <a:pt x="103" y="118"/>
                    <a:pt x="103" y="118"/>
                  </a:cubicBezTo>
                  <a:close/>
                  <a:moveTo>
                    <a:pt x="147" y="119"/>
                  </a:moveTo>
                  <a:cubicBezTo>
                    <a:pt x="147" y="119"/>
                    <a:pt x="147" y="118"/>
                    <a:pt x="147" y="118"/>
                  </a:cubicBezTo>
                  <a:cubicBezTo>
                    <a:pt x="147" y="118"/>
                    <a:pt x="147" y="119"/>
                    <a:pt x="147" y="119"/>
                  </a:cubicBezTo>
                  <a:close/>
                  <a:moveTo>
                    <a:pt x="85" y="120"/>
                  </a:moveTo>
                  <a:cubicBezTo>
                    <a:pt x="85" y="120"/>
                    <a:pt x="85" y="120"/>
                    <a:pt x="85" y="120"/>
                  </a:cubicBezTo>
                  <a:cubicBezTo>
                    <a:pt x="86" y="120"/>
                    <a:pt x="86" y="120"/>
                    <a:pt x="86" y="119"/>
                  </a:cubicBezTo>
                  <a:cubicBezTo>
                    <a:pt x="87" y="120"/>
                    <a:pt x="88" y="119"/>
                    <a:pt x="88" y="118"/>
                  </a:cubicBezTo>
                  <a:cubicBezTo>
                    <a:pt x="87" y="118"/>
                    <a:pt x="87" y="119"/>
                    <a:pt x="86" y="119"/>
                  </a:cubicBezTo>
                  <a:cubicBezTo>
                    <a:pt x="86" y="119"/>
                    <a:pt x="85" y="119"/>
                    <a:pt x="85" y="120"/>
                  </a:cubicBezTo>
                  <a:close/>
                  <a:moveTo>
                    <a:pt x="89" y="118"/>
                  </a:moveTo>
                  <a:cubicBezTo>
                    <a:pt x="89" y="119"/>
                    <a:pt x="89" y="119"/>
                    <a:pt x="90" y="119"/>
                  </a:cubicBezTo>
                  <a:cubicBezTo>
                    <a:pt x="90" y="119"/>
                    <a:pt x="90" y="118"/>
                    <a:pt x="89" y="118"/>
                  </a:cubicBezTo>
                  <a:close/>
                  <a:moveTo>
                    <a:pt x="92" y="119"/>
                  </a:moveTo>
                  <a:cubicBezTo>
                    <a:pt x="92" y="119"/>
                    <a:pt x="92" y="119"/>
                    <a:pt x="92" y="119"/>
                  </a:cubicBezTo>
                  <a:cubicBezTo>
                    <a:pt x="92" y="119"/>
                    <a:pt x="92" y="119"/>
                    <a:pt x="92" y="118"/>
                  </a:cubicBezTo>
                  <a:cubicBezTo>
                    <a:pt x="92" y="118"/>
                    <a:pt x="92" y="118"/>
                    <a:pt x="92" y="118"/>
                  </a:cubicBezTo>
                  <a:cubicBezTo>
                    <a:pt x="91" y="119"/>
                    <a:pt x="92" y="119"/>
                    <a:pt x="91" y="119"/>
                  </a:cubicBezTo>
                  <a:cubicBezTo>
                    <a:pt x="92" y="119"/>
                    <a:pt x="92" y="119"/>
                    <a:pt x="92" y="119"/>
                  </a:cubicBezTo>
                  <a:close/>
                  <a:moveTo>
                    <a:pt x="134" y="120"/>
                  </a:moveTo>
                  <a:cubicBezTo>
                    <a:pt x="135" y="120"/>
                    <a:pt x="135" y="119"/>
                    <a:pt x="135" y="118"/>
                  </a:cubicBezTo>
                  <a:cubicBezTo>
                    <a:pt x="134" y="118"/>
                    <a:pt x="134" y="118"/>
                    <a:pt x="134" y="118"/>
                  </a:cubicBezTo>
                  <a:cubicBezTo>
                    <a:pt x="135" y="120"/>
                    <a:pt x="133" y="122"/>
                    <a:pt x="133" y="123"/>
                  </a:cubicBezTo>
                  <a:cubicBezTo>
                    <a:pt x="134" y="123"/>
                    <a:pt x="134" y="121"/>
                    <a:pt x="134" y="120"/>
                  </a:cubicBezTo>
                  <a:close/>
                  <a:moveTo>
                    <a:pt x="98" y="118"/>
                  </a:moveTo>
                  <a:cubicBezTo>
                    <a:pt x="98" y="118"/>
                    <a:pt x="98" y="118"/>
                    <a:pt x="98" y="119"/>
                  </a:cubicBezTo>
                  <a:cubicBezTo>
                    <a:pt x="98" y="119"/>
                    <a:pt x="98" y="119"/>
                    <a:pt x="98" y="118"/>
                  </a:cubicBezTo>
                  <a:close/>
                  <a:moveTo>
                    <a:pt x="103" y="119"/>
                  </a:moveTo>
                  <a:cubicBezTo>
                    <a:pt x="103" y="119"/>
                    <a:pt x="102" y="119"/>
                    <a:pt x="102" y="119"/>
                  </a:cubicBezTo>
                  <a:cubicBezTo>
                    <a:pt x="103" y="119"/>
                    <a:pt x="103" y="119"/>
                    <a:pt x="103" y="119"/>
                  </a:cubicBezTo>
                  <a:close/>
                  <a:moveTo>
                    <a:pt x="119" y="121"/>
                  </a:moveTo>
                  <a:cubicBezTo>
                    <a:pt x="120" y="120"/>
                    <a:pt x="119" y="119"/>
                    <a:pt x="118" y="119"/>
                  </a:cubicBezTo>
                  <a:cubicBezTo>
                    <a:pt x="118" y="120"/>
                    <a:pt x="119" y="120"/>
                    <a:pt x="119" y="120"/>
                  </a:cubicBezTo>
                  <a:cubicBezTo>
                    <a:pt x="119" y="120"/>
                    <a:pt x="119" y="121"/>
                    <a:pt x="119" y="121"/>
                  </a:cubicBezTo>
                  <a:close/>
                  <a:moveTo>
                    <a:pt x="138" y="120"/>
                  </a:moveTo>
                  <a:cubicBezTo>
                    <a:pt x="138" y="120"/>
                    <a:pt x="138" y="119"/>
                    <a:pt x="138" y="119"/>
                  </a:cubicBezTo>
                  <a:cubicBezTo>
                    <a:pt x="138" y="119"/>
                    <a:pt x="138" y="120"/>
                    <a:pt x="138" y="120"/>
                  </a:cubicBezTo>
                  <a:cubicBezTo>
                    <a:pt x="138" y="120"/>
                    <a:pt x="138" y="120"/>
                    <a:pt x="138" y="120"/>
                  </a:cubicBezTo>
                  <a:close/>
                  <a:moveTo>
                    <a:pt x="90" y="120"/>
                  </a:moveTo>
                  <a:cubicBezTo>
                    <a:pt x="90" y="120"/>
                    <a:pt x="91" y="120"/>
                    <a:pt x="91" y="120"/>
                  </a:cubicBezTo>
                  <a:cubicBezTo>
                    <a:pt x="90" y="119"/>
                    <a:pt x="89" y="120"/>
                    <a:pt x="90" y="120"/>
                  </a:cubicBezTo>
                  <a:close/>
                  <a:moveTo>
                    <a:pt x="121" y="120"/>
                  </a:moveTo>
                  <a:cubicBezTo>
                    <a:pt x="121" y="120"/>
                    <a:pt x="121" y="120"/>
                    <a:pt x="121" y="120"/>
                  </a:cubicBezTo>
                  <a:cubicBezTo>
                    <a:pt x="120" y="120"/>
                    <a:pt x="120" y="120"/>
                    <a:pt x="120" y="120"/>
                  </a:cubicBezTo>
                  <a:cubicBezTo>
                    <a:pt x="120" y="120"/>
                    <a:pt x="121" y="120"/>
                    <a:pt x="121" y="120"/>
                  </a:cubicBezTo>
                  <a:close/>
                  <a:moveTo>
                    <a:pt x="101" y="121"/>
                  </a:moveTo>
                  <a:cubicBezTo>
                    <a:pt x="101" y="121"/>
                    <a:pt x="101" y="121"/>
                    <a:pt x="101" y="121"/>
                  </a:cubicBezTo>
                  <a:cubicBezTo>
                    <a:pt x="101" y="121"/>
                    <a:pt x="100" y="121"/>
                    <a:pt x="100" y="121"/>
                  </a:cubicBezTo>
                  <a:cubicBezTo>
                    <a:pt x="100" y="122"/>
                    <a:pt x="101" y="122"/>
                    <a:pt x="101" y="121"/>
                  </a:cubicBezTo>
                  <a:close/>
                  <a:moveTo>
                    <a:pt x="14" y="122"/>
                  </a:moveTo>
                  <a:cubicBezTo>
                    <a:pt x="14" y="122"/>
                    <a:pt x="14" y="121"/>
                    <a:pt x="14" y="121"/>
                  </a:cubicBezTo>
                  <a:cubicBezTo>
                    <a:pt x="14" y="122"/>
                    <a:pt x="14" y="122"/>
                    <a:pt x="14" y="122"/>
                  </a:cubicBezTo>
                  <a:cubicBezTo>
                    <a:pt x="14" y="122"/>
                    <a:pt x="14" y="122"/>
                    <a:pt x="14" y="122"/>
                  </a:cubicBezTo>
                  <a:close/>
                  <a:moveTo>
                    <a:pt x="28" y="122"/>
                  </a:moveTo>
                  <a:cubicBezTo>
                    <a:pt x="28" y="122"/>
                    <a:pt x="28" y="121"/>
                    <a:pt x="28" y="121"/>
                  </a:cubicBezTo>
                  <a:cubicBezTo>
                    <a:pt x="28" y="122"/>
                    <a:pt x="28" y="122"/>
                    <a:pt x="28" y="122"/>
                  </a:cubicBezTo>
                  <a:cubicBezTo>
                    <a:pt x="28" y="122"/>
                    <a:pt x="28" y="122"/>
                    <a:pt x="28" y="122"/>
                  </a:cubicBezTo>
                  <a:close/>
                  <a:moveTo>
                    <a:pt x="87" y="123"/>
                  </a:moveTo>
                  <a:cubicBezTo>
                    <a:pt x="88" y="123"/>
                    <a:pt x="89" y="122"/>
                    <a:pt x="89" y="122"/>
                  </a:cubicBezTo>
                  <a:cubicBezTo>
                    <a:pt x="88" y="122"/>
                    <a:pt x="88" y="122"/>
                    <a:pt x="87" y="122"/>
                  </a:cubicBezTo>
                  <a:cubicBezTo>
                    <a:pt x="88" y="122"/>
                    <a:pt x="87" y="123"/>
                    <a:pt x="87" y="123"/>
                  </a:cubicBezTo>
                  <a:close/>
                  <a:moveTo>
                    <a:pt x="96" y="122"/>
                  </a:moveTo>
                  <a:cubicBezTo>
                    <a:pt x="96" y="122"/>
                    <a:pt x="95" y="122"/>
                    <a:pt x="95" y="123"/>
                  </a:cubicBezTo>
                  <a:cubicBezTo>
                    <a:pt x="95" y="123"/>
                    <a:pt x="96" y="123"/>
                    <a:pt x="96" y="123"/>
                  </a:cubicBezTo>
                  <a:cubicBezTo>
                    <a:pt x="96" y="122"/>
                    <a:pt x="96" y="122"/>
                    <a:pt x="96" y="122"/>
                  </a:cubicBezTo>
                  <a:close/>
                  <a:moveTo>
                    <a:pt x="137" y="123"/>
                  </a:moveTo>
                  <a:cubicBezTo>
                    <a:pt x="137" y="122"/>
                    <a:pt x="137" y="122"/>
                    <a:pt x="137" y="122"/>
                  </a:cubicBezTo>
                  <a:cubicBezTo>
                    <a:pt x="137" y="122"/>
                    <a:pt x="136" y="122"/>
                    <a:pt x="136" y="122"/>
                  </a:cubicBezTo>
                  <a:cubicBezTo>
                    <a:pt x="136" y="123"/>
                    <a:pt x="135" y="123"/>
                    <a:pt x="136" y="124"/>
                  </a:cubicBezTo>
                  <a:cubicBezTo>
                    <a:pt x="136" y="124"/>
                    <a:pt x="136" y="122"/>
                    <a:pt x="137" y="123"/>
                  </a:cubicBezTo>
                  <a:close/>
                  <a:moveTo>
                    <a:pt x="118" y="122"/>
                  </a:moveTo>
                  <a:cubicBezTo>
                    <a:pt x="118" y="123"/>
                    <a:pt x="118" y="122"/>
                    <a:pt x="118" y="122"/>
                  </a:cubicBezTo>
                  <a:cubicBezTo>
                    <a:pt x="118" y="122"/>
                    <a:pt x="117" y="122"/>
                    <a:pt x="118" y="122"/>
                  </a:cubicBezTo>
                  <a:close/>
                  <a:moveTo>
                    <a:pt x="116" y="123"/>
                  </a:moveTo>
                  <a:cubicBezTo>
                    <a:pt x="117" y="123"/>
                    <a:pt x="117" y="123"/>
                    <a:pt x="117" y="122"/>
                  </a:cubicBezTo>
                  <a:cubicBezTo>
                    <a:pt x="116" y="122"/>
                    <a:pt x="116" y="122"/>
                    <a:pt x="116" y="123"/>
                  </a:cubicBezTo>
                  <a:close/>
                  <a:moveTo>
                    <a:pt x="124" y="122"/>
                  </a:moveTo>
                  <a:cubicBezTo>
                    <a:pt x="124" y="122"/>
                    <a:pt x="124" y="122"/>
                    <a:pt x="124" y="122"/>
                  </a:cubicBezTo>
                  <a:cubicBezTo>
                    <a:pt x="124" y="123"/>
                    <a:pt x="123" y="123"/>
                    <a:pt x="123" y="123"/>
                  </a:cubicBezTo>
                  <a:cubicBezTo>
                    <a:pt x="124" y="123"/>
                    <a:pt x="124" y="123"/>
                    <a:pt x="124" y="122"/>
                  </a:cubicBezTo>
                  <a:close/>
                  <a:moveTo>
                    <a:pt x="83" y="122"/>
                  </a:moveTo>
                  <a:cubicBezTo>
                    <a:pt x="83" y="123"/>
                    <a:pt x="83" y="123"/>
                    <a:pt x="82" y="123"/>
                  </a:cubicBezTo>
                  <a:cubicBezTo>
                    <a:pt x="83" y="123"/>
                    <a:pt x="83" y="123"/>
                    <a:pt x="83" y="123"/>
                  </a:cubicBezTo>
                  <a:cubicBezTo>
                    <a:pt x="83" y="122"/>
                    <a:pt x="83" y="122"/>
                    <a:pt x="83" y="122"/>
                  </a:cubicBezTo>
                  <a:close/>
                  <a:moveTo>
                    <a:pt x="118" y="123"/>
                  </a:moveTo>
                  <a:cubicBezTo>
                    <a:pt x="117" y="123"/>
                    <a:pt x="117" y="123"/>
                    <a:pt x="117" y="123"/>
                  </a:cubicBezTo>
                  <a:cubicBezTo>
                    <a:pt x="117" y="123"/>
                    <a:pt x="117" y="123"/>
                    <a:pt x="117" y="124"/>
                  </a:cubicBezTo>
                  <a:cubicBezTo>
                    <a:pt x="117" y="124"/>
                    <a:pt x="117" y="123"/>
                    <a:pt x="118" y="123"/>
                  </a:cubicBezTo>
                  <a:close/>
                  <a:moveTo>
                    <a:pt x="131" y="123"/>
                  </a:moveTo>
                  <a:cubicBezTo>
                    <a:pt x="132" y="123"/>
                    <a:pt x="131" y="123"/>
                    <a:pt x="132" y="123"/>
                  </a:cubicBezTo>
                  <a:cubicBezTo>
                    <a:pt x="132" y="123"/>
                    <a:pt x="131" y="123"/>
                    <a:pt x="132" y="123"/>
                  </a:cubicBezTo>
                  <a:cubicBezTo>
                    <a:pt x="131" y="123"/>
                    <a:pt x="131" y="123"/>
                    <a:pt x="131" y="123"/>
                  </a:cubicBezTo>
                  <a:close/>
                  <a:moveTo>
                    <a:pt x="108" y="126"/>
                  </a:moveTo>
                  <a:cubicBezTo>
                    <a:pt x="109" y="126"/>
                    <a:pt x="109" y="126"/>
                    <a:pt x="109" y="126"/>
                  </a:cubicBezTo>
                  <a:cubicBezTo>
                    <a:pt x="110" y="125"/>
                    <a:pt x="110" y="125"/>
                    <a:pt x="111" y="124"/>
                  </a:cubicBezTo>
                  <a:cubicBezTo>
                    <a:pt x="111" y="124"/>
                    <a:pt x="111" y="124"/>
                    <a:pt x="111" y="124"/>
                  </a:cubicBezTo>
                  <a:cubicBezTo>
                    <a:pt x="110" y="124"/>
                    <a:pt x="109" y="125"/>
                    <a:pt x="109" y="125"/>
                  </a:cubicBezTo>
                  <a:cubicBezTo>
                    <a:pt x="109" y="124"/>
                    <a:pt x="110" y="124"/>
                    <a:pt x="110" y="123"/>
                  </a:cubicBezTo>
                  <a:cubicBezTo>
                    <a:pt x="109" y="124"/>
                    <a:pt x="109" y="124"/>
                    <a:pt x="108" y="125"/>
                  </a:cubicBezTo>
                  <a:cubicBezTo>
                    <a:pt x="108" y="125"/>
                    <a:pt x="109" y="125"/>
                    <a:pt x="109" y="125"/>
                  </a:cubicBezTo>
                  <a:cubicBezTo>
                    <a:pt x="109" y="126"/>
                    <a:pt x="108" y="126"/>
                    <a:pt x="108" y="126"/>
                  </a:cubicBezTo>
                  <a:close/>
                  <a:moveTo>
                    <a:pt x="132" y="124"/>
                  </a:moveTo>
                  <a:cubicBezTo>
                    <a:pt x="132" y="125"/>
                    <a:pt x="131" y="126"/>
                    <a:pt x="131" y="127"/>
                  </a:cubicBezTo>
                  <a:cubicBezTo>
                    <a:pt x="131" y="126"/>
                    <a:pt x="132" y="126"/>
                    <a:pt x="132" y="125"/>
                  </a:cubicBezTo>
                  <a:cubicBezTo>
                    <a:pt x="132" y="124"/>
                    <a:pt x="132" y="124"/>
                    <a:pt x="132" y="124"/>
                  </a:cubicBezTo>
                  <a:close/>
                  <a:moveTo>
                    <a:pt x="116" y="125"/>
                  </a:moveTo>
                  <a:cubicBezTo>
                    <a:pt x="116" y="125"/>
                    <a:pt x="116" y="125"/>
                    <a:pt x="115" y="125"/>
                  </a:cubicBezTo>
                  <a:cubicBezTo>
                    <a:pt x="115" y="126"/>
                    <a:pt x="115" y="126"/>
                    <a:pt x="114" y="126"/>
                  </a:cubicBezTo>
                  <a:cubicBezTo>
                    <a:pt x="114" y="127"/>
                    <a:pt x="113" y="128"/>
                    <a:pt x="113" y="128"/>
                  </a:cubicBezTo>
                  <a:cubicBezTo>
                    <a:pt x="112" y="129"/>
                    <a:pt x="111" y="130"/>
                    <a:pt x="110" y="131"/>
                  </a:cubicBezTo>
                  <a:cubicBezTo>
                    <a:pt x="111" y="131"/>
                    <a:pt x="111" y="131"/>
                    <a:pt x="111" y="131"/>
                  </a:cubicBezTo>
                  <a:cubicBezTo>
                    <a:pt x="111" y="131"/>
                    <a:pt x="110" y="131"/>
                    <a:pt x="110" y="131"/>
                  </a:cubicBezTo>
                  <a:cubicBezTo>
                    <a:pt x="110" y="132"/>
                    <a:pt x="110" y="132"/>
                    <a:pt x="110" y="132"/>
                  </a:cubicBezTo>
                  <a:cubicBezTo>
                    <a:pt x="110" y="132"/>
                    <a:pt x="109" y="132"/>
                    <a:pt x="109" y="133"/>
                  </a:cubicBezTo>
                  <a:cubicBezTo>
                    <a:pt x="110" y="132"/>
                    <a:pt x="110" y="132"/>
                    <a:pt x="110" y="132"/>
                  </a:cubicBezTo>
                  <a:cubicBezTo>
                    <a:pt x="110" y="133"/>
                    <a:pt x="111" y="133"/>
                    <a:pt x="111" y="133"/>
                  </a:cubicBezTo>
                  <a:cubicBezTo>
                    <a:pt x="111" y="133"/>
                    <a:pt x="111" y="132"/>
                    <a:pt x="112" y="132"/>
                  </a:cubicBezTo>
                  <a:cubicBezTo>
                    <a:pt x="112" y="132"/>
                    <a:pt x="111" y="132"/>
                    <a:pt x="110" y="132"/>
                  </a:cubicBezTo>
                  <a:cubicBezTo>
                    <a:pt x="111" y="131"/>
                    <a:pt x="111" y="132"/>
                    <a:pt x="112" y="132"/>
                  </a:cubicBezTo>
                  <a:cubicBezTo>
                    <a:pt x="112" y="131"/>
                    <a:pt x="112" y="131"/>
                    <a:pt x="112" y="131"/>
                  </a:cubicBezTo>
                  <a:cubicBezTo>
                    <a:pt x="112" y="131"/>
                    <a:pt x="112" y="131"/>
                    <a:pt x="112" y="131"/>
                  </a:cubicBezTo>
                  <a:cubicBezTo>
                    <a:pt x="112" y="130"/>
                    <a:pt x="112" y="129"/>
                    <a:pt x="114" y="128"/>
                  </a:cubicBezTo>
                  <a:cubicBezTo>
                    <a:pt x="114" y="129"/>
                    <a:pt x="114" y="129"/>
                    <a:pt x="114" y="129"/>
                  </a:cubicBezTo>
                  <a:cubicBezTo>
                    <a:pt x="114" y="129"/>
                    <a:pt x="114" y="129"/>
                    <a:pt x="115" y="129"/>
                  </a:cubicBezTo>
                  <a:cubicBezTo>
                    <a:pt x="115" y="128"/>
                    <a:pt x="114" y="128"/>
                    <a:pt x="114" y="128"/>
                  </a:cubicBezTo>
                  <a:cubicBezTo>
                    <a:pt x="115" y="128"/>
                    <a:pt x="115" y="127"/>
                    <a:pt x="116" y="127"/>
                  </a:cubicBezTo>
                  <a:cubicBezTo>
                    <a:pt x="116" y="126"/>
                    <a:pt x="116" y="126"/>
                    <a:pt x="116" y="125"/>
                  </a:cubicBezTo>
                  <a:close/>
                  <a:moveTo>
                    <a:pt x="112" y="127"/>
                  </a:moveTo>
                  <a:cubicBezTo>
                    <a:pt x="112" y="126"/>
                    <a:pt x="112" y="126"/>
                    <a:pt x="112" y="125"/>
                  </a:cubicBezTo>
                  <a:cubicBezTo>
                    <a:pt x="111" y="125"/>
                    <a:pt x="111" y="126"/>
                    <a:pt x="111" y="126"/>
                  </a:cubicBezTo>
                  <a:cubicBezTo>
                    <a:pt x="111" y="126"/>
                    <a:pt x="111" y="126"/>
                    <a:pt x="111" y="126"/>
                  </a:cubicBezTo>
                  <a:cubicBezTo>
                    <a:pt x="111" y="126"/>
                    <a:pt x="111" y="127"/>
                    <a:pt x="111" y="127"/>
                  </a:cubicBezTo>
                  <a:cubicBezTo>
                    <a:pt x="110" y="126"/>
                    <a:pt x="111" y="126"/>
                    <a:pt x="110" y="126"/>
                  </a:cubicBezTo>
                  <a:cubicBezTo>
                    <a:pt x="110" y="127"/>
                    <a:pt x="111" y="127"/>
                    <a:pt x="110" y="127"/>
                  </a:cubicBezTo>
                  <a:cubicBezTo>
                    <a:pt x="111" y="127"/>
                    <a:pt x="112" y="127"/>
                    <a:pt x="112" y="127"/>
                  </a:cubicBezTo>
                  <a:close/>
                  <a:moveTo>
                    <a:pt x="132" y="128"/>
                  </a:moveTo>
                  <a:cubicBezTo>
                    <a:pt x="132" y="128"/>
                    <a:pt x="132" y="128"/>
                    <a:pt x="132" y="128"/>
                  </a:cubicBezTo>
                  <a:cubicBezTo>
                    <a:pt x="133" y="129"/>
                    <a:pt x="132" y="129"/>
                    <a:pt x="132" y="130"/>
                  </a:cubicBezTo>
                  <a:cubicBezTo>
                    <a:pt x="133" y="130"/>
                    <a:pt x="133" y="128"/>
                    <a:pt x="134" y="128"/>
                  </a:cubicBezTo>
                  <a:cubicBezTo>
                    <a:pt x="134" y="128"/>
                    <a:pt x="134" y="128"/>
                    <a:pt x="134" y="127"/>
                  </a:cubicBezTo>
                  <a:cubicBezTo>
                    <a:pt x="134" y="127"/>
                    <a:pt x="134" y="127"/>
                    <a:pt x="135" y="127"/>
                  </a:cubicBezTo>
                  <a:cubicBezTo>
                    <a:pt x="135" y="127"/>
                    <a:pt x="135" y="126"/>
                    <a:pt x="135" y="126"/>
                  </a:cubicBezTo>
                  <a:cubicBezTo>
                    <a:pt x="135" y="126"/>
                    <a:pt x="134" y="126"/>
                    <a:pt x="134" y="126"/>
                  </a:cubicBezTo>
                  <a:cubicBezTo>
                    <a:pt x="134" y="127"/>
                    <a:pt x="133" y="128"/>
                    <a:pt x="133" y="128"/>
                  </a:cubicBezTo>
                  <a:cubicBezTo>
                    <a:pt x="133" y="128"/>
                    <a:pt x="132" y="128"/>
                    <a:pt x="132" y="128"/>
                  </a:cubicBezTo>
                  <a:close/>
                  <a:moveTo>
                    <a:pt x="113" y="126"/>
                  </a:moveTo>
                  <a:cubicBezTo>
                    <a:pt x="113" y="126"/>
                    <a:pt x="113" y="126"/>
                    <a:pt x="114" y="126"/>
                  </a:cubicBezTo>
                  <a:cubicBezTo>
                    <a:pt x="114" y="126"/>
                    <a:pt x="113" y="126"/>
                    <a:pt x="113" y="126"/>
                  </a:cubicBezTo>
                  <a:close/>
                  <a:moveTo>
                    <a:pt x="123" y="127"/>
                  </a:moveTo>
                  <a:cubicBezTo>
                    <a:pt x="123" y="127"/>
                    <a:pt x="123" y="126"/>
                    <a:pt x="123" y="126"/>
                  </a:cubicBezTo>
                  <a:cubicBezTo>
                    <a:pt x="123" y="126"/>
                    <a:pt x="122" y="126"/>
                    <a:pt x="123" y="127"/>
                  </a:cubicBezTo>
                  <a:close/>
                  <a:moveTo>
                    <a:pt x="127" y="127"/>
                  </a:moveTo>
                  <a:cubicBezTo>
                    <a:pt x="127" y="127"/>
                    <a:pt x="127" y="127"/>
                    <a:pt x="127" y="126"/>
                  </a:cubicBezTo>
                  <a:cubicBezTo>
                    <a:pt x="127" y="127"/>
                    <a:pt x="126" y="127"/>
                    <a:pt x="127" y="127"/>
                  </a:cubicBezTo>
                  <a:cubicBezTo>
                    <a:pt x="127" y="127"/>
                    <a:pt x="127" y="127"/>
                    <a:pt x="127" y="127"/>
                  </a:cubicBezTo>
                  <a:close/>
                  <a:moveTo>
                    <a:pt x="121" y="129"/>
                  </a:moveTo>
                  <a:cubicBezTo>
                    <a:pt x="121" y="128"/>
                    <a:pt x="122" y="128"/>
                    <a:pt x="122" y="127"/>
                  </a:cubicBezTo>
                  <a:cubicBezTo>
                    <a:pt x="121" y="127"/>
                    <a:pt x="122" y="127"/>
                    <a:pt x="121" y="127"/>
                  </a:cubicBezTo>
                  <a:cubicBezTo>
                    <a:pt x="120" y="128"/>
                    <a:pt x="119" y="129"/>
                    <a:pt x="118" y="131"/>
                  </a:cubicBezTo>
                  <a:cubicBezTo>
                    <a:pt x="118" y="131"/>
                    <a:pt x="118" y="131"/>
                    <a:pt x="118" y="132"/>
                  </a:cubicBezTo>
                  <a:cubicBezTo>
                    <a:pt x="119" y="132"/>
                    <a:pt x="119" y="131"/>
                    <a:pt x="120" y="130"/>
                  </a:cubicBezTo>
                  <a:cubicBezTo>
                    <a:pt x="121" y="130"/>
                    <a:pt x="121" y="130"/>
                    <a:pt x="121" y="129"/>
                  </a:cubicBezTo>
                  <a:close/>
                  <a:moveTo>
                    <a:pt x="131" y="127"/>
                  </a:moveTo>
                  <a:cubicBezTo>
                    <a:pt x="130" y="128"/>
                    <a:pt x="130" y="128"/>
                    <a:pt x="129" y="129"/>
                  </a:cubicBezTo>
                  <a:cubicBezTo>
                    <a:pt x="130" y="129"/>
                    <a:pt x="130" y="128"/>
                    <a:pt x="131" y="128"/>
                  </a:cubicBezTo>
                  <a:cubicBezTo>
                    <a:pt x="131" y="128"/>
                    <a:pt x="131" y="128"/>
                    <a:pt x="131" y="128"/>
                  </a:cubicBezTo>
                  <a:cubicBezTo>
                    <a:pt x="131" y="128"/>
                    <a:pt x="131" y="127"/>
                    <a:pt x="131" y="127"/>
                  </a:cubicBezTo>
                  <a:close/>
                  <a:moveTo>
                    <a:pt x="28" y="130"/>
                  </a:moveTo>
                  <a:cubicBezTo>
                    <a:pt x="28" y="130"/>
                    <a:pt x="28" y="129"/>
                    <a:pt x="28" y="129"/>
                  </a:cubicBezTo>
                  <a:cubicBezTo>
                    <a:pt x="27" y="128"/>
                    <a:pt x="27" y="127"/>
                    <a:pt x="25" y="127"/>
                  </a:cubicBezTo>
                  <a:cubicBezTo>
                    <a:pt x="26" y="128"/>
                    <a:pt x="27" y="130"/>
                    <a:pt x="28" y="130"/>
                  </a:cubicBezTo>
                  <a:close/>
                  <a:moveTo>
                    <a:pt x="26" y="128"/>
                  </a:moveTo>
                  <a:cubicBezTo>
                    <a:pt x="26" y="128"/>
                    <a:pt x="26" y="128"/>
                    <a:pt x="26" y="127"/>
                  </a:cubicBezTo>
                  <a:cubicBezTo>
                    <a:pt x="26" y="127"/>
                    <a:pt x="26" y="128"/>
                    <a:pt x="26" y="128"/>
                  </a:cubicBezTo>
                  <a:close/>
                  <a:moveTo>
                    <a:pt x="76" y="127"/>
                  </a:moveTo>
                  <a:cubicBezTo>
                    <a:pt x="76" y="128"/>
                    <a:pt x="77" y="128"/>
                    <a:pt x="77" y="127"/>
                  </a:cubicBezTo>
                  <a:cubicBezTo>
                    <a:pt x="76" y="127"/>
                    <a:pt x="76" y="127"/>
                    <a:pt x="76" y="127"/>
                  </a:cubicBezTo>
                  <a:close/>
                  <a:moveTo>
                    <a:pt x="166" y="127"/>
                  </a:moveTo>
                  <a:cubicBezTo>
                    <a:pt x="165" y="127"/>
                    <a:pt x="165" y="128"/>
                    <a:pt x="165" y="128"/>
                  </a:cubicBezTo>
                  <a:cubicBezTo>
                    <a:pt x="166" y="128"/>
                    <a:pt x="166" y="127"/>
                    <a:pt x="166" y="127"/>
                  </a:cubicBezTo>
                  <a:close/>
                  <a:moveTo>
                    <a:pt x="90" y="128"/>
                  </a:moveTo>
                  <a:cubicBezTo>
                    <a:pt x="91" y="128"/>
                    <a:pt x="91" y="128"/>
                    <a:pt x="91" y="128"/>
                  </a:cubicBezTo>
                  <a:cubicBezTo>
                    <a:pt x="91" y="127"/>
                    <a:pt x="90" y="128"/>
                    <a:pt x="90" y="128"/>
                  </a:cubicBezTo>
                  <a:close/>
                  <a:moveTo>
                    <a:pt x="106" y="128"/>
                  </a:moveTo>
                  <a:cubicBezTo>
                    <a:pt x="106" y="128"/>
                    <a:pt x="107" y="128"/>
                    <a:pt x="106" y="128"/>
                  </a:cubicBezTo>
                  <a:cubicBezTo>
                    <a:pt x="106" y="128"/>
                    <a:pt x="106" y="128"/>
                    <a:pt x="106" y="128"/>
                  </a:cubicBezTo>
                  <a:close/>
                  <a:moveTo>
                    <a:pt x="139" y="130"/>
                  </a:moveTo>
                  <a:cubicBezTo>
                    <a:pt x="139" y="130"/>
                    <a:pt x="139" y="129"/>
                    <a:pt x="140" y="128"/>
                  </a:cubicBezTo>
                  <a:cubicBezTo>
                    <a:pt x="139" y="128"/>
                    <a:pt x="138" y="130"/>
                    <a:pt x="139" y="130"/>
                  </a:cubicBezTo>
                  <a:close/>
                  <a:moveTo>
                    <a:pt x="111" y="129"/>
                  </a:moveTo>
                  <a:cubicBezTo>
                    <a:pt x="111" y="129"/>
                    <a:pt x="111" y="129"/>
                    <a:pt x="110" y="129"/>
                  </a:cubicBezTo>
                  <a:cubicBezTo>
                    <a:pt x="110" y="129"/>
                    <a:pt x="110" y="129"/>
                    <a:pt x="110" y="129"/>
                  </a:cubicBezTo>
                  <a:cubicBezTo>
                    <a:pt x="109" y="129"/>
                    <a:pt x="109" y="129"/>
                    <a:pt x="109" y="130"/>
                  </a:cubicBezTo>
                  <a:cubicBezTo>
                    <a:pt x="109" y="130"/>
                    <a:pt x="110" y="129"/>
                    <a:pt x="110" y="130"/>
                  </a:cubicBezTo>
                  <a:cubicBezTo>
                    <a:pt x="110" y="130"/>
                    <a:pt x="109" y="130"/>
                    <a:pt x="109" y="130"/>
                  </a:cubicBezTo>
                  <a:cubicBezTo>
                    <a:pt x="109" y="130"/>
                    <a:pt x="108" y="131"/>
                    <a:pt x="109" y="131"/>
                  </a:cubicBezTo>
                  <a:cubicBezTo>
                    <a:pt x="110" y="131"/>
                    <a:pt x="110" y="130"/>
                    <a:pt x="111" y="129"/>
                  </a:cubicBezTo>
                  <a:close/>
                  <a:moveTo>
                    <a:pt x="55" y="130"/>
                  </a:moveTo>
                  <a:cubicBezTo>
                    <a:pt x="54" y="130"/>
                    <a:pt x="54" y="129"/>
                    <a:pt x="53" y="129"/>
                  </a:cubicBezTo>
                  <a:cubicBezTo>
                    <a:pt x="53" y="130"/>
                    <a:pt x="54" y="130"/>
                    <a:pt x="55" y="130"/>
                  </a:cubicBezTo>
                  <a:close/>
                  <a:moveTo>
                    <a:pt x="156" y="129"/>
                  </a:moveTo>
                  <a:cubicBezTo>
                    <a:pt x="156" y="130"/>
                    <a:pt x="156" y="130"/>
                    <a:pt x="156" y="130"/>
                  </a:cubicBezTo>
                  <a:cubicBezTo>
                    <a:pt x="157" y="130"/>
                    <a:pt x="157" y="130"/>
                    <a:pt x="157" y="129"/>
                  </a:cubicBezTo>
                  <a:cubicBezTo>
                    <a:pt x="156" y="129"/>
                    <a:pt x="156" y="129"/>
                    <a:pt x="156" y="129"/>
                  </a:cubicBezTo>
                  <a:close/>
                  <a:moveTo>
                    <a:pt x="43" y="130"/>
                  </a:moveTo>
                  <a:cubicBezTo>
                    <a:pt x="43" y="130"/>
                    <a:pt x="42" y="130"/>
                    <a:pt x="42" y="129"/>
                  </a:cubicBezTo>
                  <a:cubicBezTo>
                    <a:pt x="42" y="130"/>
                    <a:pt x="43" y="130"/>
                    <a:pt x="43" y="130"/>
                  </a:cubicBezTo>
                  <a:close/>
                  <a:moveTo>
                    <a:pt x="100" y="129"/>
                  </a:moveTo>
                  <a:cubicBezTo>
                    <a:pt x="100" y="129"/>
                    <a:pt x="100" y="130"/>
                    <a:pt x="100" y="129"/>
                  </a:cubicBezTo>
                  <a:cubicBezTo>
                    <a:pt x="100" y="130"/>
                    <a:pt x="100" y="130"/>
                    <a:pt x="100" y="130"/>
                  </a:cubicBezTo>
                  <a:cubicBezTo>
                    <a:pt x="101" y="130"/>
                    <a:pt x="101" y="130"/>
                    <a:pt x="101" y="130"/>
                  </a:cubicBezTo>
                  <a:cubicBezTo>
                    <a:pt x="100" y="130"/>
                    <a:pt x="101" y="129"/>
                    <a:pt x="100" y="129"/>
                  </a:cubicBezTo>
                  <a:close/>
                  <a:moveTo>
                    <a:pt x="53" y="130"/>
                  </a:moveTo>
                  <a:cubicBezTo>
                    <a:pt x="53" y="130"/>
                    <a:pt x="52" y="130"/>
                    <a:pt x="52" y="129"/>
                  </a:cubicBezTo>
                  <a:cubicBezTo>
                    <a:pt x="52" y="130"/>
                    <a:pt x="53" y="131"/>
                    <a:pt x="53" y="130"/>
                  </a:cubicBezTo>
                  <a:close/>
                  <a:moveTo>
                    <a:pt x="79" y="131"/>
                  </a:moveTo>
                  <a:cubicBezTo>
                    <a:pt x="80" y="130"/>
                    <a:pt x="81" y="130"/>
                    <a:pt x="81" y="130"/>
                  </a:cubicBezTo>
                  <a:cubicBezTo>
                    <a:pt x="81" y="130"/>
                    <a:pt x="80" y="130"/>
                    <a:pt x="79" y="130"/>
                  </a:cubicBezTo>
                  <a:cubicBezTo>
                    <a:pt x="79" y="130"/>
                    <a:pt x="79" y="130"/>
                    <a:pt x="79" y="131"/>
                  </a:cubicBezTo>
                  <a:close/>
                  <a:moveTo>
                    <a:pt x="125" y="130"/>
                  </a:moveTo>
                  <a:cubicBezTo>
                    <a:pt x="125" y="130"/>
                    <a:pt x="125" y="130"/>
                    <a:pt x="125" y="130"/>
                  </a:cubicBezTo>
                  <a:cubicBezTo>
                    <a:pt x="125" y="130"/>
                    <a:pt x="125" y="130"/>
                    <a:pt x="125" y="130"/>
                  </a:cubicBezTo>
                  <a:close/>
                  <a:moveTo>
                    <a:pt x="101" y="130"/>
                  </a:moveTo>
                  <a:cubicBezTo>
                    <a:pt x="100" y="130"/>
                    <a:pt x="100" y="130"/>
                    <a:pt x="100" y="131"/>
                  </a:cubicBezTo>
                  <a:cubicBezTo>
                    <a:pt x="101" y="131"/>
                    <a:pt x="101" y="130"/>
                    <a:pt x="101" y="130"/>
                  </a:cubicBezTo>
                  <a:close/>
                  <a:moveTo>
                    <a:pt x="123" y="130"/>
                  </a:moveTo>
                  <a:cubicBezTo>
                    <a:pt x="122" y="130"/>
                    <a:pt x="122" y="131"/>
                    <a:pt x="122" y="131"/>
                  </a:cubicBezTo>
                  <a:cubicBezTo>
                    <a:pt x="122" y="131"/>
                    <a:pt x="122" y="131"/>
                    <a:pt x="122" y="132"/>
                  </a:cubicBezTo>
                  <a:cubicBezTo>
                    <a:pt x="123" y="132"/>
                    <a:pt x="123" y="131"/>
                    <a:pt x="123" y="131"/>
                  </a:cubicBezTo>
                  <a:cubicBezTo>
                    <a:pt x="123" y="131"/>
                    <a:pt x="122" y="131"/>
                    <a:pt x="123" y="131"/>
                  </a:cubicBezTo>
                  <a:cubicBezTo>
                    <a:pt x="123" y="131"/>
                    <a:pt x="123" y="130"/>
                    <a:pt x="123" y="130"/>
                  </a:cubicBezTo>
                  <a:close/>
                  <a:moveTo>
                    <a:pt x="56" y="130"/>
                  </a:moveTo>
                  <a:cubicBezTo>
                    <a:pt x="56" y="130"/>
                    <a:pt x="56" y="130"/>
                    <a:pt x="57" y="131"/>
                  </a:cubicBezTo>
                  <a:cubicBezTo>
                    <a:pt x="57" y="130"/>
                    <a:pt x="56" y="130"/>
                    <a:pt x="56" y="130"/>
                  </a:cubicBezTo>
                  <a:close/>
                  <a:moveTo>
                    <a:pt x="124" y="130"/>
                  </a:moveTo>
                  <a:cubicBezTo>
                    <a:pt x="123" y="130"/>
                    <a:pt x="123" y="131"/>
                    <a:pt x="124" y="131"/>
                  </a:cubicBezTo>
                  <a:cubicBezTo>
                    <a:pt x="124" y="130"/>
                    <a:pt x="124" y="130"/>
                    <a:pt x="124" y="130"/>
                  </a:cubicBezTo>
                  <a:close/>
                  <a:moveTo>
                    <a:pt x="138" y="130"/>
                  </a:moveTo>
                  <a:cubicBezTo>
                    <a:pt x="138" y="131"/>
                    <a:pt x="138" y="131"/>
                    <a:pt x="138" y="131"/>
                  </a:cubicBezTo>
                  <a:cubicBezTo>
                    <a:pt x="138" y="131"/>
                    <a:pt x="138" y="130"/>
                    <a:pt x="138" y="130"/>
                  </a:cubicBezTo>
                  <a:close/>
                  <a:moveTo>
                    <a:pt x="57" y="130"/>
                  </a:moveTo>
                  <a:cubicBezTo>
                    <a:pt x="57" y="131"/>
                    <a:pt x="57" y="131"/>
                    <a:pt x="57" y="131"/>
                  </a:cubicBezTo>
                  <a:cubicBezTo>
                    <a:pt x="56" y="131"/>
                    <a:pt x="55" y="130"/>
                    <a:pt x="55" y="131"/>
                  </a:cubicBezTo>
                  <a:cubicBezTo>
                    <a:pt x="56" y="132"/>
                    <a:pt x="58" y="132"/>
                    <a:pt x="60" y="132"/>
                  </a:cubicBezTo>
                  <a:cubicBezTo>
                    <a:pt x="60" y="132"/>
                    <a:pt x="60" y="132"/>
                    <a:pt x="60" y="132"/>
                  </a:cubicBezTo>
                  <a:cubicBezTo>
                    <a:pt x="59" y="131"/>
                    <a:pt x="58" y="131"/>
                    <a:pt x="57" y="130"/>
                  </a:cubicBezTo>
                  <a:close/>
                  <a:moveTo>
                    <a:pt x="75" y="132"/>
                  </a:moveTo>
                  <a:cubicBezTo>
                    <a:pt x="76" y="132"/>
                    <a:pt x="76" y="132"/>
                    <a:pt x="76" y="132"/>
                  </a:cubicBezTo>
                  <a:cubicBezTo>
                    <a:pt x="76" y="132"/>
                    <a:pt x="76" y="131"/>
                    <a:pt x="76" y="131"/>
                  </a:cubicBezTo>
                  <a:cubicBezTo>
                    <a:pt x="77" y="132"/>
                    <a:pt x="77" y="132"/>
                    <a:pt x="78" y="131"/>
                  </a:cubicBezTo>
                  <a:cubicBezTo>
                    <a:pt x="78" y="131"/>
                    <a:pt x="78" y="131"/>
                    <a:pt x="78" y="130"/>
                  </a:cubicBezTo>
                  <a:cubicBezTo>
                    <a:pt x="77" y="131"/>
                    <a:pt x="76" y="131"/>
                    <a:pt x="76" y="131"/>
                  </a:cubicBezTo>
                  <a:cubicBezTo>
                    <a:pt x="76" y="131"/>
                    <a:pt x="75" y="131"/>
                    <a:pt x="75" y="132"/>
                  </a:cubicBezTo>
                  <a:close/>
                  <a:moveTo>
                    <a:pt x="145" y="131"/>
                  </a:moveTo>
                  <a:cubicBezTo>
                    <a:pt x="145" y="131"/>
                    <a:pt x="145" y="131"/>
                    <a:pt x="145" y="131"/>
                  </a:cubicBezTo>
                  <a:cubicBezTo>
                    <a:pt x="145" y="131"/>
                    <a:pt x="145" y="131"/>
                    <a:pt x="145" y="131"/>
                  </a:cubicBezTo>
                  <a:cubicBezTo>
                    <a:pt x="145" y="131"/>
                    <a:pt x="146" y="131"/>
                    <a:pt x="145" y="131"/>
                  </a:cubicBezTo>
                  <a:close/>
                  <a:moveTo>
                    <a:pt x="144" y="133"/>
                  </a:moveTo>
                  <a:cubicBezTo>
                    <a:pt x="145" y="133"/>
                    <a:pt x="145" y="132"/>
                    <a:pt x="145" y="131"/>
                  </a:cubicBezTo>
                  <a:cubicBezTo>
                    <a:pt x="144" y="132"/>
                    <a:pt x="144" y="132"/>
                    <a:pt x="143" y="133"/>
                  </a:cubicBezTo>
                  <a:cubicBezTo>
                    <a:pt x="144" y="133"/>
                    <a:pt x="144" y="133"/>
                    <a:pt x="144" y="133"/>
                  </a:cubicBezTo>
                  <a:cubicBezTo>
                    <a:pt x="143" y="134"/>
                    <a:pt x="142" y="135"/>
                    <a:pt x="141" y="137"/>
                  </a:cubicBezTo>
                  <a:cubicBezTo>
                    <a:pt x="142" y="137"/>
                    <a:pt x="143" y="136"/>
                    <a:pt x="143" y="136"/>
                  </a:cubicBezTo>
                  <a:cubicBezTo>
                    <a:pt x="143" y="135"/>
                    <a:pt x="144" y="134"/>
                    <a:pt x="144" y="133"/>
                  </a:cubicBezTo>
                  <a:close/>
                  <a:moveTo>
                    <a:pt x="61" y="132"/>
                  </a:moveTo>
                  <a:cubicBezTo>
                    <a:pt x="61" y="132"/>
                    <a:pt x="61" y="132"/>
                    <a:pt x="61" y="132"/>
                  </a:cubicBezTo>
                  <a:cubicBezTo>
                    <a:pt x="61" y="132"/>
                    <a:pt x="61" y="132"/>
                    <a:pt x="61" y="132"/>
                  </a:cubicBezTo>
                  <a:close/>
                  <a:moveTo>
                    <a:pt x="115" y="133"/>
                  </a:moveTo>
                  <a:cubicBezTo>
                    <a:pt x="115" y="133"/>
                    <a:pt x="115" y="133"/>
                    <a:pt x="116" y="133"/>
                  </a:cubicBezTo>
                  <a:cubicBezTo>
                    <a:pt x="115" y="132"/>
                    <a:pt x="115" y="132"/>
                    <a:pt x="115" y="132"/>
                  </a:cubicBezTo>
                  <a:cubicBezTo>
                    <a:pt x="115" y="132"/>
                    <a:pt x="115" y="132"/>
                    <a:pt x="115" y="132"/>
                  </a:cubicBezTo>
                  <a:cubicBezTo>
                    <a:pt x="115" y="132"/>
                    <a:pt x="115" y="132"/>
                    <a:pt x="115" y="133"/>
                  </a:cubicBezTo>
                  <a:close/>
                  <a:moveTo>
                    <a:pt x="81" y="133"/>
                  </a:moveTo>
                  <a:cubicBezTo>
                    <a:pt x="82" y="133"/>
                    <a:pt x="83" y="133"/>
                    <a:pt x="83" y="132"/>
                  </a:cubicBezTo>
                  <a:cubicBezTo>
                    <a:pt x="83" y="132"/>
                    <a:pt x="83" y="132"/>
                    <a:pt x="83" y="132"/>
                  </a:cubicBezTo>
                  <a:cubicBezTo>
                    <a:pt x="82" y="132"/>
                    <a:pt x="81" y="132"/>
                    <a:pt x="81" y="133"/>
                  </a:cubicBezTo>
                  <a:close/>
                  <a:moveTo>
                    <a:pt x="112" y="132"/>
                  </a:moveTo>
                  <a:cubicBezTo>
                    <a:pt x="112" y="135"/>
                    <a:pt x="110" y="135"/>
                    <a:pt x="109" y="137"/>
                  </a:cubicBezTo>
                  <a:cubicBezTo>
                    <a:pt x="110" y="137"/>
                    <a:pt x="111" y="136"/>
                    <a:pt x="111" y="135"/>
                  </a:cubicBezTo>
                  <a:cubicBezTo>
                    <a:pt x="112" y="135"/>
                    <a:pt x="113" y="134"/>
                    <a:pt x="113" y="133"/>
                  </a:cubicBezTo>
                  <a:cubicBezTo>
                    <a:pt x="113" y="133"/>
                    <a:pt x="113" y="132"/>
                    <a:pt x="112" y="132"/>
                  </a:cubicBezTo>
                  <a:close/>
                  <a:moveTo>
                    <a:pt x="141" y="133"/>
                  </a:moveTo>
                  <a:cubicBezTo>
                    <a:pt x="141" y="133"/>
                    <a:pt x="140" y="133"/>
                    <a:pt x="141" y="133"/>
                  </a:cubicBezTo>
                  <a:cubicBezTo>
                    <a:pt x="141" y="133"/>
                    <a:pt x="141" y="133"/>
                    <a:pt x="141" y="133"/>
                  </a:cubicBezTo>
                  <a:close/>
                  <a:moveTo>
                    <a:pt x="35" y="134"/>
                  </a:moveTo>
                  <a:cubicBezTo>
                    <a:pt x="35" y="134"/>
                    <a:pt x="35" y="133"/>
                    <a:pt x="34" y="133"/>
                  </a:cubicBezTo>
                  <a:cubicBezTo>
                    <a:pt x="34" y="133"/>
                    <a:pt x="34" y="133"/>
                    <a:pt x="34" y="133"/>
                  </a:cubicBezTo>
                  <a:cubicBezTo>
                    <a:pt x="35" y="133"/>
                    <a:pt x="35" y="134"/>
                    <a:pt x="35" y="134"/>
                  </a:cubicBezTo>
                  <a:close/>
                  <a:moveTo>
                    <a:pt x="62" y="134"/>
                  </a:moveTo>
                  <a:cubicBezTo>
                    <a:pt x="63" y="134"/>
                    <a:pt x="63" y="134"/>
                    <a:pt x="64" y="134"/>
                  </a:cubicBezTo>
                  <a:cubicBezTo>
                    <a:pt x="63" y="133"/>
                    <a:pt x="61" y="132"/>
                    <a:pt x="61" y="134"/>
                  </a:cubicBezTo>
                  <a:cubicBezTo>
                    <a:pt x="62" y="134"/>
                    <a:pt x="62" y="134"/>
                    <a:pt x="62" y="134"/>
                  </a:cubicBezTo>
                  <a:close/>
                  <a:moveTo>
                    <a:pt x="128" y="133"/>
                  </a:moveTo>
                  <a:cubicBezTo>
                    <a:pt x="128" y="133"/>
                    <a:pt x="128" y="133"/>
                    <a:pt x="127" y="133"/>
                  </a:cubicBezTo>
                  <a:cubicBezTo>
                    <a:pt x="128" y="133"/>
                    <a:pt x="128" y="134"/>
                    <a:pt x="127" y="135"/>
                  </a:cubicBezTo>
                  <a:cubicBezTo>
                    <a:pt x="128" y="134"/>
                    <a:pt x="128" y="134"/>
                    <a:pt x="128" y="133"/>
                  </a:cubicBezTo>
                  <a:close/>
                  <a:moveTo>
                    <a:pt x="145" y="134"/>
                  </a:moveTo>
                  <a:cubicBezTo>
                    <a:pt x="145" y="134"/>
                    <a:pt x="146" y="134"/>
                    <a:pt x="145" y="133"/>
                  </a:cubicBezTo>
                  <a:cubicBezTo>
                    <a:pt x="145" y="134"/>
                    <a:pt x="145" y="134"/>
                    <a:pt x="145" y="134"/>
                  </a:cubicBezTo>
                  <a:close/>
                  <a:moveTo>
                    <a:pt x="44" y="134"/>
                  </a:moveTo>
                  <a:cubicBezTo>
                    <a:pt x="44" y="134"/>
                    <a:pt x="44" y="134"/>
                    <a:pt x="44" y="134"/>
                  </a:cubicBezTo>
                  <a:cubicBezTo>
                    <a:pt x="44" y="134"/>
                    <a:pt x="44" y="134"/>
                    <a:pt x="44" y="134"/>
                  </a:cubicBezTo>
                  <a:cubicBezTo>
                    <a:pt x="44" y="134"/>
                    <a:pt x="45" y="135"/>
                    <a:pt x="45" y="134"/>
                  </a:cubicBezTo>
                  <a:cubicBezTo>
                    <a:pt x="44" y="134"/>
                    <a:pt x="44" y="134"/>
                    <a:pt x="44" y="134"/>
                  </a:cubicBezTo>
                  <a:close/>
                  <a:moveTo>
                    <a:pt x="145" y="134"/>
                  </a:moveTo>
                  <a:cubicBezTo>
                    <a:pt x="145" y="135"/>
                    <a:pt x="145" y="135"/>
                    <a:pt x="145" y="135"/>
                  </a:cubicBezTo>
                  <a:cubicBezTo>
                    <a:pt x="146" y="135"/>
                    <a:pt x="145" y="134"/>
                    <a:pt x="145" y="134"/>
                  </a:cubicBezTo>
                  <a:close/>
                  <a:moveTo>
                    <a:pt x="136" y="135"/>
                  </a:moveTo>
                  <a:cubicBezTo>
                    <a:pt x="136" y="135"/>
                    <a:pt x="136" y="135"/>
                    <a:pt x="135" y="135"/>
                  </a:cubicBezTo>
                  <a:cubicBezTo>
                    <a:pt x="135" y="135"/>
                    <a:pt x="135" y="136"/>
                    <a:pt x="134" y="137"/>
                  </a:cubicBezTo>
                  <a:cubicBezTo>
                    <a:pt x="135" y="136"/>
                    <a:pt x="136" y="136"/>
                    <a:pt x="136" y="135"/>
                  </a:cubicBezTo>
                  <a:close/>
                  <a:moveTo>
                    <a:pt x="91" y="136"/>
                  </a:moveTo>
                  <a:cubicBezTo>
                    <a:pt x="90" y="135"/>
                    <a:pt x="90" y="135"/>
                    <a:pt x="90" y="135"/>
                  </a:cubicBezTo>
                  <a:cubicBezTo>
                    <a:pt x="90" y="136"/>
                    <a:pt x="90" y="136"/>
                    <a:pt x="90" y="136"/>
                  </a:cubicBezTo>
                  <a:cubicBezTo>
                    <a:pt x="90" y="136"/>
                    <a:pt x="91" y="136"/>
                    <a:pt x="91" y="136"/>
                  </a:cubicBezTo>
                  <a:close/>
                  <a:moveTo>
                    <a:pt x="127" y="136"/>
                  </a:moveTo>
                  <a:cubicBezTo>
                    <a:pt x="127" y="136"/>
                    <a:pt x="127" y="136"/>
                    <a:pt x="127" y="136"/>
                  </a:cubicBezTo>
                  <a:cubicBezTo>
                    <a:pt x="127" y="136"/>
                    <a:pt x="126" y="136"/>
                    <a:pt x="126" y="137"/>
                  </a:cubicBezTo>
                  <a:cubicBezTo>
                    <a:pt x="127" y="137"/>
                    <a:pt x="127" y="136"/>
                    <a:pt x="127" y="136"/>
                  </a:cubicBezTo>
                  <a:close/>
                  <a:moveTo>
                    <a:pt x="145" y="137"/>
                  </a:moveTo>
                  <a:cubicBezTo>
                    <a:pt x="145" y="136"/>
                    <a:pt x="145" y="136"/>
                    <a:pt x="145" y="136"/>
                  </a:cubicBezTo>
                  <a:cubicBezTo>
                    <a:pt x="145" y="136"/>
                    <a:pt x="145" y="137"/>
                    <a:pt x="145" y="137"/>
                  </a:cubicBezTo>
                  <a:close/>
                  <a:moveTo>
                    <a:pt x="114" y="136"/>
                  </a:moveTo>
                  <a:cubicBezTo>
                    <a:pt x="113" y="136"/>
                    <a:pt x="113" y="137"/>
                    <a:pt x="112" y="137"/>
                  </a:cubicBezTo>
                  <a:cubicBezTo>
                    <a:pt x="112" y="137"/>
                    <a:pt x="112" y="137"/>
                    <a:pt x="112" y="137"/>
                  </a:cubicBezTo>
                  <a:cubicBezTo>
                    <a:pt x="113" y="137"/>
                    <a:pt x="113" y="137"/>
                    <a:pt x="114" y="136"/>
                  </a:cubicBezTo>
                  <a:close/>
                  <a:moveTo>
                    <a:pt x="91" y="137"/>
                  </a:moveTo>
                  <a:cubicBezTo>
                    <a:pt x="92" y="137"/>
                    <a:pt x="92" y="137"/>
                    <a:pt x="92" y="136"/>
                  </a:cubicBezTo>
                  <a:cubicBezTo>
                    <a:pt x="92" y="136"/>
                    <a:pt x="91" y="137"/>
                    <a:pt x="91" y="137"/>
                  </a:cubicBezTo>
                  <a:close/>
                  <a:moveTo>
                    <a:pt x="141" y="137"/>
                  </a:moveTo>
                  <a:cubicBezTo>
                    <a:pt x="141" y="137"/>
                    <a:pt x="141" y="137"/>
                    <a:pt x="141" y="138"/>
                  </a:cubicBezTo>
                  <a:cubicBezTo>
                    <a:pt x="141" y="138"/>
                    <a:pt x="142" y="137"/>
                    <a:pt x="141" y="137"/>
                  </a:cubicBezTo>
                  <a:close/>
                  <a:moveTo>
                    <a:pt x="53" y="137"/>
                  </a:moveTo>
                  <a:cubicBezTo>
                    <a:pt x="53" y="137"/>
                    <a:pt x="53" y="138"/>
                    <a:pt x="53" y="137"/>
                  </a:cubicBezTo>
                  <a:cubicBezTo>
                    <a:pt x="53" y="137"/>
                    <a:pt x="53" y="137"/>
                    <a:pt x="53" y="137"/>
                  </a:cubicBezTo>
                  <a:close/>
                  <a:moveTo>
                    <a:pt x="41" y="140"/>
                  </a:moveTo>
                  <a:cubicBezTo>
                    <a:pt x="41" y="140"/>
                    <a:pt x="40" y="140"/>
                    <a:pt x="40" y="139"/>
                  </a:cubicBezTo>
                  <a:cubicBezTo>
                    <a:pt x="38" y="139"/>
                    <a:pt x="37" y="137"/>
                    <a:pt x="36" y="137"/>
                  </a:cubicBezTo>
                  <a:cubicBezTo>
                    <a:pt x="37" y="139"/>
                    <a:pt x="39" y="139"/>
                    <a:pt x="40" y="140"/>
                  </a:cubicBezTo>
                  <a:cubicBezTo>
                    <a:pt x="40" y="140"/>
                    <a:pt x="41" y="140"/>
                    <a:pt x="41" y="140"/>
                  </a:cubicBezTo>
                  <a:close/>
                  <a:moveTo>
                    <a:pt x="71" y="137"/>
                  </a:moveTo>
                  <a:cubicBezTo>
                    <a:pt x="71" y="137"/>
                    <a:pt x="71" y="138"/>
                    <a:pt x="72" y="137"/>
                  </a:cubicBezTo>
                  <a:cubicBezTo>
                    <a:pt x="71" y="137"/>
                    <a:pt x="71" y="137"/>
                    <a:pt x="71" y="137"/>
                  </a:cubicBezTo>
                  <a:cubicBezTo>
                    <a:pt x="71" y="137"/>
                    <a:pt x="71" y="137"/>
                    <a:pt x="71" y="137"/>
                  </a:cubicBezTo>
                  <a:close/>
                  <a:moveTo>
                    <a:pt x="74" y="137"/>
                  </a:moveTo>
                  <a:cubicBezTo>
                    <a:pt x="74" y="137"/>
                    <a:pt x="74" y="138"/>
                    <a:pt x="74" y="137"/>
                  </a:cubicBezTo>
                  <a:cubicBezTo>
                    <a:pt x="74" y="137"/>
                    <a:pt x="74" y="137"/>
                    <a:pt x="74" y="137"/>
                  </a:cubicBezTo>
                  <a:close/>
                  <a:moveTo>
                    <a:pt x="54" y="138"/>
                  </a:moveTo>
                  <a:cubicBezTo>
                    <a:pt x="55" y="138"/>
                    <a:pt x="56" y="139"/>
                    <a:pt x="57" y="139"/>
                  </a:cubicBezTo>
                  <a:cubicBezTo>
                    <a:pt x="56" y="138"/>
                    <a:pt x="55" y="138"/>
                    <a:pt x="54" y="138"/>
                  </a:cubicBezTo>
                  <a:close/>
                  <a:moveTo>
                    <a:pt x="132" y="138"/>
                  </a:moveTo>
                  <a:cubicBezTo>
                    <a:pt x="131" y="137"/>
                    <a:pt x="130" y="139"/>
                    <a:pt x="130" y="140"/>
                  </a:cubicBezTo>
                  <a:cubicBezTo>
                    <a:pt x="131" y="139"/>
                    <a:pt x="131" y="139"/>
                    <a:pt x="132" y="138"/>
                  </a:cubicBezTo>
                  <a:close/>
                  <a:moveTo>
                    <a:pt x="84" y="139"/>
                  </a:moveTo>
                  <a:cubicBezTo>
                    <a:pt x="84" y="139"/>
                    <a:pt x="84" y="139"/>
                    <a:pt x="85" y="139"/>
                  </a:cubicBezTo>
                  <a:cubicBezTo>
                    <a:pt x="85" y="138"/>
                    <a:pt x="84" y="138"/>
                    <a:pt x="84" y="139"/>
                  </a:cubicBezTo>
                  <a:close/>
                  <a:moveTo>
                    <a:pt x="114" y="140"/>
                  </a:moveTo>
                  <a:cubicBezTo>
                    <a:pt x="114" y="139"/>
                    <a:pt x="114" y="139"/>
                    <a:pt x="114" y="139"/>
                  </a:cubicBezTo>
                  <a:cubicBezTo>
                    <a:pt x="114" y="139"/>
                    <a:pt x="114" y="139"/>
                    <a:pt x="113" y="138"/>
                  </a:cubicBezTo>
                  <a:cubicBezTo>
                    <a:pt x="113" y="139"/>
                    <a:pt x="113" y="140"/>
                    <a:pt x="113" y="140"/>
                  </a:cubicBezTo>
                  <a:cubicBezTo>
                    <a:pt x="113" y="140"/>
                    <a:pt x="114" y="140"/>
                    <a:pt x="114" y="140"/>
                  </a:cubicBezTo>
                  <a:close/>
                  <a:moveTo>
                    <a:pt x="145" y="139"/>
                  </a:moveTo>
                  <a:cubicBezTo>
                    <a:pt x="144" y="138"/>
                    <a:pt x="144" y="139"/>
                    <a:pt x="144" y="140"/>
                  </a:cubicBezTo>
                  <a:cubicBezTo>
                    <a:pt x="144" y="139"/>
                    <a:pt x="145" y="139"/>
                    <a:pt x="145" y="139"/>
                  </a:cubicBezTo>
                  <a:close/>
                  <a:moveTo>
                    <a:pt x="145" y="141"/>
                  </a:moveTo>
                  <a:cubicBezTo>
                    <a:pt x="145" y="140"/>
                    <a:pt x="145" y="140"/>
                    <a:pt x="145" y="139"/>
                  </a:cubicBezTo>
                  <a:cubicBezTo>
                    <a:pt x="145" y="139"/>
                    <a:pt x="145" y="139"/>
                    <a:pt x="145" y="139"/>
                  </a:cubicBezTo>
                  <a:cubicBezTo>
                    <a:pt x="145" y="140"/>
                    <a:pt x="144" y="140"/>
                    <a:pt x="145" y="141"/>
                  </a:cubicBezTo>
                  <a:close/>
                  <a:moveTo>
                    <a:pt x="95" y="140"/>
                  </a:moveTo>
                  <a:cubicBezTo>
                    <a:pt x="95" y="140"/>
                    <a:pt x="96" y="140"/>
                    <a:pt x="96" y="140"/>
                  </a:cubicBezTo>
                  <a:cubicBezTo>
                    <a:pt x="95" y="140"/>
                    <a:pt x="95" y="140"/>
                    <a:pt x="95" y="140"/>
                  </a:cubicBezTo>
                  <a:close/>
                  <a:moveTo>
                    <a:pt x="62" y="140"/>
                  </a:moveTo>
                  <a:cubicBezTo>
                    <a:pt x="61" y="140"/>
                    <a:pt x="61" y="140"/>
                    <a:pt x="60" y="140"/>
                  </a:cubicBezTo>
                  <a:cubicBezTo>
                    <a:pt x="60" y="140"/>
                    <a:pt x="61" y="141"/>
                    <a:pt x="62" y="140"/>
                  </a:cubicBezTo>
                  <a:close/>
                  <a:moveTo>
                    <a:pt x="116" y="140"/>
                  </a:moveTo>
                  <a:cubicBezTo>
                    <a:pt x="116" y="141"/>
                    <a:pt x="115" y="141"/>
                    <a:pt x="115" y="142"/>
                  </a:cubicBezTo>
                  <a:cubicBezTo>
                    <a:pt x="116" y="142"/>
                    <a:pt x="116" y="141"/>
                    <a:pt x="117" y="141"/>
                  </a:cubicBezTo>
                  <a:cubicBezTo>
                    <a:pt x="117" y="140"/>
                    <a:pt x="117" y="140"/>
                    <a:pt x="116" y="140"/>
                  </a:cubicBezTo>
                  <a:close/>
                  <a:moveTo>
                    <a:pt x="47" y="141"/>
                  </a:moveTo>
                  <a:cubicBezTo>
                    <a:pt x="46" y="141"/>
                    <a:pt x="45" y="140"/>
                    <a:pt x="44" y="140"/>
                  </a:cubicBezTo>
                  <a:cubicBezTo>
                    <a:pt x="45" y="141"/>
                    <a:pt x="46" y="141"/>
                    <a:pt x="46" y="141"/>
                  </a:cubicBezTo>
                  <a:cubicBezTo>
                    <a:pt x="46" y="141"/>
                    <a:pt x="47" y="141"/>
                    <a:pt x="47" y="141"/>
                  </a:cubicBezTo>
                  <a:close/>
                  <a:moveTo>
                    <a:pt x="93" y="141"/>
                  </a:moveTo>
                  <a:cubicBezTo>
                    <a:pt x="94" y="141"/>
                    <a:pt x="94" y="141"/>
                    <a:pt x="94" y="141"/>
                  </a:cubicBezTo>
                  <a:cubicBezTo>
                    <a:pt x="94" y="140"/>
                    <a:pt x="93" y="141"/>
                    <a:pt x="93" y="141"/>
                  </a:cubicBezTo>
                  <a:close/>
                  <a:moveTo>
                    <a:pt x="132" y="142"/>
                  </a:moveTo>
                  <a:cubicBezTo>
                    <a:pt x="132" y="141"/>
                    <a:pt x="131" y="141"/>
                    <a:pt x="131" y="141"/>
                  </a:cubicBezTo>
                  <a:cubicBezTo>
                    <a:pt x="131" y="142"/>
                    <a:pt x="130" y="142"/>
                    <a:pt x="129" y="143"/>
                  </a:cubicBezTo>
                  <a:cubicBezTo>
                    <a:pt x="130" y="143"/>
                    <a:pt x="130" y="142"/>
                    <a:pt x="131" y="142"/>
                  </a:cubicBezTo>
                  <a:cubicBezTo>
                    <a:pt x="131" y="142"/>
                    <a:pt x="131" y="142"/>
                    <a:pt x="131" y="142"/>
                  </a:cubicBezTo>
                  <a:cubicBezTo>
                    <a:pt x="131" y="142"/>
                    <a:pt x="131" y="141"/>
                    <a:pt x="132" y="142"/>
                  </a:cubicBezTo>
                  <a:close/>
                  <a:moveTo>
                    <a:pt x="143" y="142"/>
                  </a:moveTo>
                  <a:cubicBezTo>
                    <a:pt x="143" y="142"/>
                    <a:pt x="143" y="142"/>
                    <a:pt x="143" y="142"/>
                  </a:cubicBezTo>
                  <a:cubicBezTo>
                    <a:pt x="143" y="141"/>
                    <a:pt x="143" y="142"/>
                    <a:pt x="143" y="142"/>
                  </a:cubicBezTo>
                  <a:close/>
                  <a:moveTo>
                    <a:pt x="137" y="144"/>
                  </a:moveTo>
                  <a:cubicBezTo>
                    <a:pt x="137" y="144"/>
                    <a:pt x="137" y="144"/>
                    <a:pt x="137" y="144"/>
                  </a:cubicBezTo>
                  <a:cubicBezTo>
                    <a:pt x="138" y="143"/>
                    <a:pt x="138" y="143"/>
                    <a:pt x="138" y="142"/>
                  </a:cubicBezTo>
                  <a:cubicBezTo>
                    <a:pt x="137" y="142"/>
                    <a:pt x="137" y="143"/>
                    <a:pt x="137" y="144"/>
                  </a:cubicBezTo>
                  <a:close/>
                  <a:moveTo>
                    <a:pt x="43" y="144"/>
                  </a:moveTo>
                  <a:cubicBezTo>
                    <a:pt x="42" y="143"/>
                    <a:pt x="42" y="143"/>
                    <a:pt x="41" y="142"/>
                  </a:cubicBezTo>
                  <a:cubicBezTo>
                    <a:pt x="41" y="143"/>
                    <a:pt x="42" y="144"/>
                    <a:pt x="43" y="144"/>
                  </a:cubicBezTo>
                  <a:close/>
                  <a:moveTo>
                    <a:pt x="142" y="143"/>
                  </a:moveTo>
                  <a:cubicBezTo>
                    <a:pt x="142" y="143"/>
                    <a:pt x="142" y="143"/>
                    <a:pt x="142" y="143"/>
                  </a:cubicBezTo>
                  <a:cubicBezTo>
                    <a:pt x="142" y="143"/>
                    <a:pt x="142" y="144"/>
                    <a:pt x="142" y="143"/>
                  </a:cubicBezTo>
                  <a:close/>
                  <a:moveTo>
                    <a:pt x="144" y="145"/>
                  </a:moveTo>
                  <a:cubicBezTo>
                    <a:pt x="144" y="145"/>
                    <a:pt x="144" y="145"/>
                    <a:pt x="144" y="146"/>
                  </a:cubicBezTo>
                  <a:cubicBezTo>
                    <a:pt x="145" y="145"/>
                    <a:pt x="145" y="145"/>
                    <a:pt x="146" y="144"/>
                  </a:cubicBezTo>
                  <a:cubicBezTo>
                    <a:pt x="145" y="143"/>
                    <a:pt x="145" y="143"/>
                    <a:pt x="145" y="143"/>
                  </a:cubicBezTo>
                  <a:cubicBezTo>
                    <a:pt x="145" y="144"/>
                    <a:pt x="145" y="145"/>
                    <a:pt x="144" y="145"/>
                  </a:cubicBezTo>
                  <a:close/>
                  <a:moveTo>
                    <a:pt x="116" y="143"/>
                  </a:moveTo>
                  <a:cubicBezTo>
                    <a:pt x="116" y="143"/>
                    <a:pt x="116" y="144"/>
                    <a:pt x="116" y="144"/>
                  </a:cubicBezTo>
                  <a:cubicBezTo>
                    <a:pt x="117" y="144"/>
                    <a:pt x="117" y="144"/>
                    <a:pt x="117" y="144"/>
                  </a:cubicBezTo>
                  <a:cubicBezTo>
                    <a:pt x="117" y="143"/>
                    <a:pt x="117" y="143"/>
                    <a:pt x="116" y="143"/>
                  </a:cubicBezTo>
                  <a:close/>
                  <a:moveTo>
                    <a:pt x="114" y="144"/>
                  </a:moveTo>
                  <a:cubicBezTo>
                    <a:pt x="114" y="144"/>
                    <a:pt x="114" y="144"/>
                    <a:pt x="114" y="144"/>
                  </a:cubicBezTo>
                  <a:cubicBezTo>
                    <a:pt x="114" y="144"/>
                    <a:pt x="114" y="144"/>
                    <a:pt x="114" y="144"/>
                  </a:cubicBezTo>
                  <a:cubicBezTo>
                    <a:pt x="114" y="144"/>
                    <a:pt x="113" y="144"/>
                    <a:pt x="114" y="144"/>
                  </a:cubicBezTo>
                  <a:close/>
                  <a:moveTo>
                    <a:pt x="45" y="146"/>
                  </a:moveTo>
                  <a:cubicBezTo>
                    <a:pt x="46" y="145"/>
                    <a:pt x="46" y="146"/>
                    <a:pt x="47" y="146"/>
                  </a:cubicBezTo>
                  <a:cubicBezTo>
                    <a:pt x="47" y="145"/>
                    <a:pt x="45" y="145"/>
                    <a:pt x="44" y="144"/>
                  </a:cubicBezTo>
                  <a:cubicBezTo>
                    <a:pt x="45" y="145"/>
                    <a:pt x="44" y="146"/>
                    <a:pt x="45" y="146"/>
                  </a:cubicBezTo>
                  <a:cubicBezTo>
                    <a:pt x="45" y="146"/>
                    <a:pt x="45" y="146"/>
                    <a:pt x="45" y="146"/>
                  </a:cubicBezTo>
                  <a:close/>
                  <a:moveTo>
                    <a:pt x="142" y="145"/>
                  </a:moveTo>
                  <a:cubicBezTo>
                    <a:pt x="142" y="145"/>
                    <a:pt x="141" y="147"/>
                    <a:pt x="142" y="147"/>
                  </a:cubicBezTo>
                  <a:cubicBezTo>
                    <a:pt x="142" y="147"/>
                    <a:pt x="141" y="147"/>
                    <a:pt x="141" y="146"/>
                  </a:cubicBezTo>
                  <a:cubicBezTo>
                    <a:pt x="142" y="146"/>
                    <a:pt x="142" y="146"/>
                    <a:pt x="142" y="146"/>
                  </a:cubicBezTo>
                  <a:cubicBezTo>
                    <a:pt x="142" y="145"/>
                    <a:pt x="143" y="145"/>
                    <a:pt x="142" y="145"/>
                  </a:cubicBezTo>
                  <a:close/>
                  <a:moveTo>
                    <a:pt x="123" y="146"/>
                  </a:moveTo>
                  <a:cubicBezTo>
                    <a:pt x="123" y="146"/>
                    <a:pt x="123" y="145"/>
                    <a:pt x="123" y="145"/>
                  </a:cubicBezTo>
                  <a:cubicBezTo>
                    <a:pt x="123" y="145"/>
                    <a:pt x="123" y="146"/>
                    <a:pt x="123" y="146"/>
                  </a:cubicBezTo>
                  <a:close/>
                  <a:moveTo>
                    <a:pt x="160" y="146"/>
                  </a:moveTo>
                  <a:cubicBezTo>
                    <a:pt x="160" y="146"/>
                    <a:pt x="160" y="146"/>
                    <a:pt x="161" y="146"/>
                  </a:cubicBezTo>
                  <a:cubicBezTo>
                    <a:pt x="161" y="146"/>
                    <a:pt x="161" y="146"/>
                    <a:pt x="161" y="146"/>
                  </a:cubicBezTo>
                  <a:cubicBezTo>
                    <a:pt x="161" y="145"/>
                    <a:pt x="160" y="146"/>
                    <a:pt x="160" y="146"/>
                  </a:cubicBezTo>
                  <a:close/>
                  <a:moveTo>
                    <a:pt x="24" y="147"/>
                  </a:moveTo>
                  <a:cubicBezTo>
                    <a:pt x="23" y="147"/>
                    <a:pt x="23" y="146"/>
                    <a:pt x="22" y="146"/>
                  </a:cubicBezTo>
                  <a:cubicBezTo>
                    <a:pt x="23" y="146"/>
                    <a:pt x="23" y="147"/>
                    <a:pt x="24" y="147"/>
                  </a:cubicBezTo>
                  <a:cubicBezTo>
                    <a:pt x="24" y="147"/>
                    <a:pt x="24" y="147"/>
                    <a:pt x="24" y="147"/>
                  </a:cubicBezTo>
                  <a:close/>
                  <a:moveTo>
                    <a:pt x="82" y="146"/>
                  </a:moveTo>
                  <a:cubicBezTo>
                    <a:pt x="81" y="146"/>
                    <a:pt x="81" y="146"/>
                    <a:pt x="81" y="146"/>
                  </a:cubicBezTo>
                  <a:cubicBezTo>
                    <a:pt x="81" y="146"/>
                    <a:pt x="81" y="147"/>
                    <a:pt x="82" y="146"/>
                  </a:cubicBezTo>
                  <a:close/>
                  <a:moveTo>
                    <a:pt x="143" y="146"/>
                  </a:moveTo>
                  <a:cubicBezTo>
                    <a:pt x="143" y="146"/>
                    <a:pt x="143" y="146"/>
                    <a:pt x="143" y="147"/>
                  </a:cubicBezTo>
                  <a:cubicBezTo>
                    <a:pt x="143" y="147"/>
                    <a:pt x="143" y="147"/>
                    <a:pt x="143" y="147"/>
                  </a:cubicBezTo>
                  <a:cubicBezTo>
                    <a:pt x="143" y="147"/>
                    <a:pt x="143" y="146"/>
                    <a:pt x="143" y="146"/>
                  </a:cubicBezTo>
                  <a:close/>
                  <a:moveTo>
                    <a:pt x="48" y="146"/>
                  </a:moveTo>
                  <a:cubicBezTo>
                    <a:pt x="48" y="146"/>
                    <a:pt x="48" y="147"/>
                    <a:pt x="48" y="147"/>
                  </a:cubicBezTo>
                  <a:cubicBezTo>
                    <a:pt x="48" y="146"/>
                    <a:pt x="48" y="146"/>
                    <a:pt x="48" y="146"/>
                  </a:cubicBezTo>
                  <a:close/>
                  <a:moveTo>
                    <a:pt x="40" y="147"/>
                  </a:moveTo>
                  <a:cubicBezTo>
                    <a:pt x="40" y="147"/>
                    <a:pt x="40" y="147"/>
                    <a:pt x="40" y="147"/>
                  </a:cubicBezTo>
                  <a:cubicBezTo>
                    <a:pt x="40" y="147"/>
                    <a:pt x="40" y="146"/>
                    <a:pt x="40" y="147"/>
                  </a:cubicBezTo>
                  <a:close/>
                  <a:moveTo>
                    <a:pt x="102" y="146"/>
                  </a:moveTo>
                  <a:cubicBezTo>
                    <a:pt x="102" y="147"/>
                    <a:pt x="102" y="147"/>
                    <a:pt x="102" y="147"/>
                  </a:cubicBezTo>
                  <a:cubicBezTo>
                    <a:pt x="102" y="147"/>
                    <a:pt x="102" y="147"/>
                    <a:pt x="102" y="147"/>
                  </a:cubicBezTo>
                  <a:cubicBezTo>
                    <a:pt x="102" y="147"/>
                    <a:pt x="102" y="147"/>
                    <a:pt x="102" y="146"/>
                  </a:cubicBezTo>
                  <a:close/>
                  <a:moveTo>
                    <a:pt x="117" y="148"/>
                  </a:moveTo>
                  <a:cubicBezTo>
                    <a:pt x="118" y="147"/>
                    <a:pt x="118" y="147"/>
                    <a:pt x="118" y="147"/>
                  </a:cubicBezTo>
                  <a:cubicBezTo>
                    <a:pt x="118" y="147"/>
                    <a:pt x="118" y="147"/>
                    <a:pt x="118" y="147"/>
                  </a:cubicBezTo>
                  <a:cubicBezTo>
                    <a:pt x="117" y="147"/>
                    <a:pt x="117" y="147"/>
                    <a:pt x="117" y="148"/>
                  </a:cubicBezTo>
                  <a:close/>
                  <a:moveTo>
                    <a:pt x="90" y="147"/>
                  </a:moveTo>
                  <a:cubicBezTo>
                    <a:pt x="90" y="147"/>
                    <a:pt x="89" y="147"/>
                    <a:pt x="89" y="147"/>
                  </a:cubicBezTo>
                  <a:cubicBezTo>
                    <a:pt x="89" y="147"/>
                    <a:pt x="90" y="147"/>
                    <a:pt x="90" y="148"/>
                  </a:cubicBezTo>
                  <a:cubicBezTo>
                    <a:pt x="90" y="147"/>
                    <a:pt x="90" y="147"/>
                    <a:pt x="90" y="147"/>
                  </a:cubicBezTo>
                  <a:cubicBezTo>
                    <a:pt x="90" y="147"/>
                    <a:pt x="90" y="147"/>
                    <a:pt x="90" y="147"/>
                  </a:cubicBezTo>
                  <a:close/>
                  <a:moveTo>
                    <a:pt x="105" y="147"/>
                  </a:moveTo>
                  <a:cubicBezTo>
                    <a:pt x="105" y="147"/>
                    <a:pt x="105" y="147"/>
                    <a:pt x="105" y="147"/>
                  </a:cubicBezTo>
                  <a:cubicBezTo>
                    <a:pt x="105" y="147"/>
                    <a:pt x="105" y="147"/>
                    <a:pt x="105" y="147"/>
                  </a:cubicBezTo>
                  <a:cubicBezTo>
                    <a:pt x="105" y="147"/>
                    <a:pt x="104" y="147"/>
                    <a:pt x="105" y="147"/>
                  </a:cubicBezTo>
                  <a:close/>
                  <a:moveTo>
                    <a:pt x="123" y="147"/>
                  </a:moveTo>
                  <a:cubicBezTo>
                    <a:pt x="122" y="147"/>
                    <a:pt x="122" y="147"/>
                    <a:pt x="122" y="147"/>
                  </a:cubicBezTo>
                  <a:cubicBezTo>
                    <a:pt x="122" y="148"/>
                    <a:pt x="120" y="149"/>
                    <a:pt x="119" y="150"/>
                  </a:cubicBezTo>
                  <a:cubicBezTo>
                    <a:pt x="120" y="150"/>
                    <a:pt x="121" y="148"/>
                    <a:pt x="122" y="148"/>
                  </a:cubicBezTo>
                  <a:cubicBezTo>
                    <a:pt x="122" y="147"/>
                    <a:pt x="123" y="147"/>
                    <a:pt x="123" y="147"/>
                  </a:cubicBezTo>
                  <a:close/>
                  <a:moveTo>
                    <a:pt x="78" y="147"/>
                  </a:moveTo>
                  <a:cubicBezTo>
                    <a:pt x="79" y="147"/>
                    <a:pt x="80" y="147"/>
                    <a:pt x="80" y="147"/>
                  </a:cubicBezTo>
                  <a:cubicBezTo>
                    <a:pt x="79" y="147"/>
                    <a:pt x="78" y="147"/>
                    <a:pt x="76" y="147"/>
                  </a:cubicBezTo>
                  <a:cubicBezTo>
                    <a:pt x="77" y="148"/>
                    <a:pt x="78" y="147"/>
                    <a:pt x="78" y="147"/>
                  </a:cubicBezTo>
                  <a:close/>
                  <a:moveTo>
                    <a:pt x="85" y="147"/>
                  </a:moveTo>
                  <a:cubicBezTo>
                    <a:pt x="85" y="147"/>
                    <a:pt x="83" y="147"/>
                    <a:pt x="83" y="148"/>
                  </a:cubicBezTo>
                  <a:cubicBezTo>
                    <a:pt x="84" y="148"/>
                    <a:pt x="84" y="147"/>
                    <a:pt x="85" y="147"/>
                  </a:cubicBezTo>
                  <a:close/>
                  <a:moveTo>
                    <a:pt x="102" y="148"/>
                  </a:moveTo>
                  <a:cubicBezTo>
                    <a:pt x="102" y="147"/>
                    <a:pt x="102" y="147"/>
                    <a:pt x="101" y="147"/>
                  </a:cubicBezTo>
                  <a:cubicBezTo>
                    <a:pt x="101" y="147"/>
                    <a:pt x="101" y="147"/>
                    <a:pt x="101" y="148"/>
                  </a:cubicBezTo>
                  <a:cubicBezTo>
                    <a:pt x="101" y="148"/>
                    <a:pt x="102" y="148"/>
                    <a:pt x="102" y="148"/>
                  </a:cubicBezTo>
                  <a:close/>
                  <a:moveTo>
                    <a:pt x="75" y="148"/>
                  </a:moveTo>
                  <a:cubicBezTo>
                    <a:pt x="75" y="147"/>
                    <a:pt x="76" y="148"/>
                    <a:pt x="76" y="147"/>
                  </a:cubicBezTo>
                  <a:cubicBezTo>
                    <a:pt x="76" y="147"/>
                    <a:pt x="75" y="147"/>
                    <a:pt x="75" y="148"/>
                  </a:cubicBezTo>
                  <a:close/>
                  <a:moveTo>
                    <a:pt x="93" y="148"/>
                  </a:moveTo>
                  <a:cubicBezTo>
                    <a:pt x="92" y="148"/>
                    <a:pt x="92" y="148"/>
                    <a:pt x="92" y="148"/>
                  </a:cubicBezTo>
                  <a:cubicBezTo>
                    <a:pt x="92" y="148"/>
                    <a:pt x="92" y="148"/>
                    <a:pt x="93" y="148"/>
                  </a:cubicBezTo>
                  <a:cubicBezTo>
                    <a:pt x="93" y="148"/>
                    <a:pt x="93" y="148"/>
                    <a:pt x="93" y="148"/>
                  </a:cubicBezTo>
                  <a:close/>
                  <a:moveTo>
                    <a:pt x="57" y="148"/>
                  </a:moveTo>
                  <a:cubicBezTo>
                    <a:pt x="57" y="148"/>
                    <a:pt x="57" y="148"/>
                    <a:pt x="57" y="148"/>
                  </a:cubicBezTo>
                  <a:cubicBezTo>
                    <a:pt x="57" y="148"/>
                    <a:pt x="57" y="149"/>
                    <a:pt x="57" y="148"/>
                  </a:cubicBezTo>
                  <a:close/>
                  <a:moveTo>
                    <a:pt x="53" y="148"/>
                  </a:moveTo>
                  <a:cubicBezTo>
                    <a:pt x="53" y="148"/>
                    <a:pt x="53" y="148"/>
                    <a:pt x="52" y="148"/>
                  </a:cubicBezTo>
                  <a:cubicBezTo>
                    <a:pt x="52" y="148"/>
                    <a:pt x="52" y="149"/>
                    <a:pt x="52" y="149"/>
                  </a:cubicBezTo>
                  <a:cubicBezTo>
                    <a:pt x="52" y="149"/>
                    <a:pt x="52" y="149"/>
                    <a:pt x="52" y="149"/>
                  </a:cubicBezTo>
                  <a:cubicBezTo>
                    <a:pt x="52" y="149"/>
                    <a:pt x="52" y="149"/>
                    <a:pt x="52" y="149"/>
                  </a:cubicBezTo>
                  <a:cubicBezTo>
                    <a:pt x="52" y="150"/>
                    <a:pt x="52" y="149"/>
                    <a:pt x="51" y="150"/>
                  </a:cubicBezTo>
                  <a:cubicBezTo>
                    <a:pt x="52" y="150"/>
                    <a:pt x="52" y="150"/>
                    <a:pt x="52" y="150"/>
                  </a:cubicBezTo>
                  <a:cubicBezTo>
                    <a:pt x="53" y="150"/>
                    <a:pt x="55" y="151"/>
                    <a:pt x="56" y="151"/>
                  </a:cubicBezTo>
                  <a:cubicBezTo>
                    <a:pt x="55" y="150"/>
                    <a:pt x="53" y="150"/>
                    <a:pt x="53" y="148"/>
                  </a:cubicBezTo>
                  <a:close/>
                  <a:moveTo>
                    <a:pt x="58" y="150"/>
                  </a:moveTo>
                  <a:cubicBezTo>
                    <a:pt x="57" y="149"/>
                    <a:pt x="55" y="149"/>
                    <a:pt x="54" y="148"/>
                  </a:cubicBezTo>
                  <a:cubicBezTo>
                    <a:pt x="54" y="148"/>
                    <a:pt x="54" y="148"/>
                    <a:pt x="54" y="148"/>
                  </a:cubicBezTo>
                  <a:cubicBezTo>
                    <a:pt x="54" y="149"/>
                    <a:pt x="54" y="148"/>
                    <a:pt x="54" y="149"/>
                  </a:cubicBezTo>
                  <a:cubicBezTo>
                    <a:pt x="56" y="149"/>
                    <a:pt x="56" y="150"/>
                    <a:pt x="58" y="150"/>
                  </a:cubicBezTo>
                  <a:close/>
                  <a:moveTo>
                    <a:pt x="87" y="148"/>
                  </a:moveTo>
                  <a:cubicBezTo>
                    <a:pt x="87" y="149"/>
                    <a:pt x="87" y="149"/>
                    <a:pt x="87" y="149"/>
                  </a:cubicBezTo>
                  <a:cubicBezTo>
                    <a:pt x="88" y="149"/>
                    <a:pt x="88" y="149"/>
                    <a:pt x="88" y="148"/>
                  </a:cubicBezTo>
                  <a:cubicBezTo>
                    <a:pt x="88" y="148"/>
                    <a:pt x="87" y="148"/>
                    <a:pt x="87" y="148"/>
                  </a:cubicBezTo>
                  <a:close/>
                  <a:moveTo>
                    <a:pt x="100" y="149"/>
                  </a:moveTo>
                  <a:cubicBezTo>
                    <a:pt x="100" y="148"/>
                    <a:pt x="99" y="148"/>
                    <a:pt x="98" y="148"/>
                  </a:cubicBezTo>
                  <a:cubicBezTo>
                    <a:pt x="98" y="149"/>
                    <a:pt x="98" y="149"/>
                    <a:pt x="98" y="149"/>
                  </a:cubicBezTo>
                  <a:cubicBezTo>
                    <a:pt x="98" y="149"/>
                    <a:pt x="99" y="149"/>
                    <a:pt x="100" y="149"/>
                  </a:cubicBezTo>
                  <a:close/>
                  <a:moveTo>
                    <a:pt x="113" y="150"/>
                  </a:moveTo>
                  <a:cubicBezTo>
                    <a:pt x="114" y="150"/>
                    <a:pt x="115" y="149"/>
                    <a:pt x="115" y="148"/>
                  </a:cubicBezTo>
                  <a:cubicBezTo>
                    <a:pt x="114" y="148"/>
                    <a:pt x="113" y="149"/>
                    <a:pt x="113" y="150"/>
                  </a:cubicBezTo>
                  <a:close/>
                  <a:moveTo>
                    <a:pt x="49" y="149"/>
                  </a:moveTo>
                  <a:cubicBezTo>
                    <a:pt x="49" y="148"/>
                    <a:pt x="48" y="148"/>
                    <a:pt x="48" y="149"/>
                  </a:cubicBezTo>
                  <a:cubicBezTo>
                    <a:pt x="48" y="149"/>
                    <a:pt x="49" y="149"/>
                    <a:pt x="49" y="149"/>
                  </a:cubicBezTo>
                  <a:close/>
                  <a:moveTo>
                    <a:pt x="84" y="149"/>
                  </a:moveTo>
                  <a:cubicBezTo>
                    <a:pt x="83" y="148"/>
                    <a:pt x="82" y="149"/>
                    <a:pt x="81" y="149"/>
                  </a:cubicBezTo>
                  <a:cubicBezTo>
                    <a:pt x="82" y="149"/>
                    <a:pt x="83" y="149"/>
                    <a:pt x="84" y="149"/>
                  </a:cubicBezTo>
                  <a:close/>
                  <a:moveTo>
                    <a:pt x="129" y="149"/>
                  </a:moveTo>
                  <a:cubicBezTo>
                    <a:pt x="129" y="149"/>
                    <a:pt x="130" y="149"/>
                    <a:pt x="130" y="149"/>
                  </a:cubicBezTo>
                  <a:cubicBezTo>
                    <a:pt x="129" y="149"/>
                    <a:pt x="129" y="149"/>
                    <a:pt x="129" y="149"/>
                  </a:cubicBezTo>
                  <a:close/>
                  <a:moveTo>
                    <a:pt x="146" y="149"/>
                  </a:moveTo>
                  <a:cubicBezTo>
                    <a:pt x="146" y="149"/>
                    <a:pt x="146" y="149"/>
                    <a:pt x="146" y="149"/>
                  </a:cubicBezTo>
                  <a:cubicBezTo>
                    <a:pt x="147" y="149"/>
                    <a:pt x="147" y="149"/>
                    <a:pt x="146" y="149"/>
                  </a:cubicBezTo>
                  <a:close/>
                  <a:moveTo>
                    <a:pt x="26" y="149"/>
                  </a:moveTo>
                  <a:cubicBezTo>
                    <a:pt x="26" y="150"/>
                    <a:pt x="27" y="150"/>
                    <a:pt x="27" y="150"/>
                  </a:cubicBezTo>
                  <a:cubicBezTo>
                    <a:pt x="27" y="150"/>
                    <a:pt x="27" y="149"/>
                    <a:pt x="26" y="149"/>
                  </a:cubicBezTo>
                  <a:close/>
                  <a:moveTo>
                    <a:pt x="138" y="150"/>
                  </a:moveTo>
                  <a:cubicBezTo>
                    <a:pt x="138" y="150"/>
                    <a:pt x="138" y="150"/>
                    <a:pt x="137" y="150"/>
                  </a:cubicBezTo>
                  <a:cubicBezTo>
                    <a:pt x="137" y="150"/>
                    <a:pt x="137" y="150"/>
                    <a:pt x="137" y="150"/>
                  </a:cubicBezTo>
                  <a:cubicBezTo>
                    <a:pt x="137" y="150"/>
                    <a:pt x="137" y="150"/>
                    <a:pt x="138" y="150"/>
                  </a:cubicBezTo>
                  <a:cubicBezTo>
                    <a:pt x="138" y="150"/>
                    <a:pt x="138" y="150"/>
                    <a:pt x="138" y="150"/>
                  </a:cubicBezTo>
                  <a:close/>
                  <a:moveTo>
                    <a:pt x="139" y="150"/>
                  </a:moveTo>
                  <a:cubicBezTo>
                    <a:pt x="139" y="150"/>
                    <a:pt x="139" y="150"/>
                    <a:pt x="139" y="150"/>
                  </a:cubicBezTo>
                  <a:cubicBezTo>
                    <a:pt x="139" y="150"/>
                    <a:pt x="139" y="150"/>
                    <a:pt x="139" y="150"/>
                  </a:cubicBezTo>
                  <a:close/>
                  <a:moveTo>
                    <a:pt x="27" y="150"/>
                  </a:moveTo>
                  <a:cubicBezTo>
                    <a:pt x="27" y="151"/>
                    <a:pt x="29" y="152"/>
                    <a:pt x="29" y="150"/>
                  </a:cubicBezTo>
                  <a:cubicBezTo>
                    <a:pt x="28" y="150"/>
                    <a:pt x="28" y="150"/>
                    <a:pt x="27" y="150"/>
                  </a:cubicBezTo>
                  <a:close/>
                  <a:moveTo>
                    <a:pt x="97" y="153"/>
                  </a:moveTo>
                  <a:cubicBezTo>
                    <a:pt x="98" y="153"/>
                    <a:pt x="99" y="153"/>
                    <a:pt x="100" y="153"/>
                  </a:cubicBezTo>
                  <a:cubicBezTo>
                    <a:pt x="100" y="152"/>
                    <a:pt x="99" y="150"/>
                    <a:pt x="98" y="151"/>
                  </a:cubicBezTo>
                  <a:cubicBezTo>
                    <a:pt x="98" y="151"/>
                    <a:pt x="98" y="151"/>
                    <a:pt x="98" y="152"/>
                  </a:cubicBezTo>
                  <a:cubicBezTo>
                    <a:pt x="98" y="152"/>
                    <a:pt x="97" y="152"/>
                    <a:pt x="97" y="153"/>
                  </a:cubicBezTo>
                  <a:close/>
                  <a:moveTo>
                    <a:pt x="73" y="151"/>
                  </a:moveTo>
                  <a:cubicBezTo>
                    <a:pt x="74" y="151"/>
                    <a:pt x="74" y="151"/>
                    <a:pt x="75" y="151"/>
                  </a:cubicBezTo>
                  <a:cubicBezTo>
                    <a:pt x="74" y="151"/>
                    <a:pt x="74" y="151"/>
                    <a:pt x="73" y="151"/>
                  </a:cubicBezTo>
                  <a:close/>
                  <a:moveTo>
                    <a:pt x="127" y="151"/>
                  </a:moveTo>
                  <a:cubicBezTo>
                    <a:pt x="127" y="151"/>
                    <a:pt x="127" y="151"/>
                    <a:pt x="127" y="151"/>
                  </a:cubicBezTo>
                  <a:cubicBezTo>
                    <a:pt x="127" y="151"/>
                    <a:pt x="127" y="151"/>
                    <a:pt x="127" y="151"/>
                  </a:cubicBezTo>
                  <a:close/>
                  <a:moveTo>
                    <a:pt x="133" y="151"/>
                  </a:moveTo>
                  <a:cubicBezTo>
                    <a:pt x="133" y="151"/>
                    <a:pt x="133" y="152"/>
                    <a:pt x="133" y="152"/>
                  </a:cubicBezTo>
                  <a:cubicBezTo>
                    <a:pt x="132" y="152"/>
                    <a:pt x="132" y="151"/>
                    <a:pt x="132" y="152"/>
                  </a:cubicBezTo>
                  <a:cubicBezTo>
                    <a:pt x="133" y="152"/>
                    <a:pt x="134" y="152"/>
                    <a:pt x="134" y="151"/>
                  </a:cubicBezTo>
                  <a:cubicBezTo>
                    <a:pt x="134" y="151"/>
                    <a:pt x="134" y="151"/>
                    <a:pt x="133" y="151"/>
                  </a:cubicBezTo>
                  <a:close/>
                  <a:moveTo>
                    <a:pt x="125" y="151"/>
                  </a:moveTo>
                  <a:cubicBezTo>
                    <a:pt x="124" y="152"/>
                    <a:pt x="123" y="152"/>
                    <a:pt x="123" y="153"/>
                  </a:cubicBezTo>
                  <a:cubicBezTo>
                    <a:pt x="124" y="153"/>
                    <a:pt x="125" y="152"/>
                    <a:pt x="125" y="151"/>
                  </a:cubicBezTo>
                  <a:cubicBezTo>
                    <a:pt x="125" y="151"/>
                    <a:pt x="125" y="151"/>
                    <a:pt x="125" y="151"/>
                  </a:cubicBezTo>
                  <a:close/>
                  <a:moveTo>
                    <a:pt x="104" y="155"/>
                  </a:moveTo>
                  <a:cubicBezTo>
                    <a:pt x="104" y="154"/>
                    <a:pt x="105" y="154"/>
                    <a:pt x="106" y="153"/>
                  </a:cubicBezTo>
                  <a:cubicBezTo>
                    <a:pt x="107" y="153"/>
                    <a:pt x="107" y="152"/>
                    <a:pt x="108" y="152"/>
                  </a:cubicBezTo>
                  <a:cubicBezTo>
                    <a:pt x="108" y="151"/>
                    <a:pt x="106" y="152"/>
                    <a:pt x="105" y="152"/>
                  </a:cubicBezTo>
                  <a:cubicBezTo>
                    <a:pt x="105" y="152"/>
                    <a:pt x="105" y="153"/>
                    <a:pt x="105" y="153"/>
                  </a:cubicBezTo>
                  <a:cubicBezTo>
                    <a:pt x="104" y="153"/>
                    <a:pt x="103" y="154"/>
                    <a:pt x="102" y="155"/>
                  </a:cubicBezTo>
                  <a:cubicBezTo>
                    <a:pt x="102" y="155"/>
                    <a:pt x="103" y="154"/>
                    <a:pt x="104" y="155"/>
                  </a:cubicBezTo>
                  <a:close/>
                  <a:moveTo>
                    <a:pt x="93" y="153"/>
                  </a:moveTo>
                  <a:cubicBezTo>
                    <a:pt x="94" y="152"/>
                    <a:pt x="96" y="153"/>
                    <a:pt x="96" y="152"/>
                  </a:cubicBezTo>
                  <a:cubicBezTo>
                    <a:pt x="95" y="151"/>
                    <a:pt x="92" y="152"/>
                    <a:pt x="91" y="153"/>
                  </a:cubicBezTo>
                  <a:cubicBezTo>
                    <a:pt x="92" y="153"/>
                    <a:pt x="92" y="153"/>
                    <a:pt x="93" y="153"/>
                  </a:cubicBezTo>
                  <a:close/>
                  <a:moveTo>
                    <a:pt x="104" y="152"/>
                  </a:moveTo>
                  <a:cubicBezTo>
                    <a:pt x="105" y="152"/>
                    <a:pt x="105" y="152"/>
                    <a:pt x="105" y="152"/>
                  </a:cubicBezTo>
                  <a:cubicBezTo>
                    <a:pt x="105" y="152"/>
                    <a:pt x="104" y="152"/>
                    <a:pt x="104" y="152"/>
                  </a:cubicBezTo>
                  <a:close/>
                  <a:moveTo>
                    <a:pt x="65" y="154"/>
                  </a:moveTo>
                  <a:cubicBezTo>
                    <a:pt x="64" y="154"/>
                    <a:pt x="64" y="154"/>
                    <a:pt x="64" y="154"/>
                  </a:cubicBezTo>
                  <a:cubicBezTo>
                    <a:pt x="62" y="153"/>
                    <a:pt x="60" y="153"/>
                    <a:pt x="59" y="152"/>
                  </a:cubicBezTo>
                  <a:cubicBezTo>
                    <a:pt x="59" y="152"/>
                    <a:pt x="58" y="152"/>
                    <a:pt x="58" y="152"/>
                  </a:cubicBezTo>
                  <a:cubicBezTo>
                    <a:pt x="58" y="152"/>
                    <a:pt x="58" y="152"/>
                    <a:pt x="58" y="152"/>
                  </a:cubicBezTo>
                  <a:cubicBezTo>
                    <a:pt x="58" y="153"/>
                    <a:pt x="58" y="153"/>
                    <a:pt x="58" y="153"/>
                  </a:cubicBezTo>
                  <a:cubicBezTo>
                    <a:pt x="59" y="154"/>
                    <a:pt x="61" y="153"/>
                    <a:pt x="62" y="154"/>
                  </a:cubicBezTo>
                  <a:cubicBezTo>
                    <a:pt x="63" y="154"/>
                    <a:pt x="63" y="155"/>
                    <a:pt x="64" y="155"/>
                  </a:cubicBezTo>
                  <a:cubicBezTo>
                    <a:pt x="64" y="154"/>
                    <a:pt x="64" y="154"/>
                    <a:pt x="65" y="154"/>
                  </a:cubicBezTo>
                  <a:close/>
                  <a:moveTo>
                    <a:pt x="65" y="152"/>
                  </a:moveTo>
                  <a:cubicBezTo>
                    <a:pt x="66" y="153"/>
                    <a:pt x="66" y="153"/>
                    <a:pt x="67" y="153"/>
                  </a:cubicBezTo>
                  <a:cubicBezTo>
                    <a:pt x="67" y="153"/>
                    <a:pt x="67" y="153"/>
                    <a:pt x="67" y="152"/>
                  </a:cubicBezTo>
                  <a:cubicBezTo>
                    <a:pt x="67" y="152"/>
                    <a:pt x="65" y="152"/>
                    <a:pt x="65" y="152"/>
                  </a:cubicBezTo>
                  <a:close/>
                  <a:moveTo>
                    <a:pt x="145" y="154"/>
                  </a:moveTo>
                  <a:cubicBezTo>
                    <a:pt x="145" y="154"/>
                    <a:pt x="146" y="154"/>
                    <a:pt x="146" y="154"/>
                  </a:cubicBezTo>
                  <a:cubicBezTo>
                    <a:pt x="145" y="153"/>
                    <a:pt x="145" y="154"/>
                    <a:pt x="145" y="154"/>
                  </a:cubicBezTo>
                  <a:close/>
                  <a:moveTo>
                    <a:pt x="137" y="154"/>
                  </a:moveTo>
                  <a:cubicBezTo>
                    <a:pt x="137" y="154"/>
                    <a:pt x="136" y="154"/>
                    <a:pt x="136" y="155"/>
                  </a:cubicBezTo>
                  <a:cubicBezTo>
                    <a:pt x="136" y="154"/>
                    <a:pt x="137" y="155"/>
                    <a:pt x="137" y="154"/>
                  </a:cubicBezTo>
                  <a:close/>
                  <a:moveTo>
                    <a:pt x="87" y="155"/>
                  </a:moveTo>
                  <a:cubicBezTo>
                    <a:pt x="85" y="154"/>
                    <a:pt x="82" y="155"/>
                    <a:pt x="80" y="154"/>
                  </a:cubicBezTo>
                  <a:cubicBezTo>
                    <a:pt x="80" y="155"/>
                    <a:pt x="79" y="155"/>
                    <a:pt x="79" y="155"/>
                  </a:cubicBezTo>
                  <a:cubicBezTo>
                    <a:pt x="80" y="155"/>
                    <a:pt x="81" y="156"/>
                    <a:pt x="81" y="156"/>
                  </a:cubicBezTo>
                  <a:cubicBezTo>
                    <a:pt x="83" y="155"/>
                    <a:pt x="85" y="156"/>
                    <a:pt x="87" y="155"/>
                  </a:cubicBezTo>
                  <a:close/>
                  <a:moveTo>
                    <a:pt x="79" y="155"/>
                  </a:moveTo>
                  <a:cubicBezTo>
                    <a:pt x="78" y="154"/>
                    <a:pt x="76" y="155"/>
                    <a:pt x="75" y="155"/>
                  </a:cubicBezTo>
                  <a:cubicBezTo>
                    <a:pt x="76" y="155"/>
                    <a:pt x="76" y="155"/>
                    <a:pt x="76" y="155"/>
                  </a:cubicBezTo>
                  <a:cubicBezTo>
                    <a:pt x="76" y="155"/>
                    <a:pt x="77" y="156"/>
                    <a:pt x="76" y="156"/>
                  </a:cubicBezTo>
                  <a:cubicBezTo>
                    <a:pt x="77" y="156"/>
                    <a:pt x="78" y="156"/>
                    <a:pt x="79" y="156"/>
                  </a:cubicBezTo>
                  <a:cubicBezTo>
                    <a:pt x="79" y="155"/>
                    <a:pt x="79" y="155"/>
                    <a:pt x="79" y="155"/>
                  </a:cubicBezTo>
                  <a:close/>
                  <a:moveTo>
                    <a:pt x="94" y="156"/>
                  </a:moveTo>
                  <a:cubicBezTo>
                    <a:pt x="94" y="156"/>
                    <a:pt x="95" y="155"/>
                    <a:pt x="95" y="156"/>
                  </a:cubicBezTo>
                  <a:cubicBezTo>
                    <a:pt x="94" y="156"/>
                    <a:pt x="93" y="156"/>
                    <a:pt x="93" y="157"/>
                  </a:cubicBezTo>
                  <a:cubicBezTo>
                    <a:pt x="94" y="157"/>
                    <a:pt x="94" y="156"/>
                    <a:pt x="95" y="156"/>
                  </a:cubicBezTo>
                  <a:cubicBezTo>
                    <a:pt x="95" y="156"/>
                    <a:pt x="95" y="156"/>
                    <a:pt x="96" y="156"/>
                  </a:cubicBezTo>
                  <a:cubicBezTo>
                    <a:pt x="96" y="156"/>
                    <a:pt x="97" y="155"/>
                    <a:pt x="97" y="155"/>
                  </a:cubicBezTo>
                  <a:cubicBezTo>
                    <a:pt x="96" y="154"/>
                    <a:pt x="94" y="155"/>
                    <a:pt x="94" y="156"/>
                  </a:cubicBezTo>
                  <a:close/>
                  <a:moveTo>
                    <a:pt x="128" y="155"/>
                  </a:moveTo>
                  <a:cubicBezTo>
                    <a:pt x="127" y="155"/>
                    <a:pt x="128" y="156"/>
                    <a:pt x="128" y="156"/>
                  </a:cubicBezTo>
                  <a:cubicBezTo>
                    <a:pt x="129" y="156"/>
                    <a:pt x="129" y="155"/>
                    <a:pt x="128" y="155"/>
                  </a:cubicBezTo>
                  <a:close/>
                  <a:moveTo>
                    <a:pt x="54" y="156"/>
                  </a:moveTo>
                  <a:cubicBezTo>
                    <a:pt x="53" y="156"/>
                    <a:pt x="53" y="155"/>
                    <a:pt x="51" y="155"/>
                  </a:cubicBezTo>
                  <a:cubicBezTo>
                    <a:pt x="51" y="155"/>
                    <a:pt x="52" y="155"/>
                    <a:pt x="52" y="156"/>
                  </a:cubicBezTo>
                  <a:cubicBezTo>
                    <a:pt x="52" y="156"/>
                    <a:pt x="52" y="156"/>
                    <a:pt x="52" y="156"/>
                  </a:cubicBezTo>
                  <a:cubicBezTo>
                    <a:pt x="55" y="156"/>
                    <a:pt x="59" y="159"/>
                    <a:pt x="62" y="158"/>
                  </a:cubicBezTo>
                  <a:cubicBezTo>
                    <a:pt x="60" y="157"/>
                    <a:pt x="57" y="156"/>
                    <a:pt x="54" y="156"/>
                  </a:cubicBezTo>
                  <a:cubicBezTo>
                    <a:pt x="54" y="156"/>
                    <a:pt x="54" y="156"/>
                    <a:pt x="54" y="156"/>
                  </a:cubicBezTo>
                  <a:close/>
                  <a:moveTo>
                    <a:pt x="54" y="156"/>
                  </a:moveTo>
                  <a:cubicBezTo>
                    <a:pt x="54" y="156"/>
                    <a:pt x="54" y="156"/>
                    <a:pt x="54" y="156"/>
                  </a:cubicBezTo>
                  <a:cubicBezTo>
                    <a:pt x="54" y="156"/>
                    <a:pt x="54" y="156"/>
                    <a:pt x="54" y="156"/>
                  </a:cubicBezTo>
                  <a:close/>
                  <a:moveTo>
                    <a:pt x="32" y="155"/>
                  </a:moveTo>
                  <a:cubicBezTo>
                    <a:pt x="32" y="156"/>
                    <a:pt x="33" y="157"/>
                    <a:pt x="35" y="157"/>
                  </a:cubicBezTo>
                  <a:cubicBezTo>
                    <a:pt x="35" y="156"/>
                    <a:pt x="33" y="156"/>
                    <a:pt x="32" y="155"/>
                  </a:cubicBezTo>
                  <a:close/>
                  <a:moveTo>
                    <a:pt x="90" y="157"/>
                  </a:moveTo>
                  <a:cubicBezTo>
                    <a:pt x="91" y="157"/>
                    <a:pt x="91" y="157"/>
                    <a:pt x="92" y="156"/>
                  </a:cubicBezTo>
                  <a:cubicBezTo>
                    <a:pt x="92" y="156"/>
                    <a:pt x="92" y="156"/>
                    <a:pt x="92" y="156"/>
                  </a:cubicBezTo>
                  <a:cubicBezTo>
                    <a:pt x="92" y="156"/>
                    <a:pt x="92" y="156"/>
                    <a:pt x="92" y="155"/>
                  </a:cubicBezTo>
                  <a:cubicBezTo>
                    <a:pt x="92" y="155"/>
                    <a:pt x="91" y="155"/>
                    <a:pt x="91" y="156"/>
                  </a:cubicBezTo>
                  <a:cubicBezTo>
                    <a:pt x="91" y="156"/>
                    <a:pt x="91" y="156"/>
                    <a:pt x="91" y="156"/>
                  </a:cubicBezTo>
                  <a:cubicBezTo>
                    <a:pt x="91" y="157"/>
                    <a:pt x="91" y="156"/>
                    <a:pt x="90" y="157"/>
                  </a:cubicBezTo>
                  <a:close/>
                  <a:moveTo>
                    <a:pt x="103" y="155"/>
                  </a:moveTo>
                  <a:cubicBezTo>
                    <a:pt x="102" y="155"/>
                    <a:pt x="102" y="155"/>
                    <a:pt x="102" y="155"/>
                  </a:cubicBezTo>
                  <a:cubicBezTo>
                    <a:pt x="102" y="156"/>
                    <a:pt x="102" y="156"/>
                    <a:pt x="102" y="156"/>
                  </a:cubicBezTo>
                  <a:cubicBezTo>
                    <a:pt x="102" y="156"/>
                    <a:pt x="103" y="156"/>
                    <a:pt x="103" y="155"/>
                  </a:cubicBezTo>
                  <a:close/>
                  <a:moveTo>
                    <a:pt x="44" y="157"/>
                  </a:moveTo>
                  <a:cubicBezTo>
                    <a:pt x="44" y="156"/>
                    <a:pt x="44" y="156"/>
                    <a:pt x="44" y="156"/>
                  </a:cubicBezTo>
                  <a:cubicBezTo>
                    <a:pt x="44" y="156"/>
                    <a:pt x="43" y="156"/>
                    <a:pt x="43" y="156"/>
                  </a:cubicBezTo>
                  <a:cubicBezTo>
                    <a:pt x="43" y="156"/>
                    <a:pt x="44" y="157"/>
                    <a:pt x="44" y="157"/>
                  </a:cubicBezTo>
                  <a:close/>
                  <a:moveTo>
                    <a:pt x="100" y="156"/>
                  </a:moveTo>
                  <a:cubicBezTo>
                    <a:pt x="100" y="156"/>
                    <a:pt x="100" y="156"/>
                    <a:pt x="99" y="156"/>
                  </a:cubicBezTo>
                  <a:cubicBezTo>
                    <a:pt x="100" y="156"/>
                    <a:pt x="100" y="156"/>
                    <a:pt x="100" y="156"/>
                  </a:cubicBezTo>
                  <a:cubicBezTo>
                    <a:pt x="100" y="156"/>
                    <a:pt x="100" y="156"/>
                    <a:pt x="100" y="156"/>
                  </a:cubicBezTo>
                  <a:close/>
                  <a:moveTo>
                    <a:pt x="101" y="156"/>
                  </a:moveTo>
                  <a:cubicBezTo>
                    <a:pt x="101" y="156"/>
                    <a:pt x="101" y="156"/>
                    <a:pt x="101" y="156"/>
                  </a:cubicBezTo>
                  <a:cubicBezTo>
                    <a:pt x="101" y="156"/>
                    <a:pt x="101" y="156"/>
                    <a:pt x="101" y="156"/>
                  </a:cubicBezTo>
                  <a:close/>
                  <a:moveTo>
                    <a:pt x="137" y="158"/>
                  </a:moveTo>
                  <a:cubicBezTo>
                    <a:pt x="138" y="157"/>
                    <a:pt x="139" y="157"/>
                    <a:pt x="139" y="156"/>
                  </a:cubicBezTo>
                  <a:cubicBezTo>
                    <a:pt x="138" y="156"/>
                    <a:pt x="137" y="157"/>
                    <a:pt x="137" y="158"/>
                  </a:cubicBezTo>
                  <a:close/>
                  <a:moveTo>
                    <a:pt x="83" y="157"/>
                  </a:moveTo>
                  <a:cubicBezTo>
                    <a:pt x="83" y="156"/>
                    <a:pt x="81" y="156"/>
                    <a:pt x="81" y="157"/>
                  </a:cubicBezTo>
                  <a:cubicBezTo>
                    <a:pt x="81" y="157"/>
                    <a:pt x="82" y="157"/>
                    <a:pt x="83" y="157"/>
                  </a:cubicBezTo>
                  <a:close/>
                  <a:moveTo>
                    <a:pt x="76" y="157"/>
                  </a:moveTo>
                  <a:cubicBezTo>
                    <a:pt x="76" y="157"/>
                    <a:pt x="76" y="157"/>
                    <a:pt x="76" y="157"/>
                  </a:cubicBezTo>
                  <a:cubicBezTo>
                    <a:pt x="77" y="157"/>
                    <a:pt x="78" y="158"/>
                    <a:pt x="79" y="157"/>
                  </a:cubicBezTo>
                  <a:cubicBezTo>
                    <a:pt x="78" y="157"/>
                    <a:pt x="77" y="157"/>
                    <a:pt x="76" y="157"/>
                  </a:cubicBezTo>
                  <a:close/>
                  <a:moveTo>
                    <a:pt x="85" y="157"/>
                  </a:moveTo>
                  <a:cubicBezTo>
                    <a:pt x="85" y="157"/>
                    <a:pt x="84" y="157"/>
                    <a:pt x="84" y="157"/>
                  </a:cubicBezTo>
                  <a:cubicBezTo>
                    <a:pt x="84" y="158"/>
                    <a:pt x="85" y="158"/>
                    <a:pt x="85" y="157"/>
                  </a:cubicBezTo>
                  <a:close/>
                  <a:moveTo>
                    <a:pt x="107" y="157"/>
                  </a:moveTo>
                  <a:cubicBezTo>
                    <a:pt x="106" y="157"/>
                    <a:pt x="105" y="157"/>
                    <a:pt x="105" y="157"/>
                  </a:cubicBezTo>
                  <a:cubicBezTo>
                    <a:pt x="106" y="157"/>
                    <a:pt x="107" y="157"/>
                    <a:pt x="107" y="157"/>
                  </a:cubicBezTo>
                  <a:close/>
                  <a:moveTo>
                    <a:pt x="133" y="158"/>
                  </a:moveTo>
                  <a:cubicBezTo>
                    <a:pt x="134" y="158"/>
                    <a:pt x="134" y="158"/>
                    <a:pt x="134" y="157"/>
                  </a:cubicBezTo>
                  <a:cubicBezTo>
                    <a:pt x="133" y="157"/>
                    <a:pt x="133" y="158"/>
                    <a:pt x="133" y="158"/>
                  </a:cubicBezTo>
                  <a:close/>
                  <a:moveTo>
                    <a:pt x="127" y="158"/>
                  </a:moveTo>
                  <a:cubicBezTo>
                    <a:pt x="128" y="158"/>
                    <a:pt x="128" y="158"/>
                    <a:pt x="127" y="158"/>
                  </a:cubicBezTo>
                  <a:cubicBezTo>
                    <a:pt x="127" y="158"/>
                    <a:pt x="127" y="158"/>
                    <a:pt x="127" y="158"/>
                  </a:cubicBezTo>
                  <a:close/>
                  <a:moveTo>
                    <a:pt x="50" y="158"/>
                  </a:moveTo>
                  <a:cubicBezTo>
                    <a:pt x="49" y="159"/>
                    <a:pt x="48" y="158"/>
                    <a:pt x="47" y="158"/>
                  </a:cubicBezTo>
                  <a:cubicBezTo>
                    <a:pt x="49" y="159"/>
                    <a:pt x="50" y="161"/>
                    <a:pt x="52" y="159"/>
                  </a:cubicBezTo>
                  <a:cubicBezTo>
                    <a:pt x="51" y="159"/>
                    <a:pt x="51" y="159"/>
                    <a:pt x="50" y="158"/>
                  </a:cubicBezTo>
                  <a:close/>
                  <a:moveTo>
                    <a:pt x="87" y="158"/>
                  </a:moveTo>
                  <a:cubicBezTo>
                    <a:pt x="88" y="158"/>
                    <a:pt x="89" y="159"/>
                    <a:pt x="89" y="158"/>
                  </a:cubicBezTo>
                  <a:cubicBezTo>
                    <a:pt x="89" y="158"/>
                    <a:pt x="87" y="158"/>
                    <a:pt x="87" y="158"/>
                  </a:cubicBezTo>
                  <a:close/>
                  <a:moveTo>
                    <a:pt x="100" y="158"/>
                  </a:moveTo>
                  <a:cubicBezTo>
                    <a:pt x="100" y="158"/>
                    <a:pt x="99" y="158"/>
                    <a:pt x="99" y="158"/>
                  </a:cubicBezTo>
                  <a:cubicBezTo>
                    <a:pt x="99" y="158"/>
                    <a:pt x="99" y="158"/>
                    <a:pt x="99" y="158"/>
                  </a:cubicBezTo>
                  <a:cubicBezTo>
                    <a:pt x="98" y="158"/>
                    <a:pt x="98" y="158"/>
                    <a:pt x="98" y="158"/>
                  </a:cubicBezTo>
                  <a:cubicBezTo>
                    <a:pt x="98" y="158"/>
                    <a:pt x="98" y="158"/>
                    <a:pt x="98" y="159"/>
                  </a:cubicBezTo>
                  <a:cubicBezTo>
                    <a:pt x="98" y="159"/>
                    <a:pt x="98" y="159"/>
                    <a:pt x="98" y="159"/>
                  </a:cubicBezTo>
                  <a:cubicBezTo>
                    <a:pt x="99" y="159"/>
                    <a:pt x="100" y="159"/>
                    <a:pt x="100" y="158"/>
                  </a:cubicBezTo>
                  <a:close/>
                  <a:moveTo>
                    <a:pt x="45" y="160"/>
                  </a:moveTo>
                  <a:cubicBezTo>
                    <a:pt x="43" y="159"/>
                    <a:pt x="42" y="158"/>
                    <a:pt x="41" y="158"/>
                  </a:cubicBezTo>
                  <a:cubicBezTo>
                    <a:pt x="42" y="159"/>
                    <a:pt x="43" y="160"/>
                    <a:pt x="45" y="160"/>
                  </a:cubicBezTo>
                  <a:close/>
                  <a:moveTo>
                    <a:pt x="136" y="158"/>
                  </a:moveTo>
                  <a:cubicBezTo>
                    <a:pt x="136" y="159"/>
                    <a:pt x="136" y="159"/>
                    <a:pt x="136" y="159"/>
                  </a:cubicBezTo>
                  <a:cubicBezTo>
                    <a:pt x="136" y="159"/>
                    <a:pt x="136" y="158"/>
                    <a:pt x="136" y="158"/>
                  </a:cubicBezTo>
                  <a:cubicBezTo>
                    <a:pt x="136" y="158"/>
                    <a:pt x="136" y="158"/>
                    <a:pt x="136" y="158"/>
                  </a:cubicBezTo>
                  <a:close/>
                  <a:moveTo>
                    <a:pt x="90" y="159"/>
                  </a:moveTo>
                  <a:cubicBezTo>
                    <a:pt x="91" y="159"/>
                    <a:pt x="92" y="159"/>
                    <a:pt x="92" y="158"/>
                  </a:cubicBezTo>
                  <a:cubicBezTo>
                    <a:pt x="92" y="158"/>
                    <a:pt x="91" y="158"/>
                    <a:pt x="90" y="159"/>
                  </a:cubicBezTo>
                  <a:close/>
                  <a:moveTo>
                    <a:pt x="97" y="158"/>
                  </a:moveTo>
                  <a:cubicBezTo>
                    <a:pt x="97" y="159"/>
                    <a:pt x="97" y="159"/>
                    <a:pt x="97" y="158"/>
                  </a:cubicBezTo>
                  <a:cubicBezTo>
                    <a:pt x="97" y="158"/>
                    <a:pt x="97" y="158"/>
                    <a:pt x="97" y="158"/>
                  </a:cubicBezTo>
                  <a:close/>
                  <a:moveTo>
                    <a:pt x="89" y="159"/>
                  </a:moveTo>
                  <a:cubicBezTo>
                    <a:pt x="89" y="159"/>
                    <a:pt x="90" y="159"/>
                    <a:pt x="90" y="159"/>
                  </a:cubicBezTo>
                  <a:cubicBezTo>
                    <a:pt x="90" y="159"/>
                    <a:pt x="90" y="159"/>
                    <a:pt x="90" y="159"/>
                  </a:cubicBezTo>
                  <a:cubicBezTo>
                    <a:pt x="90" y="159"/>
                    <a:pt x="90" y="159"/>
                    <a:pt x="89" y="159"/>
                  </a:cubicBezTo>
                  <a:close/>
                  <a:moveTo>
                    <a:pt x="88" y="159"/>
                  </a:moveTo>
                  <a:cubicBezTo>
                    <a:pt x="87" y="159"/>
                    <a:pt x="85" y="159"/>
                    <a:pt x="84" y="160"/>
                  </a:cubicBezTo>
                  <a:cubicBezTo>
                    <a:pt x="85" y="160"/>
                    <a:pt x="88" y="161"/>
                    <a:pt x="88" y="159"/>
                  </a:cubicBezTo>
                  <a:close/>
                  <a:moveTo>
                    <a:pt x="98" y="160"/>
                  </a:moveTo>
                  <a:cubicBezTo>
                    <a:pt x="96" y="159"/>
                    <a:pt x="94" y="160"/>
                    <a:pt x="93" y="160"/>
                  </a:cubicBezTo>
                  <a:cubicBezTo>
                    <a:pt x="92" y="160"/>
                    <a:pt x="91" y="160"/>
                    <a:pt x="90" y="161"/>
                  </a:cubicBezTo>
                  <a:cubicBezTo>
                    <a:pt x="89" y="161"/>
                    <a:pt x="88" y="161"/>
                    <a:pt x="88" y="162"/>
                  </a:cubicBezTo>
                  <a:cubicBezTo>
                    <a:pt x="88" y="162"/>
                    <a:pt x="89" y="162"/>
                    <a:pt x="89" y="162"/>
                  </a:cubicBezTo>
                  <a:cubicBezTo>
                    <a:pt x="89" y="162"/>
                    <a:pt x="90" y="162"/>
                    <a:pt x="90" y="162"/>
                  </a:cubicBezTo>
                  <a:cubicBezTo>
                    <a:pt x="90" y="162"/>
                    <a:pt x="90" y="162"/>
                    <a:pt x="91" y="162"/>
                  </a:cubicBezTo>
                  <a:cubicBezTo>
                    <a:pt x="91" y="162"/>
                    <a:pt x="91" y="162"/>
                    <a:pt x="91" y="162"/>
                  </a:cubicBezTo>
                  <a:cubicBezTo>
                    <a:pt x="91" y="162"/>
                    <a:pt x="92" y="162"/>
                    <a:pt x="92" y="162"/>
                  </a:cubicBezTo>
                  <a:cubicBezTo>
                    <a:pt x="92" y="161"/>
                    <a:pt x="92" y="161"/>
                    <a:pt x="92" y="161"/>
                  </a:cubicBezTo>
                  <a:cubicBezTo>
                    <a:pt x="93" y="161"/>
                    <a:pt x="94" y="161"/>
                    <a:pt x="95" y="161"/>
                  </a:cubicBezTo>
                  <a:cubicBezTo>
                    <a:pt x="95" y="161"/>
                    <a:pt x="95" y="161"/>
                    <a:pt x="96" y="160"/>
                  </a:cubicBezTo>
                  <a:cubicBezTo>
                    <a:pt x="96" y="160"/>
                    <a:pt x="97" y="160"/>
                    <a:pt x="98" y="160"/>
                  </a:cubicBezTo>
                  <a:close/>
                  <a:moveTo>
                    <a:pt x="102" y="160"/>
                  </a:moveTo>
                  <a:cubicBezTo>
                    <a:pt x="102" y="160"/>
                    <a:pt x="101" y="160"/>
                    <a:pt x="100" y="160"/>
                  </a:cubicBezTo>
                  <a:cubicBezTo>
                    <a:pt x="101" y="160"/>
                    <a:pt x="102" y="161"/>
                    <a:pt x="102" y="160"/>
                  </a:cubicBezTo>
                  <a:close/>
                  <a:moveTo>
                    <a:pt x="122" y="160"/>
                  </a:moveTo>
                  <a:cubicBezTo>
                    <a:pt x="122" y="160"/>
                    <a:pt x="123" y="161"/>
                    <a:pt x="122" y="161"/>
                  </a:cubicBezTo>
                  <a:cubicBezTo>
                    <a:pt x="123" y="162"/>
                    <a:pt x="124" y="160"/>
                    <a:pt x="122" y="160"/>
                  </a:cubicBezTo>
                  <a:close/>
                  <a:moveTo>
                    <a:pt x="125" y="160"/>
                  </a:moveTo>
                  <a:cubicBezTo>
                    <a:pt x="125" y="161"/>
                    <a:pt x="125" y="161"/>
                    <a:pt x="125" y="160"/>
                  </a:cubicBezTo>
                  <a:cubicBezTo>
                    <a:pt x="125" y="160"/>
                    <a:pt x="125" y="160"/>
                    <a:pt x="125" y="160"/>
                  </a:cubicBezTo>
                  <a:close/>
                  <a:moveTo>
                    <a:pt x="139" y="162"/>
                  </a:moveTo>
                  <a:cubicBezTo>
                    <a:pt x="140" y="162"/>
                    <a:pt x="140" y="162"/>
                    <a:pt x="140" y="161"/>
                  </a:cubicBezTo>
                  <a:cubicBezTo>
                    <a:pt x="140" y="161"/>
                    <a:pt x="139" y="161"/>
                    <a:pt x="139" y="162"/>
                  </a:cubicBezTo>
                  <a:close/>
                  <a:moveTo>
                    <a:pt x="66" y="162"/>
                  </a:moveTo>
                  <a:cubicBezTo>
                    <a:pt x="66" y="162"/>
                    <a:pt x="65" y="162"/>
                    <a:pt x="64" y="162"/>
                  </a:cubicBezTo>
                  <a:cubicBezTo>
                    <a:pt x="65" y="162"/>
                    <a:pt x="66" y="163"/>
                    <a:pt x="67" y="163"/>
                  </a:cubicBezTo>
                  <a:cubicBezTo>
                    <a:pt x="67" y="162"/>
                    <a:pt x="68" y="162"/>
                    <a:pt x="68" y="161"/>
                  </a:cubicBezTo>
                  <a:cubicBezTo>
                    <a:pt x="68" y="161"/>
                    <a:pt x="67" y="161"/>
                    <a:pt x="67" y="161"/>
                  </a:cubicBezTo>
                  <a:cubicBezTo>
                    <a:pt x="66" y="161"/>
                    <a:pt x="67" y="162"/>
                    <a:pt x="66" y="162"/>
                  </a:cubicBezTo>
                  <a:close/>
                  <a:moveTo>
                    <a:pt x="96" y="162"/>
                  </a:moveTo>
                  <a:cubicBezTo>
                    <a:pt x="97" y="162"/>
                    <a:pt x="98" y="162"/>
                    <a:pt x="98" y="161"/>
                  </a:cubicBezTo>
                  <a:cubicBezTo>
                    <a:pt x="97" y="161"/>
                    <a:pt x="96" y="161"/>
                    <a:pt x="96" y="162"/>
                  </a:cubicBezTo>
                  <a:close/>
                  <a:moveTo>
                    <a:pt x="40" y="162"/>
                  </a:moveTo>
                  <a:cubicBezTo>
                    <a:pt x="40" y="163"/>
                    <a:pt x="40" y="163"/>
                    <a:pt x="41" y="163"/>
                  </a:cubicBezTo>
                  <a:cubicBezTo>
                    <a:pt x="41" y="163"/>
                    <a:pt x="41" y="162"/>
                    <a:pt x="40" y="162"/>
                  </a:cubicBezTo>
                  <a:close/>
                  <a:moveTo>
                    <a:pt x="84" y="162"/>
                  </a:moveTo>
                  <a:cubicBezTo>
                    <a:pt x="84" y="162"/>
                    <a:pt x="83" y="162"/>
                    <a:pt x="83" y="162"/>
                  </a:cubicBezTo>
                  <a:cubicBezTo>
                    <a:pt x="83" y="163"/>
                    <a:pt x="84" y="163"/>
                    <a:pt x="84" y="162"/>
                  </a:cubicBezTo>
                  <a:close/>
                  <a:moveTo>
                    <a:pt x="101" y="163"/>
                  </a:moveTo>
                  <a:cubicBezTo>
                    <a:pt x="101" y="163"/>
                    <a:pt x="101" y="163"/>
                    <a:pt x="102" y="163"/>
                  </a:cubicBezTo>
                  <a:cubicBezTo>
                    <a:pt x="102" y="162"/>
                    <a:pt x="101" y="163"/>
                    <a:pt x="101" y="163"/>
                  </a:cubicBezTo>
                  <a:close/>
                  <a:moveTo>
                    <a:pt x="50" y="164"/>
                  </a:moveTo>
                  <a:cubicBezTo>
                    <a:pt x="50" y="163"/>
                    <a:pt x="49" y="163"/>
                    <a:pt x="49" y="163"/>
                  </a:cubicBezTo>
                  <a:cubicBezTo>
                    <a:pt x="47" y="164"/>
                    <a:pt x="50" y="165"/>
                    <a:pt x="51" y="164"/>
                  </a:cubicBezTo>
                  <a:cubicBezTo>
                    <a:pt x="51" y="164"/>
                    <a:pt x="50" y="164"/>
                    <a:pt x="50" y="164"/>
                  </a:cubicBezTo>
                  <a:close/>
                  <a:moveTo>
                    <a:pt x="87" y="167"/>
                  </a:moveTo>
                  <a:cubicBezTo>
                    <a:pt x="87" y="166"/>
                    <a:pt x="88" y="167"/>
                    <a:pt x="89" y="167"/>
                  </a:cubicBezTo>
                  <a:cubicBezTo>
                    <a:pt x="90" y="167"/>
                    <a:pt x="92" y="165"/>
                    <a:pt x="94" y="166"/>
                  </a:cubicBezTo>
                  <a:cubicBezTo>
                    <a:pt x="94" y="165"/>
                    <a:pt x="93" y="166"/>
                    <a:pt x="92" y="165"/>
                  </a:cubicBezTo>
                  <a:cubicBezTo>
                    <a:pt x="92" y="165"/>
                    <a:pt x="91" y="164"/>
                    <a:pt x="91" y="163"/>
                  </a:cubicBezTo>
                  <a:cubicBezTo>
                    <a:pt x="90" y="163"/>
                    <a:pt x="89" y="164"/>
                    <a:pt x="88" y="163"/>
                  </a:cubicBezTo>
                  <a:cubicBezTo>
                    <a:pt x="88" y="163"/>
                    <a:pt x="89" y="163"/>
                    <a:pt x="89" y="163"/>
                  </a:cubicBezTo>
                  <a:cubicBezTo>
                    <a:pt x="88" y="163"/>
                    <a:pt x="87" y="163"/>
                    <a:pt x="86" y="163"/>
                  </a:cubicBezTo>
                  <a:cubicBezTo>
                    <a:pt x="87" y="163"/>
                    <a:pt x="87" y="163"/>
                    <a:pt x="88" y="163"/>
                  </a:cubicBezTo>
                  <a:cubicBezTo>
                    <a:pt x="86" y="164"/>
                    <a:pt x="83" y="163"/>
                    <a:pt x="82" y="165"/>
                  </a:cubicBezTo>
                  <a:cubicBezTo>
                    <a:pt x="83" y="165"/>
                    <a:pt x="83" y="165"/>
                    <a:pt x="83" y="165"/>
                  </a:cubicBezTo>
                  <a:cubicBezTo>
                    <a:pt x="84" y="165"/>
                    <a:pt x="85" y="166"/>
                    <a:pt x="85" y="166"/>
                  </a:cubicBezTo>
                  <a:cubicBezTo>
                    <a:pt x="83" y="166"/>
                    <a:pt x="81" y="167"/>
                    <a:pt x="80" y="167"/>
                  </a:cubicBezTo>
                  <a:cubicBezTo>
                    <a:pt x="79" y="168"/>
                    <a:pt x="78" y="168"/>
                    <a:pt x="78" y="168"/>
                  </a:cubicBezTo>
                  <a:cubicBezTo>
                    <a:pt x="77" y="168"/>
                    <a:pt x="77" y="168"/>
                    <a:pt x="76" y="168"/>
                  </a:cubicBezTo>
                  <a:cubicBezTo>
                    <a:pt x="76" y="168"/>
                    <a:pt x="75" y="168"/>
                    <a:pt x="74" y="167"/>
                  </a:cubicBezTo>
                  <a:cubicBezTo>
                    <a:pt x="73" y="167"/>
                    <a:pt x="72" y="167"/>
                    <a:pt x="70" y="167"/>
                  </a:cubicBezTo>
                  <a:cubicBezTo>
                    <a:pt x="71" y="168"/>
                    <a:pt x="73" y="168"/>
                    <a:pt x="75" y="168"/>
                  </a:cubicBezTo>
                  <a:cubicBezTo>
                    <a:pt x="75" y="168"/>
                    <a:pt x="76" y="168"/>
                    <a:pt x="77" y="168"/>
                  </a:cubicBezTo>
                  <a:cubicBezTo>
                    <a:pt x="77" y="168"/>
                    <a:pt x="77" y="168"/>
                    <a:pt x="77" y="168"/>
                  </a:cubicBezTo>
                  <a:cubicBezTo>
                    <a:pt x="78" y="169"/>
                    <a:pt x="80" y="168"/>
                    <a:pt x="81" y="169"/>
                  </a:cubicBezTo>
                  <a:cubicBezTo>
                    <a:pt x="80" y="170"/>
                    <a:pt x="79" y="169"/>
                    <a:pt x="78" y="170"/>
                  </a:cubicBezTo>
                  <a:cubicBezTo>
                    <a:pt x="79" y="170"/>
                    <a:pt x="80" y="169"/>
                    <a:pt x="81" y="170"/>
                  </a:cubicBezTo>
                  <a:cubicBezTo>
                    <a:pt x="82" y="169"/>
                    <a:pt x="84" y="169"/>
                    <a:pt x="86" y="169"/>
                  </a:cubicBezTo>
                  <a:cubicBezTo>
                    <a:pt x="86" y="169"/>
                    <a:pt x="87" y="169"/>
                    <a:pt x="87" y="169"/>
                  </a:cubicBezTo>
                  <a:cubicBezTo>
                    <a:pt x="87" y="168"/>
                    <a:pt x="87" y="168"/>
                    <a:pt x="87" y="167"/>
                  </a:cubicBezTo>
                  <a:close/>
                  <a:moveTo>
                    <a:pt x="100" y="164"/>
                  </a:moveTo>
                  <a:cubicBezTo>
                    <a:pt x="100" y="163"/>
                    <a:pt x="100" y="163"/>
                    <a:pt x="100" y="163"/>
                  </a:cubicBezTo>
                  <a:cubicBezTo>
                    <a:pt x="100" y="163"/>
                    <a:pt x="99" y="163"/>
                    <a:pt x="99" y="164"/>
                  </a:cubicBezTo>
                  <a:cubicBezTo>
                    <a:pt x="99" y="164"/>
                    <a:pt x="100" y="164"/>
                    <a:pt x="100" y="164"/>
                  </a:cubicBezTo>
                  <a:close/>
                  <a:moveTo>
                    <a:pt x="82" y="163"/>
                  </a:moveTo>
                  <a:cubicBezTo>
                    <a:pt x="81" y="163"/>
                    <a:pt x="81" y="164"/>
                    <a:pt x="81" y="164"/>
                  </a:cubicBezTo>
                  <a:cubicBezTo>
                    <a:pt x="81" y="164"/>
                    <a:pt x="82" y="164"/>
                    <a:pt x="82" y="164"/>
                  </a:cubicBezTo>
                  <a:lnTo>
                    <a:pt x="82" y="163"/>
                  </a:lnTo>
                  <a:close/>
                  <a:moveTo>
                    <a:pt x="109" y="164"/>
                  </a:moveTo>
                  <a:cubicBezTo>
                    <a:pt x="110" y="164"/>
                    <a:pt x="110" y="164"/>
                    <a:pt x="110" y="164"/>
                  </a:cubicBezTo>
                  <a:cubicBezTo>
                    <a:pt x="110" y="164"/>
                    <a:pt x="109" y="164"/>
                    <a:pt x="109" y="164"/>
                  </a:cubicBezTo>
                  <a:close/>
                  <a:moveTo>
                    <a:pt x="68" y="165"/>
                  </a:moveTo>
                  <a:cubicBezTo>
                    <a:pt x="67" y="165"/>
                    <a:pt x="67" y="164"/>
                    <a:pt x="66" y="165"/>
                  </a:cubicBezTo>
                  <a:cubicBezTo>
                    <a:pt x="66" y="165"/>
                    <a:pt x="67" y="165"/>
                    <a:pt x="68" y="165"/>
                  </a:cubicBezTo>
                  <a:close/>
                  <a:moveTo>
                    <a:pt x="95" y="165"/>
                  </a:moveTo>
                  <a:cubicBezTo>
                    <a:pt x="95" y="165"/>
                    <a:pt x="96" y="165"/>
                    <a:pt x="96" y="165"/>
                  </a:cubicBezTo>
                  <a:cubicBezTo>
                    <a:pt x="96" y="165"/>
                    <a:pt x="95" y="165"/>
                    <a:pt x="95" y="165"/>
                  </a:cubicBezTo>
                  <a:close/>
                  <a:moveTo>
                    <a:pt x="81" y="165"/>
                  </a:moveTo>
                  <a:cubicBezTo>
                    <a:pt x="81" y="165"/>
                    <a:pt x="82" y="165"/>
                    <a:pt x="82" y="165"/>
                  </a:cubicBezTo>
                  <a:cubicBezTo>
                    <a:pt x="81" y="165"/>
                    <a:pt x="81" y="165"/>
                    <a:pt x="81" y="165"/>
                  </a:cubicBezTo>
                  <a:close/>
                  <a:moveTo>
                    <a:pt x="75" y="166"/>
                  </a:moveTo>
                  <a:cubicBezTo>
                    <a:pt x="74" y="166"/>
                    <a:pt x="73" y="166"/>
                    <a:pt x="72" y="166"/>
                  </a:cubicBezTo>
                  <a:cubicBezTo>
                    <a:pt x="72" y="166"/>
                    <a:pt x="74" y="166"/>
                    <a:pt x="75" y="166"/>
                  </a:cubicBezTo>
                  <a:close/>
                  <a:moveTo>
                    <a:pt x="97" y="166"/>
                  </a:moveTo>
                  <a:cubicBezTo>
                    <a:pt x="97" y="166"/>
                    <a:pt x="96" y="166"/>
                    <a:pt x="96" y="166"/>
                  </a:cubicBezTo>
                  <a:cubicBezTo>
                    <a:pt x="96" y="167"/>
                    <a:pt x="97" y="167"/>
                    <a:pt x="97" y="166"/>
                  </a:cubicBezTo>
                  <a:close/>
                  <a:moveTo>
                    <a:pt x="77" y="166"/>
                  </a:moveTo>
                  <a:cubicBezTo>
                    <a:pt x="76" y="166"/>
                    <a:pt x="75" y="166"/>
                    <a:pt x="75" y="166"/>
                  </a:cubicBezTo>
                  <a:cubicBezTo>
                    <a:pt x="75" y="166"/>
                    <a:pt x="76" y="167"/>
                    <a:pt x="77" y="166"/>
                  </a:cubicBezTo>
                  <a:close/>
                  <a:moveTo>
                    <a:pt x="103" y="167"/>
                  </a:moveTo>
                  <a:cubicBezTo>
                    <a:pt x="103" y="166"/>
                    <a:pt x="104" y="166"/>
                    <a:pt x="104" y="166"/>
                  </a:cubicBezTo>
                  <a:cubicBezTo>
                    <a:pt x="103" y="166"/>
                    <a:pt x="103" y="166"/>
                    <a:pt x="103" y="166"/>
                  </a:cubicBezTo>
                  <a:cubicBezTo>
                    <a:pt x="103" y="167"/>
                    <a:pt x="103" y="167"/>
                    <a:pt x="103" y="167"/>
                  </a:cubicBezTo>
                  <a:close/>
                  <a:moveTo>
                    <a:pt x="107" y="167"/>
                  </a:moveTo>
                  <a:cubicBezTo>
                    <a:pt x="107" y="167"/>
                    <a:pt x="107" y="167"/>
                    <a:pt x="107" y="167"/>
                  </a:cubicBezTo>
                  <a:cubicBezTo>
                    <a:pt x="106" y="167"/>
                    <a:pt x="106" y="167"/>
                    <a:pt x="106" y="167"/>
                  </a:cubicBezTo>
                  <a:cubicBezTo>
                    <a:pt x="106" y="168"/>
                    <a:pt x="106" y="167"/>
                    <a:pt x="106" y="168"/>
                  </a:cubicBezTo>
                  <a:cubicBezTo>
                    <a:pt x="107" y="168"/>
                    <a:pt x="107" y="168"/>
                    <a:pt x="107" y="167"/>
                  </a:cubicBezTo>
                  <a:cubicBezTo>
                    <a:pt x="107" y="167"/>
                    <a:pt x="107" y="167"/>
                    <a:pt x="107" y="167"/>
                  </a:cubicBezTo>
                  <a:close/>
                  <a:moveTo>
                    <a:pt x="64" y="167"/>
                  </a:moveTo>
                  <a:cubicBezTo>
                    <a:pt x="65" y="168"/>
                    <a:pt x="66" y="168"/>
                    <a:pt x="67" y="168"/>
                  </a:cubicBezTo>
                  <a:cubicBezTo>
                    <a:pt x="66" y="167"/>
                    <a:pt x="65" y="167"/>
                    <a:pt x="64" y="167"/>
                  </a:cubicBezTo>
                  <a:close/>
                  <a:moveTo>
                    <a:pt x="96" y="171"/>
                  </a:moveTo>
                  <a:cubicBezTo>
                    <a:pt x="95" y="170"/>
                    <a:pt x="96" y="169"/>
                    <a:pt x="97" y="168"/>
                  </a:cubicBezTo>
                  <a:cubicBezTo>
                    <a:pt x="96" y="167"/>
                    <a:pt x="95" y="167"/>
                    <a:pt x="95" y="167"/>
                  </a:cubicBezTo>
                  <a:cubicBezTo>
                    <a:pt x="94" y="168"/>
                    <a:pt x="91" y="168"/>
                    <a:pt x="90" y="169"/>
                  </a:cubicBezTo>
                  <a:cubicBezTo>
                    <a:pt x="89" y="169"/>
                    <a:pt x="89" y="169"/>
                    <a:pt x="89" y="170"/>
                  </a:cubicBezTo>
                  <a:cubicBezTo>
                    <a:pt x="90" y="170"/>
                    <a:pt x="91" y="169"/>
                    <a:pt x="92" y="169"/>
                  </a:cubicBezTo>
                  <a:cubicBezTo>
                    <a:pt x="92" y="170"/>
                    <a:pt x="92" y="170"/>
                    <a:pt x="91" y="170"/>
                  </a:cubicBezTo>
                  <a:cubicBezTo>
                    <a:pt x="92" y="170"/>
                    <a:pt x="92" y="170"/>
                    <a:pt x="92" y="170"/>
                  </a:cubicBezTo>
                  <a:cubicBezTo>
                    <a:pt x="91" y="171"/>
                    <a:pt x="91" y="171"/>
                    <a:pt x="91" y="172"/>
                  </a:cubicBezTo>
                  <a:cubicBezTo>
                    <a:pt x="92" y="172"/>
                    <a:pt x="94" y="172"/>
                    <a:pt x="96" y="171"/>
                  </a:cubicBezTo>
                  <a:close/>
                  <a:moveTo>
                    <a:pt x="91" y="168"/>
                  </a:moveTo>
                  <a:cubicBezTo>
                    <a:pt x="90" y="168"/>
                    <a:pt x="90" y="168"/>
                    <a:pt x="90" y="168"/>
                  </a:cubicBezTo>
                  <a:cubicBezTo>
                    <a:pt x="91" y="168"/>
                    <a:pt x="92" y="168"/>
                    <a:pt x="93" y="168"/>
                  </a:cubicBezTo>
                  <a:cubicBezTo>
                    <a:pt x="93" y="167"/>
                    <a:pt x="92" y="168"/>
                    <a:pt x="91" y="168"/>
                  </a:cubicBezTo>
                  <a:close/>
                  <a:moveTo>
                    <a:pt x="107" y="168"/>
                  </a:moveTo>
                  <a:cubicBezTo>
                    <a:pt x="108" y="168"/>
                    <a:pt x="109" y="168"/>
                    <a:pt x="109" y="167"/>
                  </a:cubicBezTo>
                  <a:cubicBezTo>
                    <a:pt x="108" y="168"/>
                    <a:pt x="107" y="168"/>
                    <a:pt x="107" y="168"/>
                  </a:cubicBezTo>
                  <a:close/>
                  <a:moveTo>
                    <a:pt x="67" y="168"/>
                  </a:moveTo>
                  <a:cubicBezTo>
                    <a:pt x="68" y="169"/>
                    <a:pt x="68" y="169"/>
                    <a:pt x="68" y="169"/>
                  </a:cubicBezTo>
                  <a:cubicBezTo>
                    <a:pt x="68" y="170"/>
                    <a:pt x="70" y="170"/>
                    <a:pt x="70" y="169"/>
                  </a:cubicBezTo>
                  <a:cubicBezTo>
                    <a:pt x="69" y="168"/>
                    <a:pt x="68" y="168"/>
                    <a:pt x="67" y="168"/>
                  </a:cubicBezTo>
                  <a:close/>
                  <a:moveTo>
                    <a:pt x="101" y="170"/>
                  </a:moveTo>
                  <a:cubicBezTo>
                    <a:pt x="101" y="169"/>
                    <a:pt x="100" y="169"/>
                    <a:pt x="99" y="169"/>
                  </a:cubicBezTo>
                  <a:cubicBezTo>
                    <a:pt x="99" y="170"/>
                    <a:pt x="99" y="170"/>
                    <a:pt x="99" y="170"/>
                  </a:cubicBezTo>
                  <a:cubicBezTo>
                    <a:pt x="100" y="170"/>
                    <a:pt x="100" y="171"/>
                    <a:pt x="101" y="171"/>
                  </a:cubicBezTo>
                  <a:cubicBezTo>
                    <a:pt x="101" y="171"/>
                    <a:pt x="101" y="170"/>
                    <a:pt x="101" y="170"/>
                  </a:cubicBezTo>
                  <a:close/>
                  <a:moveTo>
                    <a:pt x="101" y="170"/>
                  </a:moveTo>
                  <a:cubicBezTo>
                    <a:pt x="102" y="169"/>
                    <a:pt x="103" y="170"/>
                    <a:pt x="103" y="169"/>
                  </a:cubicBezTo>
                  <a:cubicBezTo>
                    <a:pt x="103" y="169"/>
                    <a:pt x="102" y="169"/>
                    <a:pt x="101" y="170"/>
                  </a:cubicBezTo>
                  <a:close/>
                  <a:moveTo>
                    <a:pt x="75" y="170"/>
                  </a:moveTo>
                  <a:cubicBezTo>
                    <a:pt x="75" y="170"/>
                    <a:pt x="75" y="170"/>
                    <a:pt x="75" y="170"/>
                  </a:cubicBezTo>
                  <a:cubicBezTo>
                    <a:pt x="75" y="170"/>
                    <a:pt x="75" y="170"/>
                    <a:pt x="75" y="170"/>
                  </a:cubicBezTo>
                  <a:close/>
                  <a:moveTo>
                    <a:pt x="109" y="170"/>
                  </a:moveTo>
                  <a:cubicBezTo>
                    <a:pt x="108" y="171"/>
                    <a:pt x="108" y="171"/>
                    <a:pt x="108" y="171"/>
                  </a:cubicBezTo>
                  <a:cubicBezTo>
                    <a:pt x="108" y="172"/>
                    <a:pt x="109" y="172"/>
                    <a:pt x="109" y="171"/>
                  </a:cubicBezTo>
                  <a:cubicBezTo>
                    <a:pt x="109" y="171"/>
                    <a:pt x="109" y="170"/>
                    <a:pt x="109" y="170"/>
                  </a:cubicBezTo>
                  <a:close/>
                  <a:moveTo>
                    <a:pt x="74" y="171"/>
                  </a:moveTo>
                  <a:cubicBezTo>
                    <a:pt x="75" y="171"/>
                    <a:pt x="76" y="171"/>
                    <a:pt x="77" y="172"/>
                  </a:cubicBezTo>
                  <a:cubicBezTo>
                    <a:pt x="77" y="171"/>
                    <a:pt x="78" y="172"/>
                    <a:pt x="78" y="171"/>
                  </a:cubicBezTo>
                  <a:cubicBezTo>
                    <a:pt x="76" y="171"/>
                    <a:pt x="75" y="170"/>
                    <a:pt x="74" y="171"/>
                  </a:cubicBezTo>
                  <a:close/>
                  <a:moveTo>
                    <a:pt x="95" y="173"/>
                  </a:moveTo>
                  <a:cubicBezTo>
                    <a:pt x="95" y="173"/>
                    <a:pt x="95" y="173"/>
                    <a:pt x="95" y="173"/>
                  </a:cubicBezTo>
                  <a:cubicBezTo>
                    <a:pt x="96" y="174"/>
                    <a:pt x="97" y="174"/>
                    <a:pt x="98" y="172"/>
                  </a:cubicBezTo>
                  <a:cubicBezTo>
                    <a:pt x="97" y="172"/>
                    <a:pt x="95" y="172"/>
                    <a:pt x="95" y="173"/>
                  </a:cubicBezTo>
                  <a:close/>
                  <a:moveTo>
                    <a:pt x="87" y="173"/>
                  </a:moveTo>
                  <a:cubicBezTo>
                    <a:pt x="87" y="173"/>
                    <a:pt x="87" y="174"/>
                    <a:pt x="88" y="174"/>
                  </a:cubicBezTo>
                  <a:cubicBezTo>
                    <a:pt x="88" y="174"/>
                    <a:pt x="88" y="174"/>
                    <a:pt x="88" y="173"/>
                  </a:cubicBezTo>
                  <a:cubicBezTo>
                    <a:pt x="88" y="173"/>
                    <a:pt x="87" y="173"/>
                    <a:pt x="87" y="173"/>
                  </a:cubicBezTo>
                  <a:close/>
                  <a:moveTo>
                    <a:pt x="115" y="174"/>
                  </a:moveTo>
                  <a:cubicBezTo>
                    <a:pt x="116" y="175"/>
                    <a:pt x="116" y="174"/>
                    <a:pt x="116" y="174"/>
                  </a:cubicBezTo>
                  <a:cubicBezTo>
                    <a:pt x="116" y="174"/>
                    <a:pt x="115" y="174"/>
                    <a:pt x="115" y="174"/>
                  </a:cubicBezTo>
                  <a:close/>
                  <a:moveTo>
                    <a:pt x="101" y="175"/>
                  </a:moveTo>
                  <a:cubicBezTo>
                    <a:pt x="101" y="175"/>
                    <a:pt x="103" y="175"/>
                    <a:pt x="102" y="174"/>
                  </a:cubicBezTo>
                  <a:cubicBezTo>
                    <a:pt x="101" y="174"/>
                    <a:pt x="101" y="175"/>
                    <a:pt x="101" y="175"/>
                  </a:cubicBezTo>
                  <a:close/>
                  <a:moveTo>
                    <a:pt x="92" y="175"/>
                  </a:moveTo>
                  <a:cubicBezTo>
                    <a:pt x="92" y="176"/>
                    <a:pt x="94" y="175"/>
                    <a:pt x="94" y="175"/>
                  </a:cubicBezTo>
                  <a:cubicBezTo>
                    <a:pt x="94" y="174"/>
                    <a:pt x="93" y="175"/>
                    <a:pt x="92" y="175"/>
                  </a:cubicBezTo>
                  <a:close/>
                  <a:moveTo>
                    <a:pt x="79" y="2"/>
                  </a:moveTo>
                  <a:cubicBezTo>
                    <a:pt x="78" y="2"/>
                    <a:pt x="79" y="1"/>
                    <a:pt x="78" y="1"/>
                  </a:cubicBezTo>
                  <a:cubicBezTo>
                    <a:pt x="78" y="2"/>
                    <a:pt x="78" y="2"/>
                    <a:pt x="79" y="2"/>
                  </a:cubicBezTo>
                  <a:close/>
                  <a:moveTo>
                    <a:pt x="54" y="5"/>
                  </a:moveTo>
                  <a:cubicBezTo>
                    <a:pt x="54" y="6"/>
                    <a:pt x="53" y="5"/>
                    <a:pt x="52" y="6"/>
                  </a:cubicBezTo>
                  <a:cubicBezTo>
                    <a:pt x="51" y="6"/>
                    <a:pt x="51" y="7"/>
                    <a:pt x="50" y="7"/>
                  </a:cubicBezTo>
                  <a:cubicBezTo>
                    <a:pt x="50" y="7"/>
                    <a:pt x="50" y="7"/>
                    <a:pt x="49" y="7"/>
                  </a:cubicBezTo>
                  <a:cubicBezTo>
                    <a:pt x="48" y="7"/>
                    <a:pt x="47" y="8"/>
                    <a:pt x="46" y="8"/>
                  </a:cubicBezTo>
                  <a:cubicBezTo>
                    <a:pt x="46" y="9"/>
                    <a:pt x="45" y="9"/>
                    <a:pt x="44" y="9"/>
                  </a:cubicBezTo>
                  <a:cubicBezTo>
                    <a:pt x="44" y="9"/>
                    <a:pt x="44" y="9"/>
                    <a:pt x="44" y="10"/>
                  </a:cubicBezTo>
                  <a:cubicBezTo>
                    <a:pt x="44" y="10"/>
                    <a:pt x="43" y="10"/>
                    <a:pt x="43" y="10"/>
                  </a:cubicBezTo>
                  <a:cubicBezTo>
                    <a:pt x="44" y="11"/>
                    <a:pt x="44" y="10"/>
                    <a:pt x="45" y="9"/>
                  </a:cubicBezTo>
                  <a:cubicBezTo>
                    <a:pt x="46" y="9"/>
                    <a:pt x="47" y="9"/>
                    <a:pt x="48" y="9"/>
                  </a:cubicBezTo>
                  <a:cubicBezTo>
                    <a:pt x="49" y="8"/>
                    <a:pt x="50" y="8"/>
                    <a:pt x="51" y="8"/>
                  </a:cubicBezTo>
                  <a:cubicBezTo>
                    <a:pt x="52" y="8"/>
                    <a:pt x="52" y="8"/>
                    <a:pt x="53" y="9"/>
                  </a:cubicBezTo>
                  <a:cubicBezTo>
                    <a:pt x="53" y="8"/>
                    <a:pt x="54" y="8"/>
                    <a:pt x="55" y="9"/>
                  </a:cubicBezTo>
                  <a:cubicBezTo>
                    <a:pt x="56" y="8"/>
                    <a:pt x="58" y="8"/>
                    <a:pt x="59" y="8"/>
                  </a:cubicBezTo>
                  <a:cubicBezTo>
                    <a:pt x="59" y="8"/>
                    <a:pt x="59" y="8"/>
                    <a:pt x="59" y="9"/>
                  </a:cubicBezTo>
                  <a:cubicBezTo>
                    <a:pt x="59" y="9"/>
                    <a:pt x="58" y="9"/>
                    <a:pt x="58" y="9"/>
                  </a:cubicBezTo>
                  <a:cubicBezTo>
                    <a:pt x="60" y="9"/>
                    <a:pt x="63" y="9"/>
                    <a:pt x="66" y="9"/>
                  </a:cubicBezTo>
                  <a:cubicBezTo>
                    <a:pt x="66" y="9"/>
                    <a:pt x="66" y="9"/>
                    <a:pt x="66" y="9"/>
                  </a:cubicBezTo>
                  <a:cubicBezTo>
                    <a:pt x="67" y="9"/>
                    <a:pt x="68" y="8"/>
                    <a:pt x="68" y="9"/>
                  </a:cubicBezTo>
                  <a:cubicBezTo>
                    <a:pt x="68" y="9"/>
                    <a:pt x="68" y="9"/>
                    <a:pt x="69" y="9"/>
                  </a:cubicBezTo>
                  <a:cubicBezTo>
                    <a:pt x="67" y="10"/>
                    <a:pt x="65" y="10"/>
                    <a:pt x="64" y="9"/>
                  </a:cubicBezTo>
                  <a:cubicBezTo>
                    <a:pt x="64" y="10"/>
                    <a:pt x="64" y="10"/>
                    <a:pt x="64" y="10"/>
                  </a:cubicBezTo>
                  <a:cubicBezTo>
                    <a:pt x="65" y="11"/>
                    <a:pt x="66" y="11"/>
                    <a:pt x="68" y="11"/>
                  </a:cubicBezTo>
                  <a:cubicBezTo>
                    <a:pt x="68" y="11"/>
                    <a:pt x="68" y="11"/>
                    <a:pt x="69" y="11"/>
                  </a:cubicBezTo>
                  <a:cubicBezTo>
                    <a:pt x="68" y="9"/>
                    <a:pt x="71" y="11"/>
                    <a:pt x="72" y="10"/>
                  </a:cubicBezTo>
                  <a:cubicBezTo>
                    <a:pt x="72" y="10"/>
                    <a:pt x="72" y="11"/>
                    <a:pt x="72" y="11"/>
                  </a:cubicBezTo>
                  <a:cubicBezTo>
                    <a:pt x="74" y="11"/>
                    <a:pt x="75" y="11"/>
                    <a:pt x="77" y="11"/>
                  </a:cubicBezTo>
                  <a:cubicBezTo>
                    <a:pt x="78" y="11"/>
                    <a:pt x="79" y="11"/>
                    <a:pt x="80" y="11"/>
                  </a:cubicBezTo>
                  <a:cubicBezTo>
                    <a:pt x="80" y="12"/>
                    <a:pt x="80" y="12"/>
                    <a:pt x="80" y="12"/>
                  </a:cubicBezTo>
                  <a:cubicBezTo>
                    <a:pt x="82" y="13"/>
                    <a:pt x="83" y="13"/>
                    <a:pt x="85" y="14"/>
                  </a:cubicBezTo>
                  <a:cubicBezTo>
                    <a:pt x="84" y="13"/>
                    <a:pt x="85" y="13"/>
                    <a:pt x="85" y="13"/>
                  </a:cubicBezTo>
                  <a:cubicBezTo>
                    <a:pt x="84" y="13"/>
                    <a:pt x="85" y="13"/>
                    <a:pt x="84" y="13"/>
                  </a:cubicBezTo>
                  <a:cubicBezTo>
                    <a:pt x="84" y="13"/>
                    <a:pt x="84" y="13"/>
                    <a:pt x="84" y="12"/>
                  </a:cubicBezTo>
                  <a:cubicBezTo>
                    <a:pt x="85" y="13"/>
                    <a:pt x="86" y="14"/>
                    <a:pt x="88" y="13"/>
                  </a:cubicBezTo>
                  <a:cubicBezTo>
                    <a:pt x="88" y="13"/>
                    <a:pt x="87" y="12"/>
                    <a:pt x="86" y="13"/>
                  </a:cubicBezTo>
                  <a:cubicBezTo>
                    <a:pt x="86" y="12"/>
                    <a:pt x="86" y="12"/>
                    <a:pt x="86" y="12"/>
                  </a:cubicBezTo>
                  <a:cubicBezTo>
                    <a:pt x="85" y="12"/>
                    <a:pt x="85" y="12"/>
                    <a:pt x="85" y="12"/>
                  </a:cubicBezTo>
                  <a:cubicBezTo>
                    <a:pt x="85" y="12"/>
                    <a:pt x="84" y="12"/>
                    <a:pt x="85" y="11"/>
                  </a:cubicBezTo>
                  <a:cubicBezTo>
                    <a:pt x="83" y="11"/>
                    <a:pt x="80" y="10"/>
                    <a:pt x="78" y="10"/>
                  </a:cubicBezTo>
                  <a:cubicBezTo>
                    <a:pt x="76" y="9"/>
                    <a:pt x="73" y="9"/>
                    <a:pt x="71" y="9"/>
                  </a:cubicBezTo>
                  <a:cubicBezTo>
                    <a:pt x="70" y="11"/>
                    <a:pt x="69" y="9"/>
                    <a:pt x="68" y="9"/>
                  </a:cubicBezTo>
                  <a:cubicBezTo>
                    <a:pt x="68" y="9"/>
                    <a:pt x="68" y="8"/>
                    <a:pt x="68" y="8"/>
                  </a:cubicBezTo>
                  <a:cubicBezTo>
                    <a:pt x="69" y="8"/>
                    <a:pt x="71" y="8"/>
                    <a:pt x="71" y="8"/>
                  </a:cubicBezTo>
                  <a:cubicBezTo>
                    <a:pt x="71" y="7"/>
                    <a:pt x="70" y="8"/>
                    <a:pt x="70" y="7"/>
                  </a:cubicBezTo>
                  <a:cubicBezTo>
                    <a:pt x="71" y="7"/>
                    <a:pt x="71" y="8"/>
                    <a:pt x="71" y="7"/>
                  </a:cubicBezTo>
                  <a:cubicBezTo>
                    <a:pt x="71" y="7"/>
                    <a:pt x="70" y="7"/>
                    <a:pt x="69" y="7"/>
                  </a:cubicBezTo>
                  <a:cubicBezTo>
                    <a:pt x="69" y="7"/>
                    <a:pt x="70" y="7"/>
                    <a:pt x="69" y="7"/>
                  </a:cubicBezTo>
                  <a:cubicBezTo>
                    <a:pt x="69" y="8"/>
                    <a:pt x="69" y="7"/>
                    <a:pt x="69" y="7"/>
                  </a:cubicBezTo>
                  <a:cubicBezTo>
                    <a:pt x="68" y="8"/>
                    <a:pt x="68" y="7"/>
                    <a:pt x="67" y="7"/>
                  </a:cubicBezTo>
                  <a:cubicBezTo>
                    <a:pt x="67" y="7"/>
                    <a:pt x="65" y="7"/>
                    <a:pt x="65" y="6"/>
                  </a:cubicBezTo>
                  <a:cubicBezTo>
                    <a:pt x="66" y="5"/>
                    <a:pt x="69" y="6"/>
                    <a:pt x="70" y="6"/>
                  </a:cubicBezTo>
                  <a:cubicBezTo>
                    <a:pt x="71" y="6"/>
                    <a:pt x="71" y="6"/>
                    <a:pt x="71" y="6"/>
                  </a:cubicBezTo>
                  <a:cubicBezTo>
                    <a:pt x="72" y="6"/>
                    <a:pt x="73" y="6"/>
                    <a:pt x="73" y="7"/>
                  </a:cubicBezTo>
                  <a:cubicBezTo>
                    <a:pt x="74" y="6"/>
                    <a:pt x="75" y="7"/>
                    <a:pt x="76" y="7"/>
                  </a:cubicBezTo>
                  <a:cubicBezTo>
                    <a:pt x="76" y="7"/>
                    <a:pt x="76" y="7"/>
                    <a:pt x="76" y="7"/>
                  </a:cubicBezTo>
                  <a:cubicBezTo>
                    <a:pt x="78" y="7"/>
                    <a:pt x="78" y="9"/>
                    <a:pt x="80" y="9"/>
                  </a:cubicBezTo>
                  <a:cubicBezTo>
                    <a:pt x="82" y="10"/>
                    <a:pt x="85" y="9"/>
                    <a:pt x="87" y="11"/>
                  </a:cubicBezTo>
                  <a:cubicBezTo>
                    <a:pt x="86" y="11"/>
                    <a:pt x="86" y="10"/>
                    <a:pt x="85" y="11"/>
                  </a:cubicBezTo>
                  <a:cubicBezTo>
                    <a:pt x="86" y="11"/>
                    <a:pt x="88" y="12"/>
                    <a:pt x="89" y="12"/>
                  </a:cubicBezTo>
                  <a:cubicBezTo>
                    <a:pt x="89" y="11"/>
                    <a:pt x="89" y="11"/>
                    <a:pt x="89" y="11"/>
                  </a:cubicBezTo>
                  <a:cubicBezTo>
                    <a:pt x="90" y="11"/>
                    <a:pt x="90" y="11"/>
                    <a:pt x="91" y="12"/>
                  </a:cubicBezTo>
                  <a:cubicBezTo>
                    <a:pt x="91" y="11"/>
                    <a:pt x="91" y="11"/>
                    <a:pt x="92" y="11"/>
                  </a:cubicBezTo>
                  <a:cubicBezTo>
                    <a:pt x="94" y="12"/>
                    <a:pt x="95" y="14"/>
                    <a:pt x="98" y="14"/>
                  </a:cubicBezTo>
                  <a:cubicBezTo>
                    <a:pt x="98" y="14"/>
                    <a:pt x="98" y="14"/>
                    <a:pt x="99" y="14"/>
                  </a:cubicBezTo>
                  <a:cubicBezTo>
                    <a:pt x="100" y="15"/>
                    <a:pt x="100" y="16"/>
                    <a:pt x="101" y="16"/>
                  </a:cubicBezTo>
                  <a:cubicBezTo>
                    <a:pt x="101" y="15"/>
                    <a:pt x="101" y="15"/>
                    <a:pt x="101" y="15"/>
                  </a:cubicBezTo>
                  <a:cubicBezTo>
                    <a:pt x="102" y="15"/>
                    <a:pt x="102" y="15"/>
                    <a:pt x="102" y="15"/>
                  </a:cubicBezTo>
                  <a:cubicBezTo>
                    <a:pt x="104" y="16"/>
                    <a:pt x="106" y="17"/>
                    <a:pt x="107" y="19"/>
                  </a:cubicBezTo>
                  <a:cubicBezTo>
                    <a:pt x="107" y="18"/>
                    <a:pt x="107" y="18"/>
                    <a:pt x="107" y="18"/>
                  </a:cubicBezTo>
                  <a:cubicBezTo>
                    <a:pt x="108" y="20"/>
                    <a:pt x="110" y="20"/>
                    <a:pt x="110" y="23"/>
                  </a:cubicBezTo>
                  <a:cubicBezTo>
                    <a:pt x="111" y="23"/>
                    <a:pt x="111" y="23"/>
                    <a:pt x="111" y="24"/>
                  </a:cubicBezTo>
                  <a:cubicBezTo>
                    <a:pt x="111" y="24"/>
                    <a:pt x="111" y="24"/>
                    <a:pt x="111" y="24"/>
                  </a:cubicBezTo>
                  <a:cubicBezTo>
                    <a:pt x="111" y="24"/>
                    <a:pt x="112" y="24"/>
                    <a:pt x="112" y="23"/>
                  </a:cubicBezTo>
                  <a:cubicBezTo>
                    <a:pt x="111" y="23"/>
                    <a:pt x="111" y="23"/>
                    <a:pt x="111" y="22"/>
                  </a:cubicBezTo>
                  <a:cubicBezTo>
                    <a:pt x="111" y="22"/>
                    <a:pt x="111" y="22"/>
                    <a:pt x="111" y="22"/>
                  </a:cubicBezTo>
                  <a:cubicBezTo>
                    <a:pt x="111" y="20"/>
                    <a:pt x="109" y="20"/>
                    <a:pt x="108" y="18"/>
                  </a:cubicBezTo>
                  <a:cubicBezTo>
                    <a:pt x="108" y="18"/>
                    <a:pt x="108" y="18"/>
                    <a:pt x="107" y="18"/>
                  </a:cubicBezTo>
                  <a:cubicBezTo>
                    <a:pt x="107" y="17"/>
                    <a:pt x="106" y="16"/>
                    <a:pt x="105" y="16"/>
                  </a:cubicBezTo>
                  <a:cubicBezTo>
                    <a:pt x="105" y="16"/>
                    <a:pt x="105" y="16"/>
                    <a:pt x="105" y="16"/>
                  </a:cubicBezTo>
                  <a:cubicBezTo>
                    <a:pt x="105" y="16"/>
                    <a:pt x="106" y="16"/>
                    <a:pt x="106" y="16"/>
                  </a:cubicBezTo>
                  <a:cubicBezTo>
                    <a:pt x="105" y="16"/>
                    <a:pt x="105" y="16"/>
                    <a:pt x="105" y="15"/>
                  </a:cubicBezTo>
                  <a:cubicBezTo>
                    <a:pt x="106" y="15"/>
                    <a:pt x="107" y="17"/>
                    <a:pt x="108" y="17"/>
                  </a:cubicBezTo>
                  <a:cubicBezTo>
                    <a:pt x="107" y="16"/>
                    <a:pt x="107" y="15"/>
                    <a:pt x="105" y="15"/>
                  </a:cubicBezTo>
                  <a:cubicBezTo>
                    <a:pt x="105" y="14"/>
                    <a:pt x="105" y="14"/>
                    <a:pt x="105" y="14"/>
                  </a:cubicBezTo>
                  <a:cubicBezTo>
                    <a:pt x="102" y="12"/>
                    <a:pt x="99" y="11"/>
                    <a:pt x="96" y="9"/>
                  </a:cubicBezTo>
                  <a:cubicBezTo>
                    <a:pt x="96" y="9"/>
                    <a:pt x="96" y="9"/>
                    <a:pt x="96" y="9"/>
                  </a:cubicBezTo>
                  <a:cubicBezTo>
                    <a:pt x="94" y="10"/>
                    <a:pt x="93" y="8"/>
                    <a:pt x="92" y="9"/>
                  </a:cubicBezTo>
                  <a:cubicBezTo>
                    <a:pt x="92" y="8"/>
                    <a:pt x="91" y="9"/>
                    <a:pt x="91" y="8"/>
                  </a:cubicBezTo>
                  <a:cubicBezTo>
                    <a:pt x="91" y="8"/>
                    <a:pt x="92" y="8"/>
                    <a:pt x="92" y="8"/>
                  </a:cubicBezTo>
                  <a:cubicBezTo>
                    <a:pt x="92" y="8"/>
                    <a:pt x="91" y="7"/>
                    <a:pt x="91" y="8"/>
                  </a:cubicBezTo>
                  <a:cubicBezTo>
                    <a:pt x="90" y="8"/>
                    <a:pt x="91" y="8"/>
                    <a:pt x="91" y="8"/>
                  </a:cubicBezTo>
                  <a:cubicBezTo>
                    <a:pt x="90" y="8"/>
                    <a:pt x="89" y="8"/>
                    <a:pt x="89" y="7"/>
                  </a:cubicBezTo>
                  <a:cubicBezTo>
                    <a:pt x="89" y="7"/>
                    <a:pt x="90" y="8"/>
                    <a:pt x="90" y="7"/>
                  </a:cubicBezTo>
                  <a:cubicBezTo>
                    <a:pt x="89" y="7"/>
                    <a:pt x="89" y="6"/>
                    <a:pt x="88" y="7"/>
                  </a:cubicBezTo>
                  <a:cubicBezTo>
                    <a:pt x="88" y="7"/>
                    <a:pt x="89" y="7"/>
                    <a:pt x="89" y="7"/>
                  </a:cubicBezTo>
                  <a:cubicBezTo>
                    <a:pt x="89" y="7"/>
                    <a:pt x="89" y="8"/>
                    <a:pt x="89" y="8"/>
                  </a:cubicBezTo>
                  <a:cubicBezTo>
                    <a:pt x="88" y="8"/>
                    <a:pt x="88" y="7"/>
                    <a:pt x="87" y="7"/>
                  </a:cubicBezTo>
                  <a:cubicBezTo>
                    <a:pt x="87" y="7"/>
                    <a:pt x="87" y="7"/>
                    <a:pt x="87" y="7"/>
                  </a:cubicBezTo>
                  <a:cubicBezTo>
                    <a:pt x="86" y="6"/>
                    <a:pt x="85" y="7"/>
                    <a:pt x="83" y="6"/>
                  </a:cubicBezTo>
                  <a:cubicBezTo>
                    <a:pt x="84" y="6"/>
                    <a:pt x="83" y="6"/>
                    <a:pt x="83" y="6"/>
                  </a:cubicBezTo>
                  <a:cubicBezTo>
                    <a:pt x="83" y="6"/>
                    <a:pt x="83" y="6"/>
                    <a:pt x="83" y="6"/>
                  </a:cubicBezTo>
                  <a:cubicBezTo>
                    <a:pt x="83" y="6"/>
                    <a:pt x="82" y="6"/>
                    <a:pt x="82" y="5"/>
                  </a:cubicBezTo>
                  <a:cubicBezTo>
                    <a:pt x="82" y="5"/>
                    <a:pt x="80" y="5"/>
                    <a:pt x="80" y="5"/>
                  </a:cubicBezTo>
                  <a:cubicBezTo>
                    <a:pt x="79" y="5"/>
                    <a:pt x="79" y="4"/>
                    <a:pt x="79" y="4"/>
                  </a:cubicBezTo>
                  <a:cubicBezTo>
                    <a:pt x="78" y="4"/>
                    <a:pt x="78" y="4"/>
                    <a:pt x="78" y="4"/>
                  </a:cubicBezTo>
                  <a:cubicBezTo>
                    <a:pt x="77" y="4"/>
                    <a:pt x="76" y="4"/>
                    <a:pt x="76" y="4"/>
                  </a:cubicBezTo>
                  <a:cubicBezTo>
                    <a:pt x="75" y="4"/>
                    <a:pt x="74" y="4"/>
                    <a:pt x="73" y="4"/>
                  </a:cubicBezTo>
                  <a:cubicBezTo>
                    <a:pt x="73" y="4"/>
                    <a:pt x="73" y="4"/>
                    <a:pt x="73" y="4"/>
                  </a:cubicBezTo>
                  <a:cubicBezTo>
                    <a:pt x="72" y="3"/>
                    <a:pt x="72" y="3"/>
                    <a:pt x="71" y="4"/>
                  </a:cubicBezTo>
                  <a:cubicBezTo>
                    <a:pt x="70" y="4"/>
                    <a:pt x="69" y="4"/>
                    <a:pt x="68" y="4"/>
                  </a:cubicBezTo>
                  <a:cubicBezTo>
                    <a:pt x="68" y="4"/>
                    <a:pt x="68" y="4"/>
                    <a:pt x="68" y="4"/>
                  </a:cubicBezTo>
                  <a:cubicBezTo>
                    <a:pt x="66" y="4"/>
                    <a:pt x="64" y="4"/>
                    <a:pt x="63" y="3"/>
                  </a:cubicBezTo>
                  <a:cubicBezTo>
                    <a:pt x="62" y="4"/>
                    <a:pt x="62" y="4"/>
                    <a:pt x="61" y="4"/>
                  </a:cubicBezTo>
                  <a:cubicBezTo>
                    <a:pt x="59" y="5"/>
                    <a:pt x="56" y="4"/>
                    <a:pt x="54" y="5"/>
                  </a:cubicBezTo>
                  <a:close/>
                  <a:moveTo>
                    <a:pt x="93" y="11"/>
                  </a:moveTo>
                  <a:cubicBezTo>
                    <a:pt x="93" y="11"/>
                    <a:pt x="93" y="11"/>
                    <a:pt x="93" y="11"/>
                  </a:cubicBezTo>
                  <a:cubicBezTo>
                    <a:pt x="93" y="11"/>
                    <a:pt x="93" y="11"/>
                    <a:pt x="93" y="11"/>
                  </a:cubicBezTo>
                  <a:close/>
                  <a:moveTo>
                    <a:pt x="89" y="11"/>
                  </a:moveTo>
                  <a:cubicBezTo>
                    <a:pt x="88" y="11"/>
                    <a:pt x="88" y="11"/>
                    <a:pt x="87" y="11"/>
                  </a:cubicBezTo>
                  <a:cubicBezTo>
                    <a:pt x="88" y="10"/>
                    <a:pt x="88" y="11"/>
                    <a:pt x="89" y="11"/>
                  </a:cubicBezTo>
                  <a:close/>
                  <a:moveTo>
                    <a:pt x="73" y="5"/>
                  </a:moveTo>
                  <a:cubicBezTo>
                    <a:pt x="74" y="5"/>
                    <a:pt x="74" y="6"/>
                    <a:pt x="74" y="6"/>
                  </a:cubicBezTo>
                  <a:cubicBezTo>
                    <a:pt x="74" y="6"/>
                    <a:pt x="73" y="6"/>
                    <a:pt x="73" y="5"/>
                  </a:cubicBezTo>
                  <a:close/>
                  <a:moveTo>
                    <a:pt x="67" y="4"/>
                  </a:moveTo>
                  <a:cubicBezTo>
                    <a:pt x="67" y="4"/>
                    <a:pt x="67" y="4"/>
                    <a:pt x="66" y="4"/>
                  </a:cubicBezTo>
                  <a:cubicBezTo>
                    <a:pt x="67" y="4"/>
                    <a:pt x="67" y="4"/>
                    <a:pt x="67" y="4"/>
                  </a:cubicBezTo>
                  <a:close/>
                  <a:moveTo>
                    <a:pt x="59" y="5"/>
                  </a:moveTo>
                  <a:cubicBezTo>
                    <a:pt x="59" y="6"/>
                    <a:pt x="59" y="5"/>
                    <a:pt x="58" y="6"/>
                  </a:cubicBezTo>
                  <a:cubicBezTo>
                    <a:pt x="59" y="5"/>
                    <a:pt x="59" y="5"/>
                    <a:pt x="59" y="5"/>
                  </a:cubicBezTo>
                  <a:close/>
                  <a:moveTo>
                    <a:pt x="65" y="7"/>
                  </a:moveTo>
                  <a:cubicBezTo>
                    <a:pt x="65" y="7"/>
                    <a:pt x="64" y="7"/>
                    <a:pt x="64" y="7"/>
                  </a:cubicBezTo>
                  <a:cubicBezTo>
                    <a:pt x="64" y="7"/>
                    <a:pt x="65" y="7"/>
                    <a:pt x="65" y="7"/>
                  </a:cubicBezTo>
                  <a:close/>
                  <a:moveTo>
                    <a:pt x="63" y="6"/>
                  </a:moveTo>
                  <a:cubicBezTo>
                    <a:pt x="63" y="6"/>
                    <a:pt x="63" y="6"/>
                    <a:pt x="63" y="7"/>
                  </a:cubicBezTo>
                  <a:cubicBezTo>
                    <a:pt x="63" y="6"/>
                    <a:pt x="63" y="7"/>
                    <a:pt x="63" y="6"/>
                  </a:cubicBezTo>
                  <a:close/>
                  <a:moveTo>
                    <a:pt x="63" y="7"/>
                  </a:moveTo>
                  <a:cubicBezTo>
                    <a:pt x="63" y="7"/>
                    <a:pt x="63" y="7"/>
                    <a:pt x="63" y="7"/>
                  </a:cubicBezTo>
                  <a:cubicBezTo>
                    <a:pt x="63" y="7"/>
                    <a:pt x="64" y="7"/>
                    <a:pt x="64" y="7"/>
                  </a:cubicBezTo>
                  <a:cubicBezTo>
                    <a:pt x="63" y="7"/>
                    <a:pt x="63" y="7"/>
                    <a:pt x="62" y="7"/>
                  </a:cubicBezTo>
                  <a:cubicBezTo>
                    <a:pt x="62" y="7"/>
                    <a:pt x="63" y="7"/>
                    <a:pt x="63" y="7"/>
                  </a:cubicBezTo>
                  <a:close/>
                  <a:moveTo>
                    <a:pt x="61" y="5"/>
                  </a:moveTo>
                  <a:cubicBezTo>
                    <a:pt x="61" y="5"/>
                    <a:pt x="61" y="5"/>
                    <a:pt x="61" y="6"/>
                  </a:cubicBezTo>
                  <a:cubicBezTo>
                    <a:pt x="61" y="6"/>
                    <a:pt x="61" y="6"/>
                    <a:pt x="61" y="6"/>
                  </a:cubicBezTo>
                  <a:cubicBezTo>
                    <a:pt x="60" y="6"/>
                    <a:pt x="59" y="7"/>
                    <a:pt x="58" y="6"/>
                  </a:cubicBezTo>
                  <a:cubicBezTo>
                    <a:pt x="58" y="6"/>
                    <a:pt x="59" y="6"/>
                    <a:pt x="59" y="6"/>
                  </a:cubicBezTo>
                  <a:cubicBezTo>
                    <a:pt x="59" y="6"/>
                    <a:pt x="59" y="5"/>
                    <a:pt x="59" y="5"/>
                  </a:cubicBezTo>
                  <a:cubicBezTo>
                    <a:pt x="60" y="5"/>
                    <a:pt x="60" y="5"/>
                    <a:pt x="60" y="5"/>
                  </a:cubicBezTo>
                  <a:cubicBezTo>
                    <a:pt x="60" y="5"/>
                    <a:pt x="61" y="5"/>
                    <a:pt x="61" y="5"/>
                  </a:cubicBezTo>
                  <a:close/>
                  <a:moveTo>
                    <a:pt x="76" y="8"/>
                  </a:moveTo>
                  <a:cubicBezTo>
                    <a:pt x="76" y="8"/>
                    <a:pt x="76" y="8"/>
                    <a:pt x="76" y="8"/>
                  </a:cubicBezTo>
                  <a:cubicBezTo>
                    <a:pt x="76" y="8"/>
                    <a:pt x="76" y="8"/>
                    <a:pt x="76" y="8"/>
                  </a:cubicBezTo>
                  <a:cubicBezTo>
                    <a:pt x="76" y="8"/>
                    <a:pt x="76" y="8"/>
                    <a:pt x="76" y="8"/>
                  </a:cubicBezTo>
                  <a:cubicBezTo>
                    <a:pt x="76" y="8"/>
                    <a:pt x="76" y="8"/>
                    <a:pt x="76" y="8"/>
                  </a:cubicBezTo>
                  <a:close/>
                  <a:moveTo>
                    <a:pt x="34" y="11"/>
                  </a:moveTo>
                  <a:cubicBezTo>
                    <a:pt x="33" y="11"/>
                    <a:pt x="33" y="11"/>
                    <a:pt x="33" y="11"/>
                  </a:cubicBezTo>
                  <a:cubicBezTo>
                    <a:pt x="33" y="11"/>
                    <a:pt x="33" y="11"/>
                    <a:pt x="34" y="11"/>
                  </a:cubicBezTo>
                  <a:close/>
                  <a:moveTo>
                    <a:pt x="59" y="15"/>
                  </a:moveTo>
                  <a:cubicBezTo>
                    <a:pt x="59" y="15"/>
                    <a:pt x="60" y="15"/>
                    <a:pt x="60" y="14"/>
                  </a:cubicBezTo>
                  <a:cubicBezTo>
                    <a:pt x="61" y="14"/>
                    <a:pt x="61" y="14"/>
                    <a:pt x="61" y="14"/>
                  </a:cubicBezTo>
                  <a:cubicBezTo>
                    <a:pt x="60" y="14"/>
                    <a:pt x="59" y="14"/>
                    <a:pt x="58" y="14"/>
                  </a:cubicBezTo>
                  <a:cubicBezTo>
                    <a:pt x="58" y="14"/>
                    <a:pt x="57" y="14"/>
                    <a:pt x="56" y="14"/>
                  </a:cubicBezTo>
                  <a:cubicBezTo>
                    <a:pt x="55" y="15"/>
                    <a:pt x="54" y="14"/>
                    <a:pt x="53" y="15"/>
                  </a:cubicBezTo>
                  <a:cubicBezTo>
                    <a:pt x="53" y="15"/>
                    <a:pt x="52" y="15"/>
                    <a:pt x="52" y="15"/>
                  </a:cubicBezTo>
                  <a:cubicBezTo>
                    <a:pt x="52" y="14"/>
                    <a:pt x="52" y="14"/>
                    <a:pt x="52" y="14"/>
                  </a:cubicBezTo>
                  <a:cubicBezTo>
                    <a:pt x="52" y="14"/>
                    <a:pt x="51" y="15"/>
                    <a:pt x="51" y="15"/>
                  </a:cubicBezTo>
                  <a:cubicBezTo>
                    <a:pt x="51" y="16"/>
                    <a:pt x="50" y="15"/>
                    <a:pt x="50" y="16"/>
                  </a:cubicBezTo>
                  <a:cubicBezTo>
                    <a:pt x="51" y="16"/>
                    <a:pt x="52" y="16"/>
                    <a:pt x="54" y="16"/>
                  </a:cubicBezTo>
                  <a:cubicBezTo>
                    <a:pt x="54" y="16"/>
                    <a:pt x="54" y="16"/>
                    <a:pt x="54" y="16"/>
                  </a:cubicBezTo>
                  <a:cubicBezTo>
                    <a:pt x="54" y="16"/>
                    <a:pt x="54" y="16"/>
                    <a:pt x="55" y="16"/>
                  </a:cubicBezTo>
                  <a:cubicBezTo>
                    <a:pt x="55" y="16"/>
                    <a:pt x="55" y="16"/>
                    <a:pt x="55" y="16"/>
                  </a:cubicBezTo>
                  <a:cubicBezTo>
                    <a:pt x="56" y="15"/>
                    <a:pt x="57" y="15"/>
                    <a:pt x="59" y="15"/>
                  </a:cubicBezTo>
                  <a:close/>
                  <a:moveTo>
                    <a:pt x="26" y="13"/>
                  </a:moveTo>
                  <a:cubicBezTo>
                    <a:pt x="26" y="13"/>
                    <a:pt x="26" y="13"/>
                    <a:pt x="25" y="14"/>
                  </a:cubicBezTo>
                  <a:cubicBezTo>
                    <a:pt x="26" y="14"/>
                    <a:pt x="26" y="13"/>
                    <a:pt x="26" y="13"/>
                  </a:cubicBezTo>
                  <a:close/>
                  <a:moveTo>
                    <a:pt x="84" y="22"/>
                  </a:moveTo>
                  <a:cubicBezTo>
                    <a:pt x="84" y="21"/>
                    <a:pt x="84" y="21"/>
                    <a:pt x="83" y="21"/>
                  </a:cubicBezTo>
                  <a:cubicBezTo>
                    <a:pt x="83" y="22"/>
                    <a:pt x="84" y="22"/>
                    <a:pt x="84" y="22"/>
                  </a:cubicBezTo>
                  <a:close/>
                  <a:moveTo>
                    <a:pt x="83" y="21"/>
                  </a:moveTo>
                  <a:cubicBezTo>
                    <a:pt x="83" y="21"/>
                    <a:pt x="83" y="21"/>
                    <a:pt x="83" y="21"/>
                  </a:cubicBezTo>
                  <a:cubicBezTo>
                    <a:pt x="83" y="21"/>
                    <a:pt x="83" y="21"/>
                    <a:pt x="83" y="21"/>
                  </a:cubicBezTo>
                  <a:cubicBezTo>
                    <a:pt x="83" y="21"/>
                    <a:pt x="83" y="21"/>
                    <a:pt x="83" y="21"/>
                  </a:cubicBezTo>
                  <a:close/>
                  <a:moveTo>
                    <a:pt x="83" y="21"/>
                  </a:moveTo>
                  <a:cubicBezTo>
                    <a:pt x="83" y="21"/>
                    <a:pt x="82" y="21"/>
                    <a:pt x="82" y="21"/>
                  </a:cubicBezTo>
                  <a:cubicBezTo>
                    <a:pt x="82" y="21"/>
                    <a:pt x="82" y="21"/>
                    <a:pt x="82" y="21"/>
                  </a:cubicBezTo>
                  <a:cubicBezTo>
                    <a:pt x="82" y="21"/>
                    <a:pt x="81" y="21"/>
                    <a:pt x="81" y="21"/>
                  </a:cubicBezTo>
                  <a:cubicBezTo>
                    <a:pt x="81" y="21"/>
                    <a:pt x="80" y="21"/>
                    <a:pt x="80" y="21"/>
                  </a:cubicBezTo>
                  <a:cubicBezTo>
                    <a:pt x="80" y="21"/>
                    <a:pt x="79" y="22"/>
                    <a:pt x="79" y="22"/>
                  </a:cubicBezTo>
                  <a:cubicBezTo>
                    <a:pt x="80" y="23"/>
                    <a:pt x="82" y="21"/>
                    <a:pt x="83" y="23"/>
                  </a:cubicBezTo>
                  <a:cubicBezTo>
                    <a:pt x="83" y="23"/>
                    <a:pt x="83" y="22"/>
                    <a:pt x="83" y="22"/>
                  </a:cubicBezTo>
                  <a:cubicBezTo>
                    <a:pt x="83" y="22"/>
                    <a:pt x="83" y="22"/>
                    <a:pt x="83" y="22"/>
                  </a:cubicBezTo>
                  <a:cubicBezTo>
                    <a:pt x="83" y="22"/>
                    <a:pt x="83" y="21"/>
                    <a:pt x="83" y="21"/>
                  </a:cubicBezTo>
                  <a:close/>
                  <a:moveTo>
                    <a:pt x="127" y="59"/>
                  </a:moveTo>
                  <a:cubicBezTo>
                    <a:pt x="127" y="59"/>
                    <a:pt x="127" y="59"/>
                    <a:pt x="127" y="58"/>
                  </a:cubicBezTo>
                  <a:cubicBezTo>
                    <a:pt x="127" y="58"/>
                    <a:pt x="127" y="58"/>
                    <a:pt x="127" y="58"/>
                  </a:cubicBezTo>
                  <a:cubicBezTo>
                    <a:pt x="127" y="58"/>
                    <a:pt x="127" y="58"/>
                    <a:pt x="127" y="58"/>
                  </a:cubicBezTo>
                  <a:cubicBezTo>
                    <a:pt x="127" y="58"/>
                    <a:pt x="127" y="58"/>
                    <a:pt x="127" y="59"/>
                  </a:cubicBezTo>
                  <a:cubicBezTo>
                    <a:pt x="126" y="58"/>
                    <a:pt x="126" y="58"/>
                    <a:pt x="126" y="58"/>
                  </a:cubicBezTo>
                  <a:cubicBezTo>
                    <a:pt x="126" y="59"/>
                    <a:pt x="127" y="60"/>
                    <a:pt x="126" y="61"/>
                  </a:cubicBezTo>
                  <a:cubicBezTo>
                    <a:pt x="126" y="61"/>
                    <a:pt x="126" y="61"/>
                    <a:pt x="126" y="61"/>
                  </a:cubicBezTo>
                  <a:cubicBezTo>
                    <a:pt x="126" y="60"/>
                    <a:pt x="125" y="59"/>
                    <a:pt x="124" y="59"/>
                  </a:cubicBezTo>
                  <a:cubicBezTo>
                    <a:pt x="124" y="59"/>
                    <a:pt x="123" y="59"/>
                    <a:pt x="123" y="58"/>
                  </a:cubicBezTo>
                  <a:cubicBezTo>
                    <a:pt x="123" y="58"/>
                    <a:pt x="123" y="58"/>
                    <a:pt x="123" y="58"/>
                  </a:cubicBezTo>
                  <a:cubicBezTo>
                    <a:pt x="123" y="58"/>
                    <a:pt x="123" y="57"/>
                    <a:pt x="123" y="56"/>
                  </a:cubicBezTo>
                  <a:cubicBezTo>
                    <a:pt x="122" y="57"/>
                    <a:pt x="121" y="55"/>
                    <a:pt x="122" y="55"/>
                  </a:cubicBezTo>
                  <a:cubicBezTo>
                    <a:pt x="122" y="54"/>
                    <a:pt x="121" y="54"/>
                    <a:pt x="121" y="54"/>
                  </a:cubicBezTo>
                  <a:cubicBezTo>
                    <a:pt x="121" y="54"/>
                    <a:pt x="121" y="54"/>
                    <a:pt x="121" y="53"/>
                  </a:cubicBezTo>
                  <a:cubicBezTo>
                    <a:pt x="120" y="52"/>
                    <a:pt x="120" y="51"/>
                    <a:pt x="119" y="50"/>
                  </a:cubicBezTo>
                  <a:cubicBezTo>
                    <a:pt x="118" y="49"/>
                    <a:pt x="116" y="48"/>
                    <a:pt x="116" y="46"/>
                  </a:cubicBezTo>
                  <a:cubicBezTo>
                    <a:pt x="116" y="46"/>
                    <a:pt x="115" y="45"/>
                    <a:pt x="115" y="45"/>
                  </a:cubicBezTo>
                  <a:cubicBezTo>
                    <a:pt x="115" y="45"/>
                    <a:pt x="115" y="45"/>
                    <a:pt x="115" y="45"/>
                  </a:cubicBezTo>
                  <a:cubicBezTo>
                    <a:pt x="116" y="45"/>
                    <a:pt x="115" y="45"/>
                    <a:pt x="116" y="44"/>
                  </a:cubicBezTo>
                  <a:cubicBezTo>
                    <a:pt x="117" y="45"/>
                    <a:pt x="117" y="46"/>
                    <a:pt x="118" y="47"/>
                  </a:cubicBezTo>
                  <a:cubicBezTo>
                    <a:pt x="118" y="48"/>
                    <a:pt x="118" y="48"/>
                    <a:pt x="119" y="49"/>
                  </a:cubicBezTo>
                  <a:cubicBezTo>
                    <a:pt x="119" y="48"/>
                    <a:pt x="119" y="48"/>
                    <a:pt x="120" y="48"/>
                  </a:cubicBezTo>
                  <a:cubicBezTo>
                    <a:pt x="120" y="48"/>
                    <a:pt x="119" y="48"/>
                    <a:pt x="119" y="48"/>
                  </a:cubicBezTo>
                  <a:cubicBezTo>
                    <a:pt x="119" y="48"/>
                    <a:pt x="119" y="47"/>
                    <a:pt x="119" y="47"/>
                  </a:cubicBezTo>
                  <a:cubicBezTo>
                    <a:pt x="118" y="46"/>
                    <a:pt x="117" y="44"/>
                    <a:pt x="116" y="43"/>
                  </a:cubicBezTo>
                  <a:cubicBezTo>
                    <a:pt x="116" y="42"/>
                    <a:pt x="116" y="42"/>
                    <a:pt x="116" y="42"/>
                  </a:cubicBezTo>
                  <a:cubicBezTo>
                    <a:pt x="115" y="42"/>
                    <a:pt x="115" y="41"/>
                    <a:pt x="114" y="41"/>
                  </a:cubicBezTo>
                  <a:cubicBezTo>
                    <a:pt x="114" y="39"/>
                    <a:pt x="113" y="38"/>
                    <a:pt x="112" y="37"/>
                  </a:cubicBezTo>
                  <a:cubicBezTo>
                    <a:pt x="112" y="37"/>
                    <a:pt x="111" y="37"/>
                    <a:pt x="112" y="36"/>
                  </a:cubicBezTo>
                  <a:cubicBezTo>
                    <a:pt x="111" y="36"/>
                    <a:pt x="111" y="36"/>
                    <a:pt x="111" y="36"/>
                  </a:cubicBezTo>
                  <a:cubicBezTo>
                    <a:pt x="111" y="35"/>
                    <a:pt x="110" y="33"/>
                    <a:pt x="109" y="33"/>
                  </a:cubicBezTo>
                  <a:cubicBezTo>
                    <a:pt x="108" y="32"/>
                    <a:pt x="108" y="31"/>
                    <a:pt x="107" y="31"/>
                  </a:cubicBezTo>
                  <a:cubicBezTo>
                    <a:pt x="107" y="30"/>
                    <a:pt x="106" y="30"/>
                    <a:pt x="106" y="29"/>
                  </a:cubicBezTo>
                  <a:cubicBezTo>
                    <a:pt x="106" y="29"/>
                    <a:pt x="106" y="29"/>
                    <a:pt x="107" y="29"/>
                  </a:cubicBezTo>
                  <a:cubicBezTo>
                    <a:pt x="106" y="29"/>
                    <a:pt x="106" y="29"/>
                    <a:pt x="106" y="29"/>
                  </a:cubicBezTo>
                  <a:cubicBezTo>
                    <a:pt x="105" y="29"/>
                    <a:pt x="104" y="28"/>
                    <a:pt x="104" y="27"/>
                  </a:cubicBezTo>
                  <a:cubicBezTo>
                    <a:pt x="103" y="27"/>
                    <a:pt x="103" y="27"/>
                    <a:pt x="103" y="26"/>
                  </a:cubicBezTo>
                  <a:cubicBezTo>
                    <a:pt x="101" y="25"/>
                    <a:pt x="99" y="24"/>
                    <a:pt x="97" y="23"/>
                  </a:cubicBezTo>
                  <a:cubicBezTo>
                    <a:pt x="97" y="23"/>
                    <a:pt x="97" y="23"/>
                    <a:pt x="96" y="24"/>
                  </a:cubicBezTo>
                  <a:cubicBezTo>
                    <a:pt x="97" y="25"/>
                    <a:pt x="98" y="25"/>
                    <a:pt x="99" y="26"/>
                  </a:cubicBezTo>
                  <a:cubicBezTo>
                    <a:pt x="100" y="26"/>
                    <a:pt x="102" y="27"/>
                    <a:pt x="102" y="28"/>
                  </a:cubicBezTo>
                  <a:cubicBezTo>
                    <a:pt x="102" y="28"/>
                    <a:pt x="101" y="28"/>
                    <a:pt x="101" y="29"/>
                  </a:cubicBezTo>
                  <a:cubicBezTo>
                    <a:pt x="102" y="29"/>
                    <a:pt x="103" y="29"/>
                    <a:pt x="103" y="30"/>
                  </a:cubicBezTo>
                  <a:cubicBezTo>
                    <a:pt x="103" y="30"/>
                    <a:pt x="102" y="30"/>
                    <a:pt x="102" y="30"/>
                  </a:cubicBezTo>
                  <a:cubicBezTo>
                    <a:pt x="102" y="30"/>
                    <a:pt x="101" y="30"/>
                    <a:pt x="101" y="30"/>
                  </a:cubicBezTo>
                  <a:cubicBezTo>
                    <a:pt x="102" y="31"/>
                    <a:pt x="103" y="31"/>
                    <a:pt x="103" y="32"/>
                  </a:cubicBezTo>
                  <a:cubicBezTo>
                    <a:pt x="102" y="32"/>
                    <a:pt x="102" y="32"/>
                    <a:pt x="102" y="33"/>
                  </a:cubicBezTo>
                  <a:cubicBezTo>
                    <a:pt x="101" y="32"/>
                    <a:pt x="100" y="30"/>
                    <a:pt x="99" y="30"/>
                  </a:cubicBezTo>
                  <a:cubicBezTo>
                    <a:pt x="99" y="30"/>
                    <a:pt x="98" y="30"/>
                    <a:pt x="98" y="29"/>
                  </a:cubicBezTo>
                  <a:cubicBezTo>
                    <a:pt x="98" y="29"/>
                    <a:pt x="98" y="29"/>
                    <a:pt x="98" y="29"/>
                  </a:cubicBezTo>
                  <a:cubicBezTo>
                    <a:pt x="98" y="29"/>
                    <a:pt x="98" y="29"/>
                    <a:pt x="98" y="29"/>
                  </a:cubicBezTo>
                  <a:cubicBezTo>
                    <a:pt x="96" y="28"/>
                    <a:pt x="96" y="27"/>
                    <a:pt x="94" y="27"/>
                  </a:cubicBezTo>
                  <a:cubicBezTo>
                    <a:pt x="94" y="26"/>
                    <a:pt x="93" y="26"/>
                    <a:pt x="92" y="25"/>
                  </a:cubicBezTo>
                  <a:cubicBezTo>
                    <a:pt x="92" y="25"/>
                    <a:pt x="92" y="25"/>
                    <a:pt x="92" y="25"/>
                  </a:cubicBezTo>
                  <a:cubicBezTo>
                    <a:pt x="91" y="25"/>
                    <a:pt x="89" y="24"/>
                    <a:pt x="89" y="25"/>
                  </a:cubicBezTo>
                  <a:cubicBezTo>
                    <a:pt x="89" y="25"/>
                    <a:pt x="89" y="25"/>
                    <a:pt x="90" y="26"/>
                  </a:cubicBezTo>
                  <a:cubicBezTo>
                    <a:pt x="90" y="26"/>
                    <a:pt x="89" y="26"/>
                    <a:pt x="89" y="26"/>
                  </a:cubicBezTo>
                  <a:cubicBezTo>
                    <a:pt x="92" y="27"/>
                    <a:pt x="94" y="28"/>
                    <a:pt x="96" y="29"/>
                  </a:cubicBezTo>
                  <a:cubicBezTo>
                    <a:pt x="97" y="30"/>
                    <a:pt x="98" y="30"/>
                    <a:pt x="98" y="31"/>
                  </a:cubicBezTo>
                  <a:cubicBezTo>
                    <a:pt x="98" y="31"/>
                    <a:pt x="98" y="31"/>
                    <a:pt x="98" y="31"/>
                  </a:cubicBezTo>
                  <a:cubicBezTo>
                    <a:pt x="99" y="32"/>
                    <a:pt x="100" y="32"/>
                    <a:pt x="100" y="32"/>
                  </a:cubicBezTo>
                  <a:cubicBezTo>
                    <a:pt x="100" y="32"/>
                    <a:pt x="100" y="33"/>
                    <a:pt x="100" y="33"/>
                  </a:cubicBezTo>
                  <a:cubicBezTo>
                    <a:pt x="100" y="33"/>
                    <a:pt x="101" y="34"/>
                    <a:pt x="101" y="34"/>
                  </a:cubicBezTo>
                  <a:cubicBezTo>
                    <a:pt x="99" y="33"/>
                    <a:pt x="97" y="32"/>
                    <a:pt x="95" y="31"/>
                  </a:cubicBezTo>
                  <a:cubicBezTo>
                    <a:pt x="95" y="31"/>
                    <a:pt x="94" y="31"/>
                    <a:pt x="94" y="31"/>
                  </a:cubicBezTo>
                  <a:cubicBezTo>
                    <a:pt x="94" y="30"/>
                    <a:pt x="93" y="30"/>
                    <a:pt x="93" y="30"/>
                  </a:cubicBezTo>
                  <a:cubicBezTo>
                    <a:pt x="92" y="29"/>
                    <a:pt x="91" y="31"/>
                    <a:pt x="90" y="29"/>
                  </a:cubicBezTo>
                  <a:cubicBezTo>
                    <a:pt x="90" y="29"/>
                    <a:pt x="90" y="30"/>
                    <a:pt x="90" y="29"/>
                  </a:cubicBezTo>
                  <a:cubicBezTo>
                    <a:pt x="90" y="29"/>
                    <a:pt x="90" y="29"/>
                    <a:pt x="90" y="28"/>
                  </a:cubicBezTo>
                  <a:cubicBezTo>
                    <a:pt x="89" y="27"/>
                    <a:pt x="86" y="27"/>
                    <a:pt x="84" y="26"/>
                  </a:cubicBezTo>
                  <a:cubicBezTo>
                    <a:pt x="84" y="26"/>
                    <a:pt x="84" y="26"/>
                    <a:pt x="85" y="26"/>
                  </a:cubicBezTo>
                  <a:cubicBezTo>
                    <a:pt x="85" y="26"/>
                    <a:pt x="85" y="26"/>
                    <a:pt x="86" y="26"/>
                  </a:cubicBezTo>
                  <a:cubicBezTo>
                    <a:pt x="85" y="25"/>
                    <a:pt x="83" y="25"/>
                    <a:pt x="82" y="25"/>
                  </a:cubicBezTo>
                  <a:cubicBezTo>
                    <a:pt x="82" y="25"/>
                    <a:pt x="82" y="25"/>
                    <a:pt x="82" y="25"/>
                  </a:cubicBezTo>
                  <a:cubicBezTo>
                    <a:pt x="79" y="24"/>
                    <a:pt x="75" y="23"/>
                    <a:pt x="72" y="23"/>
                  </a:cubicBezTo>
                  <a:cubicBezTo>
                    <a:pt x="71" y="24"/>
                    <a:pt x="71" y="24"/>
                    <a:pt x="70" y="24"/>
                  </a:cubicBezTo>
                  <a:cubicBezTo>
                    <a:pt x="70" y="24"/>
                    <a:pt x="70" y="24"/>
                    <a:pt x="70" y="24"/>
                  </a:cubicBezTo>
                  <a:cubicBezTo>
                    <a:pt x="68" y="24"/>
                    <a:pt x="68" y="24"/>
                    <a:pt x="67" y="24"/>
                  </a:cubicBezTo>
                  <a:cubicBezTo>
                    <a:pt x="66" y="23"/>
                    <a:pt x="66" y="24"/>
                    <a:pt x="65" y="24"/>
                  </a:cubicBezTo>
                  <a:cubicBezTo>
                    <a:pt x="66" y="23"/>
                    <a:pt x="64" y="24"/>
                    <a:pt x="64" y="24"/>
                  </a:cubicBezTo>
                  <a:cubicBezTo>
                    <a:pt x="64" y="24"/>
                    <a:pt x="64" y="24"/>
                    <a:pt x="64" y="24"/>
                  </a:cubicBezTo>
                  <a:cubicBezTo>
                    <a:pt x="63" y="24"/>
                    <a:pt x="62" y="25"/>
                    <a:pt x="62" y="24"/>
                  </a:cubicBezTo>
                  <a:cubicBezTo>
                    <a:pt x="62" y="24"/>
                    <a:pt x="62" y="24"/>
                    <a:pt x="62" y="24"/>
                  </a:cubicBezTo>
                  <a:cubicBezTo>
                    <a:pt x="61" y="24"/>
                    <a:pt x="61" y="24"/>
                    <a:pt x="59" y="24"/>
                  </a:cubicBezTo>
                  <a:cubicBezTo>
                    <a:pt x="59" y="24"/>
                    <a:pt x="59" y="24"/>
                    <a:pt x="60" y="24"/>
                  </a:cubicBezTo>
                  <a:cubicBezTo>
                    <a:pt x="60" y="25"/>
                    <a:pt x="60" y="24"/>
                    <a:pt x="61" y="24"/>
                  </a:cubicBezTo>
                  <a:cubicBezTo>
                    <a:pt x="61" y="25"/>
                    <a:pt x="61" y="25"/>
                    <a:pt x="61" y="25"/>
                  </a:cubicBezTo>
                  <a:cubicBezTo>
                    <a:pt x="61" y="26"/>
                    <a:pt x="60" y="25"/>
                    <a:pt x="60" y="25"/>
                  </a:cubicBezTo>
                  <a:cubicBezTo>
                    <a:pt x="59" y="26"/>
                    <a:pt x="58" y="26"/>
                    <a:pt x="57" y="26"/>
                  </a:cubicBezTo>
                  <a:cubicBezTo>
                    <a:pt x="57" y="26"/>
                    <a:pt x="57" y="25"/>
                    <a:pt x="57" y="25"/>
                  </a:cubicBezTo>
                  <a:cubicBezTo>
                    <a:pt x="56" y="25"/>
                    <a:pt x="55" y="26"/>
                    <a:pt x="53" y="26"/>
                  </a:cubicBezTo>
                  <a:cubicBezTo>
                    <a:pt x="53" y="27"/>
                    <a:pt x="52" y="27"/>
                    <a:pt x="52" y="27"/>
                  </a:cubicBezTo>
                  <a:cubicBezTo>
                    <a:pt x="50" y="28"/>
                    <a:pt x="47" y="28"/>
                    <a:pt x="46" y="30"/>
                  </a:cubicBezTo>
                  <a:cubicBezTo>
                    <a:pt x="47" y="30"/>
                    <a:pt x="49" y="29"/>
                    <a:pt x="50" y="29"/>
                  </a:cubicBezTo>
                  <a:cubicBezTo>
                    <a:pt x="50" y="29"/>
                    <a:pt x="50" y="29"/>
                    <a:pt x="50" y="29"/>
                  </a:cubicBezTo>
                  <a:cubicBezTo>
                    <a:pt x="52" y="28"/>
                    <a:pt x="55" y="27"/>
                    <a:pt x="58" y="26"/>
                  </a:cubicBezTo>
                  <a:cubicBezTo>
                    <a:pt x="61" y="27"/>
                    <a:pt x="65" y="25"/>
                    <a:pt x="68" y="26"/>
                  </a:cubicBezTo>
                  <a:cubicBezTo>
                    <a:pt x="68" y="26"/>
                    <a:pt x="68" y="26"/>
                    <a:pt x="69" y="26"/>
                  </a:cubicBezTo>
                  <a:cubicBezTo>
                    <a:pt x="69" y="25"/>
                    <a:pt x="71" y="25"/>
                    <a:pt x="71" y="26"/>
                  </a:cubicBezTo>
                  <a:cubicBezTo>
                    <a:pt x="71" y="26"/>
                    <a:pt x="71" y="26"/>
                    <a:pt x="71" y="26"/>
                  </a:cubicBezTo>
                  <a:cubicBezTo>
                    <a:pt x="67" y="26"/>
                    <a:pt x="61" y="26"/>
                    <a:pt x="58" y="28"/>
                  </a:cubicBezTo>
                  <a:cubicBezTo>
                    <a:pt x="58" y="28"/>
                    <a:pt x="58" y="29"/>
                    <a:pt x="58" y="29"/>
                  </a:cubicBezTo>
                  <a:cubicBezTo>
                    <a:pt x="56" y="29"/>
                    <a:pt x="55" y="30"/>
                    <a:pt x="54" y="30"/>
                  </a:cubicBezTo>
                  <a:cubicBezTo>
                    <a:pt x="54" y="30"/>
                    <a:pt x="54" y="30"/>
                    <a:pt x="54" y="30"/>
                  </a:cubicBezTo>
                  <a:cubicBezTo>
                    <a:pt x="54" y="30"/>
                    <a:pt x="54" y="31"/>
                    <a:pt x="54" y="30"/>
                  </a:cubicBezTo>
                  <a:cubicBezTo>
                    <a:pt x="54" y="30"/>
                    <a:pt x="54" y="30"/>
                    <a:pt x="54" y="30"/>
                  </a:cubicBezTo>
                  <a:cubicBezTo>
                    <a:pt x="53" y="30"/>
                    <a:pt x="53" y="30"/>
                    <a:pt x="53" y="30"/>
                  </a:cubicBezTo>
                  <a:cubicBezTo>
                    <a:pt x="53" y="31"/>
                    <a:pt x="52" y="32"/>
                    <a:pt x="50" y="32"/>
                  </a:cubicBezTo>
                  <a:cubicBezTo>
                    <a:pt x="50" y="32"/>
                    <a:pt x="49" y="32"/>
                    <a:pt x="49" y="32"/>
                  </a:cubicBezTo>
                  <a:cubicBezTo>
                    <a:pt x="49" y="32"/>
                    <a:pt x="49" y="32"/>
                    <a:pt x="49" y="32"/>
                  </a:cubicBezTo>
                  <a:cubicBezTo>
                    <a:pt x="50" y="32"/>
                    <a:pt x="51" y="33"/>
                    <a:pt x="51" y="34"/>
                  </a:cubicBezTo>
                  <a:cubicBezTo>
                    <a:pt x="52" y="33"/>
                    <a:pt x="53" y="33"/>
                    <a:pt x="55" y="33"/>
                  </a:cubicBezTo>
                  <a:cubicBezTo>
                    <a:pt x="55" y="33"/>
                    <a:pt x="55" y="33"/>
                    <a:pt x="55" y="33"/>
                  </a:cubicBezTo>
                  <a:cubicBezTo>
                    <a:pt x="57" y="33"/>
                    <a:pt x="59" y="32"/>
                    <a:pt x="61" y="32"/>
                  </a:cubicBezTo>
                  <a:cubicBezTo>
                    <a:pt x="62" y="32"/>
                    <a:pt x="62" y="32"/>
                    <a:pt x="63" y="32"/>
                  </a:cubicBezTo>
                  <a:cubicBezTo>
                    <a:pt x="63" y="31"/>
                    <a:pt x="63" y="31"/>
                    <a:pt x="63" y="31"/>
                  </a:cubicBezTo>
                  <a:cubicBezTo>
                    <a:pt x="63" y="32"/>
                    <a:pt x="65" y="31"/>
                    <a:pt x="65" y="31"/>
                  </a:cubicBezTo>
                  <a:cubicBezTo>
                    <a:pt x="65" y="31"/>
                    <a:pt x="64" y="31"/>
                    <a:pt x="64" y="31"/>
                  </a:cubicBezTo>
                  <a:cubicBezTo>
                    <a:pt x="65" y="31"/>
                    <a:pt x="66" y="31"/>
                    <a:pt x="66" y="31"/>
                  </a:cubicBezTo>
                  <a:cubicBezTo>
                    <a:pt x="66" y="31"/>
                    <a:pt x="66" y="30"/>
                    <a:pt x="66" y="30"/>
                  </a:cubicBezTo>
                  <a:cubicBezTo>
                    <a:pt x="67" y="30"/>
                    <a:pt x="67" y="30"/>
                    <a:pt x="67" y="31"/>
                  </a:cubicBezTo>
                  <a:cubicBezTo>
                    <a:pt x="67" y="31"/>
                    <a:pt x="66" y="31"/>
                    <a:pt x="66" y="31"/>
                  </a:cubicBezTo>
                  <a:cubicBezTo>
                    <a:pt x="66" y="31"/>
                    <a:pt x="66" y="31"/>
                    <a:pt x="66" y="31"/>
                  </a:cubicBezTo>
                  <a:cubicBezTo>
                    <a:pt x="66" y="31"/>
                    <a:pt x="67" y="31"/>
                    <a:pt x="67" y="31"/>
                  </a:cubicBezTo>
                  <a:cubicBezTo>
                    <a:pt x="68" y="31"/>
                    <a:pt x="67" y="30"/>
                    <a:pt x="68" y="30"/>
                  </a:cubicBezTo>
                  <a:cubicBezTo>
                    <a:pt x="68" y="31"/>
                    <a:pt x="69" y="30"/>
                    <a:pt x="70" y="31"/>
                  </a:cubicBezTo>
                  <a:cubicBezTo>
                    <a:pt x="69" y="31"/>
                    <a:pt x="68" y="31"/>
                    <a:pt x="68" y="31"/>
                  </a:cubicBezTo>
                  <a:cubicBezTo>
                    <a:pt x="69" y="31"/>
                    <a:pt x="70" y="32"/>
                    <a:pt x="70" y="31"/>
                  </a:cubicBezTo>
                  <a:cubicBezTo>
                    <a:pt x="70" y="31"/>
                    <a:pt x="71" y="31"/>
                    <a:pt x="71" y="31"/>
                  </a:cubicBezTo>
                  <a:cubicBezTo>
                    <a:pt x="71" y="31"/>
                    <a:pt x="71" y="31"/>
                    <a:pt x="71" y="31"/>
                  </a:cubicBezTo>
                  <a:cubicBezTo>
                    <a:pt x="72" y="31"/>
                    <a:pt x="72" y="31"/>
                    <a:pt x="72" y="31"/>
                  </a:cubicBezTo>
                  <a:cubicBezTo>
                    <a:pt x="72" y="31"/>
                    <a:pt x="72" y="31"/>
                    <a:pt x="72" y="31"/>
                  </a:cubicBezTo>
                  <a:cubicBezTo>
                    <a:pt x="73" y="30"/>
                    <a:pt x="74" y="31"/>
                    <a:pt x="75" y="31"/>
                  </a:cubicBezTo>
                  <a:cubicBezTo>
                    <a:pt x="75" y="31"/>
                    <a:pt x="76" y="31"/>
                    <a:pt x="76" y="31"/>
                  </a:cubicBezTo>
                  <a:cubicBezTo>
                    <a:pt x="76" y="32"/>
                    <a:pt x="75" y="31"/>
                    <a:pt x="75" y="32"/>
                  </a:cubicBezTo>
                  <a:cubicBezTo>
                    <a:pt x="75" y="32"/>
                    <a:pt x="74" y="32"/>
                    <a:pt x="74" y="32"/>
                  </a:cubicBezTo>
                  <a:cubicBezTo>
                    <a:pt x="74" y="34"/>
                    <a:pt x="73" y="34"/>
                    <a:pt x="74" y="36"/>
                  </a:cubicBezTo>
                  <a:cubicBezTo>
                    <a:pt x="72" y="36"/>
                    <a:pt x="69" y="35"/>
                    <a:pt x="68" y="36"/>
                  </a:cubicBezTo>
                  <a:cubicBezTo>
                    <a:pt x="67" y="36"/>
                    <a:pt x="67" y="36"/>
                    <a:pt x="66" y="36"/>
                  </a:cubicBezTo>
                  <a:cubicBezTo>
                    <a:pt x="67" y="37"/>
                    <a:pt x="68" y="36"/>
                    <a:pt x="68" y="37"/>
                  </a:cubicBezTo>
                  <a:cubicBezTo>
                    <a:pt x="70" y="38"/>
                    <a:pt x="72" y="37"/>
                    <a:pt x="73" y="38"/>
                  </a:cubicBezTo>
                  <a:cubicBezTo>
                    <a:pt x="73" y="38"/>
                    <a:pt x="73" y="38"/>
                    <a:pt x="73" y="37"/>
                  </a:cubicBezTo>
                  <a:cubicBezTo>
                    <a:pt x="74" y="38"/>
                    <a:pt x="76" y="38"/>
                    <a:pt x="77" y="38"/>
                  </a:cubicBezTo>
                  <a:cubicBezTo>
                    <a:pt x="78" y="38"/>
                    <a:pt x="77" y="38"/>
                    <a:pt x="78" y="38"/>
                  </a:cubicBezTo>
                  <a:cubicBezTo>
                    <a:pt x="79" y="39"/>
                    <a:pt x="81" y="39"/>
                    <a:pt x="83" y="40"/>
                  </a:cubicBezTo>
                  <a:cubicBezTo>
                    <a:pt x="83" y="40"/>
                    <a:pt x="83" y="40"/>
                    <a:pt x="83" y="40"/>
                  </a:cubicBezTo>
                  <a:cubicBezTo>
                    <a:pt x="84" y="40"/>
                    <a:pt x="84" y="41"/>
                    <a:pt x="85" y="42"/>
                  </a:cubicBezTo>
                  <a:cubicBezTo>
                    <a:pt x="82" y="42"/>
                    <a:pt x="81" y="41"/>
                    <a:pt x="79" y="41"/>
                  </a:cubicBezTo>
                  <a:cubicBezTo>
                    <a:pt x="79" y="40"/>
                    <a:pt x="78" y="40"/>
                    <a:pt x="77" y="40"/>
                  </a:cubicBezTo>
                  <a:cubicBezTo>
                    <a:pt x="77" y="40"/>
                    <a:pt x="77" y="40"/>
                    <a:pt x="77" y="40"/>
                  </a:cubicBezTo>
                  <a:cubicBezTo>
                    <a:pt x="76" y="40"/>
                    <a:pt x="75" y="40"/>
                    <a:pt x="75" y="39"/>
                  </a:cubicBezTo>
                  <a:cubicBezTo>
                    <a:pt x="75" y="39"/>
                    <a:pt x="75" y="39"/>
                    <a:pt x="75" y="39"/>
                  </a:cubicBezTo>
                  <a:cubicBezTo>
                    <a:pt x="74" y="39"/>
                    <a:pt x="72" y="38"/>
                    <a:pt x="71" y="39"/>
                  </a:cubicBezTo>
                  <a:cubicBezTo>
                    <a:pt x="70" y="39"/>
                    <a:pt x="68" y="39"/>
                    <a:pt x="66" y="39"/>
                  </a:cubicBezTo>
                  <a:cubicBezTo>
                    <a:pt x="66" y="38"/>
                    <a:pt x="66" y="38"/>
                    <a:pt x="66" y="38"/>
                  </a:cubicBezTo>
                  <a:cubicBezTo>
                    <a:pt x="66" y="38"/>
                    <a:pt x="65" y="38"/>
                    <a:pt x="64" y="38"/>
                  </a:cubicBezTo>
                  <a:cubicBezTo>
                    <a:pt x="64" y="38"/>
                    <a:pt x="65" y="38"/>
                    <a:pt x="64" y="38"/>
                  </a:cubicBezTo>
                  <a:cubicBezTo>
                    <a:pt x="64" y="38"/>
                    <a:pt x="64" y="38"/>
                    <a:pt x="64" y="38"/>
                  </a:cubicBezTo>
                  <a:cubicBezTo>
                    <a:pt x="64" y="38"/>
                    <a:pt x="64" y="38"/>
                    <a:pt x="63" y="38"/>
                  </a:cubicBezTo>
                  <a:cubicBezTo>
                    <a:pt x="63" y="38"/>
                    <a:pt x="62" y="38"/>
                    <a:pt x="62" y="38"/>
                  </a:cubicBezTo>
                  <a:cubicBezTo>
                    <a:pt x="62" y="38"/>
                    <a:pt x="62" y="38"/>
                    <a:pt x="61" y="38"/>
                  </a:cubicBezTo>
                  <a:cubicBezTo>
                    <a:pt x="61" y="38"/>
                    <a:pt x="61" y="38"/>
                    <a:pt x="61" y="38"/>
                  </a:cubicBezTo>
                  <a:cubicBezTo>
                    <a:pt x="59" y="39"/>
                    <a:pt x="58" y="40"/>
                    <a:pt x="56" y="40"/>
                  </a:cubicBezTo>
                  <a:cubicBezTo>
                    <a:pt x="55" y="40"/>
                    <a:pt x="55" y="40"/>
                    <a:pt x="54" y="40"/>
                  </a:cubicBezTo>
                  <a:cubicBezTo>
                    <a:pt x="54" y="40"/>
                    <a:pt x="54" y="41"/>
                    <a:pt x="54" y="41"/>
                  </a:cubicBezTo>
                  <a:cubicBezTo>
                    <a:pt x="55" y="41"/>
                    <a:pt x="55" y="40"/>
                    <a:pt x="55" y="40"/>
                  </a:cubicBezTo>
                  <a:cubicBezTo>
                    <a:pt x="56" y="41"/>
                    <a:pt x="57" y="40"/>
                    <a:pt x="57" y="40"/>
                  </a:cubicBezTo>
                  <a:cubicBezTo>
                    <a:pt x="55" y="42"/>
                    <a:pt x="53" y="43"/>
                    <a:pt x="51" y="43"/>
                  </a:cubicBezTo>
                  <a:cubicBezTo>
                    <a:pt x="51" y="44"/>
                    <a:pt x="50" y="44"/>
                    <a:pt x="50" y="44"/>
                  </a:cubicBezTo>
                  <a:cubicBezTo>
                    <a:pt x="50" y="45"/>
                    <a:pt x="49" y="46"/>
                    <a:pt x="48" y="46"/>
                  </a:cubicBezTo>
                  <a:cubicBezTo>
                    <a:pt x="47" y="47"/>
                    <a:pt x="47" y="47"/>
                    <a:pt x="47" y="47"/>
                  </a:cubicBezTo>
                  <a:cubicBezTo>
                    <a:pt x="46" y="48"/>
                    <a:pt x="45" y="48"/>
                    <a:pt x="45" y="49"/>
                  </a:cubicBezTo>
                  <a:cubicBezTo>
                    <a:pt x="44" y="49"/>
                    <a:pt x="44" y="49"/>
                    <a:pt x="44" y="49"/>
                  </a:cubicBezTo>
                  <a:cubicBezTo>
                    <a:pt x="44" y="50"/>
                    <a:pt x="44" y="50"/>
                    <a:pt x="44" y="50"/>
                  </a:cubicBezTo>
                  <a:cubicBezTo>
                    <a:pt x="43" y="50"/>
                    <a:pt x="42" y="50"/>
                    <a:pt x="41" y="50"/>
                  </a:cubicBezTo>
                  <a:cubicBezTo>
                    <a:pt x="41" y="50"/>
                    <a:pt x="41" y="50"/>
                    <a:pt x="40" y="51"/>
                  </a:cubicBezTo>
                  <a:cubicBezTo>
                    <a:pt x="41" y="51"/>
                    <a:pt x="41" y="51"/>
                    <a:pt x="41" y="51"/>
                  </a:cubicBezTo>
                  <a:cubicBezTo>
                    <a:pt x="40" y="52"/>
                    <a:pt x="40" y="52"/>
                    <a:pt x="39" y="53"/>
                  </a:cubicBezTo>
                  <a:cubicBezTo>
                    <a:pt x="39" y="53"/>
                    <a:pt x="39" y="53"/>
                    <a:pt x="39" y="53"/>
                  </a:cubicBezTo>
                  <a:cubicBezTo>
                    <a:pt x="40" y="53"/>
                    <a:pt x="41" y="52"/>
                    <a:pt x="42" y="52"/>
                  </a:cubicBezTo>
                  <a:cubicBezTo>
                    <a:pt x="42" y="52"/>
                    <a:pt x="43" y="52"/>
                    <a:pt x="43" y="52"/>
                  </a:cubicBezTo>
                  <a:cubicBezTo>
                    <a:pt x="42" y="53"/>
                    <a:pt x="41" y="53"/>
                    <a:pt x="41" y="53"/>
                  </a:cubicBezTo>
                  <a:cubicBezTo>
                    <a:pt x="41" y="54"/>
                    <a:pt x="41" y="53"/>
                    <a:pt x="40" y="54"/>
                  </a:cubicBezTo>
                  <a:cubicBezTo>
                    <a:pt x="40" y="54"/>
                    <a:pt x="41" y="54"/>
                    <a:pt x="41" y="54"/>
                  </a:cubicBezTo>
                  <a:cubicBezTo>
                    <a:pt x="40" y="54"/>
                    <a:pt x="40" y="54"/>
                    <a:pt x="40" y="54"/>
                  </a:cubicBezTo>
                  <a:cubicBezTo>
                    <a:pt x="40" y="54"/>
                    <a:pt x="40" y="54"/>
                    <a:pt x="39" y="55"/>
                  </a:cubicBezTo>
                  <a:cubicBezTo>
                    <a:pt x="39" y="55"/>
                    <a:pt x="39" y="55"/>
                    <a:pt x="40" y="55"/>
                  </a:cubicBezTo>
                  <a:cubicBezTo>
                    <a:pt x="40" y="55"/>
                    <a:pt x="40" y="55"/>
                    <a:pt x="40" y="55"/>
                  </a:cubicBezTo>
                  <a:cubicBezTo>
                    <a:pt x="40" y="55"/>
                    <a:pt x="40" y="55"/>
                    <a:pt x="39" y="55"/>
                  </a:cubicBezTo>
                  <a:cubicBezTo>
                    <a:pt x="39" y="55"/>
                    <a:pt x="38" y="56"/>
                    <a:pt x="38" y="56"/>
                  </a:cubicBezTo>
                  <a:cubicBezTo>
                    <a:pt x="38" y="56"/>
                    <a:pt x="38" y="55"/>
                    <a:pt x="38" y="55"/>
                  </a:cubicBezTo>
                  <a:cubicBezTo>
                    <a:pt x="38" y="55"/>
                    <a:pt x="38" y="56"/>
                    <a:pt x="38" y="56"/>
                  </a:cubicBezTo>
                  <a:cubicBezTo>
                    <a:pt x="38" y="55"/>
                    <a:pt x="38" y="54"/>
                    <a:pt x="37" y="54"/>
                  </a:cubicBezTo>
                  <a:cubicBezTo>
                    <a:pt x="36" y="55"/>
                    <a:pt x="36" y="56"/>
                    <a:pt x="35" y="57"/>
                  </a:cubicBezTo>
                  <a:cubicBezTo>
                    <a:pt x="35" y="57"/>
                    <a:pt x="35" y="57"/>
                    <a:pt x="35" y="57"/>
                  </a:cubicBezTo>
                  <a:cubicBezTo>
                    <a:pt x="35" y="56"/>
                    <a:pt x="35" y="56"/>
                    <a:pt x="35" y="56"/>
                  </a:cubicBezTo>
                  <a:cubicBezTo>
                    <a:pt x="35" y="56"/>
                    <a:pt x="35" y="55"/>
                    <a:pt x="35" y="55"/>
                  </a:cubicBezTo>
                  <a:cubicBezTo>
                    <a:pt x="34" y="55"/>
                    <a:pt x="34" y="57"/>
                    <a:pt x="33" y="58"/>
                  </a:cubicBezTo>
                  <a:cubicBezTo>
                    <a:pt x="33" y="58"/>
                    <a:pt x="32" y="58"/>
                    <a:pt x="32" y="58"/>
                  </a:cubicBezTo>
                  <a:cubicBezTo>
                    <a:pt x="32" y="61"/>
                    <a:pt x="31" y="62"/>
                    <a:pt x="30" y="64"/>
                  </a:cubicBezTo>
                  <a:cubicBezTo>
                    <a:pt x="30" y="64"/>
                    <a:pt x="30" y="64"/>
                    <a:pt x="30" y="64"/>
                  </a:cubicBezTo>
                  <a:cubicBezTo>
                    <a:pt x="30" y="64"/>
                    <a:pt x="30" y="65"/>
                    <a:pt x="30" y="65"/>
                  </a:cubicBezTo>
                  <a:cubicBezTo>
                    <a:pt x="31" y="65"/>
                    <a:pt x="30" y="64"/>
                    <a:pt x="31" y="64"/>
                  </a:cubicBezTo>
                  <a:cubicBezTo>
                    <a:pt x="31" y="65"/>
                    <a:pt x="31" y="64"/>
                    <a:pt x="32" y="64"/>
                  </a:cubicBezTo>
                  <a:cubicBezTo>
                    <a:pt x="32" y="65"/>
                    <a:pt x="31" y="65"/>
                    <a:pt x="31" y="66"/>
                  </a:cubicBezTo>
                  <a:cubicBezTo>
                    <a:pt x="32" y="66"/>
                    <a:pt x="32" y="66"/>
                    <a:pt x="32" y="66"/>
                  </a:cubicBezTo>
                  <a:cubicBezTo>
                    <a:pt x="33" y="65"/>
                    <a:pt x="32" y="65"/>
                    <a:pt x="32" y="65"/>
                  </a:cubicBezTo>
                  <a:cubicBezTo>
                    <a:pt x="32" y="65"/>
                    <a:pt x="33" y="65"/>
                    <a:pt x="33" y="65"/>
                  </a:cubicBezTo>
                  <a:cubicBezTo>
                    <a:pt x="32" y="65"/>
                    <a:pt x="32" y="65"/>
                    <a:pt x="33" y="65"/>
                  </a:cubicBezTo>
                  <a:cubicBezTo>
                    <a:pt x="32" y="67"/>
                    <a:pt x="32" y="68"/>
                    <a:pt x="31" y="69"/>
                  </a:cubicBezTo>
                  <a:cubicBezTo>
                    <a:pt x="31" y="69"/>
                    <a:pt x="31" y="68"/>
                    <a:pt x="31" y="68"/>
                  </a:cubicBezTo>
                  <a:cubicBezTo>
                    <a:pt x="30" y="69"/>
                    <a:pt x="30" y="69"/>
                    <a:pt x="30" y="69"/>
                  </a:cubicBezTo>
                  <a:cubicBezTo>
                    <a:pt x="30" y="69"/>
                    <a:pt x="29" y="69"/>
                    <a:pt x="29" y="69"/>
                  </a:cubicBezTo>
                  <a:cubicBezTo>
                    <a:pt x="29" y="69"/>
                    <a:pt x="29" y="70"/>
                    <a:pt x="29" y="70"/>
                  </a:cubicBezTo>
                  <a:cubicBezTo>
                    <a:pt x="29" y="70"/>
                    <a:pt x="29" y="69"/>
                    <a:pt x="29" y="69"/>
                  </a:cubicBezTo>
                  <a:cubicBezTo>
                    <a:pt x="28" y="69"/>
                    <a:pt x="28" y="69"/>
                    <a:pt x="28" y="69"/>
                  </a:cubicBezTo>
                  <a:cubicBezTo>
                    <a:pt x="28" y="69"/>
                    <a:pt x="28" y="69"/>
                    <a:pt x="28" y="69"/>
                  </a:cubicBezTo>
                  <a:cubicBezTo>
                    <a:pt x="28" y="69"/>
                    <a:pt x="28" y="70"/>
                    <a:pt x="27" y="70"/>
                  </a:cubicBezTo>
                  <a:cubicBezTo>
                    <a:pt x="27" y="70"/>
                    <a:pt x="27" y="69"/>
                    <a:pt x="27" y="69"/>
                  </a:cubicBezTo>
                  <a:cubicBezTo>
                    <a:pt x="27" y="68"/>
                    <a:pt x="27" y="68"/>
                    <a:pt x="28" y="68"/>
                  </a:cubicBezTo>
                  <a:cubicBezTo>
                    <a:pt x="29" y="67"/>
                    <a:pt x="29" y="65"/>
                    <a:pt x="30" y="64"/>
                  </a:cubicBezTo>
                  <a:cubicBezTo>
                    <a:pt x="30" y="64"/>
                    <a:pt x="30" y="64"/>
                    <a:pt x="30" y="64"/>
                  </a:cubicBezTo>
                  <a:cubicBezTo>
                    <a:pt x="30" y="64"/>
                    <a:pt x="29" y="64"/>
                    <a:pt x="29" y="64"/>
                  </a:cubicBezTo>
                  <a:cubicBezTo>
                    <a:pt x="29" y="63"/>
                    <a:pt x="30" y="63"/>
                    <a:pt x="29" y="62"/>
                  </a:cubicBezTo>
                  <a:cubicBezTo>
                    <a:pt x="29" y="63"/>
                    <a:pt x="29" y="63"/>
                    <a:pt x="28" y="63"/>
                  </a:cubicBezTo>
                  <a:cubicBezTo>
                    <a:pt x="29" y="62"/>
                    <a:pt x="29" y="61"/>
                    <a:pt x="29" y="60"/>
                  </a:cubicBezTo>
                  <a:cubicBezTo>
                    <a:pt x="29" y="60"/>
                    <a:pt x="29" y="60"/>
                    <a:pt x="29" y="60"/>
                  </a:cubicBezTo>
                  <a:cubicBezTo>
                    <a:pt x="29" y="59"/>
                    <a:pt x="29" y="58"/>
                    <a:pt x="30" y="57"/>
                  </a:cubicBezTo>
                  <a:cubicBezTo>
                    <a:pt x="30" y="58"/>
                    <a:pt x="30" y="58"/>
                    <a:pt x="30" y="58"/>
                  </a:cubicBezTo>
                  <a:cubicBezTo>
                    <a:pt x="30" y="59"/>
                    <a:pt x="30" y="59"/>
                    <a:pt x="30" y="59"/>
                  </a:cubicBezTo>
                  <a:cubicBezTo>
                    <a:pt x="30" y="59"/>
                    <a:pt x="30" y="59"/>
                    <a:pt x="30" y="59"/>
                  </a:cubicBezTo>
                  <a:cubicBezTo>
                    <a:pt x="31" y="58"/>
                    <a:pt x="32" y="57"/>
                    <a:pt x="32" y="56"/>
                  </a:cubicBezTo>
                  <a:cubicBezTo>
                    <a:pt x="34" y="54"/>
                    <a:pt x="35" y="52"/>
                    <a:pt x="37" y="52"/>
                  </a:cubicBezTo>
                  <a:cubicBezTo>
                    <a:pt x="37" y="53"/>
                    <a:pt x="36" y="53"/>
                    <a:pt x="36" y="54"/>
                  </a:cubicBezTo>
                  <a:cubicBezTo>
                    <a:pt x="37" y="54"/>
                    <a:pt x="38" y="53"/>
                    <a:pt x="38" y="52"/>
                  </a:cubicBezTo>
                  <a:cubicBezTo>
                    <a:pt x="38" y="52"/>
                    <a:pt x="38" y="52"/>
                    <a:pt x="38" y="52"/>
                  </a:cubicBezTo>
                  <a:cubicBezTo>
                    <a:pt x="37" y="50"/>
                    <a:pt x="39" y="50"/>
                    <a:pt x="39" y="48"/>
                  </a:cubicBezTo>
                  <a:cubicBezTo>
                    <a:pt x="39" y="48"/>
                    <a:pt x="38" y="49"/>
                    <a:pt x="38" y="48"/>
                  </a:cubicBezTo>
                  <a:cubicBezTo>
                    <a:pt x="38" y="48"/>
                    <a:pt x="38" y="48"/>
                    <a:pt x="38" y="48"/>
                  </a:cubicBezTo>
                  <a:cubicBezTo>
                    <a:pt x="38" y="48"/>
                    <a:pt x="39" y="46"/>
                    <a:pt x="40" y="46"/>
                  </a:cubicBezTo>
                  <a:cubicBezTo>
                    <a:pt x="40" y="46"/>
                    <a:pt x="40" y="46"/>
                    <a:pt x="40" y="45"/>
                  </a:cubicBezTo>
                  <a:cubicBezTo>
                    <a:pt x="41" y="45"/>
                    <a:pt x="41" y="44"/>
                    <a:pt x="41" y="44"/>
                  </a:cubicBezTo>
                  <a:cubicBezTo>
                    <a:pt x="42" y="44"/>
                    <a:pt x="42" y="44"/>
                    <a:pt x="42" y="43"/>
                  </a:cubicBezTo>
                  <a:cubicBezTo>
                    <a:pt x="42" y="43"/>
                    <a:pt x="42" y="43"/>
                    <a:pt x="42" y="43"/>
                  </a:cubicBezTo>
                  <a:cubicBezTo>
                    <a:pt x="41" y="44"/>
                    <a:pt x="41" y="44"/>
                    <a:pt x="40" y="45"/>
                  </a:cubicBezTo>
                  <a:cubicBezTo>
                    <a:pt x="39" y="45"/>
                    <a:pt x="39" y="46"/>
                    <a:pt x="39" y="46"/>
                  </a:cubicBezTo>
                  <a:cubicBezTo>
                    <a:pt x="37" y="46"/>
                    <a:pt x="37" y="47"/>
                    <a:pt x="37" y="48"/>
                  </a:cubicBezTo>
                  <a:cubicBezTo>
                    <a:pt x="37" y="49"/>
                    <a:pt x="38" y="48"/>
                    <a:pt x="38" y="49"/>
                  </a:cubicBezTo>
                  <a:cubicBezTo>
                    <a:pt x="37" y="49"/>
                    <a:pt x="37" y="49"/>
                    <a:pt x="37" y="49"/>
                  </a:cubicBezTo>
                  <a:cubicBezTo>
                    <a:pt x="37" y="49"/>
                    <a:pt x="37" y="49"/>
                    <a:pt x="37" y="49"/>
                  </a:cubicBezTo>
                  <a:cubicBezTo>
                    <a:pt x="37" y="49"/>
                    <a:pt x="37" y="49"/>
                    <a:pt x="36" y="49"/>
                  </a:cubicBezTo>
                  <a:cubicBezTo>
                    <a:pt x="36" y="50"/>
                    <a:pt x="36" y="51"/>
                    <a:pt x="36" y="51"/>
                  </a:cubicBezTo>
                  <a:cubicBezTo>
                    <a:pt x="35" y="51"/>
                    <a:pt x="36" y="50"/>
                    <a:pt x="35" y="50"/>
                  </a:cubicBezTo>
                  <a:cubicBezTo>
                    <a:pt x="33" y="51"/>
                    <a:pt x="32" y="54"/>
                    <a:pt x="30" y="55"/>
                  </a:cubicBezTo>
                  <a:cubicBezTo>
                    <a:pt x="30" y="56"/>
                    <a:pt x="30" y="56"/>
                    <a:pt x="30" y="56"/>
                  </a:cubicBezTo>
                  <a:cubicBezTo>
                    <a:pt x="29" y="55"/>
                    <a:pt x="31" y="54"/>
                    <a:pt x="31" y="53"/>
                  </a:cubicBezTo>
                  <a:cubicBezTo>
                    <a:pt x="31" y="53"/>
                    <a:pt x="31" y="53"/>
                    <a:pt x="31" y="53"/>
                  </a:cubicBezTo>
                  <a:cubicBezTo>
                    <a:pt x="31" y="53"/>
                    <a:pt x="31" y="52"/>
                    <a:pt x="31" y="52"/>
                  </a:cubicBezTo>
                  <a:cubicBezTo>
                    <a:pt x="31" y="53"/>
                    <a:pt x="30" y="53"/>
                    <a:pt x="30" y="53"/>
                  </a:cubicBezTo>
                  <a:cubicBezTo>
                    <a:pt x="30" y="53"/>
                    <a:pt x="30" y="53"/>
                    <a:pt x="30" y="53"/>
                  </a:cubicBezTo>
                  <a:cubicBezTo>
                    <a:pt x="29" y="54"/>
                    <a:pt x="28" y="56"/>
                    <a:pt x="27" y="56"/>
                  </a:cubicBezTo>
                  <a:cubicBezTo>
                    <a:pt x="27" y="57"/>
                    <a:pt x="27" y="57"/>
                    <a:pt x="26" y="58"/>
                  </a:cubicBezTo>
                  <a:cubicBezTo>
                    <a:pt x="27" y="59"/>
                    <a:pt x="25" y="60"/>
                    <a:pt x="25" y="61"/>
                  </a:cubicBezTo>
                  <a:cubicBezTo>
                    <a:pt x="25" y="61"/>
                    <a:pt x="26" y="61"/>
                    <a:pt x="26" y="61"/>
                  </a:cubicBezTo>
                  <a:cubicBezTo>
                    <a:pt x="26" y="63"/>
                    <a:pt x="24" y="63"/>
                    <a:pt x="25" y="65"/>
                  </a:cubicBezTo>
                  <a:cubicBezTo>
                    <a:pt x="25" y="65"/>
                    <a:pt x="24" y="65"/>
                    <a:pt x="24" y="65"/>
                  </a:cubicBezTo>
                  <a:cubicBezTo>
                    <a:pt x="24" y="65"/>
                    <a:pt x="24" y="65"/>
                    <a:pt x="24" y="64"/>
                  </a:cubicBezTo>
                  <a:cubicBezTo>
                    <a:pt x="24" y="64"/>
                    <a:pt x="23" y="64"/>
                    <a:pt x="23" y="65"/>
                  </a:cubicBezTo>
                  <a:cubicBezTo>
                    <a:pt x="23" y="65"/>
                    <a:pt x="24" y="65"/>
                    <a:pt x="24" y="65"/>
                  </a:cubicBezTo>
                  <a:cubicBezTo>
                    <a:pt x="24" y="66"/>
                    <a:pt x="23" y="66"/>
                    <a:pt x="23" y="66"/>
                  </a:cubicBezTo>
                  <a:cubicBezTo>
                    <a:pt x="22" y="66"/>
                    <a:pt x="23" y="67"/>
                    <a:pt x="22" y="67"/>
                  </a:cubicBezTo>
                  <a:cubicBezTo>
                    <a:pt x="22" y="67"/>
                    <a:pt x="22" y="67"/>
                    <a:pt x="22" y="67"/>
                  </a:cubicBezTo>
                  <a:cubicBezTo>
                    <a:pt x="22" y="68"/>
                    <a:pt x="22" y="68"/>
                    <a:pt x="23" y="68"/>
                  </a:cubicBezTo>
                  <a:cubicBezTo>
                    <a:pt x="23" y="68"/>
                    <a:pt x="23" y="68"/>
                    <a:pt x="23" y="67"/>
                  </a:cubicBezTo>
                  <a:cubicBezTo>
                    <a:pt x="23" y="68"/>
                    <a:pt x="23" y="69"/>
                    <a:pt x="23" y="69"/>
                  </a:cubicBezTo>
                  <a:cubicBezTo>
                    <a:pt x="22" y="69"/>
                    <a:pt x="23" y="69"/>
                    <a:pt x="23" y="68"/>
                  </a:cubicBezTo>
                  <a:cubicBezTo>
                    <a:pt x="22" y="68"/>
                    <a:pt x="22" y="68"/>
                    <a:pt x="22" y="68"/>
                  </a:cubicBezTo>
                  <a:cubicBezTo>
                    <a:pt x="22" y="71"/>
                    <a:pt x="21" y="74"/>
                    <a:pt x="21" y="77"/>
                  </a:cubicBezTo>
                  <a:cubicBezTo>
                    <a:pt x="21" y="77"/>
                    <a:pt x="21" y="77"/>
                    <a:pt x="20" y="77"/>
                  </a:cubicBezTo>
                  <a:cubicBezTo>
                    <a:pt x="20" y="77"/>
                    <a:pt x="20" y="77"/>
                    <a:pt x="20" y="77"/>
                  </a:cubicBezTo>
                  <a:cubicBezTo>
                    <a:pt x="20" y="77"/>
                    <a:pt x="20" y="77"/>
                    <a:pt x="19" y="76"/>
                  </a:cubicBezTo>
                  <a:cubicBezTo>
                    <a:pt x="19" y="78"/>
                    <a:pt x="19" y="80"/>
                    <a:pt x="19" y="82"/>
                  </a:cubicBezTo>
                  <a:cubicBezTo>
                    <a:pt x="19" y="82"/>
                    <a:pt x="19" y="81"/>
                    <a:pt x="19" y="81"/>
                  </a:cubicBezTo>
                  <a:cubicBezTo>
                    <a:pt x="20" y="83"/>
                    <a:pt x="20" y="84"/>
                    <a:pt x="20" y="86"/>
                  </a:cubicBezTo>
                  <a:cubicBezTo>
                    <a:pt x="20" y="86"/>
                    <a:pt x="20" y="86"/>
                    <a:pt x="20" y="86"/>
                  </a:cubicBezTo>
                  <a:cubicBezTo>
                    <a:pt x="20" y="87"/>
                    <a:pt x="20" y="87"/>
                    <a:pt x="20" y="87"/>
                  </a:cubicBezTo>
                  <a:cubicBezTo>
                    <a:pt x="20" y="87"/>
                    <a:pt x="21" y="88"/>
                    <a:pt x="21" y="89"/>
                  </a:cubicBezTo>
                  <a:cubicBezTo>
                    <a:pt x="21" y="89"/>
                    <a:pt x="20" y="89"/>
                    <a:pt x="20" y="90"/>
                  </a:cubicBezTo>
                  <a:cubicBezTo>
                    <a:pt x="20" y="90"/>
                    <a:pt x="21" y="90"/>
                    <a:pt x="21" y="90"/>
                  </a:cubicBezTo>
                  <a:cubicBezTo>
                    <a:pt x="20" y="91"/>
                    <a:pt x="20" y="91"/>
                    <a:pt x="19" y="91"/>
                  </a:cubicBezTo>
                  <a:cubicBezTo>
                    <a:pt x="20" y="92"/>
                    <a:pt x="20" y="94"/>
                    <a:pt x="21" y="96"/>
                  </a:cubicBezTo>
                  <a:cubicBezTo>
                    <a:pt x="21" y="96"/>
                    <a:pt x="21" y="95"/>
                    <a:pt x="21" y="96"/>
                  </a:cubicBezTo>
                  <a:cubicBezTo>
                    <a:pt x="21" y="96"/>
                    <a:pt x="21" y="96"/>
                    <a:pt x="21" y="96"/>
                  </a:cubicBezTo>
                  <a:cubicBezTo>
                    <a:pt x="21" y="97"/>
                    <a:pt x="22" y="98"/>
                    <a:pt x="22" y="98"/>
                  </a:cubicBezTo>
                  <a:cubicBezTo>
                    <a:pt x="22" y="99"/>
                    <a:pt x="22" y="99"/>
                    <a:pt x="22" y="99"/>
                  </a:cubicBezTo>
                  <a:cubicBezTo>
                    <a:pt x="22" y="99"/>
                    <a:pt x="22" y="99"/>
                    <a:pt x="22" y="99"/>
                  </a:cubicBezTo>
                  <a:cubicBezTo>
                    <a:pt x="22" y="100"/>
                    <a:pt x="22" y="101"/>
                    <a:pt x="23" y="101"/>
                  </a:cubicBezTo>
                  <a:cubicBezTo>
                    <a:pt x="23" y="101"/>
                    <a:pt x="23" y="102"/>
                    <a:pt x="23" y="102"/>
                  </a:cubicBezTo>
                  <a:cubicBezTo>
                    <a:pt x="23" y="103"/>
                    <a:pt x="23" y="103"/>
                    <a:pt x="24" y="103"/>
                  </a:cubicBezTo>
                  <a:cubicBezTo>
                    <a:pt x="24" y="104"/>
                    <a:pt x="24" y="105"/>
                    <a:pt x="24" y="105"/>
                  </a:cubicBezTo>
                  <a:cubicBezTo>
                    <a:pt x="24" y="106"/>
                    <a:pt x="25" y="107"/>
                    <a:pt x="25" y="107"/>
                  </a:cubicBezTo>
                  <a:cubicBezTo>
                    <a:pt x="25" y="107"/>
                    <a:pt x="25" y="107"/>
                    <a:pt x="25" y="108"/>
                  </a:cubicBezTo>
                  <a:cubicBezTo>
                    <a:pt x="25" y="108"/>
                    <a:pt x="25" y="108"/>
                    <a:pt x="25" y="109"/>
                  </a:cubicBezTo>
                  <a:cubicBezTo>
                    <a:pt x="27" y="109"/>
                    <a:pt x="26" y="111"/>
                    <a:pt x="28" y="112"/>
                  </a:cubicBezTo>
                  <a:cubicBezTo>
                    <a:pt x="28" y="112"/>
                    <a:pt x="28" y="112"/>
                    <a:pt x="29" y="113"/>
                  </a:cubicBezTo>
                  <a:cubicBezTo>
                    <a:pt x="29" y="113"/>
                    <a:pt x="28" y="113"/>
                    <a:pt x="28" y="113"/>
                  </a:cubicBezTo>
                  <a:cubicBezTo>
                    <a:pt x="28" y="113"/>
                    <a:pt x="29" y="113"/>
                    <a:pt x="29" y="113"/>
                  </a:cubicBezTo>
                  <a:cubicBezTo>
                    <a:pt x="29" y="114"/>
                    <a:pt x="29" y="114"/>
                    <a:pt x="29" y="115"/>
                  </a:cubicBezTo>
                  <a:cubicBezTo>
                    <a:pt x="30" y="115"/>
                    <a:pt x="31" y="116"/>
                    <a:pt x="31" y="117"/>
                  </a:cubicBezTo>
                  <a:cubicBezTo>
                    <a:pt x="32" y="118"/>
                    <a:pt x="33" y="119"/>
                    <a:pt x="34" y="120"/>
                  </a:cubicBezTo>
                  <a:cubicBezTo>
                    <a:pt x="34" y="120"/>
                    <a:pt x="34" y="120"/>
                    <a:pt x="34" y="120"/>
                  </a:cubicBezTo>
                  <a:cubicBezTo>
                    <a:pt x="35" y="121"/>
                    <a:pt x="35" y="122"/>
                    <a:pt x="36" y="122"/>
                  </a:cubicBezTo>
                  <a:cubicBezTo>
                    <a:pt x="37" y="124"/>
                    <a:pt x="39" y="125"/>
                    <a:pt x="40" y="126"/>
                  </a:cubicBezTo>
                  <a:cubicBezTo>
                    <a:pt x="40" y="126"/>
                    <a:pt x="40" y="126"/>
                    <a:pt x="40" y="126"/>
                  </a:cubicBezTo>
                  <a:cubicBezTo>
                    <a:pt x="40" y="126"/>
                    <a:pt x="40" y="127"/>
                    <a:pt x="41" y="127"/>
                  </a:cubicBezTo>
                  <a:cubicBezTo>
                    <a:pt x="42" y="127"/>
                    <a:pt x="43" y="128"/>
                    <a:pt x="44" y="129"/>
                  </a:cubicBezTo>
                  <a:cubicBezTo>
                    <a:pt x="45" y="129"/>
                    <a:pt x="46" y="130"/>
                    <a:pt x="47" y="131"/>
                  </a:cubicBezTo>
                  <a:cubicBezTo>
                    <a:pt x="46" y="131"/>
                    <a:pt x="46" y="131"/>
                    <a:pt x="45" y="131"/>
                  </a:cubicBezTo>
                  <a:cubicBezTo>
                    <a:pt x="45" y="132"/>
                    <a:pt x="45" y="132"/>
                    <a:pt x="46" y="132"/>
                  </a:cubicBezTo>
                  <a:cubicBezTo>
                    <a:pt x="45" y="132"/>
                    <a:pt x="45" y="132"/>
                    <a:pt x="45" y="132"/>
                  </a:cubicBezTo>
                  <a:cubicBezTo>
                    <a:pt x="46" y="133"/>
                    <a:pt x="47" y="133"/>
                    <a:pt x="47" y="134"/>
                  </a:cubicBezTo>
                  <a:cubicBezTo>
                    <a:pt x="48" y="133"/>
                    <a:pt x="48" y="134"/>
                    <a:pt x="49" y="134"/>
                  </a:cubicBezTo>
                  <a:cubicBezTo>
                    <a:pt x="49" y="134"/>
                    <a:pt x="49" y="134"/>
                    <a:pt x="50" y="134"/>
                  </a:cubicBezTo>
                  <a:cubicBezTo>
                    <a:pt x="51" y="135"/>
                    <a:pt x="52" y="135"/>
                    <a:pt x="53" y="136"/>
                  </a:cubicBezTo>
                  <a:cubicBezTo>
                    <a:pt x="55" y="136"/>
                    <a:pt x="56" y="136"/>
                    <a:pt x="56" y="136"/>
                  </a:cubicBezTo>
                  <a:cubicBezTo>
                    <a:pt x="58" y="136"/>
                    <a:pt x="58" y="137"/>
                    <a:pt x="59" y="137"/>
                  </a:cubicBezTo>
                  <a:cubicBezTo>
                    <a:pt x="59" y="137"/>
                    <a:pt x="59" y="137"/>
                    <a:pt x="59" y="137"/>
                  </a:cubicBezTo>
                  <a:cubicBezTo>
                    <a:pt x="61" y="138"/>
                    <a:pt x="63" y="138"/>
                    <a:pt x="65" y="138"/>
                  </a:cubicBezTo>
                  <a:cubicBezTo>
                    <a:pt x="63" y="137"/>
                    <a:pt x="61" y="137"/>
                    <a:pt x="61" y="136"/>
                  </a:cubicBezTo>
                  <a:cubicBezTo>
                    <a:pt x="61" y="136"/>
                    <a:pt x="61" y="136"/>
                    <a:pt x="61" y="136"/>
                  </a:cubicBezTo>
                  <a:cubicBezTo>
                    <a:pt x="61" y="136"/>
                    <a:pt x="61" y="136"/>
                    <a:pt x="61" y="136"/>
                  </a:cubicBezTo>
                  <a:cubicBezTo>
                    <a:pt x="60" y="137"/>
                    <a:pt x="60" y="136"/>
                    <a:pt x="59" y="136"/>
                  </a:cubicBezTo>
                  <a:cubicBezTo>
                    <a:pt x="58" y="136"/>
                    <a:pt x="58" y="136"/>
                    <a:pt x="58" y="136"/>
                  </a:cubicBezTo>
                  <a:cubicBezTo>
                    <a:pt x="57" y="136"/>
                    <a:pt x="56" y="135"/>
                    <a:pt x="55" y="135"/>
                  </a:cubicBezTo>
                  <a:cubicBezTo>
                    <a:pt x="53" y="133"/>
                    <a:pt x="51" y="133"/>
                    <a:pt x="48" y="131"/>
                  </a:cubicBezTo>
                  <a:cubicBezTo>
                    <a:pt x="48" y="131"/>
                    <a:pt x="48" y="131"/>
                    <a:pt x="49" y="130"/>
                  </a:cubicBezTo>
                  <a:cubicBezTo>
                    <a:pt x="49" y="131"/>
                    <a:pt x="50" y="131"/>
                    <a:pt x="50" y="131"/>
                  </a:cubicBezTo>
                  <a:cubicBezTo>
                    <a:pt x="50" y="131"/>
                    <a:pt x="50" y="131"/>
                    <a:pt x="50" y="132"/>
                  </a:cubicBezTo>
                  <a:cubicBezTo>
                    <a:pt x="51" y="132"/>
                    <a:pt x="52" y="133"/>
                    <a:pt x="53" y="132"/>
                  </a:cubicBezTo>
                  <a:cubicBezTo>
                    <a:pt x="53" y="132"/>
                    <a:pt x="52" y="133"/>
                    <a:pt x="52" y="132"/>
                  </a:cubicBezTo>
                  <a:cubicBezTo>
                    <a:pt x="53" y="132"/>
                    <a:pt x="52" y="132"/>
                    <a:pt x="52" y="132"/>
                  </a:cubicBezTo>
                  <a:cubicBezTo>
                    <a:pt x="52" y="131"/>
                    <a:pt x="51" y="130"/>
                    <a:pt x="50" y="130"/>
                  </a:cubicBezTo>
                  <a:cubicBezTo>
                    <a:pt x="50" y="131"/>
                    <a:pt x="49" y="130"/>
                    <a:pt x="48" y="130"/>
                  </a:cubicBezTo>
                  <a:cubicBezTo>
                    <a:pt x="49" y="129"/>
                    <a:pt x="47" y="128"/>
                    <a:pt x="47" y="127"/>
                  </a:cubicBezTo>
                  <a:cubicBezTo>
                    <a:pt x="46" y="127"/>
                    <a:pt x="45" y="127"/>
                    <a:pt x="45" y="126"/>
                  </a:cubicBezTo>
                  <a:cubicBezTo>
                    <a:pt x="43" y="125"/>
                    <a:pt x="41" y="124"/>
                    <a:pt x="41" y="122"/>
                  </a:cubicBezTo>
                  <a:cubicBezTo>
                    <a:pt x="41" y="122"/>
                    <a:pt x="40" y="122"/>
                    <a:pt x="40" y="122"/>
                  </a:cubicBezTo>
                  <a:cubicBezTo>
                    <a:pt x="41" y="122"/>
                    <a:pt x="41" y="122"/>
                    <a:pt x="42" y="122"/>
                  </a:cubicBezTo>
                  <a:cubicBezTo>
                    <a:pt x="42" y="123"/>
                    <a:pt x="42" y="123"/>
                    <a:pt x="43" y="123"/>
                  </a:cubicBezTo>
                  <a:cubicBezTo>
                    <a:pt x="43" y="123"/>
                    <a:pt x="43" y="123"/>
                    <a:pt x="43" y="123"/>
                  </a:cubicBezTo>
                  <a:cubicBezTo>
                    <a:pt x="44" y="124"/>
                    <a:pt x="46" y="125"/>
                    <a:pt x="47" y="127"/>
                  </a:cubicBezTo>
                  <a:cubicBezTo>
                    <a:pt x="48" y="127"/>
                    <a:pt x="49" y="128"/>
                    <a:pt x="50" y="128"/>
                  </a:cubicBezTo>
                  <a:cubicBezTo>
                    <a:pt x="49" y="127"/>
                    <a:pt x="47" y="126"/>
                    <a:pt x="46" y="125"/>
                  </a:cubicBezTo>
                  <a:cubicBezTo>
                    <a:pt x="46" y="125"/>
                    <a:pt x="46" y="124"/>
                    <a:pt x="45" y="124"/>
                  </a:cubicBezTo>
                  <a:cubicBezTo>
                    <a:pt x="44" y="122"/>
                    <a:pt x="42" y="121"/>
                    <a:pt x="41" y="121"/>
                  </a:cubicBezTo>
                  <a:cubicBezTo>
                    <a:pt x="41" y="121"/>
                    <a:pt x="41" y="121"/>
                    <a:pt x="41" y="121"/>
                  </a:cubicBezTo>
                  <a:cubicBezTo>
                    <a:pt x="41" y="121"/>
                    <a:pt x="40" y="121"/>
                    <a:pt x="40" y="121"/>
                  </a:cubicBezTo>
                  <a:cubicBezTo>
                    <a:pt x="40" y="121"/>
                    <a:pt x="40" y="121"/>
                    <a:pt x="40" y="121"/>
                  </a:cubicBezTo>
                  <a:cubicBezTo>
                    <a:pt x="39" y="121"/>
                    <a:pt x="39" y="121"/>
                    <a:pt x="39" y="120"/>
                  </a:cubicBezTo>
                  <a:cubicBezTo>
                    <a:pt x="40" y="120"/>
                    <a:pt x="40" y="120"/>
                    <a:pt x="40" y="120"/>
                  </a:cubicBezTo>
                  <a:cubicBezTo>
                    <a:pt x="40" y="119"/>
                    <a:pt x="39" y="119"/>
                    <a:pt x="39" y="119"/>
                  </a:cubicBezTo>
                  <a:cubicBezTo>
                    <a:pt x="37" y="119"/>
                    <a:pt x="36" y="117"/>
                    <a:pt x="35" y="116"/>
                  </a:cubicBezTo>
                  <a:cubicBezTo>
                    <a:pt x="34" y="116"/>
                    <a:pt x="34" y="115"/>
                    <a:pt x="34" y="115"/>
                  </a:cubicBezTo>
                  <a:cubicBezTo>
                    <a:pt x="32" y="115"/>
                    <a:pt x="32" y="112"/>
                    <a:pt x="31" y="111"/>
                  </a:cubicBezTo>
                  <a:cubicBezTo>
                    <a:pt x="31" y="110"/>
                    <a:pt x="30" y="109"/>
                    <a:pt x="29" y="108"/>
                  </a:cubicBezTo>
                  <a:cubicBezTo>
                    <a:pt x="29" y="108"/>
                    <a:pt x="29" y="108"/>
                    <a:pt x="29" y="108"/>
                  </a:cubicBezTo>
                  <a:cubicBezTo>
                    <a:pt x="29" y="108"/>
                    <a:pt x="29" y="108"/>
                    <a:pt x="29" y="108"/>
                  </a:cubicBezTo>
                  <a:cubicBezTo>
                    <a:pt x="29" y="108"/>
                    <a:pt x="29" y="108"/>
                    <a:pt x="29" y="107"/>
                  </a:cubicBezTo>
                  <a:cubicBezTo>
                    <a:pt x="29" y="107"/>
                    <a:pt x="29" y="108"/>
                    <a:pt x="29" y="107"/>
                  </a:cubicBezTo>
                  <a:cubicBezTo>
                    <a:pt x="29" y="107"/>
                    <a:pt x="29" y="107"/>
                    <a:pt x="28" y="107"/>
                  </a:cubicBezTo>
                  <a:cubicBezTo>
                    <a:pt x="29" y="107"/>
                    <a:pt x="29" y="107"/>
                    <a:pt x="29" y="106"/>
                  </a:cubicBezTo>
                  <a:cubicBezTo>
                    <a:pt x="27" y="105"/>
                    <a:pt x="27" y="103"/>
                    <a:pt x="26" y="101"/>
                  </a:cubicBezTo>
                  <a:cubicBezTo>
                    <a:pt x="26" y="101"/>
                    <a:pt x="26" y="101"/>
                    <a:pt x="26" y="101"/>
                  </a:cubicBezTo>
                  <a:cubicBezTo>
                    <a:pt x="26" y="101"/>
                    <a:pt x="26" y="102"/>
                    <a:pt x="26" y="102"/>
                  </a:cubicBezTo>
                  <a:cubicBezTo>
                    <a:pt x="25" y="102"/>
                    <a:pt x="24" y="100"/>
                    <a:pt x="24" y="99"/>
                  </a:cubicBezTo>
                  <a:cubicBezTo>
                    <a:pt x="23" y="99"/>
                    <a:pt x="23" y="99"/>
                    <a:pt x="23" y="98"/>
                  </a:cubicBezTo>
                  <a:cubicBezTo>
                    <a:pt x="23" y="98"/>
                    <a:pt x="23" y="98"/>
                    <a:pt x="24" y="98"/>
                  </a:cubicBezTo>
                  <a:cubicBezTo>
                    <a:pt x="24" y="98"/>
                    <a:pt x="24" y="98"/>
                    <a:pt x="24" y="98"/>
                  </a:cubicBezTo>
                  <a:cubicBezTo>
                    <a:pt x="24" y="98"/>
                    <a:pt x="24" y="98"/>
                    <a:pt x="25" y="98"/>
                  </a:cubicBezTo>
                  <a:cubicBezTo>
                    <a:pt x="25" y="98"/>
                    <a:pt x="25" y="99"/>
                    <a:pt x="25" y="100"/>
                  </a:cubicBezTo>
                  <a:cubicBezTo>
                    <a:pt x="25" y="100"/>
                    <a:pt x="26" y="100"/>
                    <a:pt x="26" y="100"/>
                  </a:cubicBezTo>
                  <a:cubicBezTo>
                    <a:pt x="26" y="98"/>
                    <a:pt x="26" y="98"/>
                    <a:pt x="26" y="97"/>
                  </a:cubicBezTo>
                  <a:cubicBezTo>
                    <a:pt x="26" y="97"/>
                    <a:pt x="25" y="96"/>
                    <a:pt x="26" y="96"/>
                  </a:cubicBezTo>
                  <a:cubicBezTo>
                    <a:pt x="26" y="96"/>
                    <a:pt x="26" y="96"/>
                    <a:pt x="27" y="96"/>
                  </a:cubicBezTo>
                  <a:cubicBezTo>
                    <a:pt x="28" y="94"/>
                    <a:pt x="26" y="92"/>
                    <a:pt x="26" y="90"/>
                  </a:cubicBezTo>
                  <a:cubicBezTo>
                    <a:pt x="26" y="90"/>
                    <a:pt x="26" y="90"/>
                    <a:pt x="25" y="91"/>
                  </a:cubicBezTo>
                  <a:cubicBezTo>
                    <a:pt x="25" y="89"/>
                    <a:pt x="24" y="88"/>
                    <a:pt x="25" y="87"/>
                  </a:cubicBezTo>
                  <a:cubicBezTo>
                    <a:pt x="26" y="87"/>
                    <a:pt x="26" y="88"/>
                    <a:pt x="26" y="89"/>
                  </a:cubicBezTo>
                  <a:cubicBezTo>
                    <a:pt x="26" y="89"/>
                    <a:pt x="26" y="89"/>
                    <a:pt x="26" y="89"/>
                  </a:cubicBezTo>
                  <a:cubicBezTo>
                    <a:pt x="26" y="89"/>
                    <a:pt x="27" y="90"/>
                    <a:pt x="26" y="91"/>
                  </a:cubicBezTo>
                  <a:cubicBezTo>
                    <a:pt x="27" y="92"/>
                    <a:pt x="27" y="93"/>
                    <a:pt x="27" y="95"/>
                  </a:cubicBezTo>
                  <a:cubicBezTo>
                    <a:pt x="28" y="96"/>
                    <a:pt x="28" y="97"/>
                    <a:pt x="28" y="98"/>
                  </a:cubicBezTo>
                  <a:cubicBezTo>
                    <a:pt x="29" y="98"/>
                    <a:pt x="29" y="98"/>
                    <a:pt x="29" y="97"/>
                  </a:cubicBezTo>
                  <a:cubicBezTo>
                    <a:pt x="29" y="97"/>
                    <a:pt x="29" y="96"/>
                    <a:pt x="29" y="95"/>
                  </a:cubicBezTo>
                  <a:cubicBezTo>
                    <a:pt x="29" y="95"/>
                    <a:pt x="29" y="96"/>
                    <a:pt x="30" y="96"/>
                  </a:cubicBezTo>
                  <a:cubicBezTo>
                    <a:pt x="29" y="96"/>
                    <a:pt x="29" y="96"/>
                    <a:pt x="29" y="95"/>
                  </a:cubicBezTo>
                  <a:cubicBezTo>
                    <a:pt x="30" y="95"/>
                    <a:pt x="31" y="97"/>
                    <a:pt x="31" y="98"/>
                  </a:cubicBezTo>
                  <a:cubicBezTo>
                    <a:pt x="30" y="98"/>
                    <a:pt x="30" y="97"/>
                    <a:pt x="30" y="97"/>
                  </a:cubicBezTo>
                  <a:cubicBezTo>
                    <a:pt x="30" y="98"/>
                    <a:pt x="30" y="98"/>
                    <a:pt x="30" y="98"/>
                  </a:cubicBezTo>
                  <a:cubicBezTo>
                    <a:pt x="30" y="99"/>
                    <a:pt x="30" y="99"/>
                    <a:pt x="30" y="99"/>
                  </a:cubicBezTo>
                  <a:cubicBezTo>
                    <a:pt x="29" y="98"/>
                    <a:pt x="29" y="98"/>
                    <a:pt x="29" y="98"/>
                  </a:cubicBezTo>
                  <a:cubicBezTo>
                    <a:pt x="29" y="99"/>
                    <a:pt x="29" y="101"/>
                    <a:pt x="29" y="101"/>
                  </a:cubicBezTo>
                  <a:cubicBezTo>
                    <a:pt x="30" y="101"/>
                    <a:pt x="30" y="101"/>
                    <a:pt x="30" y="101"/>
                  </a:cubicBezTo>
                  <a:cubicBezTo>
                    <a:pt x="30" y="101"/>
                    <a:pt x="30" y="101"/>
                    <a:pt x="30" y="101"/>
                  </a:cubicBezTo>
                  <a:cubicBezTo>
                    <a:pt x="30" y="102"/>
                    <a:pt x="30" y="102"/>
                    <a:pt x="30" y="102"/>
                  </a:cubicBezTo>
                  <a:cubicBezTo>
                    <a:pt x="30" y="102"/>
                    <a:pt x="31" y="103"/>
                    <a:pt x="31" y="103"/>
                  </a:cubicBezTo>
                  <a:cubicBezTo>
                    <a:pt x="31" y="101"/>
                    <a:pt x="30" y="100"/>
                    <a:pt x="31" y="99"/>
                  </a:cubicBezTo>
                  <a:cubicBezTo>
                    <a:pt x="31" y="100"/>
                    <a:pt x="31" y="101"/>
                    <a:pt x="32" y="102"/>
                  </a:cubicBezTo>
                  <a:cubicBezTo>
                    <a:pt x="33" y="101"/>
                    <a:pt x="31" y="99"/>
                    <a:pt x="32" y="99"/>
                  </a:cubicBezTo>
                  <a:cubicBezTo>
                    <a:pt x="32" y="99"/>
                    <a:pt x="33" y="100"/>
                    <a:pt x="33" y="101"/>
                  </a:cubicBezTo>
                  <a:cubicBezTo>
                    <a:pt x="33" y="101"/>
                    <a:pt x="33" y="101"/>
                    <a:pt x="32" y="101"/>
                  </a:cubicBezTo>
                  <a:cubicBezTo>
                    <a:pt x="32" y="101"/>
                    <a:pt x="33" y="102"/>
                    <a:pt x="33" y="102"/>
                  </a:cubicBezTo>
                  <a:cubicBezTo>
                    <a:pt x="32" y="102"/>
                    <a:pt x="32" y="103"/>
                    <a:pt x="32" y="103"/>
                  </a:cubicBezTo>
                  <a:cubicBezTo>
                    <a:pt x="33" y="103"/>
                    <a:pt x="33" y="103"/>
                    <a:pt x="34" y="104"/>
                  </a:cubicBezTo>
                  <a:cubicBezTo>
                    <a:pt x="33" y="104"/>
                    <a:pt x="33" y="104"/>
                    <a:pt x="33" y="103"/>
                  </a:cubicBezTo>
                  <a:cubicBezTo>
                    <a:pt x="33" y="104"/>
                    <a:pt x="33" y="104"/>
                    <a:pt x="33" y="104"/>
                  </a:cubicBezTo>
                  <a:cubicBezTo>
                    <a:pt x="34" y="105"/>
                    <a:pt x="35" y="107"/>
                    <a:pt x="36" y="108"/>
                  </a:cubicBezTo>
                  <a:cubicBezTo>
                    <a:pt x="36" y="108"/>
                    <a:pt x="36" y="107"/>
                    <a:pt x="36" y="107"/>
                  </a:cubicBezTo>
                  <a:cubicBezTo>
                    <a:pt x="37" y="108"/>
                    <a:pt x="37" y="108"/>
                    <a:pt x="37" y="109"/>
                  </a:cubicBezTo>
                  <a:cubicBezTo>
                    <a:pt x="37" y="109"/>
                    <a:pt x="37" y="110"/>
                    <a:pt x="38" y="110"/>
                  </a:cubicBezTo>
                  <a:cubicBezTo>
                    <a:pt x="37" y="110"/>
                    <a:pt x="37" y="110"/>
                    <a:pt x="37" y="110"/>
                  </a:cubicBezTo>
                  <a:cubicBezTo>
                    <a:pt x="38" y="111"/>
                    <a:pt x="40" y="113"/>
                    <a:pt x="38" y="114"/>
                  </a:cubicBezTo>
                  <a:cubicBezTo>
                    <a:pt x="38" y="113"/>
                    <a:pt x="37" y="112"/>
                    <a:pt x="37" y="111"/>
                  </a:cubicBezTo>
                  <a:cubicBezTo>
                    <a:pt x="37" y="111"/>
                    <a:pt x="37" y="111"/>
                    <a:pt x="37" y="110"/>
                  </a:cubicBezTo>
                  <a:cubicBezTo>
                    <a:pt x="37" y="110"/>
                    <a:pt x="36" y="110"/>
                    <a:pt x="36" y="110"/>
                  </a:cubicBezTo>
                  <a:cubicBezTo>
                    <a:pt x="36" y="109"/>
                    <a:pt x="35" y="109"/>
                    <a:pt x="35" y="108"/>
                  </a:cubicBezTo>
                  <a:cubicBezTo>
                    <a:pt x="33" y="108"/>
                    <a:pt x="32" y="106"/>
                    <a:pt x="31" y="106"/>
                  </a:cubicBezTo>
                  <a:cubicBezTo>
                    <a:pt x="31" y="106"/>
                    <a:pt x="32" y="107"/>
                    <a:pt x="32" y="107"/>
                  </a:cubicBezTo>
                  <a:cubicBezTo>
                    <a:pt x="32" y="108"/>
                    <a:pt x="32" y="108"/>
                    <a:pt x="33" y="109"/>
                  </a:cubicBezTo>
                  <a:cubicBezTo>
                    <a:pt x="32" y="109"/>
                    <a:pt x="33" y="110"/>
                    <a:pt x="33" y="110"/>
                  </a:cubicBezTo>
                  <a:cubicBezTo>
                    <a:pt x="33" y="110"/>
                    <a:pt x="33" y="110"/>
                    <a:pt x="34" y="110"/>
                  </a:cubicBezTo>
                  <a:cubicBezTo>
                    <a:pt x="34" y="110"/>
                    <a:pt x="34" y="110"/>
                    <a:pt x="34" y="111"/>
                  </a:cubicBezTo>
                  <a:cubicBezTo>
                    <a:pt x="34" y="110"/>
                    <a:pt x="34" y="111"/>
                    <a:pt x="35" y="111"/>
                  </a:cubicBezTo>
                  <a:cubicBezTo>
                    <a:pt x="35" y="111"/>
                    <a:pt x="35" y="112"/>
                    <a:pt x="35" y="112"/>
                  </a:cubicBezTo>
                  <a:cubicBezTo>
                    <a:pt x="35" y="112"/>
                    <a:pt x="36" y="112"/>
                    <a:pt x="36" y="112"/>
                  </a:cubicBezTo>
                  <a:cubicBezTo>
                    <a:pt x="37" y="112"/>
                    <a:pt x="37" y="113"/>
                    <a:pt x="36" y="113"/>
                  </a:cubicBezTo>
                  <a:cubicBezTo>
                    <a:pt x="37" y="113"/>
                    <a:pt x="37" y="113"/>
                    <a:pt x="37" y="114"/>
                  </a:cubicBezTo>
                  <a:cubicBezTo>
                    <a:pt x="37" y="114"/>
                    <a:pt x="37" y="114"/>
                    <a:pt x="36" y="114"/>
                  </a:cubicBezTo>
                  <a:cubicBezTo>
                    <a:pt x="37" y="114"/>
                    <a:pt x="37" y="115"/>
                    <a:pt x="37" y="115"/>
                  </a:cubicBezTo>
                  <a:cubicBezTo>
                    <a:pt x="38" y="116"/>
                    <a:pt x="39" y="116"/>
                    <a:pt x="39" y="117"/>
                  </a:cubicBezTo>
                  <a:cubicBezTo>
                    <a:pt x="39" y="117"/>
                    <a:pt x="39" y="118"/>
                    <a:pt x="39" y="118"/>
                  </a:cubicBezTo>
                  <a:cubicBezTo>
                    <a:pt x="39" y="118"/>
                    <a:pt x="40" y="118"/>
                    <a:pt x="40" y="119"/>
                  </a:cubicBezTo>
                  <a:cubicBezTo>
                    <a:pt x="40" y="119"/>
                    <a:pt x="41" y="119"/>
                    <a:pt x="41" y="119"/>
                  </a:cubicBezTo>
                  <a:cubicBezTo>
                    <a:pt x="41" y="119"/>
                    <a:pt x="42" y="120"/>
                    <a:pt x="43" y="121"/>
                  </a:cubicBezTo>
                  <a:cubicBezTo>
                    <a:pt x="44" y="121"/>
                    <a:pt x="45" y="122"/>
                    <a:pt x="46" y="123"/>
                  </a:cubicBezTo>
                  <a:cubicBezTo>
                    <a:pt x="46" y="123"/>
                    <a:pt x="46" y="123"/>
                    <a:pt x="47" y="124"/>
                  </a:cubicBezTo>
                  <a:cubicBezTo>
                    <a:pt x="47" y="124"/>
                    <a:pt x="46" y="124"/>
                    <a:pt x="46" y="124"/>
                  </a:cubicBezTo>
                  <a:cubicBezTo>
                    <a:pt x="47" y="124"/>
                    <a:pt x="46" y="124"/>
                    <a:pt x="47" y="124"/>
                  </a:cubicBezTo>
                  <a:cubicBezTo>
                    <a:pt x="47" y="124"/>
                    <a:pt x="47" y="124"/>
                    <a:pt x="47" y="124"/>
                  </a:cubicBezTo>
                  <a:cubicBezTo>
                    <a:pt x="47" y="125"/>
                    <a:pt x="47" y="124"/>
                    <a:pt x="47" y="124"/>
                  </a:cubicBezTo>
                  <a:cubicBezTo>
                    <a:pt x="47" y="124"/>
                    <a:pt x="47" y="125"/>
                    <a:pt x="47" y="125"/>
                  </a:cubicBezTo>
                  <a:cubicBezTo>
                    <a:pt x="47" y="125"/>
                    <a:pt x="48" y="125"/>
                    <a:pt x="48" y="125"/>
                  </a:cubicBezTo>
                  <a:cubicBezTo>
                    <a:pt x="48" y="124"/>
                    <a:pt x="47" y="124"/>
                    <a:pt x="47" y="123"/>
                  </a:cubicBezTo>
                  <a:cubicBezTo>
                    <a:pt x="48" y="123"/>
                    <a:pt x="48" y="125"/>
                    <a:pt x="50" y="125"/>
                  </a:cubicBezTo>
                  <a:cubicBezTo>
                    <a:pt x="50" y="124"/>
                    <a:pt x="49" y="124"/>
                    <a:pt x="49" y="123"/>
                  </a:cubicBezTo>
                  <a:cubicBezTo>
                    <a:pt x="48" y="122"/>
                    <a:pt x="46" y="122"/>
                    <a:pt x="45" y="121"/>
                  </a:cubicBezTo>
                  <a:cubicBezTo>
                    <a:pt x="44" y="120"/>
                    <a:pt x="42" y="119"/>
                    <a:pt x="43" y="117"/>
                  </a:cubicBezTo>
                  <a:cubicBezTo>
                    <a:pt x="44" y="118"/>
                    <a:pt x="44" y="119"/>
                    <a:pt x="45" y="119"/>
                  </a:cubicBezTo>
                  <a:cubicBezTo>
                    <a:pt x="45" y="120"/>
                    <a:pt x="45" y="120"/>
                    <a:pt x="45" y="120"/>
                  </a:cubicBezTo>
                  <a:cubicBezTo>
                    <a:pt x="47" y="120"/>
                    <a:pt x="47" y="122"/>
                    <a:pt x="49" y="122"/>
                  </a:cubicBezTo>
                  <a:cubicBezTo>
                    <a:pt x="50" y="123"/>
                    <a:pt x="52" y="123"/>
                    <a:pt x="52" y="125"/>
                  </a:cubicBezTo>
                  <a:cubicBezTo>
                    <a:pt x="54" y="125"/>
                    <a:pt x="55" y="126"/>
                    <a:pt x="57" y="126"/>
                  </a:cubicBezTo>
                  <a:cubicBezTo>
                    <a:pt x="57" y="126"/>
                    <a:pt x="57" y="126"/>
                    <a:pt x="57" y="126"/>
                  </a:cubicBezTo>
                  <a:cubicBezTo>
                    <a:pt x="59" y="127"/>
                    <a:pt x="61" y="127"/>
                    <a:pt x="62" y="128"/>
                  </a:cubicBezTo>
                  <a:cubicBezTo>
                    <a:pt x="61" y="129"/>
                    <a:pt x="59" y="127"/>
                    <a:pt x="59" y="128"/>
                  </a:cubicBezTo>
                  <a:cubicBezTo>
                    <a:pt x="59" y="128"/>
                    <a:pt x="59" y="128"/>
                    <a:pt x="59" y="128"/>
                  </a:cubicBezTo>
                  <a:cubicBezTo>
                    <a:pt x="59" y="129"/>
                    <a:pt x="57" y="128"/>
                    <a:pt x="57" y="129"/>
                  </a:cubicBezTo>
                  <a:cubicBezTo>
                    <a:pt x="57" y="129"/>
                    <a:pt x="58" y="129"/>
                    <a:pt x="58" y="129"/>
                  </a:cubicBezTo>
                  <a:cubicBezTo>
                    <a:pt x="58" y="129"/>
                    <a:pt x="58" y="130"/>
                    <a:pt x="58" y="129"/>
                  </a:cubicBezTo>
                  <a:cubicBezTo>
                    <a:pt x="58" y="130"/>
                    <a:pt x="59" y="130"/>
                    <a:pt x="59" y="130"/>
                  </a:cubicBezTo>
                  <a:cubicBezTo>
                    <a:pt x="59" y="130"/>
                    <a:pt x="59" y="130"/>
                    <a:pt x="59" y="129"/>
                  </a:cubicBezTo>
                  <a:cubicBezTo>
                    <a:pt x="60" y="130"/>
                    <a:pt x="60" y="130"/>
                    <a:pt x="61" y="130"/>
                  </a:cubicBezTo>
                  <a:cubicBezTo>
                    <a:pt x="62" y="131"/>
                    <a:pt x="65" y="131"/>
                    <a:pt x="66" y="130"/>
                  </a:cubicBezTo>
                  <a:cubicBezTo>
                    <a:pt x="66" y="128"/>
                    <a:pt x="63" y="129"/>
                    <a:pt x="62" y="128"/>
                  </a:cubicBezTo>
                  <a:cubicBezTo>
                    <a:pt x="63" y="128"/>
                    <a:pt x="64" y="128"/>
                    <a:pt x="66" y="128"/>
                  </a:cubicBezTo>
                  <a:cubicBezTo>
                    <a:pt x="66" y="127"/>
                    <a:pt x="67" y="128"/>
                    <a:pt x="68" y="128"/>
                  </a:cubicBezTo>
                  <a:cubicBezTo>
                    <a:pt x="68" y="129"/>
                    <a:pt x="68" y="129"/>
                    <a:pt x="68" y="129"/>
                  </a:cubicBezTo>
                  <a:cubicBezTo>
                    <a:pt x="68" y="129"/>
                    <a:pt x="69" y="129"/>
                    <a:pt x="69" y="129"/>
                  </a:cubicBezTo>
                  <a:cubicBezTo>
                    <a:pt x="69" y="129"/>
                    <a:pt x="69" y="129"/>
                    <a:pt x="69" y="129"/>
                  </a:cubicBezTo>
                  <a:cubicBezTo>
                    <a:pt x="69" y="130"/>
                    <a:pt x="70" y="130"/>
                    <a:pt x="70" y="130"/>
                  </a:cubicBezTo>
                  <a:cubicBezTo>
                    <a:pt x="70" y="130"/>
                    <a:pt x="70" y="130"/>
                    <a:pt x="70" y="130"/>
                  </a:cubicBezTo>
                  <a:cubicBezTo>
                    <a:pt x="70" y="130"/>
                    <a:pt x="71" y="130"/>
                    <a:pt x="70" y="130"/>
                  </a:cubicBezTo>
                  <a:cubicBezTo>
                    <a:pt x="70" y="130"/>
                    <a:pt x="70" y="130"/>
                    <a:pt x="69" y="130"/>
                  </a:cubicBezTo>
                  <a:cubicBezTo>
                    <a:pt x="69" y="130"/>
                    <a:pt x="68" y="130"/>
                    <a:pt x="68" y="130"/>
                  </a:cubicBezTo>
                  <a:cubicBezTo>
                    <a:pt x="68" y="130"/>
                    <a:pt x="68" y="130"/>
                    <a:pt x="69" y="131"/>
                  </a:cubicBezTo>
                  <a:cubicBezTo>
                    <a:pt x="69" y="130"/>
                    <a:pt x="70" y="131"/>
                    <a:pt x="69" y="131"/>
                  </a:cubicBezTo>
                  <a:cubicBezTo>
                    <a:pt x="70" y="132"/>
                    <a:pt x="70" y="132"/>
                    <a:pt x="70" y="133"/>
                  </a:cubicBezTo>
                  <a:cubicBezTo>
                    <a:pt x="71" y="133"/>
                    <a:pt x="72" y="133"/>
                    <a:pt x="73" y="133"/>
                  </a:cubicBezTo>
                  <a:cubicBezTo>
                    <a:pt x="73" y="132"/>
                    <a:pt x="73" y="132"/>
                    <a:pt x="73" y="132"/>
                  </a:cubicBezTo>
                  <a:cubicBezTo>
                    <a:pt x="73" y="132"/>
                    <a:pt x="73" y="132"/>
                    <a:pt x="73" y="131"/>
                  </a:cubicBezTo>
                  <a:cubicBezTo>
                    <a:pt x="73" y="132"/>
                    <a:pt x="72" y="131"/>
                    <a:pt x="71" y="132"/>
                  </a:cubicBezTo>
                  <a:cubicBezTo>
                    <a:pt x="71" y="132"/>
                    <a:pt x="71" y="131"/>
                    <a:pt x="71" y="131"/>
                  </a:cubicBezTo>
                  <a:cubicBezTo>
                    <a:pt x="72" y="131"/>
                    <a:pt x="72" y="130"/>
                    <a:pt x="73" y="131"/>
                  </a:cubicBezTo>
                  <a:cubicBezTo>
                    <a:pt x="73" y="130"/>
                    <a:pt x="74" y="131"/>
                    <a:pt x="75" y="131"/>
                  </a:cubicBezTo>
                  <a:cubicBezTo>
                    <a:pt x="75" y="130"/>
                    <a:pt x="75" y="130"/>
                    <a:pt x="76" y="130"/>
                  </a:cubicBezTo>
                  <a:cubicBezTo>
                    <a:pt x="77" y="130"/>
                    <a:pt x="78" y="129"/>
                    <a:pt x="79" y="129"/>
                  </a:cubicBezTo>
                  <a:cubicBezTo>
                    <a:pt x="79" y="129"/>
                    <a:pt x="79" y="129"/>
                    <a:pt x="79" y="129"/>
                  </a:cubicBezTo>
                  <a:cubicBezTo>
                    <a:pt x="78" y="129"/>
                    <a:pt x="76" y="129"/>
                    <a:pt x="76" y="128"/>
                  </a:cubicBezTo>
                  <a:cubicBezTo>
                    <a:pt x="75" y="128"/>
                    <a:pt x="73" y="128"/>
                    <a:pt x="73" y="128"/>
                  </a:cubicBezTo>
                  <a:cubicBezTo>
                    <a:pt x="73" y="127"/>
                    <a:pt x="75" y="127"/>
                    <a:pt x="75" y="127"/>
                  </a:cubicBezTo>
                  <a:cubicBezTo>
                    <a:pt x="76" y="126"/>
                    <a:pt x="78" y="127"/>
                    <a:pt x="78" y="127"/>
                  </a:cubicBezTo>
                  <a:cubicBezTo>
                    <a:pt x="78" y="126"/>
                    <a:pt x="78" y="126"/>
                    <a:pt x="78" y="126"/>
                  </a:cubicBezTo>
                  <a:cubicBezTo>
                    <a:pt x="76" y="124"/>
                    <a:pt x="72" y="127"/>
                    <a:pt x="70" y="126"/>
                  </a:cubicBezTo>
                  <a:cubicBezTo>
                    <a:pt x="70" y="125"/>
                    <a:pt x="70" y="125"/>
                    <a:pt x="70" y="125"/>
                  </a:cubicBezTo>
                  <a:cubicBezTo>
                    <a:pt x="71" y="125"/>
                    <a:pt x="71" y="125"/>
                    <a:pt x="72" y="125"/>
                  </a:cubicBezTo>
                  <a:cubicBezTo>
                    <a:pt x="73" y="125"/>
                    <a:pt x="75" y="125"/>
                    <a:pt x="76" y="124"/>
                  </a:cubicBezTo>
                  <a:cubicBezTo>
                    <a:pt x="76" y="124"/>
                    <a:pt x="76" y="124"/>
                    <a:pt x="76" y="123"/>
                  </a:cubicBezTo>
                  <a:cubicBezTo>
                    <a:pt x="79" y="122"/>
                    <a:pt x="82" y="122"/>
                    <a:pt x="85" y="120"/>
                  </a:cubicBezTo>
                  <a:cubicBezTo>
                    <a:pt x="84" y="120"/>
                    <a:pt x="84" y="120"/>
                    <a:pt x="84" y="120"/>
                  </a:cubicBezTo>
                  <a:cubicBezTo>
                    <a:pt x="82" y="120"/>
                    <a:pt x="80" y="122"/>
                    <a:pt x="78" y="121"/>
                  </a:cubicBezTo>
                  <a:cubicBezTo>
                    <a:pt x="76" y="122"/>
                    <a:pt x="75" y="121"/>
                    <a:pt x="73" y="122"/>
                  </a:cubicBezTo>
                  <a:cubicBezTo>
                    <a:pt x="73" y="121"/>
                    <a:pt x="73" y="121"/>
                    <a:pt x="73" y="121"/>
                  </a:cubicBezTo>
                  <a:cubicBezTo>
                    <a:pt x="72" y="121"/>
                    <a:pt x="71" y="121"/>
                    <a:pt x="70" y="121"/>
                  </a:cubicBezTo>
                  <a:cubicBezTo>
                    <a:pt x="70" y="121"/>
                    <a:pt x="71" y="121"/>
                    <a:pt x="72" y="120"/>
                  </a:cubicBezTo>
                  <a:cubicBezTo>
                    <a:pt x="72" y="120"/>
                    <a:pt x="72" y="120"/>
                    <a:pt x="72" y="120"/>
                  </a:cubicBezTo>
                  <a:cubicBezTo>
                    <a:pt x="72" y="120"/>
                    <a:pt x="73" y="120"/>
                    <a:pt x="73" y="120"/>
                  </a:cubicBezTo>
                  <a:cubicBezTo>
                    <a:pt x="74" y="120"/>
                    <a:pt x="75" y="120"/>
                    <a:pt x="75" y="120"/>
                  </a:cubicBezTo>
                  <a:cubicBezTo>
                    <a:pt x="77" y="120"/>
                    <a:pt x="78" y="120"/>
                    <a:pt x="79" y="119"/>
                  </a:cubicBezTo>
                  <a:cubicBezTo>
                    <a:pt x="80" y="119"/>
                    <a:pt x="80" y="119"/>
                    <a:pt x="80" y="119"/>
                  </a:cubicBezTo>
                  <a:cubicBezTo>
                    <a:pt x="81" y="119"/>
                    <a:pt x="81" y="119"/>
                    <a:pt x="81" y="119"/>
                  </a:cubicBezTo>
                  <a:cubicBezTo>
                    <a:pt x="81" y="119"/>
                    <a:pt x="81" y="118"/>
                    <a:pt x="81" y="118"/>
                  </a:cubicBezTo>
                  <a:cubicBezTo>
                    <a:pt x="81" y="118"/>
                    <a:pt x="81" y="118"/>
                    <a:pt x="82" y="118"/>
                  </a:cubicBezTo>
                  <a:cubicBezTo>
                    <a:pt x="82" y="117"/>
                    <a:pt x="81" y="118"/>
                    <a:pt x="80" y="118"/>
                  </a:cubicBezTo>
                  <a:cubicBezTo>
                    <a:pt x="79" y="116"/>
                    <a:pt x="83" y="116"/>
                    <a:pt x="84" y="116"/>
                  </a:cubicBezTo>
                  <a:cubicBezTo>
                    <a:pt x="84" y="114"/>
                    <a:pt x="86" y="113"/>
                    <a:pt x="87" y="113"/>
                  </a:cubicBezTo>
                  <a:cubicBezTo>
                    <a:pt x="87" y="114"/>
                    <a:pt x="86" y="115"/>
                    <a:pt x="85" y="115"/>
                  </a:cubicBezTo>
                  <a:cubicBezTo>
                    <a:pt x="86" y="115"/>
                    <a:pt x="87" y="115"/>
                    <a:pt x="88" y="114"/>
                  </a:cubicBezTo>
                  <a:cubicBezTo>
                    <a:pt x="88" y="114"/>
                    <a:pt x="87" y="114"/>
                    <a:pt x="88" y="114"/>
                  </a:cubicBezTo>
                  <a:cubicBezTo>
                    <a:pt x="88" y="114"/>
                    <a:pt x="88" y="114"/>
                    <a:pt x="88" y="113"/>
                  </a:cubicBezTo>
                  <a:cubicBezTo>
                    <a:pt x="88" y="113"/>
                    <a:pt x="88" y="114"/>
                    <a:pt x="89" y="114"/>
                  </a:cubicBezTo>
                  <a:cubicBezTo>
                    <a:pt x="89" y="113"/>
                    <a:pt x="89" y="113"/>
                    <a:pt x="89" y="113"/>
                  </a:cubicBezTo>
                  <a:cubicBezTo>
                    <a:pt x="89" y="113"/>
                    <a:pt x="89" y="112"/>
                    <a:pt x="88" y="112"/>
                  </a:cubicBezTo>
                  <a:cubicBezTo>
                    <a:pt x="88" y="113"/>
                    <a:pt x="88" y="113"/>
                    <a:pt x="88" y="113"/>
                  </a:cubicBezTo>
                  <a:cubicBezTo>
                    <a:pt x="88" y="113"/>
                    <a:pt x="88" y="112"/>
                    <a:pt x="88" y="112"/>
                  </a:cubicBezTo>
                  <a:cubicBezTo>
                    <a:pt x="90" y="110"/>
                    <a:pt x="92" y="108"/>
                    <a:pt x="94" y="106"/>
                  </a:cubicBezTo>
                  <a:cubicBezTo>
                    <a:pt x="94" y="106"/>
                    <a:pt x="95" y="105"/>
                    <a:pt x="95" y="105"/>
                  </a:cubicBezTo>
                  <a:cubicBezTo>
                    <a:pt x="95" y="106"/>
                    <a:pt x="94" y="106"/>
                    <a:pt x="94" y="106"/>
                  </a:cubicBezTo>
                  <a:cubicBezTo>
                    <a:pt x="94" y="107"/>
                    <a:pt x="94" y="108"/>
                    <a:pt x="93" y="108"/>
                  </a:cubicBezTo>
                  <a:cubicBezTo>
                    <a:pt x="93" y="109"/>
                    <a:pt x="93" y="109"/>
                    <a:pt x="93" y="109"/>
                  </a:cubicBezTo>
                  <a:cubicBezTo>
                    <a:pt x="93" y="109"/>
                    <a:pt x="92" y="109"/>
                    <a:pt x="92" y="109"/>
                  </a:cubicBezTo>
                  <a:cubicBezTo>
                    <a:pt x="92" y="110"/>
                    <a:pt x="92" y="111"/>
                    <a:pt x="91" y="111"/>
                  </a:cubicBezTo>
                  <a:cubicBezTo>
                    <a:pt x="91" y="112"/>
                    <a:pt x="90" y="112"/>
                    <a:pt x="90" y="113"/>
                  </a:cubicBezTo>
                  <a:cubicBezTo>
                    <a:pt x="89" y="113"/>
                    <a:pt x="90" y="115"/>
                    <a:pt x="88" y="115"/>
                  </a:cubicBezTo>
                  <a:cubicBezTo>
                    <a:pt x="87" y="116"/>
                    <a:pt x="84" y="117"/>
                    <a:pt x="82" y="118"/>
                  </a:cubicBezTo>
                  <a:cubicBezTo>
                    <a:pt x="83" y="118"/>
                    <a:pt x="83" y="117"/>
                    <a:pt x="84" y="117"/>
                  </a:cubicBezTo>
                  <a:cubicBezTo>
                    <a:pt x="84" y="118"/>
                    <a:pt x="85" y="118"/>
                    <a:pt x="84" y="118"/>
                  </a:cubicBezTo>
                  <a:cubicBezTo>
                    <a:pt x="85" y="118"/>
                    <a:pt x="86" y="118"/>
                    <a:pt x="86" y="117"/>
                  </a:cubicBezTo>
                  <a:cubicBezTo>
                    <a:pt x="88" y="117"/>
                    <a:pt x="88" y="116"/>
                    <a:pt x="90" y="116"/>
                  </a:cubicBezTo>
                  <a:cubicBezTo>
                    <a:pt x="91" y="115"/>
                    <a:pt x="91" y="115"/>
                    <a:pt x="91" y="115"/>
                  </a:cubicBezTo>
                  <a:cubicBezTo>
                    <a:pt x="92" y="114"/>
                    <a:pt x="92" y="114"/>
                    <a:pt x="93" y="113"/>
                  </a:cubicBezTo>
                  <a:cubicBezTo>
                    <a:pt x="92" y="113"/>
                    <a:pt x="93" y="113"/>
                    <a:pt x="93" y="112"/>
                  </a:cubicBezTo>
                  <a:cubicBezTo>
                    <a:pt x="93" y="111"/>
                    <a:pt x="94" y="111"/>
                    <a:pt x="94" y="111"/>
                  </a:cubicBezTo>
                  <a:cubicBezTo>
                    <a:pt x="94" y="111"/>
                    <a:pt x="93" y="110"/>
                    <a:pt x="94" y="110"/>
                  </a:cubicBezTo>
                  <a:cubicBezTo>
                    <a:pt x="94" y="110"/>
                    <a:pt x="94" y="110"/>
                    <a:pt x="94" y="110"/>
                  </a:cubicBezTo>
                  <a:cubicBezTo>
                    <a:pt x="95" y="110"/>
                    <a:pt x="93" y="112"/>
                    <a:pt x="95" y="112"/>
                  </a:cubicBezTo>
                  <a:cubicBezTo>
                    <a:pt x="95" y="112"/>
                    <a:pt x="95" y="112"/>
                    <a:pt x="95" y="111"/>
                  </a:cubicBezTo>
                  <a:cubicBezTo>
                    <a:pt x="95" y="111"/>
                    <a:pt x="95" y="110"/>
                    <a:pt x="96" y="110"/>
                  </a:cubicBezTo>
                  <a:cubicBezTo>
                    <a:pt x="96" y="110"/>
                    <a:pt x="96" y="111"/>
                    <a:pt x="97" y="111"/>
                  </a:cubicBezTo>
                  <a:cubicBezTo>
                    <a:pt x="97" y="110"/>
                    <a:pt x="97" y="109"/>
                    <a:pt x="97" y="109"/>
                  </a:cubicBezTo>
                  <a:cubicBezTo>
                    <a:pt x="97" y="109"/>
                    <a:pt x="97" y="109"/>
                    <a:pt x="97" y="109"/>
                  </a:cubicBezTo>
                  <a:cubicBezTo>
                    <a:pt x="98" y="108"/>
                    <a:pt x="98" y="108"/>
                    <a:pt x="99" y="108"/>
                  </a:cubicBezTo>
                  <a:cubicBezTo>
                    <a:pt x="99" y="107"/>
                    <a:pt x="99" y="106"/>
                    <a:pt x="101" y="106"/>
                  </a:cubicBezTo>
                  <a:cubicBezTo>
                    <a:pt x="101" y="107"/>
                    <a:pt x="100" y="107"/>
                    <a:pt x="100" y="108"/>
                  </a:cubicBezTo>
                  <a:cubicBezTo>
                    <a:pt x="100" y="108"/>
                    <a:pt x="100" y="108"/>
                    <a:pt x="101" y="108"/>
                  </a:cubicBezTo>
                  <a:cubicBezTo>
                    <a:pt x="101" y="108"/>
                    <a:pt x="101" y="109"/>
                    <a:pt x="100" y="109"/>
                  </a:cubicBezTo>
                  <a:cubicBezTo>
                    <a:pt x="99" y="110"/>
                    <a:pt x="99" y="109"/>
                    <a:pt x="98" y="109"/>
                  </a:cubicBezTo>
                  <a:cubicBezTo>
                    <a:pt x="98" y="110"/>
                    <a:pt x="99" y="110"/>
                    <a:pt x="99" y="110"/>
                  </a:cubicBezTo>
                  <a:cubicBezTo>
                    <a:pt x="99" y="110"/>
                    <a:pt x="100" y="110"/>
                    <a:pt x="100" y="111"/>
                  </a:cubicBezTo>
                  <a:cubicBezTo>
                    <a:pt x="99" y="111"/>
                    <a:pt x="99" y="112"/>
                    <a:pt x="98" y="112"/>
                  </a:cubicBezTo>
                  <a:cubicBezTo>
                    <a:pt x="98" y="112"/>
                    <a:pt x="98" y="113"/>
                    <a:pt x="98" y="113"/>
                  </a:cubicBezTo>
                  <a:cubicBezTo>
                    <a:pt x="97" y="113"/>
                    <a:pt x="97" y="113"/>
                    <a:pt x="96" y="113"/>
                  </a:cubicBezTo>
                  <a:cubicBezTo>
                    <a:pt x="95" y="113"/>
                    <a:pt x="95" y="114"/>
                    <a:pt x="96" y="114"/>
                  </a:cubicBezTo>
                  <a:cubicBezTo>
                    <a:pt x="95" y="115"/>
                    <a:pt x="94" y="117"/>
                    <a:pt x="92" y="118"/>
                  </a:cubicBezTo>
                  <a:cubicBezTo>
                    <a:pt x="92" y="118"/>
                    <a:pt x="93" y="118"/>
                    <a:pt x="93" y="119"/>
                  </a:cubicBezTo>
                  <a:cubicBezTo>
                    <a:pt x="93" y="119"/>
                    <a:pt x="93" y="118"/>
                    <a:pt x="94" y="118"/>
                  </a:cubicBezTo>
                  <a:cubicBezTo>
                    <a:pt x="94" y="119"/>
                    <a:pt x="93" y="119"/>
                    <a:pt x="93" y="120"/>
                  </a:cubicBezTo>
                  <a:cubicBezTo>
                    <a:pt x="92" y="121"/>
                    <a:pt x="91" y="122"/>
                    <a:pt x="90" y="123"/>
                  </a:cubicBezTo>
                  <a:cubicBezTo>
                    <a:pt x="88" y="123"/>
                    <a:pt x="87" y="124"/>
                    <a:pt x="86" y="125"/>
                  </a:cubicBezTo>
                  <a:cubicBezTo>
                    <a:pt x="85" y="124"/>
                    <a:pt x="84" y="125"/>
                    <a:pt x="84" y="126"/>
                  </a:cubicBezTo>
                  <a:cubicBezTo>
                    <a:pt x="83" y="125"/>
                    <a:pt x="83" y="125"/>
                    <a:pt x="82" y="125"/>
                  </a:cubicBezTo>
                  <a:cubicBezTo>
                    <a:pt x="82" y="125"/>
                    <a:pt x="82" y="125"/>
                    <a:pt x="82" y="126"/>
                  </a:cubicBezTo>
                  <a:cubicBezTo>
                    <a:pt x="82" y="126"/>
                    <a:pt x="83" y="126"/>
                    <a:pt x="84" y="126"/>
                  </a:cubicBezTo>
                  <a:cubicBezTo>
                    <a:pt x="83" y="127"/>
                    <a:pt x="81" y="127"/>
                    <a:pt x="80" y="128"/>
                  </a:cubicBezTo>
                  <a:cubicBezTo>
                    <a:pt x="81" y="128"/>
                    <a:pt x="81" y="128"/>
                    <a:pt x="82" y="128"/>
                  </a:cubicBezTo>
                  <a:cubicBezTo>
                    <a:pt x="82" y="128"/>
                    <a:pt x="82" y="128"/>
                    <a:pt x="83" y="128"/>
                  </a:cubicBezTo>
                  <a:cubicBezTo>
                    <a:pt x="85" y="128"/>
                    <a:pt x="87" y="128"/>
                    <a:pt x="88" y="126"/>
                  </a:cubicBezTo>
                  <a:cubicBezTo>
                    <a:pt x="87" y="126"/>
                    <a:pt x="87" y="126"/>
                    <a:pt x="87" y="126"/>
                  </a:cubicBezTo>
                  <a:cubicBezTo>
                    <a:pt x="87" y="125"/>
                    <a:pt x="88" y="125"/>
                    <a:pt x="89" y="125"/>
                  </a:cubicBezTo>
                  <a:cubicBezTo>
                    <a:pt x="89" y="125"/>
                    <a:pt x="89" y="125"/>
                    <a:pt x="89" y="125"/>
                  </a:cubicBezTo>
                  <a:cubicBezTo>
                    <a:pt x="89" y="124"/>
                    <a:pt x="89" y="125"/>
                    <a:pt x="89" y="125"/>
                  </a:cubicBezTo>
                  <a:cubicBezTo>
                    <a:pt x="90" y="125"/>
                    <a:pt x="90" y="125"/>
                    <a:pt x="90" y="125"/>
                  </a:cubicBezTo>
                  <a:cubicBezTo>
                    <a:pt x="90" y="124"/>
                    <a:pt x="91" y="124"/>
                    <a:pt x="92" y="123"/>
                  </a:cubicBezTo>
                  <a:cubicBezTo>
                    <a:pt x="92" y="123"/>
                    <a:pt x="92" y="124"/>
                    <a:pt x="92" y="124"/>
                  </a:cubicBezTo>
                  <a:cubicBezTo>
                    <a:pt x="92" y="122"/>
                    <a:pt x="96" y="122"/>
                    <a:pt x="96" y="120"/>
                  </a:cubicBezTo>
                  <a:cubicBezTo>
                    <a:pt x="96" y="120"/>
                    <a:pt x="95" y="120"/>
                    <a:pt x="95" y="120"/>
                  </a:cubicBezTo>
                  <a:cubicBezTo>
                    <a:pt x="95" y="120"/>
                    <a:pt x="96" y="119"/>
                    <a:pt x="95" y="119"/>
                  </a:cubicBezTo>
                  <a:cubicBezTo>
                    <a:pt x="95" y="119"/>
                    <a:pt x="95" y="119"/>
                    <a:pt x="94" y="119"/>
                  </a:cubicBezTo>
                  <a:cubicBezTo>
                    <a:pt x="95" y="119"/>
                    <a:pt x="94" y="119"/>
                    <a:pt x="94" y="118"/>
                  </a:cubicBezTo>
                  <a:cubicBezTo>
                    <a:pt x="95" y="118"/>
                    <a:pt x="95" y="118"/>
                    <a:pt x="96" y="118"/>
                  </a:cubicBezTo>
                  <a:cubicBezTo>
                    <a:pt x="95" y="118"/>
                    <a:pt x="96" y="118"/>
                    <a:pt x="96" y="117"/>
                  </a:cubicBezTo>
                  <a:cubicBezTo>
                    <a:pt x="97" y="117"/>
                    <a:pt x="97" y="116"/>
                    <a:pt x="97" y="116"/>
                  </a:cubicBezTo>
                  <a:cubicBezTo>
                    <a:pt x="98" y="115"/>
                    <a:pt x="99" y="115"/>
                    <a:pt x="100" y="114"/>
                  </a:cubicBezTo>
                  <a:cubicBezTo>
                    <a:pt x="100" y="114"/>
                    <a:pt x="99" y="114"/>
                    <a:pt x="99" y="114"/>
                  </a:cubicBezTo>
                  <a:cubicBezTo>
                    <a:pt x="100" y="113"/>
                    <a:pt x="100" y="112"/>
                    <a:pt x="101" y="111"/>
                  </a:cubicBezTo>
                  <a:cubicBezTo>
                    <a:pt x="101" y="110"/>
                    <a:pt x="101" y="110"/>
                    <a:pt x="101" y="110"/>
                  </a:cubicBezTo>
                  <a:cubicBezTo>
                    <a:pt x="102" y="109"/>
                    <a:pt x="102" y="108"/>
                    <a:pt x="103" y="106"/>
                  </a:cubicBezTo>
                  <a:cubicBezTo>
                    <a:pt x="103" y="105"/>
                    <a:pt x="104" y="105"/>
                    <a:pt x="104" y="105"/>
                  </a:cubicBezTo>
                  <a:cubicBezTo>
                    <a:pt x="104" y="105"/>
                    <a:pt x="105" y="105"/>
                    <a:pt x="105" y="106"/>
                  </a:cubicBezTo>
                  <a:cubicBezTo>
                    <a:pt x="105" y="106"/>
                    <a:pt x="105" y="106"/>
                    <a:pt x="105" y="107"/>
                  </a:cubicBezTo>
                  <a:cubicBezTo>
                    <a:pt x="105" y="107"/>
                    <a:pt x="105" y="107"/>
                    <a:pt x="105" y="107"/>
                  </a:cubicBezTo>
                  <a:cubicBezTo>
                    <a:pt x="105" y="108"/>
                    <a:pt x="105" y="108"/>
                    <a:pt x="105" y="108"/>
                  </a:cubicBezTo>
                  <a:cubicBezTo>
                    <a:pt x="104" y="108"/>
                    <a:pt x="105" y="107"/>
                    <a:pt x="105" y="107"/>
                  </a:cubicBezTo>
                  <a:cubicBezTo>
                    <a:pt x="104" y="107"/>
                    <a:pt x="104" y="107"/>
                    <a:pt x="104" y="108"/>
                  </a:cubicBezTo>
                  <a:cubicBezTo>
                    <a:pt x="104" y="108"/>
                    <a:pt x="103" y="108"/>
                    <a:pt x="103" y="108"/>
                  </a:cubicBezTo>
                  <a:cubicBezTo>
                    <a:pt x="103" y="109"/>
                    <a:pt x="103" y="108"/>
                    <a:pt x="103" y="109"/>
                  </a:cubicBezTo>
                  <a:cubicBezTo>
                    <a:pt x="103" y="110"/>
                    <a:pt x="101" y="111"/>
                    <a:pt x="102" y="112"/>
                  </a:cubicBezTo>
                  <a:cubicBezTo>
                    <a:pt x="102" y="113"/>
                    <a:pt x="102" y="112"/>
                    <a:pt x="102" y="113"/>
                  </a:cubicBezTo>
                  <a:cubicBezTo>
                    <a:pt x="102" y="113"/>
                    <a:pt x="102" y="113"/>
                    <a:pt x="101" y="113"/>
                  </a:cubicBezTo>
                  <a:cubicBezTo>
                    <a:pt x="101" y="113"/>
                    <a:pt x="101" y="113"/>
                    <a:pt x="101" y="112"/>
                  </a:cubicBezTo>
                  <a:cubicBezTo>
                    <a:pt x="101" y="113"/>
                    <a:pt x="100" y="113"/>
                    <a:pt x="101" y="114"/>
                  </a:cubicBezTo>
                  <a:cubicBezTo>
                    <a:pt x="101" y="114"/>
                    <a:pt x="100" y="115"/>
                    <a:pt x="100" y="115"/>
                  </a:cubicBezTo>
                  <a:cubicBezTo>
                    <a:pt x="100" y="115"/>
                    <a:pt x="101" y="115"/>
                    <a:pt x="101" y="115"/>
                  </a:cubicBezTo>
                  <a:cubicBezTo>
                    <a:pt x="102" y="114"/>
                    <a:pt x="103" y="112"/>
                    <a:pt x="104" y="111"/>
                  </a:cubicBezTo>
                  <a:cubicBezTo>
                    <a:pt x="105" y="111"/>
                    <a:pt x="104" y="110"/>
                    <a:pt x="105" y="109"/>
                  </a:cubicBezTo>
                  <a:cubicBezTo>
                    <a:pt x="105" y="109"/>
                    <a:pt x="106" y="109"/>
                    <a:pt x="106" y="108"/>
                  </a:cubicBezTo>
                  <a:cubicBezTo>
                    <a:pt x="106" y="108"/>
                    <a:pt x="106" y="107"/>
                    <a:pt x="107" y="107"/>
                  </a:cubicBezTo>
                  <a:cubicBezTo>
                    <a:pt x="108" y="108"/>
                    <a:pt x="107" y="109"/>
                    <a:pt x="107" y="109"/>
                  </a:cubicBezTo>
                  <a:cubicBezTo>
                    <a:pt x="107" y="110"/>
                    <a:pt x="107" y="110"/>
                    <a:pt x="107" y="110"/>
                  </a:cubicBezTo>
                  <a:cubicBezTo>
                    <a:pt x="107" y="110"/>
                    <a:pt x="107" y="111"/>
                    <a:pt x="107" y="111"/>
                  </a:cubicBezTo>
                  <a:cubicBezTo>
                    <a:pt x="108" y="111"/>
                    <a:pt x="108" y="111"/>
                    <a:pt x="109" y="111"/>
                  </a:cubicBezTo>
                  <a:cubicBezTo>
                    <a:pt x="110" y="111"/>
                    <a:pt x="109" y="113"/>
                    <a:pt x="108" y="113"/>
                  </a:cubicBezTo>
                  <a:cubicBezTo>
                    <a:pt x="108" y="113"/>
                    <a:pt x="108" y="113"/>
                    <a:pt x="108" y="112"/>
                  </a:cubicBezTo>
                  <a:cubicBezTo>
                    <a:pt x="107" y="113"/>
                    <a:pt x="106" y="112"/>
                    <a:pt x="106" y="111"/>
                  </a:cubicBezTo>
                  <a:cubicBezTo>
                    <a:pt x="106" y="111"/>
                    <a:pt x="106" y="111"/>
                    <a:pt x="106" y="111"/>
                  </a:cubicBezTo>
                  <a:cubicBezTo>
                    <a:pt x="106" y="112"/>
                    <a:pt x="105" y="113"/>
                    <a:pt x="104" y="113"/>
                  </a:cubicBezTo>
                  <a:cubicBezTo>
                    <a:pt x="104" y="113"/>
                    <a:pt x="105" y="113"/>
                    <a:pt x="105" y="114"/>
                  </a:cubicBezTo>
                  <a:cubicBezTo>
                    <a:pt x="105" y="114"/>
                    <a:pt x="104" y="115"/>
                    <a:pt x="104" y="115"/>
                  </a:cubicBezTo>
                  <a:cubicBezTo>
                    <a:pt x="104" y="115"/>
                    <a:pt x="104" y="114"/>
                    <a:pt x="104" y="114"/>
                  </a:cubicBezTo>
                  <a:cubicBezTo>
                    <a:pt x="104" y="114"/>
                    <a:pt x="104" y="114"/>
                    <a:pt x="103" y="114"/>
                  </a:cubicBezTo>
                  <a:cubicBezTo>
                    <a:pt x="104" y="115"/>
                    <a:pt x="102" y="115"/>
                    <a:pt x="101" y="115"/>
                  </a:cubicBezTo>
                  <a:cubicBezTo>
                    <a:pt x="101" y="115"/>
                    <a:pt x="101" y="116"/>
                    <a:pt x="101" y="117"/>
                  </a:cubicBezTo>
                  <a:cubicBezTo>
                    <a:pt x="102" y="116"/>
                    <a:pt x="102" y="116"/>
                    <a:pt x="102" y="116"/>
                  </a:cubicBezTo>
                  <a:cubicBezTo>
                    <a:pt x="102" y="117"/>
                    <a:pt x="103" y="117"/>
                    <a:pt x="103" y="117"/>
                  </a:cubicBezTo>
                  <a:cubicBezTo>
                    <a:pt x="104" y="116"/>
                    <a:pt x="105" y="116"/>
                    <a:pt x="105" y="115"/>
                  </a:cubicBezTo>
                  <a:cubicBezTo>
                    <a:pt x="106" y="115"/>
                    <a:pt x="106" y="115"/>
                    <a:pt x="106" y="115"/>
                  </a:cubicBezTo>
                  <a:cubicBezTo>
                    <a:pt x="106" y="114"/>
                    <a:pt x="106" y="114"/>
                    <a:pt x="106" y="114"/>
                  </a:cubicBezTo>
                  <a:cubicBezTo>
                    <a:pt x="106" y="114"/>
                    <a:pt x="106" y="114"/>
                    <a:pt x="107" y="114"/>
                  </a:cubicBezTo>
                  <a:cubicBezTo>
                    <a:pt x="107" y="114"/>
                    <a:pt x="107" y="113"/>
                    <a:pt x="107" y="113"/>
                  </a:cubicBezTo>
                  <a:cubicBezTo>
                    <a:pt x="107" y="113"/>
                    <a:pt x="108" y="113"/>
                    <a:pt x="108" y="113"/>
                  </a:cubicBezTo>
                  <a:cubicBezTo>
                    <a:pt x="108" y="113"/>
                    <a:pt x="107" y="114"/>
                    <a:pt x="107" y="114"/>
                  </a:cubicBezTo>
                  <a:cubicBezTo>
                    <a:pt x="107" y="114"/>
                    <a:pt x="108" y="114"/>
                    <a:pt x="108" y="115"/>
                  </a:cubicBezTo>
                  <a:cubicBezTo>
                    <a:pt x="107" y="115"/>
                    <a:pt x="107" y="115"/>
                    <a:pt x="107" y="115"/>
                  </a:cubicBezTo>
                  <a:cubicBezTo>
                    <a:pt x="107" y="115"/>
                    <a:pt x="107" y="115"/>
                    <a:pt x="107" y="116"/>
                  </a:cubicBezTo>
                  <a:cubicBezTo>
                    <a:pt x="107" y="116"/>
                    <a:pt x="106" y="116"/>
                    <a:pt x="106" y="116"/>
                  </a:cubicBezTo>
                  <a:cubicBezTo>
                    <a:pt x="107" y="117"/>
                    <a:pt x="106" y="117"/>
                    <a:pt x="105" y="117"/>
                  </a:cubicBezTo>
                  <a:cubicBezTo>
                    <a:pt x="105" y="118"/>
                    <a:pt x="105" y="118"/>
                    <a:pt x="105" y="118"/>
                  </a:cubicBezTo>
                  <a:cubicBezTo>
                    <a:pt x="105" y="119"/>
                    <a:pt x="104" y="120"/>
                    <a:pt x="103" y="120"/>
                  </a:cubicBezTo>
                  <a:cubicBezTo>
                    <a:pt x="104" y="120"/>
                    <a:pt x="104" y="120"/>
                    <a:pt x="104" y="120"/>
                  </a:cubicBezTo>
                  <a:cubicBezTo>
                    <a:pt x="103" y="121"/>
                    <a:pt x="103" y="121"/>
                    <a:pt x="103" y="121"/>
                  </a:cubicBezTo>
                  <a:cubicBezTo>
                    <a:pt x="102" y="121"/>
                    <a:pt x="101" y="123"/>
                    <a:pt x="100" y="124"/>
                  </a:cubicBezTo>
                  <a:cubicBezTo>
                    <a:pt x="100" y="124"/>
                    <a:pt x="99" y="125"/>
                    <a:pt x="99" y="125"/>
                  </a:cubicBezTo>
                  <a:cubicBezTo>
                    <a:pt x="99" y="125"/>
                    <a:pt x="100" y="125"/>
                    <a:pt x="100" y="125"/>
                  </a:cubicBezTo>
                  <a:cubicBezTo>
                    <a:pt x="99" y="126"/>
                    <a:pt x="99" y="126"/>
                    <a:pt x="99" y="125"/>
                  </a:cubicBezTo>
                  <a:cubicBezTo>
                    <a:pt x="98" y="126"/>
                    <a:pt x="98" y="126"/>
                    <a:pt x="97" y="127"/>
                  </a:cubicBezTo>
                  <a:cubicBezTo>
                    <a:pt x="99" y="128"/>
                    <a:pt x="101" y="126"/>
                    <a:pt x="101" y="125"/>
                  </a:cubicBezTo>
                  <a:cubicBezTo>
                    <a:pt x="101" y="124"/>
                    <a:pt x="101" y="125"/>
                    <a:pt x="102" y="125"/>
                  </a:cubicBezTo>
                  <a:cubicBezTo>
                    <a:pt x="102" y="124"/>
                    <a:pt x="102" y="124"/>
                    <a:pt x="103" y="124"/>
                  </a:cubicBezTo>
                  <a:cubicBezTo>
                    <a:pt x="103" y="124"/>
                    <a:pt x="103" y="124"/>
                    <a:pt x="103" y="124"/>
                  </a:cubicBezTo>
                  <a:cubicBezTo>
                    <a:pt x="103" y="123"/>
                    <a:pt x="102" y="123"/>
                    <a:pt x="102" y="123"/>
                  </a:cubicBezTo>
                  <a:cubicBezTo>
                    <a:pt x="102" y="123"/>
                    <a:pt x="102" y="123"/>
                    <a:pt x="103" y="123"/>
                  </a:cubicBezTo>
                  <a:cubicBezTo>
                    <a:pt x="102" y="123"/>
                    <a:pt x="103" y="123"/>
                    <a:pt x="103" y="124"/>
                  </a:cubicBezTo>
                  <a:cubicBezTo>
                    <a:pt x="103" y="123"/>
                    <a:pt x="103" y="123"/>
                    <a:pt x="103" y="123"/>
                  </a:cubicBezTo>
                  <a:cubicBezTo>
                    <a:pt x="104" y="123"/>
                    <a:pt x="103" y="123"/>
                    <a:pt x="104" y="123"/>
                  </a:cubicBezTo>
                  <a:cubicBezTo>
                    <a:pt x="105" y="123"/>
                    <a:pt x="105" y="122"/>
                    <a:pt x="106" y="122"/>
                  </a:cubicBezTo>
                  <a:cubicBezTo>
                    <a:pt x="106" y="121"/>
                    <a:pt x="108" y="120"/>
                    <a:pt x="108" y="120"/>
                  </a:cubicBezTo>
                  <a:cubicBezTo>
                    <a:pt x="108" y="120"/>
                    <a:pt x="108" y="120"/>
                    <a:pt x="108" y="120"/>
                  </a:cubicBezTo>
                  <a:cubicBezTo>
                    <a:pt x="108" y="120"/>
                    <a:pt x="108" y="120"/>
                    <a:pt x="108" y="120"/>
                  </a:cubicBezTo>
                  <a:cubicBezTo>
                    <a:pt x="108" y="121"/>
                    <a:pt x="106" y="121"/>
                    <a:pt x="107" y="122"/>
                  </a:cubicBezTo>
                  <a:cubicBezTo>
                    <a:pt x="107" y="121"/>
                    <a:pt x="109" y="121"/>
                    <a:pt x="110" y="120"/>
                  </a:cubicBezTo>
                  <a:cubicBezTo>
                    <a:pt x="110" y="120"/>
                    <a:pt x="110" y="120"/>
                    <a:pt x="110" y="120"/>
                  </a:cubicBezTo>
                  <a:cubicBezTo>
                    <a:pt x="109" y="121"/>
                    <a:pt x="109" y="122"/>
                    <a:pt x="108" y="122"/>
                  </a:cubicBezTo>
                  <a:cubicBezTo>
                    <a:pt x="108" y="123"/>
                    <a:pt x="108" y="123"/>
                    <a:pt x="108" y="123"/>
                  </a:cubicBezTo>
                  <a:cubicBezTo>
                    <a:pt x="107" y="122"/>
                    <a:pt x="106" y="124"/>
                    <a:pt x="106" y="124"/>
                  </a:cubicBezTo>
                  <a:cubicBezTo>
                    <a:pt x="106" y="124"/>
                    <a:pt x="106" y="124"/>
                    <a:pt x="106" y="124"/>
                  </a:cubicBezTo>
                  <a:cubicBezTo>
                    <a:pt x="106" y="125"/>
                    <a:pt x="106" y="125"/>
                    <a:pt x="106" y="126"/>
                  </a:cubicBezTo>
                  <a:cubicBezTo>
                    <a:pt x="107" y="125"/>
                    <a:pt x="107" y="124"/>
                    <a:pt x="108" y="124"/>
                  </a:cubicBezTo>
                  <a:cubicBezTo>
                    <a:pt x="108" y="124"/>
                    <a:pt x="108" y="124"/>
                    <a:pt x="108" y="124"/>
                  </a:cubicBezTo>
                  <a:cubicBezTo>
                    <a:pt x="110" y="123"/>
                    <a:pt x="110" y="120"/>
                    <a:pt x="112" y="120"/>
                  </a:cubicBezTo>
                  <a:cubicBezTo>
                    <a:pt x="113" y="121"/>
                    <a:pt x="111" y="121"/>
                    <a:pt x="111" y="122"/>
                  </a:cubicBezTo>
                  <a:cubicBezTo>
                    <a:pt x="111" y="122"/>
                    <a:pt x="111" y="122"/>
                    <a:pt x="111" y="122"/>
                  </a:cubicBezTo>
                  <a:cubicBezTo>
                    <a:pt x="111" y="123"/>
                    <a:pt x="111" y="123"/>
                    <a:pt x="111" y="124"/>
                  </a:cubicBezTo>
                  <a:cubicBezTo>
                    <a:pt x="111" y="123"/>
                    <a:pt x="112" y="122"/>
                    <a:pt x="112" y="122"/>
                  </a:cubicBezTo>
                  <a:cubicBezTo>
                    <a:pt x="112" y="122"/>
                    <a:pt x="112" y="122"/>
                    <a:pt x="112" y="121"/>
                  </a:cubicBezTo>
                  <a:cubicBezTo>
                    <a:pt x="113" y="121"/>
                    <a:pt x="113" y="119"/>
                    <a:pt x="114" y="119"/>
                  </a:cubicBezTo>
                  <a:cubicBezTo>
                    <a:pt x="114" y="118"/>
                    <a:pt x="115" y="118"/>
                    <a:pt x="114" y="117"/>
                  </a:cubicBezTo>
                  <a:cubicBezTo>
                    <a:pt x="114" y="118"/>
                    <a:pt x="114" y="119"/>
                    <a:pt x="113" y="120"/>
                  </a:cubicBezTo>
                  <a:cubicBezTo>
                    <a:pt x="113" y="120"/>
                    <a:pt x="113" y="120"/>
                    <a:pt x="112" y="120"/>
                  </a:cubicBezTo>
                  <a:cubicBezTo>
                    <a:pt x="112" y="119"/>
                    <a:pt x="113" y="118"/>
                    <a:pt x="114" y="117"/>
                  </a:cubicBezTo>
                  <a:cubicBezTo>
                    <a:pt x="114" y="117"/>
                    <a:pt x="113" y="117"/>
                    <a:pt x="113" y="117"/>
                  </a:cubicBezTo>
                  <a:cubicBezTo>
                    <a:pt x="114" y="115"/>
                    <a:pt x="115" y="114"/>
                    <a:pt x="116" y="113"/>
                  </a:cubicBezTo>
                  <a:cubicBezTo>
                    <a:pt x="116" y="113"/>
                    <a:pt x="116" y="113"/>
                    <a:pt x="116" y="113"/>
                  </a:cubicBezTo>
                  <a:cubicBezTo>
                    <a:pt x="117" y="113"/>
                    <a:pt x="117" y="112"/>
                    <a:pt x="117" y="112"/>
                  </a:cubicBezTo>
                  <a:cubicBezTo>
                    <a:pt x="117" y="111"/>
                    <a:pt x="118" y="110"/>
                    <a:pt x="119" y="109"/>
                  </a:cubicBezTo>
                  <a:cubicBezTo>
                    <a:pt x="120" y="109"/>
                    <a:pt x="120" y="110"/>
                    <a:pt x="119" y="110"/>
                  </a:cubicBezTo>
                  <a:cubicBezTo>
                    <a:pt x="120" y="110"/>
                    <a:pt x="120" y="110"/>
                    <a:pt x="120" y="111"/>
                  </a:cubicBezTo>
                  <a:cubicBezTo>
                    <a:pt x="120" y="113"/>
                    <a:pt x="118" y="114"/>
                    <a:pt x="117" y="116"/>
                  </a:cubicBezTo>
                  <a:cubicBezTo>
                    <a:pt x="118" y="116"/>
                    <a:pt x="118" y="116"/>
                    <a:pt x="119" y="116"/>
                  </a:cubicBezTo>
                  <a:cubicBezTo>
                    <a:pt x="119" y="117"/>
                    <a:pt x="118" y="117"/>
                    <a:pt x="118" y="119"/>
                  </a:cubicBezTo>
                  <a:cubicBezTo>
                    <a:pt x="118" y="119"/>
                    <a:pt x="118" y="118"/>
                    <a:pt x="119" y="118"/>
                  </a:cubicBezTo>
                  <a:cubicBezTo>
                    <a:pt x="119" y="117"/>
                    <a:pt x="119" y="116"/>
                    <a:pt x="120" y="116"/>
                  </a:cubicBezTo>
                  <a:cubicBezTo>
                    <a:pt x="120" y="117"/>
                    <a:pt x="120" y="117"/>
                    <a:pt x="121" y="117"/>
                  </a:cubicBezTo>
                  <a:cubicBezTo>
                    <a:pt x="121" y="116"/>
                    <a:pt x="120" y="116"/>
                    <a:pt x="120" y="115"/>
                  </a:cubicBezTo>
                  <a:cubicBezTo>
                    <a:pt x="120" y="116"/>
                    <a:pt x="120" y="116"/>
                    <a:pt x="121" y="116"/>
                  </a:cubicBezTo>
                  <a:cubicBezTo>
                    <a:pt x="121" y="116"/>
                    <a:pt x="121" y="115"/>
                    <a:pt x="121" y="115"/>
                  </a:cubicBezTo>
                  <a:cubicBezTo>
                    <a:pt x="121" y="116"/>
                    <a:pt x="121" y="116"/>
                    <a:pt x="121" y="116"/>
                  </a:cubicBezTo>
                  <a:cubicBezTo>
                    <a:pt x="121" y="115"/>
                    <a:pt x="122" y="115"/>
                    <a:pt x="122" y="114"/>
                  </a:cubicBezTo>
                  <a:cubicBezTo>
                    <a:pt x="123" y="114"/>
                    <a:pt x="123" y="112"/>
                    <a:pt x="124" y="112"/>
                  </a:cubicBezTo>
                  <a:cubicBezTo>
                    <a:pt x="123" y="112"/>
                    <a:pt x="123" y="112"/>
                    <a:pt x="124" y="112"/>
                  </a:cubicBezTo>
                  <a:cubicBezTo>
                    <a:pt x="123" y="113"/>
                    <a:pt x="122" y="115"/>
                    <a:pt x="122" y="117"/>
                  </a:cubicBezTo>
                  <a:cubicBezTo>
                    <a:pt x="122" y="116"/>
                    <a:pt x="122" y="116"/>
                    <a:pt x="122" y="116"/>
                  </a:cubicBezTo>
                  <a:cubicBezTo>
                    <a:pt x="122" y="116"/>
                    <a:pt x="122" y="117"/>
                    <a:pt x="122" y="117"/>
                  </a:cubicBezTo>
                  <a:cubicBezTo>
                    <a:pt x="122" y="116"/>
                    <a:pt x="123" y="116"/>
                    <a:pt x="123" y="116"/>
                  </a:cubicBezTo>
                  <a:cubicBezTo>
                    <a:pt x="123" y="116"/>
                    <a:pt x="123" y="117"/>
                    <a:pt x="122" y="117"/>
                  </a:cubicBezTo>
                  <a:cubicBezTo>
                    <a:pt x="122" y="118"/>
                    <a:pt x="121" y="118"/>
                    <a:pt x="121" y="119"/>
                  </a:cubicBezTo>
                  <a:cubicBezTo>
                    <a:pt x="122" y="120"/>
                    <a:pt x="122" y="118"/>
                    <a:pt x="123" y="117"/>
                  </a:cubicBezTo>
                  <a:cubicBezTo>
                    <a:pt x="123" y="118"/>
                    <a:pt x="123" y="117"/>
                    <a:pt x="123" y="118"/>
                  </a:cubicBezTo>
                  <a:cubicBezTo>
                    <a:pt x="123" y="118"/>
                    <a:pt x="122" y="120"/>
                    <a:pt x="122" y="121"/>
                  </a:cubicBezTo>
                  <a:cubicBezTo>
                    <a:pt x="122" y="121"/>
                    <a:pt x="122" y="121"/>
                    <a:pt x="122" y="120"/>
                  </a:cubicBezTo>
                  <a:cubicBezTo>
                    <a:pt x="122" y="121"/>
                    <a:pt x="122" y="122"/>
                    <a:pt x="121" y="122"/>
                  </a:cubicBezTo>
                  <a:cubicBezTo>
                    <a:pt x="121" y="122"/>
                    <a:pt x="121" y="123"/>
                    <a:pt x="121" y="123"/>
                  </a:cubicBezTo>
                  <a:cubicBezTo>
                    <a:pt x="121" y="123"/>
                    <a:pt x="122" y="124"/>
                    <a:pt x="121" y="124"/>
                  </a:cubicBezTo>
                  <a:cubicBezTo>
                    <a:pt x="121" y="123"/>
                    <a:pt x="121" y="123"/>
                    <a:pt x="120" y="123"/>
                  </a:cubicBezTo>
                  <a:cubicBezTo>
                    <a:pt x="121" y="124"/>
                    <a:pt x="120" y="124"/>
                    <a:pt x="120" y="125"/>
                  </a:cubicBezTo>
                  <a:cubicBezTo>
                    <a:pt x="120" y="125"/>
                    <a:pt x="120" y="125"/>
                    <a:pt x="120" y="125"/>
                  </a:cubicBezTo>
                  <a:cubicBezTo>
                    <a:pt x="120" y="126"/>
                    <a:pt x="120" y="126"/>
                    <a:pt x="120" y="126"/>
                  </a:cubicBezTo>
                  <a:cubicBezTo>
                    <a:pt x="120" y="126"/>
                    <a:pt x="120" y="126"/>
                    <a:pt x="120" y="126"/>
                  </a:cubicBezTo>
                  <a:cubicBezTo>
                    <a:pt x="119" y="126"/>
                    <a:pt x="119" y="126"/>
                    <a:pt x="119" y="126"/>
                  </a:cubicBezTo>
                  <a:cubicBezTo>
                    <a:pt x="119" y="126"/>
                    <a:pt x="120" y="126"/>
                    <a:pt x="120" y="126"/>
                  </a:cubicBezTo>
                  <a:cubicBezTo>
                    <a:pt x="120" y="126"/>
                    <a:pt x="119" y="126"/>
                    <a:pt x="119" y="126"/>
                  </a:cubicBezTo>
                  <a:cubicBezTo>
                    <a:pt x="121" y="126"/>
                    <a:pt x="121" y="125"/>
                    <a:pt x="122" y="124"/>
                  </a:cubicBezTo>
                  <a:cubicBezTo>
                    <a:pt x="121" y="124"/>
                    <a:pt x="121" y="124"/>
                    <a:pt x="121" y="125"/>
                  </a:cubicBezTo>
                  <a:cubicBezTo>
                    <a:pt x="121" y="124"/>
                    <a:pt x="121" y="124"/>
                    <a:pt x="121" y="124"/>
                  </a:cubicBezTo>
                  <a:cubicBezTo>
                    <a:pt x="121" y="124"/>
                    <a:pt x="122" y="124"/>
                    <a:pt x="122" y="124"/>
                  </a:cubicBezTo>
                  <a:cubicBezTo>
                    <a:pt x="122" y="123"/>
                    <a:pt x="123" y="123"/>
                    <a:pt x="123" y="122"/>
                  </a:cubicBezTo>
                  <a:cubicBezTo>
                    <a:pt x="123" y="122"/>
                    <a:pt x="122" y="122"/>
                    <a:pt x="122" y="121"/>
                  </a:cubicBezTo>
                  <a:cubicBezTo>
                    <a:pt x="123" y="120"/>
                    <a:pt x="123" y="119"/>
                    <a:pt x="124" y="118"/>
                  </a:cubicBezTo>
                  <a:cubicBezTo>
                    <a:pt x="124" y="118"/>
                    <a:pt x="125" y="117"/>
                    <a:pt x="125" y="117"/>
                  </a:cubicBezTo>
                  <a:cubicBezTo>
                    <a:pt x="125" y="117"/>
                    <a:pt x="125" y="117"/>
                    <a:pt x="125" y="117"/>
                  </a:cubicBezTo>
                  <a:cubicBezTo>
                    <a:pt x="125" y="117"/>
                    <a:pt x="125" y="117"/>
                    <a:pt x="125" y="116"/>
                  </a:cubicBezTo>
                  <a:cubicBezTo>
                    <a:pt x="125" y="116"/>
                    <a:pt x="124" y="115"/>
                    <a:pt x="125" y="115"/>
                  </a:cubicBezTo>
                  <a:cubicBezTo>
                    <a:pt x="125" y="115"/>
                    <a:pt x="125" y="115"/>
                    <a:pt x="126" y="115"/>
                  </a:cubicBezTo>
                  <a:cubicBezTo>
                    <a:pt x="127" y="115"/>
                    <a:pt x="127" y="113"/>
                    <a:pt x="128" y="112"/>
                  </a:cubicBezTo>
                  <a:cubicBezTo>
                    <a:pt x="128" y="112"/>
                    <a:pt x="128" y="112"/>
                    <a:pt x="128" y="113"/>
                  </a:cubicBezTo>
                  <a:cubicBezTo>
                    <a:pt x="128" y="112"/>
                    <a:pt x="129" y="111"/>
                    <a:pt x="129" y="110"/>
                  </a:cubicBezTo>
                  <a:cubicBezTo>
                    <a:pt x="129" y="110"/>
                    <a:pt x="129" y="110"/>
                    <a:pt x="129" y="110"/>
                  </a:cubicBezTo>
                  <a:cubicBezTo>
                    <a:pt x="129" y="109"/>
                    <a:pt x="129" y="109"/>
                    <a:pt x="129" y="109"/>
                  </a:cubicBezTo>
                  <a:cubicBezTo>
                    <a:pt x="129" y="109"/>
                    <a:pt x="130" y="109"/>
                    <a:pt x="129" y="109"/>
                  </a:cubicBezTo>
                  <a:cubicBezTo>
                    <a:pt x="130" y="110"/>
                    <a:pt x="130" y="109"/>
                    <a:pt x="130" y="109"/>
                  </a:cubicBezTo>
                  <a:cubicBezTo>
                    <a:pt x="130" y="109"/>
                    <a:pt x="130" y="108"/>
                    <a:pt x="130" y="108"/>
                  </a:cubicBezTo>
                  <a:cubicBezTo>
                    <a:pt x="130" y="108"/>
                    <a:pt x="131" y="108"/>
                    <a:pt x="131" y="109"/>
                  </a:cubicBezTo>
                  <a:cubicBezTo>
                    <a:pt x="130" y="109"/>
                    <a:pt x="131" y="111"/>
                    <a:pt x="130" y="112"/>
                  </a:cubicBezTo>
                  <a:cubicBezTo>
                    <a:pt x="130" y="112"/>
                    <a:pt x="130" y="112"/>
                    <a:pt x="130" y="112"/>
                  </a:cubicBezTo>
                  <a:cubicBezTo>
                    <a:pt x="130" y="112"/>
                    <a:pt x="130" y="112"/>
                    <a:pt x="130" y="113"/>
                  </a:cubicBezTo>
                  <a:cubicBezTo>
                    <a:pt x="131" y="113"/>
                    <a:pt x="131" y="112"/>
                    <a:pt x="131" y="112"/>
                  </a:cubicBezTo>
                  <a:cubicBezTo>
                    <a:pt x="132" y="111"/>
                    <a:pt x="132" y="111"/>
                    <a:pt x="131" y="110"/>
                  </a:cubicBezTo>
                  <a:cubicBezTo>
                    <a:pt x="131" y="110"/>
                    <a:pt x="132" y="109"/>
                    <a:pt x="132" y="109"/>
                  </a:cubicBezTo>
                  <a:cubicBezTo>
                    <a:pt x="132" y="108"/>
                    <a:pt x="132" y="107"/>
                    <a:pt x="133" y="107"/>
                  </a:cubicBezTo>
                  <a:cubicBezTo>
                    <a:pt x="133" y="107"/>
                    <a:pt x="133" y="107"/>
                    <a:pt x="133" y="107"/>
                  </a:cubicBezTo>
                  <a:cubicBezTo>
                    <a:pt x="133" y="108"/>
                    <a:pt x="133" y="109"/>
                    <a:pt x="133" y="110"/>
                  </a:cubicBezTo>
                  <a:cubicBezTo>
                    <a:pt x="133" y="109"/>
                    <a:pt x="133" y="109"/>
                    <a:pt x="134" y="109"/>
                  </a:cubicBezTo>
                  <a:cubicBezTo>
                    <a:pt x="133" y="110"/>
                    <a:pt x="133" y="110"/>
                    <a:pt x="133" y="111"/>
                  </a:cubicBezTo>
                  <a:cubicBezTo>
                    <a:pt x="133" y="111"/>
                    <a:pt x="133" y="110"/>
                    <a:pt x="133" y="110"/>
                  </a:cubicBezTo>
                  <a:cubicBezTo>
                    <a:pt x="133" y="111"/>
                    <a:pt x="132" y="112"/>
                    <a:pt x="133" y="113"/>
                  </a:cubicBezTo>
                  <a:cubicBezTo>
                    <a:pt x="132" y="114"/>
                    <a:pt x="132" y="114"/>
                    <a:pt x="132" y="114"/>
                  </a:cubicBezTo>
                  <a:cubicBezTo>
                    <a:pt x="132" y="114"/>
                    <a:pt x="132" y="114"/>
                    <a:pt x="133" y="114"/>
                  </a:cubicBezTo>
                  <a:cubicBezTo>
                    <a:pt x="133" y="114"/>
                    <a:pt x="133" y="113"/>
                    <a:pt x="133" y="113"/>
                  </a:cubicBezTo>
                  <a:cubicBezTo>
                    <a:pt x="133" y="112"/>
                    <a:pt x="134" y="112"/>
                    <a:pt x="134" y="111"/>
                  </a:cubicBezTo>
                  <a:cubicBezTo>
                    <a:pt x="135" y="110"/>
                    <a:pt x="134" y="109"/>
                    <a:pt x="135" y="109"/>
                  </a:cubicBezTo>
                  <a:cubicBezTo>
                    <a:pt x="135" y="110"/>
                    <a:pt x="135" y="110"/>
                    <a:pt x="135" y="111"/>
                  </a:cubicBezTo>
                  <a:cubicBezTo>
                    <a:pt x="135" y="111"/>
                    <a:pt x="134" y="112"/>
                    <a:pt x="134" y="113"/>
                  </a:cubicBezTo>
                  <a:cubicBezTo>
                    <a:pt x="135" y="113"/>
                    <a:pt x="135" y="113"/>
                    <a:pt x="135" y="113"/>
                  </a:cubicBezTo>
                  <a:cubicBezTo>
                    <a:pt x="133" y="113"/>
                    <a:pt x="134" y="115"/>
                    <a:pt x="133" y="116"/>
                  </a:cubicBezTo>
                  <a:cubicBezTo>
                    <a:pt x="133" y="115"/>
                    <a:pt x="133" y="116"/>
                    <a:pt x="132" y="116"/>
                  </a:cubicBezTo>
                  <a:cubicBezTo>
                    <a:pt x="132" y="116"/>
                    <a:pt x="132" y="116"/>
                    <a:pt x="132" y="116"/>
                  </a:cubicBezTo>
                  <a:cubicBezTo>
                    <a:pt x="132" y="117"/>
                    <a:pt x="133" y="116"/>
                    <a:pt x="133" y="117"/>
                  </a:cubicBezTo>
                  <a:cubicBezTo>
                    <a:pt x="133" y="117"/>
                    <a:pt x="133" y="117"/>
                    <a:pt x="133" y="117"/>
                  </a:cubicBezTo>
                  <a:cubicBezTo>
                    <a:pt x="132" y="117"/>
                    <a:pt x="133" y="117"/>
                    <a:pt x="132" y="117"/>
                  </a:cubicBezTo>
                  <a:cubicBezTo>
                    <a:pt x="132" y="117"/>
                    <a:pt x="131" y="117"/>
                    <a:pt x="130" y="117"/>
                  </a:cubicBezTo>
                  <a:cubicBezTo>
                    <a:pt x="130" y="118"/>
                    <a:pt x="130" y="118"/>
                    <a:pt x="129" y="118"/>
                  </a:cubicBezTo>
                  <a:cubicBezTo>
                    <a:pt x="130" y="119"/>
                    <a:pt x="130" y="121"/>
                    <a:pt x="128" y="121"/>
                  </a:cubicBezTo>
                  <a:cubicBezTo>
                    <a:pt x="128" y="123"/>
                    <a:pt x="128" y="124"/>
                    <a:pt x="127" y="126"/>
                  </a:cubicBezTo>
                  <a:cubicBezTo>
                    <a:pt x="127" y="127"/>
                    <a:pt x="128" y="126"/>
                    <a:pt x="128" y="126"/>
                  </a:cubicBezTo>
                  <a:cubicBezTo>
                    <a:pt x="128" y="126"/>
                    <a:pt x="128" y="126"/>
                    <a:pt x="128" y="126"/>
                  </a:cubicBezTo>
                  <a:cubicBezTo>
                    <a:pt x="128" y="126"/>
                    <a:pt x="128" y="126"/>
                    <a:pt x="129" y="126"/>
                  </a:cubicBezTo>
                  <a:cubicBezTo>
                    <a:pt x="128" y="124"/>
                    <a:pt x="130" y="122"/>
                    <a:pt x="131" y="120"/>
                  </a:cubicBezTo>
                  <a:cubicBezTo>
                    <a:pt x="132" y="120"/>
                    <a:pt x="132" y="120"/>
                    <a:pt x="132" y="120"/>
                  </a:cubicBezTo>
                  <a:cubicBezTo>
                    <a:pt x="133" y="119"/>
                    <a:pt x="133" y="117"/>
                    <a:pt x="135" y="115"/>
                  </a:cubicBezTo>
                  <a:cubicBezTo>
                    <a:pt x="135" y="115"/>
                    <a:pt x="135" y="115"/>
                    <a:pt x="135" y="115"/>
                  </a:cubicBezTo>
                  <a:cubicBezTo>
                    <a:pt x="135" y="115"/>
                    <a:pt x="135" y="115"/>
                    <a:pt x="135" y="115"/>
                  </a:cubicBezTo>
                  <a:cubicBezTo>
                    <a:pt x="135" y="114"/>
                    <a:pt x="135" y="112"/>
                    <a:pt x="136" y="112"/>
                  </a:cubicBezTo>
                  <a:cubicBezTo>
                    <a:pt x="136" y="111"/>
                    <a:pt x="136" y="110"/>
                    <a:pt x="137" y="110"/>
                  </a:cubicBezTo>
                  <a:cubicBezTo>
                    <a:pt x="137" y="110"/>
                    <a:pt x="137" y="112"/>
                    <a:pt x="137" y="112"/>
                  </a:cubicBezTo>
                  <a:cubicBezTo>
                    <a:pt x="136" y="112"/>
                    <a:pt x="136" y="112"/>
                    <a:pt x="136" y="113"/>
                  </a:cubicBezTo>
                  <a:cubicBezTo>
                    <a:pt x="136" y="113"/>
                    <a:pt x="136" y="113"/>
                    <a:pt x="136" y="113"/>
                  </a:cubicBezTo>
                  <a:cubicBezTo>
                    <a:pt x="137" y="113"/>
                    <a:pt x="136" y="114"/>
                    <a:pt x="137" y="114"/>
                  </a:cubicBezTo>
                  <a:cubicBezTo>
                    <a:pt x="137" y="114"/>
                    <a:pt x="137" y="113"/>
                    <a:pt x="137" y="113"/>
                  </a:cubicBezTo>
                  <a:cubicBezTo>
                    <a:pt x="137" y="113"/>
                    <a:pt x="137" y="112"/>
                    <a:pt x="137" y="112"/>
                  </a:cubicBezTo>
                  <a:cubicBezTo>
                    <a:pt x="138" y="112"/>
                    <a:pt x="138" y="113"/>
                    <a:pt x="138" y="112"/>
                  </a:cubicBezTo>
                  <a:cubicBezTo>
                    <a:pt x="138" y="112"/>
                    <a:pt x="137" y="112"/>
                    <a:pt x="137" y="112"/>
                  </a:cubicBezTo>
                  <a:cubicBezTo>
                    <a:pt x="137" y="111"/>
                    <a:pt x="138" y="111"/>
                    <a:pt x="138" y="111"/>
                  </a:cubicBezTo>
                  <a:cubicBezTo>
                    <a:pt x="138" y="111"/>
                    <a:pt x="139" y="111"/>
                    <a:pt x="139" y="110"/>
                  </a:cubicBezTo>
                  <a:cubicBezTo>
                    <a:pt x="139" y="111"/>
                    <a:pt x="139" y="112"/>
                    <a:pt x="139" y="112"/>
                  </a:cubicBezTo>
                  <a:cubicBezTo>
                    <a:pt x="138" y="112"/>
                    <a:pt x="138" y="111"/>
                    <a:pt x="138" y="111"/>
                  </a:cubicBezTo>
                  <a:cubicBezTo>
                    <a:pt x="138" y="111"/>
                    <a:pt x="138" y="111"/>
                    <a:pt x="138" y="112"/>
                  </a:cubicBezTo>
                  <a:cubicBezTo>
                    <a:pt x="138" y="112"/>
                    <a:pt x="139" y="112"/>
                    <a:pt x="139" y="112"/>
                  </a:cubicBezTo>
                  <a:cubicBezTo>
                    <a:pt x="139" y="113"/>
                    <a:pt x="138" y="114"/>
                    <a:pt x="138" y="114"/>
                  </a:cubicBezTo>
                  <a:cubicBezTo>
                    <a:pt x="138" y="115"/>
                    <a:pt x="139" y="114"/>
                    <a:pt x="139" y="115"/>
                  </a:cubicBezTo>
                  <a:cubicBezTo>
                    <a:pt x="139" y="115"/>
                    <a:pt x="139" y="115"/>
                    <a:pt x="139" y="116"/>
                  </a:cubicBezTo>
                  <a:cubicBezTo>
                    <a:pt x="138" y="116"/>
                    <a:pt x="138" y="116"/>
                    <a:pt x="138" y="116"/>
                  </a:cubicBezTo>
                  <a:cubicBezTo>
                    <a:pt x="138" y="116"/>
                    <a:pt x="138" y="116"/>
                    <a:pt x="138" y="117"/>
                  </a:cubicBezTo>
                  <a:cubicBezTo>
                    <a:pt x="138" y="118"/>
                    <a:pt x="138" y="119"/>
                    <a:pt x="139" y="119"/>
                  </a:cubicBezTo>
                  <a:cubicBezTo>
                    <a:pt x="139" y="119"/>
                    <a:pt x="139" y="119"/>
                    <a:pt x="139" y="118"/>
                  </a:cubicBezTo>
                  <a:cubicBezTo>
                    <a:pt x="139" y="118"/>
                    <a:pt x="138" y="119"/>
                    <a:pt x="138" y="118"/>
                  </a:cubicBezTo>
                  <a:cubicBezTo>
                    <a:pt x="138" y="118"/>
                    <a:pt x="139" y="118"/>
                    <a:pt x="139" y="117"/>
                  </a:cubicBezTo>
                  <a:cubicBezTo>
                    <a:pt x="139" y="117"/>
                    <a:pt x="138" y="117"/>
                    <a:pt x="138" y="117"/>
                  </a:cubicBezTo>
                  <a:cubicBezTo>
                    <a:pt x="138" y="116"/>
                    <a:pt x="139" y="116"/>
                    <a:pt x="139" y="117"/>
                  </a:cubicBezTo>
                  <a:cubicBezTo>
                    <a:pt x="139" y="116"/>
                    <a:pt x="140" y="116"/>
                    <a:pt x="139" y="115"/>
                  </a:cubicBezTo>
                  <a:cubicBezTo>
                    <a:pt x="140" y="115"/>
                    <a:pt x="140" y="115"/>
                    <a:pt x="140" y="115"/>
                  </a:cubicBezTo>
                  <a:cubicBezTo>
                    <a:pt x="140" y="112"/>
                    <a:pt x="141" y="110"/>
                    <a:pt x="142" y="108"/>
                  </a:cubicBezTo>
                  <a:cubicBezTo>
                    <a:pt x="142" y="108"/>
                    <a:pt x="142" y="109"/>
                    <a:pt x="141" y="108"/>
                  </a:cubicBezTo>
                  <a:cubicBezTo>
                    <a:pt x="142" y="108"/>
                    <a:pt x="142" y="106"/>
                    <a:pt x="141" y="106"/>
                  </a:cubicBezTo>
                  <a:cubicBezTo>
                    <a:pt x="141" y="107"/>
                    <a:pt x="141" y="108"/>
                    <a:pt x="140" y="108"/>
                  </a:cubicBezTo>
                  <a:cubicBezTo>
                    <a:pt x="140" y="108"/>
                    <a:pt x="140" y="109"/>
                    <a:pt x="140" y="109"/>
                  </a:cubicBezTo>
                  <a:cubicBezTo>
                    <a:pt x="139" y="109"/>
                    <a:pt x="139" y="109"/>
                    <a:pt x="139" y="109"/>
                  </a:cubicBezTo>
                  <a:cubicBezTo>
                    <a:pt x="139" y="109"/>
                    <a:pt x="139" y="110"/>
                    <a:pt x="139" y="110"/>
                  </a:cubicBezTo>
                  <a:cubicBezTo>
                    <a:pt x="138" y="109"/>
                    <a:pt x="139" y="108"/>
                    <a:pt x="138" y="107"/>
                  </a:cubicBezTo>
                  <a:cubicBezTo>
                    <a:pt x="138" y="107"/>
                    <a:pt x="137" y="107"/>
                    <a:pt x="137" y="107"/>
                  </a:cubicBezTo>
                  <a:cubicBezTo>
                    <a:pt x="137" y="107"/>
                    <a:pt x="138" y="107"/>
                    <a:pt x="138" y="106"/>
                  </a:cubicBezTo>
                  <a:cubicBezTo>
                    <a:pt x="138" y="105"/>
                    <a:pt x="136" y="105"/>
                    <a:pt x="136" y="105"/>
                  </a:cubicBezTo>
                  <a:cubicBezTo>
                    <a:pt x="136" y="105"/>
                    <a:pt x="136" y="104"/>
                    <a:pt x="136" y="104"/>
                  </a:cubicBezTo>
                  <a:cubicBezTo>
                    <a:pt x="135" y="104"/>
                    <a:pt x="135" y="105"/>
                    <a:pt x="135" y="106"/>
                  </a:cubicBezTo>
                  <a:cubicBezTo>
                    <a:pt x="134" y="106"/>
                    <a:pt x="134" y="106"/>
                    <a:pt x="134" y="106"/>
                  </a:cubicBezTo>
                  <a:cubicBezTo>
                    <a:pt x="134" y="105"/>
                    <a:pt x="134" y="105"/>
                    <a:pt x="135" y="104"/>
                  </a:cubicBezTo>
                  <a:cubicBezTo>
                    <a:pt x="135" y="104"/>
                    <a:pt x="135" y="103"/>
                    <a:pt x="135" y="102"/>
                  </a:cubicBezTo>
                  <a:cubicBezTo>
                    <a:pt x="135" y="102"/>
                    <a:pt x="134" y="102"/>
                    <a:pt x="134" y="102"/>
                  </a:cubicBezTo>
                  <a:cubicBezTo>
                    <a:pt x="134" y="103"/>
                    <a:pt x="134" y="105"/>
                    <a:pt x="133" y="106"/>
                  </a:cubicBezTo>
                  <a:cubicBezTo>
                    <a:pt x="133" y="106"/>
                    <a:pt x="132" y="106"/>
                    <a:pt x="132" y="106"/>
                  </a:cubicBezTo>
                  <a:cubicBezTo>
                    <a:pt x="132" y="105"/>
                    <a:pt x="132" y="104"/>
                    <a:pt x="132" y="103"/>
                  </a:cubicBezTo>
                  <a:cubicBezTo>
                    <a:pt x="132" y="103"/>
                    <a:pt x="131" y="103"/>
                    <a:pt x="131" y="103"/>
                  </a:cubicBezTo>
                  <a:cubicBezTo>
                    <a:pt x="131" y="102"/>
                    <a:pt x="131" y="100"/>
                    <a:pt x="132" y="99"/>
                  </a:cubicBezTo>
                  <a:cubicBezTo>
                    <a:pt x="132" y="99"/>
                    <a:pt x="132" y="98"/>
                    <a:pt x="131" y="97"/>
                  </a:cubicBezTo>
                  <a:cubicBezTo>
                    <a:pt x="131" y="96"/>
                    <a:pt x="131" y="94"/>
                    <a:pt x="132" y="92"/>
                  </a:cubicBezTo>
                  <a:cubicBezTo>
                    <a:pt x="132" y="92"/>
                    <a:pt x="132" y="92"/>
                    <a:pt x="132" y="92"/>
                  </a:cubicBezTo>
                  <a:cubicBezTo>
                    <a:pt x="132" y="92"/>
                    <a:pt x="131" y="92"/>
                    <a:pt x="131" y="92"/>
                  </a:cubicBezTo>
                  <a:cubicBezTo>
                    <a:pt x="131" y="92"/>
                    <a:pt x="131" y="93"/>
                    <a:pt x="131" y="93"/>
                  </a:cubicBezTo>
                  <a:cubicBezTo>
                    <a:pt x="131" y="92"/>
                    <a:pt x="131" y="92"/>
                    <a:pt x="131" y="91"/>
                  </a:cubicBezTo>
                  <a:cubicBezTo>
                    <a:pt x="131" y="91"/>
                    <a:pt x="131" y="91"/>
                    <a:pt x="131" y="91"/>
                  </a:cubicBezTo>
                  <a:cubicBezTo>
                    <a:pt x="132" y="90"/>
                    <a:pt x="131" y="89"/>
                    <a:pt x="132" y="89"/>
                  </a:cubicBezTo>
                  <a:cubicBezTo>
                    <a:pt x="131" y="89"/>
                    <a:pt x="132" y="88"/>
                    <a:pt x="131" y="88"/>
                  </a:cubicBezTo>
                  <a:cubicBezTo>
                    <a:pt x="132" y="87"/>
                    <a:pt x="132" y="86"/>
                    <a:pt x="132" y="85"/>
                  </a:cubicBezTo>
                  <a:cubicBezTo>
                    <a:pt x="133" y="87"/>
                    <a:pt x="133" y="89"/>
                    <a:pt x="132" y="91"/>
                  </a:cubicBezTo>
                  <a:cubicBezTo>
                    <a:pt x="132" y="90"/>
                    <a:pt x="132" y="89"/>
                    <a:pt x="132" y="89"/>
                  </a:cubicBezTo>
                  <a:cubicBezTo>
                    <a:pt x="132" y="90"/>
                    <a:pt x="132" y="91"/>
                    <a:pt x="132" y="91"/>
                  </a:cubicBezTo>
                  <a:cubicBezTo>
                    <a:pt x="133" y="92"/>
                    <a:pt x="132" y="92"/>
                    <a:pt x="132" y="93"/>
                  </a:cubicBezTo>
                  <a:cubicBezTo>
                    <a:pt x="132" y="93"/>
                    <a:pt x="132" y="94"/>
                    <a:pt x="132" y="95"/>
                  </a:cubicBezTo>
                  <a:cubicBezTo>
                    <a:pt x="132" y="95"/>
                    <a:pt x="132" y="96"/>
                    <a:pt x="132" y="96"/>
                  </a:cubicBezTo>
                  <a:cubicBezTo>
                    <a:pt x="132" y="96"/>
                    <a:pt x="132" y="97"/>
                    <a:pt x="132" y="97"/>
                  </a:cubicBezTo>
                  <a:cubicBezTo>
                    <a:pt x="132" y="97"/>
                    <a:pt x="132" y="97"/>
                    <a:pt x="133" y="97"/>
                  </a:cubicBezTo>
                  <a:cubicBezTo>
                    <a:pt x="133" y="96"/>
                    <a:pt x="133" y="95"/>
                    <a:pt x="133" y="95"/>
                  </a:cubicBezTo>
                  <a:cubicBezTo>
                    <a:pt x="133" y="95"/>
                    <a:pt x="134" y="95"/>
                    <a:pt x="134" y="94"/>
                  </a:cubicBezTo>
                  <a:cubicBezTo>
                    <a:pt x="134" y="94"/>
                    <a:pt x="134" y="95"/>
                    <a:pt x="135" y="95"/>
                  </a:cubicBezTo>
                  <a:cubicBezTo>
                    <a:pt x="135" y="94"/>
                    <a:pt x="134" y="93"/>
                    <a:pt x="133" y="93"/>
                  </a:cubicBezTo>
                  <a:cubicBezTo>
                    <a:pt x="133" y="91"/>
                    <a:pt x="134" y="89"/>
                    <a:pt x="133" y="88"/>
                  </a:cubicBezTo>
                  <a:cubicBezTo>
                    <a:pt x="134" y="86"/>
                    <a:pt x="133" y="84"/>
                    <a:pt x="134" y="82"/>
                  </a:cubicBezTo>
                  <a:cubicBezTo>
                    <a:pt x="134" y="82"/>
                    <a:pt x="133" y="82"/>
                    <a:pt x="133" y="82"/>
                  </a:cubicBezTo>
                  <a:cubicBezTo>
                    <a:pt x="133" y="82"/>
                    <a:pt x="134" y="82"/>
                    <a:pt x="134" y="81"/>
                  </a:cubicBezTo>
                  <a:cubicBezTo>
                    <a:pt x="134" y="80"/>
                    <a:pt x="134" y="79"/>
                    <a:pt x="135" y="78"/>
                  </a:cubicBezTo>
                  <a:cubicBezTo>
                    <a:pt x="135" y="78"/>
                    <a:pt x="135" y="80"/>
                    <a:pt x="136" y="80"/>
                  </a:cubicBezTo>
                  <a:cubicBezTo>
                    <a:pt x="136" y="80"/>
                    <a:pt x="136" y="79"/>
                    <a:pt x="136" y="79"/>
                  </a:cubicBezTo>
                  <a:cubicBezTo>
                    <a:pt x="136" y="80"/>
                    <a:pt x="137" y="79"/>
                    <a:pt x="137" y="79"/>
                  </a:cubicBezTo>
                  <a:cubicBezTo>
                    <a:pt x="136" y="79"/>
                    <a:pt x="136" y="79"/>
                    <a:pt x="136" y="79"/>
                  </a:cubicBezTo>
                  <a:cubicBezTo>
                    <a:pt x="136" y="78"/>
                    <a:pt x="136" y="77"/>
                    <a:pt x="136" y="77"/>
                  </a:cubicBezTo>
                  <a:cubicBezTo>
                    <a:pt x="136" y="76"/>
                    <a:pt x="137" y="74"/>
                    <a:pt x="136" y="73"/>
                  </a:cubicBezTo>
                  <a:cubicBezTo>
                    <a:pt x="137" y="73"/>
                    <a:pt x="137" y="74"/>
                    <a:pt x="137" y="74"/>
                  </a:cubicBezTo>
                  <a:cubicBezTo>
                    <a:pt x="137" y="73"/>
                    <a:pt x="137" y="72"/>
                    <a:pt x="137" y="71"/>
                  </a:cubicBezTo>
                  <a:cubicBezTo>
                    <a:pt x="137" y="70"/>
                    <a:pt x="137" y="70"/>
                    <a:pt x="136" y="69"/>
                  </a:cubicBezTo>
                  <a:cubicBezTo>
                    <a:pt x="136" y="70"/>
                    <a:pt x="136" y="70"/>
                    <a:pt x="135" y="70"/>
                  </a:cubicBezTo>
                  <a:cubicBezTo>
                    <a:pt x="135" y="70"/>
                    <a:pt x="135" y="69"/>
                    <a:pt x="135" y="69"/>
                  </a:cubicBezTo>
                  <a:cubicBezTo>
                    <a:pt x="135" y="70"/>
                    <a:pt x="136" y="71"/>
                    <a:pt x="135" y="71"/>
                  </a:cubicBezTo>
                  <a:cubicBezTo>
                    <a:pt x="135" y="71"/>
                    <a:pt x="135" y="71"/>
                    <a:pt x="135" y="71"/>
                  </a:cubicBezTo>
                  <a:cubicBezTo>
                    <a:pt x="135" y="72"/>
                    <a:pt x="135" y="72"/>
                    <a:pt x="135" y="73"/>
                  </a:cubicBezTo>
                  <a:cubicBezTo>
                    <a:pt x="135" y="73"/>
                    <a:pt x="134" y="73"/>
                    <a:pt x="134" y="73"/>
                  </a:cubicBezTo>
                  <a:cubicBezTo>
                    <a:pt x="134" y="74"/>
                    <a:pt x="135" y="74"/>
                    <a:pt x="135" y="75"/>
                  </a:cubicBezTo>
                  <a:cubicBezTo>
                    <a:pt x="135" y="76"/>
                    <a:pt x="136" y="77"/>
                    <a:pt x="135" y="78"/>
                  </a:cubicBezTo>
                  <a:cubicBezTo>
                    <a:pt x="134" y="77"/>
                    <a:pt x="134" y="77"/>
                    <a:pt x="134" y="77"/>
                  </a:cubicBezTo>
                  <a:cubicBezTo>
                    <a:pt x="133" y="77"/>
                    <a:pt x="134" y="77"/>
                    <a:pt x="133" y="77"/>
                  </a:cubicBezTo>
                  <a:cubicBezTo>
                    <a:pt x="132" y="76"/>
                    <a:pt x="133" y="73"/>
                    <a:pt x="132" y="72"/>
                  </a:cubicBezTo>
                  <a:cubicBezTo>
                    <a:pt x="133" y="72"/>
                    <a:pt x="133" y="72"/>
                    <a:pt x="133" y="72"/>
                  </a:cubicBezTo>
                  <a:cubicBezTo>
                    <a:pt x="133" y="73"/>
                    <a:pt x="133" y="74"/>
                    <a:pt x="134" y="74"/>
                  </a:cubicBezTo>
                  <a:cubicBezTo>
                    <a:pt x="134" y="74"/>
                    <a:pt x="134" y="73"/>
                    <a:pt x="134" y="73"/>
                  </a:cubicBezTo>
                  <a:cubicBezTo>
                    <a:pt x="133" y="72"/>
                    <a:pt x="134" y="71"/>
                    <a:pt x="133" y="71"/>
                  </a:cubicBezTo>
                  <a:cubicBezTo>
                    <a:pt x="133" y="71"/>
                    <a:pt x="133" y="71"/>
                    <a:pt x="133" y="71"/>
                  </a:cubicBezTo>
                  <a:cubicBezTo>
                    <a:pt x="133" y="71"/>
                    <a:pt x="133" y="70"/>
                    <a:pt x="133" y="70"/>
                  </a:cubicBezTo>
                  <a:cubicBezTo>
                    <a:pt x="133" y="70"/>
                    <a:pt x="133" y="70"/>
                    <a:pt x="133" y="70"/>
                  </a:cubicBezTo>
                  <a:cubicBezTo>
                    <a:pt x="134" y="69"/>
                    <a:pt x="133" y="69"/>
                    <a:pt x="132" y="69"/>
                  </a:cubicBezTo>
                  <a:cubicBezTo>
                    <a:pt x="132" y="67"/>
                    <a:pt x="131" y="66"/>
                    <a:pt x="132" y="65"/>
                  </a:cubicBezTo>
                  <a:cubicBezTo>
                    <a:pt x="133" y="65"/>
                    <a:pt x="133" y="66"/>
                    <a:pt x="133" y="66"/>
                  </a:cubicBezTo>
                  <a:cubicBezTo>
                    <a:pt x="133" y="65"/>
                    <a:pt x="133" y="63"/>
                    <a:pt x="133" y="62"/>
                  </a:cubicBezTo>
                  <a:cubicBezTo>
                    <a:pt x="133" y="62"/>
                    <a:pt x="133" y="62"/>
                    <a:pt x="132" y="62"/>
                  </a:cubicBezTo>
                  <a:cubicBezTo>
                    <a:pt x="132" y="62"/>
                    <a:pt x="131" y="62"/>
                    <a:pt x="131" y="63"/>
                  </a:cubicBezTo>
                  <a:cubicBezTo>
                    <a:pt x="131" y="63"/>
                    <a:pt x="131" y="63"/>
                    <a:pt x="131" y="63"/>
                  </a:cubicBezTo>
                  <a:cubicBezTo>
                    <a:pt x="130" y="63"/>
                    <a:pt x="131" y="61"/>
                    <a:pt x="130" y="61"/>
                  </a:cubicBezTo>
                  <a:cubicBezTo>
                    <a:pt x="129" y="61"/>
                    <a:pt x="129" y="61"/>
                    <a:pt x="129" y="61"/>
                  </a:cubicBezTo>
                  <a:cubicBezTo>
                    <a:pt x="129" y="61"/>
                    <a:pt x="129" y="61"/>
                    <a:pt x="129" y="61"/>
                  </a:cubicBezTo>
                  <a:cubicBezTo>
                    <a:pt x="129" y="61"/>
                    <a:pt x="129" y="61"/>
                    <a:pt x="129" y="61"/>
                  </a:cubicBezTo>
                  <a:cubicBezTo>
                    <a:pt x="129" y="60"/>
                    <a:pt x="128" y="60"/>
                    <a:pt x="127" y="59"/>
                  </a:cubicBezTo>
                  <a:close/>
                  <a:moveTo>
                    <a:pt x="56" y="27"/>
                  </a:moveTo>
                  <a:cubicBezTo>
                    <a:pt x="55" y="27"/>
                    <a:pt x="55" y="27"/>
                    <a:pt x="55" y="27"/>
                  </a:cubicBezTo>
                  <a:cubicBezTo>
                    <a:pt x="55" y="26"/>
                    <a:pt x="56" y="27"/>
                    <a:pt x="55" y="26"/>
                  </a:cubicBezTo>
                  <a:cubicBezTo>
                    <a:pt x="55" y="26"/>
                    <a:pt x="56" y="26"/>
                    <a:pt x="56" y="26"/>
                  </a:cubicBezTo>
                  <a:cubicBezTo>
                    <a:pt x="55" y="26"/>
                    <a:pt x="56" y="26"/>
                    <a:pt x="56" y="27"/>
                  </a:cubicBezTo>
                  <a:close/>
                  <a:moveTo>
                    <a:pt x="61" y="25"/>
                  </a:moveTo>
                  <a:cubicBezTo>
                    <a:pt x="61" y="24"/>
                    <a:pt x="61" y="24"/>
                    <a:pt x="61" y="24"/>
                  </a:cubicBezTo>
                  <a:cubicBezTo>
                    <a:pt x="61" y="24"/>
                    <a:pt x="61" y="24"/>
                    <a:pt x="61" y="24"/>
                  </a:cubicBezTo>
                  <a:cubicBezTo>
                    <a:pt x="61" y="24"/>
                    <a:pt x="62" y="24"/>
                    <a:pt x="62" y="24"/>
                  </a:cubicBezTo>
                  <a:cubicBezTo>
                    <a:pt x="62" y="24"/>
                    <a:pt x="61" y="25"/>
                    <a:pt x="61" y="25"/>
                  </a:cubicBezTo>
                  <a:close/>
                  <a:moveTo>
                    <a:pt x="63" y="25"/>
                  </a:moveTo>
                  <a:cubicBezTo>
                    <a:pt x="63" y="25"/>
                    <a:pt x="63" y="24"/>
                    <a:pt x="64" y="25"/>
                  </a:cubicBezTo>
                  <a:cubicBezTo>
                    <a:pt x="64" y="25"/>
                    <a:pt x="63" y="25"/>
                    <a:pt x="63" y="25"/>
                  </a:cubicBezTo>
                  <a:close/>
                  <a:moveTo>
                    <a:pt x="68" y="25"/>
                  </a:moveTo>
                  <a:cubicBezTo>
                    <a:pt x="68" y="25"/>
                    <a:pt x="67" y="25"/>
                    <a:pt x="67" y="25"/>
                  </a:cubicBezTo>
                  <a:cubicBezTo>
                    <a:pt x="67" y="25"/>
                    <a:pt x="68" y="25"/>
                    <a:pt x="68" y="25"/>
                  </a:cubicBezTo>
                  <a:close/>
                  <a:moveTo>
                    <a:pt x="60" y="31"/>
                  </a:moveTo>
                  <a:cubicBezTo>
                    <a:pt x="59" y="31"/>
                    <a:pt x="59" y="31"/>
                    <a:pt x="59" y="31"/>
                  </a:cubicBezTo>
                  <a:cubicBezTo>
                    <a:pt x="59" y="31"/>
                    <a:pt x="59" y="31"/>
                    <a:pt x="59" y="30"/>
                  </a:cubicBezTo>
                  <a:cubicBezTo>
                    <a:pt x="59" y="30"/>
                    <a:pt x="60" y="30"/>
                    <a:pt x="60" y="31"/>
                  </a:cubicBezTo>
                  <a:close/>
                  <a:moveTo>
                    <a:pt x="60" y="30"/>
                  </a:moveTo>
                  <a:cubicBezTo>
                    <a:pt x="60" y="30"/>
                    <a:pt x="61" y="30"/>
                    <a:pt x="61" y="30"/>
                  </a:cubicBezTo>
                  <a:cubicBezTo>
                    <a:pt x="61" y="31"/>
                    <a:pt x="60" y="31"/>
                    <a:pt x="60" y="30"/>
                  </a:cubicBezTo>
                  <a:close/>
                  <a:moveTo>
                    <a:pt x="62" y="31"/>
                  </a:moveTo>
                  <a:cubicBezTo>
                    <a:pt x="62" y="31"/>
                    <a:pt x="61" y="31"/>
                    <a:pt x="61" y="31"/>
                  </a:cubicBezTo>
                  <a:cubicBezTo>
                    <a:pt x="61" y="31"/>
                    <a:pt x="62" y="31"/>
                    <a:pt x="62" y="31"/>
                  </a:cubicBezTo>
                  <a:close/>
                  <a:moveTo>
                    <a:pt x="62" y="32"/>
                  </a:moveTo>
                  <a:cubicBezTo>
                    <a:pt x="62" y="32"/>
                    <a:pt x="62" y="31"/>
                    <a:pt x="62" y="31"/>
                  </a:cubicBezTo>
                  <a:lnTo>
                    <a:pt x="62" y="32"/>
                  </a:lnTo>
                  <a:close/>
                  <a:moveTo>
                    <a:pt x="35" y="51"/>
                  </a:moveTo>
                  <a:cubicBezTo>
                    <a:pt x="35" y="51"/>
                    <a:pt x="35" y="51"/>
                    <a:pt x="36" y="51"/>
                  </a:cubicBezTo>
                  <a:cubicBezTo>
                    <a:pt x="36" y="52"/>
                    <a:pt x="35" y="52"/>
                    <a:pt x="35" y="52"/>
                  </a:cubicBezTo>
                  <a:cubicBezTo>
                    <a:pt x="35" y="52"/>
                    <a:pt x="35" y="52"/>
                    <a:pt x="34" y="52"/>
                  </a:cubicBezTo>
                  <a:cubicBezTo>
                    <a:pt x="35" y="51"/>
                    <a:pt x="35" y="51"/>
                    <a:pt x="35" y="51"/>
                  </a:cubicBezTo>
                  <a:close/>
                  <a:moveTo>
                    <a:pt x="29" y="54"/>
                  </a:moveTo>
                  <a:cubicBezTo>
                    <a:pt x="29" y="55"/>
                    <a:pt x="29" y="55"/>
                    <a:pt x="29" y="55"/>
                  </a:cubicBezTo>
                  <a:cubicBezTo>
                    <a:pt x="29" y="55"/>
                    <a:pt x="29" y="54"/>
                    <a:pt x="29" y="54"/>
                  </a:cubicBezTo>
                  <a:close/>
                  <a:moveTo>
                    <a:pt x="28" y="56"/>
                  </a:moveTo>
                  <a:cubicBezTo>
                    <a:pt x="28" y="56"/>
                    <a:pt x="28" y="56"/>
                    <a:pt x="28" y="57"/>
                  </a:cubicBezTo>
                  <a:cubicBezTo>
                    <a:pt x="28" y="57"/>
                    <a:pt x="28" y="56"/>
                    <a:pt x="28" y="56"/>
                  </a:cubicBezTo>
                  <a:close/>
                  <a:moveTo>
                    <a:pt x="21" y="91"/>
                  </a:moveTo>
                  <a:cubicBezTo>
                    <a:pt x="22" y="91"/>
                    <a:pt x="22" y="93"/>
                    <a:pt x="21" y="94"/>
                  </a:cubicBezTo>
                  <a:cubicBezTo>
                    <a:pt x="20" y="93"/>
                    <a:pt x="21" y="92"/>
                    <a:pt x="21" y="91"/>
                  </a:cubicBezTo>
                  <a:close/>
                  <a:moveTo>
                    <a:pt x="21" y="95"/>
                  </a:moveTo>
                  <a:cubicBezTo>
                    <a:pt x="21" y="95"/>
                    <a:pt x="21" y="95"/>
                    <a:pt x="21" y="94"/>
                  </a:cubicBezTo>
                  <a:cubicBezTo>
                    <a:pt x="22" y="94"/>
                    <a:pt x="22" y="94"/>
                    <a:pt x="22" y="94"/>
                  </a:cubicBezTo>
                  <a:cubicBezTo>
                    <a:pt x="22" y="95"/>
                    <a:pt x="21" y="95"/>
                    <a:pt x="21" y="95"/>
                  </a:cubicBezTo>
                  <a:close/>
                  <a:moveTo>
                    <a:pt x="23" y="70"/>
                  </a:moveTo>
                  <a:cubicBezTo>
                    <a:pt x="22" y="70"/>
                    <a:pt x="23" y="70"/>
                    <a:pt x="23" y="69"/>
                  </a:cubicBezTo>
                  <a:cubicBezTo>
                    <a:pt x="23" y="69"/>
                    <a:pt x="23" y="70"/>
                    <a:pt x="23" y="70"/>
                  </a:cubicBezTo>
                  <a:cubicBezTo>
                    <a:pt x="23" y="70"/>
                    <a:pt x="23" y="70"/>
                    <a:pt x="23" y="70"/>
                  </a:cubicBezTo>
                  <a:cubicBezTo>
                    <a:pt x="23" y="70"/>
                    <a:pt x="23" y="70"/>
                    <a:pt x="23" y="70"/>
                  </a:cubicBezTo>
                  <a:close/>
                  <a:moveTo>
                    <a:pt x="41" y="121"/>
                  </a:moveTo>
                  <a:cubicBezTo>
                    <a:pt x="41" y="121"/>
                    <a:pt x="41" y="121"/>
                    <a:pt x="41" y="121"/>
                  </a:cubicBezTo>
                  <a:cubicBezTo>
                    <a:pt x="41" y="122"/>
                    <a:pt x="41" y="122"/>
                    <a:pt x="41" y="122"/>
                  </a:cubicBezTo>
                  <a:cubicBezTo>
                    <a:pt x="41" y="122"/>
                    <a:pt x="41" y="121"/>
                    <a:pt x="41" y="121"/>
                  </a:cubicBezTo>
                  <a:close/>
                  <a:moveTo>
                    <a:pt x="24" y="68"/>
                  </a:moveTo>
                  <a:cubicBezTo>
                    <a:pt x="24" y="68"/>
                    <a:pt x="24" y="68"/>
                    <a:pt x="24" y="69"/>
                  </a:cubicBezTo>
                  <a:cubicBezTo>
                    <a:pt x="24" y="69"/>
                    <a:pt x="24" y="68"/>
                    <a:pt x="24" y="68"/>
                  </a:cubicBezTo>
                  <a:close/>
                  <a:moveTo>
                    <a:pt x="23" y="67"/>
                  </a:moveTo>
                  <a:cubicBezTo>
                    <a:pt x="23" y="67"/>
                    <a:pt x="23" y="67"/>
                    <a:pt x="23" y="67"/>
                  </a:cubicBezTo>
                  <a:cubicBezTo>
                    <a:pt x="23" y="67"/>
                    <a:pt x="23" y="66"/>
                    <a:pt x="23" y="67"/>
                  </a:cubicBezTo>
                  <a:close/>
                  <a:moveTo>
                    <a:pt x="23" y="70"/>
                  </a:moveTo>
                  <a:cubicBezTo>
                    <a:pt x="23" y="70"/>
                    <a:pt x="23" y="70"/>
                    <a:pt x="23" y="69"/>
                  </a:cubicBezTo>
                  <a:cubicBezTo>
                    <a:pt x="24" y="69"/>
                    <a:pt x="24" y="70"/>
                    <a:pt x="24" y="70"/>
                  </a:cubicBezTo>
                  <a:cubicBezTo>
                    <a:pt x="24" y="70"/>
                    <a:pt x="24" y="70"/>
                    <a:pt x="24" y="70"/>
                  </a:cubicBezTo>
                  <a:cubicBezTo>
                    <a:pt x="24" y="70"/>
                    <a:pt x="23" y="70"/>
                    <a:pt x="23" y="70"/>
                  </a:cubicBezTo>
                  <a:close/>
                  <a:moveTo>
                    <a:pt x="24" y="72"/>
                  </a:moveTo>
                  <a:cubicBezTo>
                    <a:pt x="24" y="72"/>
                    <a:pt x="24" y="72"/>
                    <a:pt x="24" y="73"/>
                  </a:cubicBezTo>
                  <a:cubicBezTo>
                    <a:pt x="23" y="72"/>
                    <a:pt x="24" y="72"/>
                    <a:pt x="24" y="72"/>
                  </a:cubicBezTo>
                  <a:close/>
                  <a:moveTo>
                    <a:pt x="24" y="82"/>
                  </a:moveTo>
                  <a:cubicBezTo>
                    <a:pt x="24" y="82"/>
                    <a:pt x="24" y="81"/>
                    <a:pt x="24" y="81"/>
                  </a:cubicBezTo>
                  <a:cubicBezTo>
                    <a:pt x="24" y="81"/>
                    <a:pt x="24" y="81"/>
                    <a:pt x="24" y="82"/>
                  </a:cubicBezTo>
                  <a:close/>
                  <a:moveTo>
                    <a:pt x="24" y="77"/>
                  </a:moveTo>
                  <a:cubicBezTo>
                    <a:pt x="24" y="78"/>
                    <a:pt x="24" y="78"/>
                    <a:pt x="25" y="78"/>
                  </a:cubicBezTo>
                  <a:cubicBezTo>
                    <a:pt x="24" y="78"/>
                    <a:pt x="24" y="78"/>
                    <a:pt x="24" y="78"/>
                  </a:cubicBezTo>
                  <a:cubicBezTo>
                    <a:pt x="24" y="77"/>
                    <a:pt x="24" y="77"/>
                    <a:pt x="24" y="76"/>
                  </a:cubicBezTo>
                  <a:cubicBezTo>
                    <a:pt x="24" y="76"/>
                    <a:pt x="24" y="77"/>
                    <a:pt x="25" y="77"/>
                  </a:cubicBezTo>
                  <a:cubicBezTo>
                    <a:pt x="25" y="77"/>
                    <a:pt x="25" y="77"/>
                    <a:pt x="24" y="77"/>
                  </a:cubicBezTo>
                  <a:close/>
                  <a:moveTo>
                    <a:pt x="103" y="110"/>
                  </a:moveTo>
                  <a:cubicBezTo>
                    <a:pt x="103" y="110"/>
                    <a:pt x="104" y="110"/>
                    <a:pt x="104" y="109"/>
                  </a:cubicBezTo>
                  <a:cubicBezTo>
                    <a:pt x="104" y="109"/>
                    <a:pt x="104" y="110"/>
                    <a:pt x="104" y="110"/>
                  </a:cubicBezTo>
                  <a:cubicBezTo>
                    <a:pt x="104" y="110"/>
                    <a:pt x="104" y="110"/>
                    <a:pt x="103" y="110"/>
                  </a:cubicBezTo>
                  <a:close/>
                  <a:moveTo>
                    <a:pt x="104" y="116"/>
                  </a:moveTo>
                  <a:cubicBezTo>
                    <a:pt x="103" y="116"/>
                    <a:pt x="103" y="115"/>
                    <a:pt x="104" y="115"/>
                  </a:cubicBezTo>
                  <a:cubicBezTo>
                    <a:pt x="104" y="115"/>
                    <a:pt x="104" y="115"/>
                    <a:pt x="104" y="115"/>
                  </a:cubicBezTo>
                  <a:cubicBezTo>
                    <a:pt x="104" y="115"/>
                    <a:pt x="104" y="115"/>
                    <a:pt x="104" y="116"/>
                  </a:cubicBezTo>
                  <a:close/>
                  <a:moveTo>
                    <a:pt x="109" y="114"/>
                  </a:moveTo>
                  <a:cubicBezTo>
                    <a:pt x="109" y="113"/>
                    <a:pt x="108" y="114"/>
                    <a:pt x="109" y="113"/>
                  </a:cubicBezTo>
                  <a:cubicBezTo>
                    <a:pt x="109" y="113"/>
                    <a:pt x="109" y="113"/>
                    <a:pt x="109" y="113"/>
                  </a:cubicBezTo>
                  <a:cubicBezTo>
                    <a:pt x="109" y="114"/>
                    <a:pt x="109" y="114"/>
                    <a:pt x="109" y="114"/>
                  </a:cubicBezTo>
                  <a:close/>
                  <a:moveTo>
                    <a:pt x="119" y="116"/>
                  </a:moveTo>
                  <a:cubicBezTo>
                    <a:pt x="119" y="116"/>
                    <a:pt x="119" y="115"/>
                    <a:pt x="119" y="115"/>
                  </a:cubicBezTo>
                  <a:cubicBezTo>
                    <a:pt x="120" y="115"/>
                    <a:pt x="119" y="116"/>
                    <a:pt x="119" y="116"/>
                  </a:cubicBezTo>
                  <a:close/>
                  <a:moveTo>
                    <a:pt x="128" y="126"/>
                  </a:moveTo>
                  <a:cubicBezTo>
                    <a:pt x="128" y="126"/>
                    <a:pt x="128" y="126"/>
                    <a:pt x="128" y="126"/>
                  </a:cubicBezTo>
                  <a:cubicBezTo>
                    <a:pt x="128" y="126"/>
                    <a:pt x="128" y="126"/>
                    <a:pt x="128" y="126"/>
                  </a:cubicBezTo>
                  <a:cubicBezTo>
                    <a:pt x="128" y="126"/>
                    <a:pt x="128" y="126"/>
                    <a:pt x="128" y="126"/>
                  </a:cubicBezTo>
                  <a:close/>
                  <a:moveTo>
                    <a:pt x="137" y="107"/>
                  </a:moveTo>
                  <a:cubicBezTo>
                    <a:pt x="138" y="107"/>
                    <a:pt x="137" y="108"/>
                    <a:pt x="138" y="108"/>
                  </a:cubicBezTo>
                  <a:cubicBezTo>
                    <a:pt x="137" y="108"/>
                    <a:pt x="137" y="108"/>
                    <a:pt x="137" y="107"/>
                  </a:cubicBezTo>
                  <a:close/>
                  <a:moveTo>
                    <a:pt x="133" y="84"/>
                  </a:moveTo>
                  <a:cubicBezTo>
                    <a:pt x="132" y="83"/>
                    <a:pt x="132" y="82"/>
                    <a:pt x="132" y="81"/>
                  </a:cubicBezTo>
                  <a:cubicBezTo>
                    <a:pt x="133" y="81"/>
                    <a:pt x="133" y="83"/>
                    <a:pt x="133" y="84"/>
                  </a:cubicBezTo>
                  <a:close/>
                  <a:moveTo>
                    <a:pt x="132" y="80"/>
                  </a:moveTo>
                  <a:cubicBezTo>
                    <a:pt x="133" y="80"/>
                    <a:pt x="133" y="80"/>
                    <a:pt x="133" y="80"/>
                  </a:cubicBezTo>
                  <a:cubicBezTo>
                    <a:pt x="133" y="80"/>
                    <a:pt x="133" y="80"/>
                    <a:pt x="133" y="80"/>
                  </a:cubicBezTo>
                  <a:cubicBezTo>
                    <a:pt x="132" y="80"/>
                    <a:pt x="132" y="80"/>
                    <a:pt x="132" y="80"/>
                  </a:cubicBezTo>
                  <a:close/>
                  <a:moveTo>
                    <a:pt x="132" y="77"/>
                  </a:moveTo>
                  <a:cubicBezTo>
                    <a:pt x="132" y="77"/>
                    <a:pt x="132" y="78"/>
                    <a:pt x="132" y="78"/>
                  </a:cubicBezTo>
                  <a:cubicBezTo>
                    <a:pt x="132" y="77"/>
                    <a:pt x="132" y="77"/>
                    <a:pt x="132" y="77"/>
                  </a:cubicBezTo>
                  <a:close/>
                  <a:moveTo>
                    <a:pt x="132" y="78"/>
                  </a:moveTo>
                  <a:cubicBezTo>
                    <a:pt x="132" y="79"/>
                    <a:pt x="132" y="81"/>
                    <a:pt x="132" y="79"/>
                  </a:cubicBezTo>
                  <a:cubicBezTo>
                    <a:pt x="132" y="79"/>
                    <a:pt x="132" y="79"/>
                    <a:pt x="132" y="78"/>
                  </a:cubicBezTo>
                  <a:close/>
                  <a:moveTo>
                    <a:pt x="127" y="61"/>
                  </a:moveTo>
                  <a:cubicBezTo>
                    <a:pt x="127" y="61"/>
                    <a:pt x="127" y="60"/>
                    <a:pt x="127" y="60"/>
                  </a:cubicBezTo>
                  <a:cubicBezTo>
                    <a:pt x="127" y="60"/>
                    <a:pt x="127" y="60"/>
                    <a:pt x="127" y="59"/>
                  </a:cubicBezTo>
                  <a:cubicBezTo>
                    <a:pt x="127" y="59"/>
                    <a:pt x="127" y="60"/>
                    <a:pt x="127" y="61"/>
                  </a:cubicBezTo>
                  <a:close/>
                  <a:moveTo>
                    <a:pt x="126" y="80"/>
                  </a:moveTo>
                  <a:cubicBezTo>
                    <a:pt x="126" y="80"/>
                    <a:pt x="127" y="81"/>
                    <a:pt x="126" y="82"/>
                  </a:cubicBezTo>
                  <a:cubicBezTo>
                    <a:pt x="126" y="81"/>
                    <a:pt x="126" y="80"/>
                    <a:pt x="126" y="80"/>
                  </a:cubicBezTo>
                  <a:close/>
                  <a:moveTo>
                    <a:pt x="124" y="72"/>
                  </a:moveTo>
                  <a:cubicBezTo>
                    <a:pt x="124" y="73"/>
                    <a:pt x="124" y="72"/>
                    <a:pt x="124" y="73"/>
                  </a:cubicBezTo>
                  <a:cubicBezTo>
                    <a:pt x="123" y="73"/>
                    <a:pt x="123" y="73"/>
                    <a:pt x="123" y="73"/>
                  </a:cubicBezTo>
                  <a:cubicBezTo>
                    <a:pt x="123" y="73"/>
                    <a:pt x="123" y="74"/>
                    <a:pt x="124" y="75"/>
                  </a:cubicBezTo>
                  <a:cubicBezTo>
                    <a:pt x="124" y="75"/>
                    <a:pt x="124" y="75"/>
                    <a:pt x="124" y="75"/>
                  </a:cubicBezTo>
                  <a:cubicBezTo>
                    <a:pt x="124" y="76"/>
                    <a:pt x="123" y="75"/>
                    <a:pt x="123" y="76"/>
                  </a:cubicBezTo>
                  <a:cubicBezTo>
                    <a:pt x="123" y="75"/>
                    <a:pt x="123" y="74"/>
                    <a:pt x="123" y="73"/>
                  </a:cubicBezTo>
                  <a:cubicBezTo>
                    <a:pt x="123" y="72"/>
                    <a:pt x="123" y="72"/>
                    <a:pt x="123" y="72"/>
                  </a:cubicBezTo>
                  <a:cubicBezTo>
                    <a:pt x="123" y="72"/>
                    <a:pt x="123" y="72"/>
                    <a:pt x="124" y="72"/>
                  </a:cubicBezTo>
                  <a:close/>
                  <a:moveTo>
                    <a:pt x="122" y="66"/>
                  </a:moveTo>
                  <a:cubicBezTo>
                    <a:pt x="123" y="66"/>
                    <a:pt x="123" y="66"/>
                    <a:pt x="123" y="66"/>
                  </a:cubicBezTo>
                  <a:cubicBezTo>
                    <a:pt x="123" y="67"/>
                    <a:pt x="122" y="67"/>
                    <a:pt x="122" y="66"/>
                  </a:cubicBezTo>
                  <a:close/>
                  <a:moveTo>
                    <a:pt x="122" y="71"/>
                  </a:moveTo>
                  <a:cubicBezTo>
                    <a:pt x="122" y="70"/>
                    <a:pt x="123" y="71"/>
                    <a:pt x="123" y="71"/>
                  </a:cubicBezTo>
                  <a:cubicBezTo>
                    <a:pt x="123" y="71"/>
                    <a:pt x="123" y="71"/>
                    <a:pt x="123" y="71"/>
                  </a:cubicBezTo>
                  <a:cubicBezTo>
                    <a:pt x="123" y="72"/>
                    <a:pt x="122" y="72"/>
                    <a:pt x="122" y="71"/>
                  </a:cubicBezTo>
                  <a:close/>
                  <a:moveTo>
                    <a:pt x="123" y="76"/>
                  </a:moveTo>
                  <a:cubicBezTo>
                    <a:pt x="123" y="76"/>
                    <a:pt x="123" y="77"/>
                    <a:pt x="123" y="77"/>
                  </a:cubicBezTo>
                  <a:cubicBezTo>
                    <a:pt x="123" y="78"/>
                    <a:pt x="123" y="80"/>
                    <a:pt x="123" y="81"/>
                  </a:cubicBezTo>
                  <a:cubicBezTo>
                    <a:pt x="123" y="81"/>
                    <a:pt x="123" y="81"/>
                    <a:pt x="123" y="82"/>
                  </a:cubicBezTo>
                  <a:cubicBezTo>
                    <a:pt x="122" y="80"/>
                    <a:pt x="122" y="77"/>
                    <a:pt x="123" y="76"/>
                  </a:cubicBezTo>
                  <a:close/>
                  <a:moveTo>
                    <a:pt x="122" y="95"/>
                  </a:moveTo>
                  <a:cubicBezTo>
                    <a:pt x="122" y="95"/>
                    <a:pt x="122" y="95"/>
                    <a:pt x="122" y="95"/>
                  </a:cubicBezTo>
                  <a:cubicBezTo>
                    <a:pt x="122" y="95"/>
                    <a:pt x="122" y="94"/>
                    <a:pt x="122" y="94"/>
                  </a:cubicBezTo>
                  <a:cubicBezTo>
                    <a:pt x="122" y="94"/>
                    <a:pt x="122" y="95"/>
                    <a:pt x="122" y="95"/>
                  </a:cubicBezTo>
                  <a:close/>
                  <a:moveTo>
                    <a:pt x="122" y="71"/>
                  </a:moveTo>
                  <a:cubicBezTo>
                    <a:pt x="122" y="71"/>
                    <a:pt x="122" y="71"/>
                    <a:pt x="122" y="71"/>
                  </a:cubicBezTo>
                  <a:cubicBezTo>
                    <a:pt x="121" y="71"/>
                    <a:pt x="121" y="71"/>
                    <a:pt x="121" y="70"/>
                  </a:cubicBezTo>
                  <a:cubicBezTo>
                    <a:pt x="121" y="70"/>
                    <a:pt x="121" y="71"/>
                    <a:pt x="122" y="70"/>
                  </a:cubicBezTo>
                  <a:cubicBezTo>
                    <a:pt x="122" y="71"/>
                    <a:pt x="122" y="71"/>
                    <a:pt x="122" y="71"/>
                  </a:cubicBezTo>
                  <a:close/>
                  <a:moveTo>
                    <a:pt x="120" y="61"/>
                  </a:moveTo>
                  <a:cubicBezTo>
                    <a:pt x="120" y="62"/>
                    <a:pt x="121" y="63"/>
                    <a:pt x="120" y="64"/>
                  </a:cubicBezTo>
                  <a:cubicBezTo>
                    <a:pt x="120" y="64"/>
                    <a:pt x="121" y="64"/>
                    <a:pt x="121" y="64"/>
                  </a:cubicBezTo>
                  <a:cubicBezTo>
                    <a:pt x="121" y="64"/>
                    <a:pt x="121" y="64"/>
                    <a:pt x="121" y="64"/>
                  </a:cubicBezTo>
                  <a:cubicBezTo>
                    <a:pt x="121" y="65"/>
                    <a:pt x="120" y="65"/>
                    <a:pt x="120" y="65"/>
                  </a:cubicBezTo>
                  <a:cubicBezTo>
                    <a:pt x="120" y="64"/>
                    <a:pt x="120" y="64"/>
                    <a:pt x="120" y="63"/>
                  </a:cubicBezTo>
                  <a:cubicBezTo>
                    <a:pt x="120" y="63"/>
                    <a:pt x="120" y="63"/>
                    <a:pt x="120" y="63"/>
                  </a:cubicBezTo>
                  <a:cubicBezTo>
                    <a:pt x="120" y="62"/>
                    <a:pt x="120" y="62"/>
                    <a:pt x="120" y="61"/>
                  </a:cubicBezTo>
                  <a:cubicBezTo>
                    <a:pt x="120" y="61"/>
                    <a:pt x="120" y="61"/>
                    <a:pt x="120" y="61"/>
                  </a:cubicBezTo>
                  <a:close/>
                  <a:moveTo>
                    <a:pt x="119" y="60"/>
                  </a:moveTo>
                  <a:cubicBezTo>
                    <a:pt x="120" y="60"/>
                    <a:pt x="120" y="60"/>
                    <a:pt x="120" y="60"/>
                  </a:cubicBezTo>
                  <a:cubicBezTo>
                    <a:pt x="120" y="60"/>
                    <a:pt x="120" y="61"/>
                    <a:pt x="120" y="61"/>
                  </a:cubicBezTo>
                  <a:cubicBezTo>
                    <a:pt x="120" y="60"/>
                    <a:pt x="119" y="60"/>
                    <a:pt x="119" y="60"/>
                  </a:cubicBezTo>
                  <a:close/>
                  <a:moveTo>
                    <a:pt x="119" y="64"/>
                  </a:moveTo>
                  <a:cubicBezTo>
                    <a:pt x="120" y="64"/>
                    <a:pt x="120" y="65"/>
                    <a:pt x="120" y="65"/>
                  </a:cubicBezTo>
                  <a:cubicBezTo>
                    <a:pt x="120" y="65"/>
                    <a:pt x="119" y="65"/>
                    <a:pt x="119" y="64"/>
                  </a:cubicBezTo>
                  <a:close/>
                  <a:moveTo>
                    <a:pt x="119" y="90"/>
                  </a:moveTo>
                  <a:cubicBezTo>
                    <a:pt x="119" y="90"/>
                    <a:pt x="120" y="88"/>
                    <a:pt x="119" y="88"/>
                  </a:cubicBezTo>
                  <a:cubicBezTo>
                    <a:pt x="119" y="87"/>
                    <a:pt x="119" y="85"/>
                    <a:pt x="119" y="84"/>
                  </a:cubicBezTo>
                  <a:cubicBezTo>
                    <a:pt x="119" y="85"/>
                    <a:pt x="119" y="85"/>
                    <a:pt x="119" y="85"/>
                  </a:cubicBezTo>
                  <a:cubicBezTo>
                    <a:pt x="120" y="85"/>
                    <a:pt x="120" y="85"/>
                    <a:pt x="120" y="85"/>
                  </a:cubicBezTo>
                  <a:cubicBezTo>
                    <a:pt x="120" y="84"/>
                    <a:pt x="120" y="84"/>
                    <a:pt x="120" y="84"/>
                  </a:cubicBezTo>
                  <a:cubicBezTo>
                    <a:pt x="119" y="84"/>
                    <a:pt x="120" y="84"/>
                    <a:pt x="119" y="84"/>
                  </a:cubicBezTo>
                  <a:cubicBezTo>
                    <a:pt x="119" y="84"/>
                    <a:pt x="119" y="83"/>
                    <a:pt x="120" y="83"/>
                  </a:cubicBezTo>
                  <a:cubicBezTo>
                    <a:pt x="119" y="82"/>
                    <a:pt x="120" y="80"/>
                    <a:pt x="119" y="79"/>
                  </a:cubicBezTo>
                  <a:cubicBezTo>
                    <a:pt x="119" y="79"/>
                    <a:pt x="120" y="79"/>
                    <a:pt x="120" y="79"/>
                  </a:cubicBezTo>
                  <a:cubicBezTo>
                    <a:pt x="120" y="79"/>
                    <a:pt x="119" y="78"/>
                    <a:pt x="120" y="78"/>
                  </a:cubicBezTo>
                  <a:cubicBezTo>
                    <a:pt x="119" y="77"/>
                    <a:pt x="120" y="75"/>
                    <a:pt x="119" y="73"/>
                  </a:cubicBezTo>
                  <a:cubicBezTo>
                    <a:pt x="119" y="73"/>
                    <a:pt x="119" y="72"/>
                    <a:pt x="120" y="72"/>
                  </a:cubicBezTo>
                  <a:cubicBezTo>
                    <a:pt x="120" y="72"/>
                    <a:pt x="120" y="72"/>
                    <a:pt x="120" y="72"/>
                  </a:cubicBezTo>
                  <a:cubicBezTo>
                    <a:pt x="120" y="71"/>
                    <a:pt x="119" y="70"/>
                    <a:pt x="120" y="70"/>
                  </a:cubicBezTo>
                  <a:cubicBezTo>
                    <a:pt x="120" y="69"/>
                    <a:pt x="119" y="68"/>
                    <a:pt x="119" y="67"/>
                  </a:cubicBezTo>
                  <a:cubicBezTo>
                    <a:pt x="119" y="67"/>
                    <a:pt x="119" y="66"/>
                    <a:pt x="118" y="66"/>
                  </a:cubicBezTo>
                  <a:cubicBezTo>
                    <a:pt x="119" y="65"/>
                    <a:pt x="119" y="65"/>
                    <a:pt x="119" y="64"/>
                  </a:cubicBezTo>
                  <a:cubicBezTo>
                    <a:pt x="119" y="64"/>
                    <a:pt x="119" y="66"/>
                    <a:pt x="120" y="66"/>
                  </a:cubicBezTo>
                  <a:cubicBezTo>
                    <a:pt x="120" y="66"/>
                    <a:pt x="120" y="65"/>
                    <a:pt x="120" y="65"/>
                  </a:cubicBezTo>
                  <a:cubicBezTo>
                    <a:pt x="121" y="65"/>
                    <a:pt x="121" y="66"/>
                    <a:pt x="121" y="66"/>
                  </a:cubicBezTo>
                  <a:cubicBezTo>
                    <a:pt x="121" y="66"/>
                    <a:pt x="121" y="66"/>
                    <a:pt x="121" y="67"/>
                  </a:cubicBezTo>
                  <a:cubicBezTo>
                    <a:pt x="122" y="68"/>
                    <a:pt x="122" y="68"/>
                    <a:pt x="122" y="70"/>
                  </a:cubicBezTo>
                  <a:cubicBezTo>
                    <a:pt x="122" y="70"/>
                    <a:pt x="121" y="69"/>
                    <a:pt x="121" y="69"/>
                  </a:cubicBezTo>
                  <a:cubicBezTo>
                    <a:pt x="121" y="69"/>
                    <a:pt x="121" y="69"/>
                    <a:pt x="121" y="69"/>
                  </a:cubicBezTo>
                  <a:cubicBezTo>
                    <a:pt x="121" y="70"/>
                    <a:pt x="121" y="70"/>
                    <a:pt x="120" y="71"/>
                  </a:cubicBezTo>
                  <a:cubicBezTo>
                    <a:pt x="121" y="72"/>
                    <a:pt x="122" y="73"/>
                    <a:pt x="121" y="75"/>
                  </a:cubicBezTo>
                  <a:cubicBezTo>
                    <a:pt x="121" y="75"/>
                    <a:pt x="121" y="74"/>
                    <a:pt x="121" y="74"/>
                  </a:cubicBezTo>
                  <a:cubicBezTo>
                    <a:pt x="121" y="77"/>
                    <a:pt x="121" y="80"/>
                    <a:pt x="121" y="82"/>
                  </a:cubicBezTo>
                  <a:cubicBezTo>
                    <a:pt x="121" y="82"/>
                    <a:pt x="121" y="82"/>
                    <a:pt x="120" y="82"/>
                  </a:cubicBezTo>
                  <a:cubicBezTo>
                    <a:pt x="121" y="83"/>
                    <a:pt x="120" y="84"/>
                    <a:pt x="120" y="85"/>
                  </a:cubicBezTo>
                  <a:cubicBezTo>
                    <a:pt x="120" y="86"/>
                    <a:pt x="121" y="86"/>
                    <a:pt x="121" y="87"/>
                  </a:cubicBezTo>
                  <a:cubicBezTo>
                    <a:pt x="121" y="87"/>
                    <a:pt x="121" y="87"/>
                    <a:pt x="121" y="87"/>
                  </a:cubicBezTo>
                  <a:cubicBezTo>
                    <a:pt x="121" y="87"/>
                    <a:pt x="121" y="88"/>
                    <a:pt x="121" y="88"/>
                  </a:cubicBezTo>
                  <a:cubicBezTo>
                    <a:pt x="121" y="88"/>
                    <a:pt x="121" y="88"/>
                    <a:pt x="121" y="89"/>
                  </a:cubicBezTo>
                  <a:cubicBezTo>
                    <a:pt x="121" y="89"/>
                    <a:pt x="121" y="88"/>
                    <a:pt x="121" y="88"/>
                  </a:cubicBezTo>
                  <a:cubicBezTo>
                    <a:pt x="120" y="88"/>
                    <a:pt x="120" y="88"/>
                    <a:pt x="120" y="89"/>
                  </a:cubicBezTo>
                  <a:cubicBezTo>
                    <a:pt x="122" y="89"/>
                    <a:pt x="120" y="91"/>
                    <a:pt x="120" y="92"/>
                  </a:cubicBezTo>
                  <a:cubicBezTo>
                    <a:pt x="120" y="92"/>
                    <a:pt x="120" y="92"/>
                    <a:pt x="120" y="92"/>
                  </a:cubicBezTo>
                  <a:cubicBezTo>
                    <a:pt x="120" y="92"/>
                    <a:pt x="120" y="92"/>
                    <a:pt x="120" y="93"/>
                  </a:cubicBezTo>
                  <a:cubicBezTo>
                    <a:pt x="120" y="93"/>
                    <a:pt x="120" y="93"/>
                    <a:pt x="120" y="93"/>
                  </a:cubicBezTo>
                  <a:cubicBezTo>
                    <a:pt x="120" y="93"/>
                    <a:pt x="120" y="93"/>
                    <a:pt x="120" y="93"/>
                  </a:cubicBezTo>
                  <a:cubicBezTo>
                    <a:pt x="120" y="94"/>
                    <a:pt x="120" y="94"/>
                    <a:pt x="119" y="95"/>
                  </a:cubicBezTo>
                  <a:cubicBezTo>
                    <a:pt x="119" y="95"/>
                    <a:pt x="119" y="95"/>
                    <a:pt x="119" y="95"/>
                  </a:cubicBezTo>
                  <a:cubicBezTo>
                    <a:pt x="119" y="94"/>
                    <a:pt x="118" y="94"/>
                    <a:pt x="118" y="93"/>
                  </a:cubicBezTo>
                  <a:cubicBezTo>
                    <a:pt x="119" y="93"/>
                    <a:pt x="118" y="91"/>
                    <a:pt x="119" y="90"/>
                  </a:cubicBezTo>
                  <a:close/>
                  <a:moveTo>
                    <a:pt x="120" y="94"/>
                  </a:moveTo>
                  <a:cubicBezTo>
                    <a:pt x="120" y="94"/>
                    <a:pt x="120" y="94"/>
                    <a:pt x="120" y="94"/>
                  </a:cubicBezTo>
                  <a:cubicBezTo>
                    <a:pt x="120" y="94"/>
                    <a:pt x="120" y="94"/>
                    <a:pt x="120" y="94"/>
                  </a:cubicBezTo>
                  <a:cubicBezTo>
                    <a:pt x="120" y="94"/>
                    <a:pt x="120" y="94"/>
                    <a:pt x="120" y="94"/>
                  </a:cubicBezTo>
                  <a:cubicBezTo>
                    <a:pt x="120" y="94"/>
                    <a:pt x="120" y="94"/>
                    <a:pt x="120" y="94"/>
                  </a:cubicBezTo>
                  <a:close/>
                  <a:moveTo>
                    <a:pt x="118" y="84"/>
                  </a:moveTo>
                  <a:cubicBezTo>
                    <a:pt x="118" y="84"/>
                    <a:pt x="118" y="84"/>
                    <a:pt x="118" y="84"/>
                  </a:cubicBezTo>
                  <a:cubicBezTo>
                    <a:pt x="118" y="84"/>
                    <a:pt x="118" y="84"/>
                    <a:pt x="118" y="84"/>
                  </a:cubicBezTo>
                  <a:cubicBezTo>
                    <a:pt x="118" y="85"/>
                    <a:pt x="118" y="85"/>
                    <a:pt x="118" y="85"/>
                  </a:cubicBezTo>
                  <a:cubicBezTo>
                    <a:pt x="118" y="85"/>
                    <a:pt x="118" y="85"/>
                    <a:pt x="118" y="84"/>
                  </a:cubicBezTo>
                  <a:cubicBezTo>
                    <a:pt x="117" y="84"/>
                    <a:pt x="118" y="83"/>
                    <a:pt x="118" y="82"/>
                  </a:cubicBezTo>
                  <a:cubicBezTo>
                    <a:pt x="118" y="82"/>
                    <a:pt x="118" y="82"/>
                    <a:pt x="118" y="82"/>
                  </a:cubicBezTo>
                  <a:cubicBezTo>
                    <a:pt x="118" y="82"/>
                    <a:pt x="118" y="83"/>
                    <a:pt x="118" y="84"/>
                  </a:cubicBezTo>
                  <a:cubicBezTo>
                    <a:pt x="118" y="84"/>
                    <a:pt x="118" y="84"/>
                    <a:pt x="118" y="84"/>
                  </a:cubicBezTo>
                  <a:cubicBezTo>
                    <a:pt x="118" y="84"/>
                    <a:pt x="118" y="84"/>
                    <a:pt x="118" y="84"/>
                  </a:cubicBezTo>
                  <a:close/>
                  <a:moveTo>
                    <a:pt x="118" y="75"/>
                  </a:moveTo>
                  <a:cubicBezTo>
                    <a:pt x="118" y="76"/>
                    <a:pt x="118" y="76"/>
                    <a:pt x="118" y="76"/>
                  </a:cubicBezTo>
                  <a:cubicBezTo>
                    <a:pt x="118" y="76"/>
                    <a:pt x="118" y="76"/>
                    <a:pt x="118" y="75"/>
                  </a:cubicBezTo>
                  <a:cubicBezTo>
                    <a:pt x="118" y="75"/>
                    <a:pt x="118" y="75"/>
                    <a:pt x="118" y="75"/>
                  </a:cubicBezTo>
                  <a:cubicBezTo>
                    <a:pt x="117" y="75"/>
                    <a:pt x="118" y="75"/>
                    <a:pt x="118" y="75"/>
                  </a:cubicBezTo>
                  <a:close/>
                  <a:moveTo>
                    <a:pt x="118" y="73"/>
                  </a:moveTo>
                  <a:cubicBezTo>
                    <a:pt x="118" y="73"/>
                    <a:pt x="118" y="73"/>
                    <a:pt x="118" y="74"/>
                  </a:cubicBezTo>
                  <a:cubicBezTo>
                    <a:pt x="117" y="73"/>
                    <a:pt x="117" y="73"/>
                    <a:pt x="118" y="73"/>
                  </a:cubicBezTo>
                  <a:close/>
                  <a:moveTo>
                    <a:pt x="118" y="79"/>
                  </a:moveTo>
                  <a:cubicBezTo>
                    <a:pt x="118" y="80"/>
                    <a:pt x="118" y="80"/>
                    <a:pt x="118" y="81"/>
                  </a:cubicBezTo>
                  <a:cubicBezTo>
                    <a:pt x="118" y="81"/>
                    <a:pt x="117" y="80"/>
                    <a:pt x="117" y="80"/>
                  </a:cubicBezTo>
                  <a:cubicBezTo>
                    <a:pt x="117" y="79"/>
                    <a:pt x="117" y="79"/>
                    <a:pt x="118" y="79"/>
                  </a:cubicBezTo>
                  <a:close/>
                  <a:moveTo>
                    <a:pt x="115" y="62"/>
                  </a:moveTo>
                  <a:cubicBezTo>
                    <a:pt x="116" y="62"/>
                    <a:pt x="116" y="63"/>
                    <a:pt x="116" y="63"/>
                  </a:cubicBezTo>
                  <a:cubicBezTo>
                    <a:pt x="116" y="63"/>
                    <a:pt x="117" y="63"/>
                    <a:pt x="117" y="63"/>
                  </a:cubicBezTo>
                  <a:cubicBezTo>
                    <a:pt x="116" y="63"/>
                    <a:pt x="115" y="63"/>
                    <a:pt x="115" y="62"/>
                  </a:cubicBezTo>
                  <a:close/>
                  <a:moveTo>
                    <a:pt x="115" y="99"/>
                  </a:moveTo>
                  <a:cubicBezTo>
                    <a:pt x="115" y="99"/>
                    <a:pt x="115" y="99"/>
                    <a:pt x="115" y="99"/>
                  </a:cubicBezTo>
                  <a:cubicBezTo>
                    <a:pt x="116" y="98"/>
                    <a:pt x="115" y="96"/>
                    <a:pt x="117" y="97"/>
                  </a:cubicBezTo>
                  <a:cubicBezTo>
                    <a:pt x="116" y="98"/>
                    <a:pt x="116" y="99"/>
                    <a:pt x="116" y="101"/>
                  </a:cubicBezTo>
                  <a:cubicBezTo>
                    <a:pt x="115" y="101"/>
                    <a:pt x="115" y="101"/>
                    <a:pt x="115" y="101"/>
                  </a:cubicBezTo>
                  <a:cubicBezTo>
                    <a:pt x="115" y="101"/>
                    <a:pt x="115" y="100"/>
                    <a:pt x="115" y="100"/>
                  </a:cubicBezTo>
                  <a:cubicBezTo>
                    <a:pt x="115" y="100"/>
                    <a:pt x="115" y="99"/>
                    <a:pt x="115" y="99"/>
                  </a:cubicBezTo>
                  <a:close/>
                  <a:moveTo>
                    <a:pt x="115" y="74"/>
                  </a:moveTo>
                  <a:cubicBezTo>
                    <a:pt x="115" y="74"/>
                    <a:pt x="115" y="73"/>
                    <a:pt x="115" y="73"/>
                  </a:cubicBezTo>
                  <a:cubicBezTo>
                    <a:pt x="115" y="73"/>
                    <a:pt x="115" y="73"/>
                    <a:pt x="115" y="73"/>
                  </a:cubicBezTo>
                  <a:cubicBezTo>
                    <a:pt x="115" y="73"/>
                    <a:pt x="115" y="74"/>
                    <a:pt x="115" y="74"/>
                  </a:cubicBezTo>
                  <a:close/>
                  <a:moveTo>
                    <a:pt x="115" y="74"/>
                  </a:moveTo>
                  <a:cubicBezTo>
                    <a:pt x="115" y="75"/>
                    <a:pt x="116" y="75"/>
                    <a:pt x="116" y="76"/>
                  </a:cubicBezTo>
                  <a:cubicBezTo>
                    <a:pt x="115" y="76"/>
                    <a:pt x="115" y="75"/>
                    <a:pt x="115" y="74"/>
                  </a:cubicBezTo>
                  <a:cubicBezTo>
                    <a:pt x="115" y="75"/>
                    <a:pt x="115" y="74"/>
                    <a:pt x="115" y="74"/>
                  </a:cubicBezTo>
                  <a:close/>
                  <a:moveTo>
                    <a:pt x="116" y="79"/>
                  </a:moveTo>
                  <a:cubicBezTo>
                    <a:pt x="115" y="79"/>
                    <a:pt x="115" y="78"/>
                    <a:pt x="115" y="77"/>
                  </a:cubicBezTo>
                  <a:cubicBezTo>
                    <a:pt x="116" y="78"/>
                    <a:pt x="116" y="79"/>
                    <a:pt x="116" y="79"/>
                  </a:cubicBezTo>
                  <a:close/>
                  <a:moveTo>
                    <a:pt x="115" y="66"/>
                  </a:moveTo>
                  <a:cubicBezTo>
                    <a:pt x="115" y="67"/>
                    <a:pt x="116" y="69"/>
                    <a:pt x="116" y="70"/>
                  </a:cubicBezTo>
                  <a:cubicBezTo>
                    <a:pt x="115" y="69"/>
                    <a:pt x="115" y="68"/>
                    <a:pt x="114" y="68"/>
                  </a:cubicBezTo>
                  <a:cubicBezTo>
                    <a:pt x="114" y="68"/>
                    <a:pt x="114" y="68"/>
                    <a:pt x="113" y="68"/>
                  </a:cubicBezTo>
                  <a:cubicBezTo>
                    <a:pt x="113" y="67"/>
                    <a:pt x="113" y="66"/>
                    <a:pt x="113" y="65"/>
                  </a:cubicBezTo>
                  <a:cubicBezTo>
                    <a:pt x="113" y="65"/>
                    <a:pt x="112" y="65"/>
                    <a:pt x="112" y="65"/>
                  </a:cubicBezTo>
                  <a:cubicBezTo>
                    <a:pt x="112" y="64"/>
                    <a:pt x="112" y="64"/>
                    <a:pt x="113" y="64"/>
                  </a:cubicBezTo>
                  <a:cubicBezTo>
                    <a:pt x="112" y="64"/>
                    <a:pt x="112" y="62"/>
                    <a:pt x="111" y="62"/>
                  </a:cubicBezTo>
                  <a:cubicBezTo>
                    <a:pt x="111" y="61"/>
                    <a:pt x="111" y="61"/>
                    <a:pt x="112" y="61"/>
                  </a:cubicBezTo>
                  <a:cubicBezTo>
                    <a:pt x="112" y="61"/>
                    <a:pt x="114" y="61"/>
                    <a:pt x="114" y="62"/>
                  </a:cubicBezTo>
                  <a:cubicBezTo>
                    <a:pt x="113" y="62"/>
                    <a:pt x="113" y="61"/>
                    <a:pt x="112" y="62"/>
                  </a:cubicBezTo>
                  <a:cubicBezTo>
                    <a:pt x="112" y="63"/>
                    <a:pt x="113" y="63"/>
                    <a:pt x="113" y="64"/>
                  </a:cubicBezTo>
                  <a:cubicBezTo>
                    <a:pt x="113" y="64"/>
                    <a:pt x="113" y="64"/>
                    <a:pt x="114" y="64"/>
                  </a:cubicBezTo>
                  <a:cubicBezTo>
                    <a:pt x="114" y="64"/>
                    <a:pt x="114" y="65"/>
                    <a:pt x="114" y="65"/>
                  </a:cubicBezTo>
                  <a:cubicBezTo>
                    <a:pt x="114" y="65"/>
                    <a:pt x="114" y="65"/>
                    <a:pt x="114" y="66"/>
                  </a:cubicBezTo>
                  <a:cubicBezTo>
                    <a:pt x="114" y="66"/>
                    <a:pt x="115" y="66"/>
                    <a:pt x="115" y="66"/>
                  </a:cubicBezTo>
                  <a:close/>
                  <a:moveTo>
                    <a:pt x="114" y="71"/>
                  </a:moveTo>
                  <a:cubicBezTo>
                    <a:pt x="114" y="71"/>
                    <a:pt x="114" y="72"/>
                    <a:pt x="114" y="72"/>
                  </a:cubicBezTo>
                  <a:cubicBezTo>
                    <a:pt x="114" y="72"/>
                    <a:pt x="114" y="72"/>
                    <a:pt x="114" y="71"/>
                  </a:cubicBezTo>
                  <a:close/>
                  <a:moveTo>
                    <a:pt x="113" y="69"/>
                  </a:moveTo>
                  <a:cubicBezTo>
                    <a:pt x="113" y="69"/>
                    <a:pt x="113" y="69"/>
                    <a:pt x="113" y="69"/>
                  </a:cubicBezTo>
                  <a:cubicBezTo>
                    <a:pt x="113" y="70"/>
                    <a:pt x="113" y="69"/>
                    <a:pt x="113" y="69"/>
                  </a:cubicBezTo>
                  <a:close/>
                  <a:moveTo>
                    <a:pt x="113" y="99"/>
                  </a:moveTo>
                  <a:cubicBezTo>
                    <a:pt x="113" y="100"/>
                    <a:pt x="113" y="101"/>
                    <a:pt x="112" y="101"/>
                  </a:cubicBezTo>
                  <a:cubicBezTo>
                    <a:pt x="112" y="101"/>
                    <a:pt x="113" y="100"/>
                    <a:pt x="113" y="99"/>
                  </a:cubicBezTo>
                  <a:close/>
                  <a:moveTo>
                    <a:pt x="112" y="89"/>
                  </a:moveTo>
                  <a:cubicBezTo>
                    <a:pt x="112" y="90"/>
                    <a:pt x="111" y="90"/>
                    <a:pt x="111" y="90"/>
                  </a:cubicBezTo>
                  <a:cubicBezTo>
                    <a:pt x="111" y="90"/>
                    <a:pt x="112" y="90"/>
                    <a:pt x="112" y="91"/>
                  </a:cubicBezTo>
                  <a:cubicBezTo>
                    <a:pt x="112" y="92"/>
                    <a:pt x="112" y="93"/>
                    <a:pt x="111" y="93"/>
                  </a:cubicBezTo>
                  <a:cubicBezTo>
                    <a:pt x="111" y="93"/>
                    <a:pt x="111" y="93"/>
                    <a:pt x="110" y="93"/>
                  </a:cubicBezTo>
                  <a:cubicBezTo>
                    <a:pt x="111" y="91"/>
                    <a:pt x="110" y="89"/>
                    <a:pt x="110" y="87"/>
                  </a:cubicBezTo>
                  <a:cubicBezTo>
                    <a:pt x="110" y="87"/>
                    <a:pt x="110" y="88"/>
                    <a:pt x="109" y="89"/>
                  </a:cubicBezTo>
                  <a:cubicBezTo>
                    <a:pt x="109" y="88"/>
                    <a:pt x="110" y="87"/>
                    <a:pt x="110" y="86"/>
                  </a:cubicBezTo>
                  <a:cubicBezTo>
                    <a:pt x="110" y="86"/>
                    <a:pt x="110" y="86"/>
                    <a:pt x="110" y="86"/>
                  </a:cubicBezTo>
                  <a:cubicBezTo>
                    <a:pt x="111" y="86"/>
                    <a:pt x="111" y="86"/>
                    <a:pt x="111" y="85"/>
                  </a:cubicBezTo>
                  <a:cubicBezTo>
                    <a:pt x="111" y="85"/>
                    <a:pt x="111" y="85"/>
                    <a:pt x="111" y="85"/>
                  </a:cubicBezTo>
                  <a:cubicBezTo>
                    <a:pt x="111" y="84"/>
                    <a:pt x="111" y="82"/>
                    <a:pt x="112" y="83"/>
                  </a:cubicBezTo>
                  <a:cubicBezTo>
                    <a:pt x="112" y="84"/>
                    <a:pt x="112" y="84"/>
                    <a:pt x="112" y="84"/>
                  </a:cubicBezTo>
                  <a:cubicBezTo>
                    <a:pt x="113" y="85"/>
                    <a:pt x="112" y="87"/>
                    <a:pt x="112" y="89"/>
                  </a:cubicBezTo>
                  <a:cubicBezTo>
                    <a:pt x="112" y="89"/>
                    <a:pt x="112" y="89"/>
                    <a:pt x="111" y="89"/>
                  </a:cubicBezTo>
                  <a:cubicBezTo>
                    <a:pt x="111" y="89"/>
                    <a:pt x="112" y="89"/>
                    <a:pt x="112" y="89"/>
                  </a:cubicBezTo>
                  <a:close/>
                  <a:moveTo>
                    <a:pt x="110" y="96"/>
                  </a:moveTo>
                  <a:cubicBezTo>
                    <a:pt x="110" y="96"/>
                    <a:pt x="111" y="96"/>
                    <a:pt x="111" y="96"/>
                  </a:cubicBezTo>
                  <a:cubicBezTo>
                    <a:pt x="111" y="97"/>
                    <a:pt x="111" y="97"/>
                    <a:pt x="110" y="97"/>
                  </a:cubicBezTo>
                  <a:cubicBezTo>
                    <a:pt x="110" y="97"/>
                    <a:pt x="110" y="97"/>
                    <a:pt x="110" y="96"/>
                  </a:cubicBezTo>
                  <a:close/>
                  <a:moveTo>
                    <a:pt x="111" y="98"/>
                  </a:moveTo>
                  <a:cubicBezTo>
                    <a:pt x="111" y="98"/>
                    <a:pt x="111" y="98"/>
                    <a:pt x="110" y="98"/>
                  </a:cubicBezTo>
                  <a:cubicBezTo>
                    <a:pt x="110" y="98"/>
                    <a:pt x="110" y="98"/>
                    <a:pt x="111" y="98"/>
                  </a:cubicBezTo>
                  <a:close/>
                  <a:moveTo>
                    <a:pt x="111" y="99"/>
                  </a:moveTo>
                  <a:cubicBezTo>
                    <a:pt x="111" y="99"/>
                    <a:pt x="111" y="99"/>
                    <a:pt x="111" y="99"/>
                  </a:cubicBezTo>
                  <a:cubicBezTo>
                    <a:pt x="111" y="99"/>
                    <a:pt x="111" y="100"/>
                    <a:pt x="111" y="100"/>
                  </a:cubicBezTo>
                  <a:cubicBezTo>
                    <a:pt x="111" y="99"/>
                    <a:pt x="111" y="99"/>
                    <a:pt x="111" y="99"/>
                  </a:cubicBezTo>
                  <a:close/>
                  <a:moveTo>
                    <a:pt x="105" y="94"/>
                  </a:moveTo>
                  <a:cubicBezTo>
                    <a:pt x="106" y="93"/>
                    <a:pt x="106" y="92"/>
                    <a:pt x="106" y="91"/>
                  </a:cubicBezTo>
                  <a:cubicBezTo>
                    <a:pt x="106" y="91"/>
                    <a:pt x="106" y="91"/>
                    <a:pt x="107" y="91"/>
                  </a:cubicBezTo>
                  <a:cubicBezTo>
                    <a:pt x="107" y="91"/>
                    <a:pt x="107" y="91"/>
                    <a:pt x="107" y="92"/>
                  </a:cubicBezTo>
                  <a:cubicBezTo>
                    <a:pt x="107" y="92"/>
                    <a:pt x="107" y="92"/>
                    <a:pt x="107" y="92"/>
                  </a:cubicBezTo>
                  <a:cubicBezTo>
                    <a:pt x="107" y="93"/>
                    <a:pt x="107" y="93"/>
                    <a:pt x="107" y="93"/>
                  </a:cubicBezTo>
                  <a:cubicBezTo>
                    <a:pt x="107" y="93"/>
                    <a:pt x="106" y="93"/>
                    <a:pt x="106" y="93"/>
                  </a:cubicBezTo>
                  <a:cubicBezTo>
                    <a:pt x="107" y="93"/>
                    <a:pt x="107" y="93"/>
                    <a:pt x="107" y="94"/>
                  </a:cubicBezTo>
                  <a:cubicBezTo>
                    <a:pt x="107" y="93"/>
                    <a:pt x="108" y="94"/>
                    <a:pt x="108" y="93"/>
                  </a:cubicBezTo>
                  <a:cubicBezTo>
                    <a:pt x="108" y="93"/>
                    <a:pt x="108" y="92"/>
                    <a:pt x="108" y="92"/>
                  </a:cubicBezTo>
                  <a:cubicBezTo>
                    <a:pt x="109" y="92"/>
                    <a:pt x="109" y="94"/>
                    <a:pt x="109" y="94"/>
                  </a:cubicBezTo>
                  <a:cubicBezTo>
                    <a:pt x="108" y="94"/>
                    <a:pt x="107" y="94"/>
                    <a:pt x="107" y="94"/>
                  </a:cubicBezTo>
                  <a:cubicBezTo>
                    <a:pt x="106" y="94"/>
                    <a:pt x="106" y="94"/>
                    <a:pt x="105" y="94"/>
                  </a:cubicBezTo>
                  <a:cubicBezTo>
                    <a:pt x="105" y="94"/>
                    <a:pt x="105" y="94"/>
                    <a:pt x="105" y="94"/>
                  </a:cubicBezTo>
                  <a:close/>
                  <a:moveTo>
                    <a:pt x="104" y="97"/>
                  </a:moveTo>
                  <a:cubicBezTo>
                    <a:pt x="105" y="97"/>
                    <a:pt x="105" y="97"/>
                    <a:pt x="105" y="96"/>
                  </a:cubicBezTo>
                  <a:cubicBezTo>
                    <a:pt x="106" y="97"/>
                    <a:pt x="105" y="98"/>
                    <a:pt x="104" y="98"/>
                  </a:cubicBezTo>
                  <a:cubicBezTo>
                    <a:pt x="104" y="98"/>
                    <a:pt x="104" y="97"/>
                    <a:pt x="104" y="97"/>
                  </a:cubicBezTo>
                  <a:close/>
                  <a:moveTo>
                    <a:pt x="104" y="94"/>
                  </a:moveTo>
                  <a:cubicBezTo>
                    <a:pt x="104" y="93"/>
                    <a:pt x="104" y="94"/>
                    <a:pt x="104" y="93"/>
                  </a:cubicBezTo>
                  <a:cubicBezTo>
                    <a:pt x="104" y="93"/>
                    <a:pt x="104" y="93"/>
                    <a:pt x="104" y="93"/>
                  </a:cubicBezTo>
                  <a:cubicBezTo>
                    <a:pt x="105" y="93"/>
                    <a:pt x="105" y="94"/>
                    <a:pt x="104" y="94"/>
                  </a:cubicBezTo>
                  <a:close/>
                  <a:moveTo>
                    <a:pt x="102" y="78"/>
                  </a:moveTo>
                  <a:cubicBezTo>
                    <a:pt x="102" y="78"/>
                    <a:pt x="103" y="78"/>
                    <a:pt x="103" y="78"/>
                  </a:cubicBezTo>
                  <a:cubicBezTo>
                    <a:pt x="103" y="78"/>
                    <a:pt x="103" y="78"/>
                    <a:pt x="103" y="77"/>
                  </a:cubicBezTo>
                  <a:cubicBezTo>
                    <a:pt x="103" y="77"/>
                    <a:pt x="103" y="77"/>
                    <a:pt x="103" y="77"/>
                  </a:cubicBezTo>
                  <a:cubicBezTo>
                    <a:pt x="103" y="78"/>
                    <a:pt x="104" y="79"/>
                    <a:pt x="103" y="79"/>
                  </a:cubicBezTo>
                  <a:cubicBezTo>
                    <a:pt x="103" y="80"/>
                    <a:pt x="103" y="80"/>
                    <a:pt x="103" y="80"/>
                  </a:cubicBezTo>
                  <a:cubicBezTo>
                    <a:pt x="103" y="81"/>
                    <a:pt x="103" y="81"/>
                    <a:pt x="103" y="82"/>
                  </a:cubicBezTo>
                  <a:cubicBezTo>
                    <a:pt x="102" y="82"/>
                    <a:pt x="102" y="82"/>
                    <a:pt x="102" y="82"/>
                  </a:cubicBezTo>
                  <a:cubicBezTo>
                    <a:pt x="102" y="80"/>
                    <a:pt x="103" y="79"/>
                    <a:pt x="102" y="78"/>
                  </a:cubicBezTo>
                  <a:close/>
                  <a:moveTo>
                    <a:pt x="102" y="64"/>
                  </a:moveTo>
                  <a:cubicBezTo>
                    <a:pt x="103" y="65"/>
                    <a:pt x="103" y="66"/>
                    <a:pt x="104" y="66"/>
                  </a:cubicBezTo>
                  <a:cubicBezTo>
                    <a:pt x="104" y="66"/>
                    <a:pt x="103" y="66"/>
                    <a:pt x="103" y="66"/>
                  </a:cubicBezTo>
                  <a:cubicBezTo>
                    <a:pt x="104" y="67"/>
                    <a:pt x="105" y="67"/>
                    <a:pt x="105" y="68"/>
                  </a:cubicBezTo>
                  <a:cubicBezTo>
                    <a:pt x="105" y="69"/>
                    <a:pt x="105" y="69"/>
                    <a:pt x="106" y="69"/>
                  </a:cubicBezTo>
                  <a:cubicBezTo>
                    <a:pt x="106" y="69"/>
                    <a:pt x="106" y="70"/>
                    <a:pt x="106" y="70"/>
                  </a:cubicBezTo>
                  <a:cubicBezTo>
                    <a:pt x="105" y="70"/>
                    <a:pt x="105" y="69"/>
                    <a:pt x="104" y="69"/>
                  </a:cubicBezTo>
                  <a:cubicBezTo>
                    <a:pt x="104" y="69"/>
                    <a:pt x="104" y="69"/>
                    <a:pt x="104" y="68"/>
                  </a:cubicBezTo>
                  <a:cubicBezTo>
                    <a:pt x="102" y="68"/>
                    <a:pt x="102" y="66"/>
                    <a:pt x="102" y="64"/>
                  </a:cubicBezTo>
                  <a:close/>
                  <a:moveTo>
                    <a:pt x="107" y="78"/>
                  </a:moveTo>
                  <a:cubicBezTo>
                    <a:pt x="106" y="78"/>
                    <a:pt x="106" y="78"/>
                    <a:pt x="106" y="78"/>
                  </a:cubicBezTo>
                  <a:cubicBezTo>
                    <a:pt x="107" y="78"/>
                    <a:pt x="107" y="78"/>
                    <a:pt x="107" y="78"/>
                  </a:cubicBezTo>
                  <a:cubicBezTo>
                    <a:pt x="107" y="78"/>
                    <a:pt x="106" y="78"/>
                    <a:pt x="107" y="78"/>
                  </a:cubicBezTo>
                  <a:close/>
                  <a:moveTo>
                    <a:pt x="107" y="78"/>
                  </a:moveTo>
                  <a:cubicBezTo>
                    <a:pt x="107" y="79"/>
                    <a:pt x="107" y="79"/>
                    <a:pt x="107" y="79"/>
                  </a:cubicBezTo>
                  <a:cubicBezTo>
                    <a:pt x="107" y="78"/>
                    <a:pt x="107" y="77"/>
                    <a:pt x="107" y="77"/>
                  </a:cubicBezTo>
                  <a:cubicBezTo>
                    <a:pt x="108" y="76"/>
                    <a:pt x="108" y="76"/>
                    <a:pt x="108" y="76"/>
                  </a:cubicBezTo>
                  <a:cubicBezTo>
                    <a:pt x="108" y="76"/>
                    <a:pt x="109" y="76"/>
                    <a:pt x="109" y="76"/>
                  </a:cubicBezTo>
                  <a:cubicBezTo>
                    <a:pt x="109" y="78"/>
                    <a:pt x="109" y="79"/>
                    <a:pt x="109" y="80"/>
                  </a:cubicBezTo>
                  <a:cubicBezTo>
                    <a:pt x="108" y="80"/>
                    <a:pt x="108" y="80"/>
                    <a:pt x="108" y="80"/>
                  </a:cubicBezTo>
                  <a:cubicBezTo>
                    <a:pt x="108" y="81"/>
                    <a:pt x="108" y="81"/>
                    <a:pt x="108" y="81"/>
                  </a:cubicBezTo>
                  <a:cubicBezTo>
                    <a:pt x="108" y="82"/>
                    <a:pt x="108" y="84"/>
                    <a:pt x="108" y="84"/>
                  </a:cubicBezTo>
                  <a:cubicBezTo>
                    <a:pt x="107" y="84"/>
                    <a:pt x="107" y="83"/>
                    <a:pt x="107" y="82"/>
                  </a:cubicBezTo>
                  <a:cubicBezTo>
                    <a:pt x="106" y="82"/>
                    <a:pt x="106" y="81"/>
                    <a:pt x="106" y="81"/>
                  </a:cubicBezTo>
                  <a:cubicBezTo>
                    <a:pt x="107" y="81"/>
                    <a:pt x="107" y="81"/>
                    <a:pt x="107" y="81"/>
                  </a:cubicBezTo>
                  <a:cubicBezTo>
                    <a:pt x="107" y="80"/>
                    <a:pt x="107" y="80"/>
                    <a:pt x="107" y="79"/>
                  </a:cubicBezTo>
                  <a:cubicBezTo>
                    <a:pt x="107" y="79"/>
                    <a:pt x="107" y="79"/>
                    <a:pt x="107" y="79"/>
                  </a:cubicBezTo>
                  <a:cubicBezTo>
                    <a:pt x="107" y="79"/>
                    <a:pt x="106" y="79"/>
                    <a:pt x="106" y="79"/>
                  </a:cubicBezTo>
                  <a:cubicBezTo>
                    <a:pt x="106" y="79"/>
                    <a:pt x="107" y="79"/>
                    <a:pt x="107" y="78"/>
                  </a:cubicBezTo>
                  <a:close/>
                  <a:moveTo>
                    <a:pt x="107" y="59"/>
                  </a:moveTo>
                  <a:cubicBezTo>
                    <a:pt x="107" y="59"/>
                    <a:pt x="107" y="59"/>
                    <a:pt x="107" y="59"/>
                  </a:cubicBezTo>
                  <a:cubicBezTo>
                    <a:pt x="107" y="59"/>
                    <a:pt x="107" y="59"/>
                    <a:pt x="107" y="59"/>
                  </a:cubicBezTo>
                  <a:close/>
                  <a:moveTo>
                    <a:pt x="108" y="62"/>
                  </a:moveTo>
                  <a:cubicBezTo>
                    <a:pt x="108" y="62"/>
                    <a:pt x="108" y="62"/>
                    <a:pt x="108" y="62"/>
                  </a:cubicBezTo>
                  <a:cubicBezTo>
                    <a:pt x="108" y="62"/>
                    <a:pt x="108" y="62"/>
                    <a:pt x="108" y="63"/>
                  </a:cubicBezTo>
                  <a:cubicBezTo>
                    <a:pt x="108" y="63"/>
                    <a:pt x="108" y="62"/>
                    <a:pt x="108" y="62"/>
                  </a:cubicBezTo>
                  <a:close/>
                  <a:moveTo>
                    <a:pt x="108" y="62"/>
                  </a:moveTo>
                  <a:cubicBezTo>
                    <a:pt x="108" y="62"/>
                    <a:pt x="109" y="62"/>
                    <a:pt x="109" y="62"/>
                  </a:cubicBezTo>
                  <a:cubicBezTo>
                    <a:pt x="108" y="63"/>
                    <a:pt x="108" y="62"/>
                    <a:pt x="108" y="62"/>
                  </a:cubicBezTo>
                  <a:cubicBezTo>
                    <a:pt x="108" y="62"/>
                    <a:pt x="108" y="62"/>
                    <a:pt x="108" y="62"/>
                  </a:cubicBezTo>
                  <a:close/>
                  <a:moveTo>
                    <a:pt x="109" y="79"/>
                  </a:moveTo>
                  <a:cubicBezTo>
                    <a:pt x="110" y="79"/>
                    <a:pt x="110" y="78"/>
                    <a:pt x="110" y="78"/>
                  </a:cubicBezTo>
                  <a:cubicBezTo>
                    <a:pt x="110" y="78"/>
                    <a:pt x="110" y="78"/>
                    <a:pt x="110" y="78"/>
                  </a:cubicBezTo>
                  <a:cubicBezTo>
                    <a:pt x="110" y="78"/>
                    <a:pt x="110" y="79"/>
                    <a:pt x="110" y="80"/>
                  </a:cubicBezTo>
                  <a:cubicBezTo>
                    <a:pt x="109" y="80"/>
                    <a:pt x="109" y="79"/>
                    <a:pt x="109" y="79"/>
                  </a:cubicBezTo>
                  <a:close/>
                  <a:moveTo>
                    <a:pt x="109" y="84"/>
                  </a:moveTo>
                  <a:cubicBezTo>
                    <a:pt x="109" y="84"/>
                    <a:pt x="109" y="83"/>
                    <a:pt x="109" y="82"/>
                  </a:cubicBezTo>
                  <a:cubicBezTo>
                    <a:pt x="110" y="82"/>
                    <a:pt x="109" y="83"/>
                    <a:pt x="109" y="84"/>
                  </a:cubicBezTo>
                  <a:close/>
                  <a:moveTo>
                    <a:pt x="110" y="62"/>
                  </a:moveTo>
                  <a:cubicBezTo>
                    <a:pt x="110" y="62"/>
                    <a:pt x="110" y="62"/>
                    <a:pt x="110" y="61"/>
                  </a:cubicBezTo>
                  <a:cubicBezTo>
                    <a:pt x="110" y="61"/>
                    <a:pt x="110" y="62"/>
                    <a:pt x="110" y="62"/>
                  </a:cubicBezTo>
                  <a:close/>
                  <a:moveTo>
                    <a:pt x="110" y="61"/>
                  </a:moveTo>
                  <a:cubicBezTo>
                    <a:pt x="110" y="61"/>
                    <a:pt x="110" y="60"/>
                    <a:pt x="110" y="61"/>
                  </a:cubicBezTo>
                  <a:cubicBezTo>
                    <a:pt x="110" y="61"/>
                    <a:pt x="109" y="60"/>
                    <a:pt x="109" y="60"/>
                  </a:cubicBezTo>
                  <a:cubicBezTo>
                    <a:pt x="110" y="60"/>
                    <a:pt x="110" y="60"/>
                    <a:pt x="110" y="61"/>
                  </a:cubicBezTo>
                  <a:close/>
                  <a:moveTo>
                    <a:pt x="109" y="59"/>
                  </a:moveTo>
                  <a:cubicBezTo>
                    <a:pt x="109" y="59"/>
                    <a:pt x="109" y="59"/>
                    <a:pt x="110" y="59"/>
                  </a:cubicBezTo>
                  <a:cubicBezTo>
                    <a:pt x="110" y="59"/>
                    <a:pt x="109" y="60"/>
                    <a:pt x="109" y="59"/>
                  </a:cubicBezTo>
                  <a:close/>
                  <a:moveTo>
                    <a:pt x="110" y="65"/>
                  </a:moveTo>
                  <a:cubicBezTo>
                    <a:pt x="109" y="64"/>
                    <a:pt x="109" y="63"/>
                    <a:pt x="109" y="63"/>
                  </a:cubicBezTo>
                  <a:cubicBezTo>
                    <a:pt x="109" y="63"/>
                    <a:pt x="109" y="64"/>
                    <a:pt x="110" y="65"/>
                  </a:cubicBezTo>
                  <a:close/>
                  <a:moveTo>
                    <a:pt x="109" y="74"/>
                  </a:moveTo>
                  <a:cubicBezTo>
                    <a:pt x="109" y="74"/>
                    <a:pt x="109" y="74"/>
                    <a:pt x="109" y="74"/>
                  </a:cubicBezTo>
                  <a:cubicBezTo>
                    <a:pt x="109" y="74"/>
                    <a:pt x="109" y="75"/>
                    <a:pt x="109" y="75"/>
                  </a:cubicBezTo>
                  <a:cubicBezTo>
                    <a:pt x="109" y="75"/>
                    <a:pt x="109" y="75"/>
                    <a:pt x="108" y="75"/>
                  </a:cubicBezTo>
                  <a:cubicBezTo>
                    <a:pt x="109" y="74"/>
                    <a:pt x="108" y="74"/>
                    <a:pt x="109" y="74"/>
                  </a:cubicBezTo>
                  <a:cubicBezTo>
                    <a:pt x="109" y="74"/>
                    <a:pt x="109" y="74"/>
                    <a:pt x="109" y="74"/>
                  </a:cubicBezTo>
                  <a:close/>
                  <a:moveTo>
                    <a:pt x="107" y="89"/>
                  </a:moveTo>
                  <a:cubicBezTo>
                    <a:pt x="106" y="89"/>
                    <a:pt x="105" y="87"/>
                    <a:pt x="106" y="86"/>
                  </a:cubicBezTo>
                  <a:cubicBezTo>
                    <a:pt x="106" y="85"/>
                    <a:pt x="106" y="85"/>
                    <a:pt x="106" y="85"/>
                  </a:cubicBezTo>
                  <a:cubicBezTo>
                    <a:pt x="107" y="85"/>
                    <a:pt x="107" y="87"/>
                    <a:pt x="107" y="88"/>
                  </a:cubicBezTo>
                  <a:cubicBezTo>
                    <a:pt x="107" y="88"/>
                    <a:pt x="107" y="87"/>
                    <a:pt x="107" y="87"/>
                  </a:cubicBezTo>
                  <a:cubicBezTo>
                    <a:pt x="108" y="87"/>
                    <a:pt x="108" y="87"/>
                    <a:pt x="108" y="87"/>
                  </a:cubicBezTo>
                  <a:cubicBezTo>
                    <a:pt x="108" y="87"/>
                    <a:pt x="108" y="87"/>
                    <a:pt x="108" y="88"/>
                  </a:cubicBezTo>
                  <a:cubicBezTo>
                    <a:pt x="108" y="88"/>
                    <a:pt x="108" y="88"/>
                    <a:pt x="107" y="88"/>
                  </a:cubicBezTo>
                  <a:cubicBezTo>
                    <a:pt x="107" y="88"/>
                    <a:pt x="107" y="88"/>
                    <a:pt x="107" y="89"/>
                  </a:cubicBezTo>
                  <a:close/>
                  <a:moveTo>
                    <a:pt x="106" y="71"/>
                  </a:moveTo>
                  <a:cubicBezTo>
                    <a:pt x="106" y="71"/>
                    <a:pt x="106" y="71"/>
                    <a:pt x="106" y="72"/>
                  </a:cubicBezTo>
                  <a:cubicBezTo>
                    <a:pt x="106" y="72"/>
                    <a:pt x="106" y="71"/>
                    <a:pt x="106" y="71"/>
                  </a:cubicBezTo>
                  <a:close/>
                  <a:moveTo>
                    <a:pt x="105" y="62"/>
                  </a:moveTo>
                  <a:cubicBezTo>
                    <a:pt x="105" y="61"/>
                    <a:pt x="105" y="60"/>
                    <a:pt x="105" y="59"/>
                  </a:cubicBezTo>
                  <a:cubicBezTo>
                    <a:pt x="105" y="60"/>
                    <a:pt x="106" y="61"/>
                    <a:pt x="106" y="62"/>
                  </a:cubicBezTo>
                  <a:cubicBezTo>
                    <a:pt x="106" y="62"/>
                    <a:pt x="106" y="62"/>
                    <a:pt x="105" y="62"/>
                  </a:cubicBezTo>
                  <a:close/>
                  <a:moveTo>
                    <a:pt x="106" y="66"/>
                  </a:moveTo>
                  <a:cubicBezTo>
                    <a:pt x="105" y="67"/>
                    <a:pt x="105" y="66"/>
                    <a:pt x="105" y="66"/>
                  </a:cubicBezTo>
                  <a:cubicBezTo>
                    <a:pt x="104" y="66"/>
                    <a:pt x="105" y="66"/>
                    <a:pt x="105" y="66"/>
                  </a:cubicBezTo>
                  <a:cubicBezTo>
                    <a:pt x="105" y="66"/>
                    <a:pt x="106" y="66"/>
                    <a:pt x="106" y="66"/>
                  </a:cubicBezTo>
                  <a:close/>
                  <a:moveTo>
                    <a:pt x="104" y="72"/>
                  </a:moveTo>
                  <a:cubicBezTo>
                    <a:pt x="104" y="72"/>
                    <a:pt x="105" y="72"/>
                    <a:pt x="105" y="72"/>
                  </a:cubicBezTo>
                  <a:cubicBezTo>
                    <a:pt x="105" y="72"/>
                    <a:pt x="106" y="72"/>
                    <a:pt x="106" y="73"/>
                  </a:cubicBezTo>
                  <a:cubicBezTo>
                    <a:pt x="105" y="73"/>
                    <a:pt x="105" y="73"/>
                    <a:pt x="104" y="72"/>
                  </a:cubicBezTo>
                  <a:cubicBezTo>
                    <a:pt x="104" y="73"/>
                    <a:pt x="104" y="73"/>
                    <a:pt x="104" y="73"/>
                  </a:cubicBezTo>
                  <a:cubicBezTo>
                    <a:pt x="104" y="73"/>
                    <a:pt x="103" y="72"/>
                    <a:pt x="104" y="72"/>
                  </a:cubicBezTo>
                  <a:close/>
                  <a:moveTo>
                    <a:pt x="105" y="79"/>
                  </a:moveTo>
                  <a:cubicBezTo>
                    <a:pt x="105" y="80"/>
                    <a:pt x="105" y="80"/>
                    <a:pt x="105" y="80"/>
                  </a:cubicBezTo>
                  <a:cubicBezTo>
                    <a:pt x="104" y="80"/>
                    <a:pt x="104" y="80"/>
                    <a:pt x="104" y="79"/>
                  </a:cubicBezTo>
                  <a:lnTo>
                    <a:pt x="105" y="79"/>
                  </a:lnTo>
                  <a:close/>
                  <a:moveTo>
                    <a:pt x="105" y="78"/>
                  </a:moveTo>
                  <a:cubicBezTo>
                    <a:pt x="105" y="78"/>
                    <a:pt x="105" y="78"/>
                    <a:pt x="105" y="78"/>
                  </a:cubicBezTo>
                  <a:cubicBezTo>
                    <a:pt x="105" y="78"/>
                    <a:pt x="105" y="78"/>
                    <a:pt x="105" y="78"/>
                  </a:cubicBezTo>
                  <a:close/>
                  <a:moveTo>
                    <a:pt x="105" y="81"/>
                  </a:moveTo>
                  <a:cubicBezTo>
                    <a:pt x="105" y="81"/>
                    <a:pt x="105" y="81"/>
                    <a:pt x="105" y="81"/>
                  </a:cubicBezTo>
                  <a:cubicBezTo>
                    <a:pt x="105" y="82"/>
                    <a:pt x="105" y="81"/>
                    <a:pt x="105" y="81"/>
                  </a:cubicBezTo>
                  <a:cubicBezTo>
                    <a:pt x="105" y="81"/>
                    <a:pt x="105" y="81"/>
                    <a:pt x="105" y="81"/>
                  </a:cubicBezTo>
                  <a:close/>
                  <a:moveTo>
                    <a:pt x="105" y="82"/>
                  </a:moveTo>
                  <a:cubicBezTo>
                    <a:pt x="105" y="82"/>
                    <a:pt x="105" y="82"/>
                    <a:pt x="105" y="82"/>
                  </a:cubicBezTo>
                  <a:cubicBezTo>
                    <a:pt x="105" y="82"/>
                    <a:pt x="106" y="82"/>
                    <a:pt x="105" y="83"/>
                  </a:cubicBezTo>
                  <a:cubicBezTo>
                    <a:pt x="105" y="83"/>
                    <a:pt x="105" y="83"/>
                    <a:pt x="105" y="83"/>
                  </a:cubicBezTo>
                  <a:cubicBezTo>
                    <a:pt x="105" y="83"/>
                    <a:pt x="105" y="82"/>
                    <a:pt x="105" y="82"/>
                  </a:cubicBezTo>
                  <a:close/>
                  <a:moveTo>
                    <a:pt x="104" y="88"/>
                  </a:moveTo>
                  <a:cubicBezTo>
                    <a:pt x="104" y="88"/>
                    <a:pt x="104" y="87"/>
                    <a:pt x="104" y="87"/>
                  </a:cubicBezTo>
                  <a:cubicBezTo>
                    <a:pt x="105" y="87"/>
                    <a:pt x="105" y="88"/>
                    <a:pt x="104" y="88"/>
                  </a:cubicBezTo>
                  <a:close/>
                  <a:moveTo>
                    <a:pt x="104" y="85"/>
                  </a:moveTo>
                  <a:cubicBezTo>
                    <a:pt x="105" y="85"/>
                    <a:pt x="105" y="85"/>
                    <a:pt x="105" y="84"/>
                  </a:cubicBezTo>
                  <a:cubicBezTo>
                    <a:pt x="105" y="84"/>
                    <a:pt x="105" y="85"/>
                    <a:pt x="106" y="85"/>
                  </a:cubicBezTo>
                  <a:cubicBezTo>
                    <a:pt x="105" y="86"/>
                    <a:pt x="105" y="86"/>
                    <a:pt x="104" y="85"/>
                  </a:cubicBezTo>
                  <a:close/>
                  <a:moveTo>
                    <a:pt x="109" y="89"/>
                  </a:moveTo>
                  <a:cubicBezTo>
                    <a:pt x="109" y="89"/>
                    <a:pt x="109" y="89"/>
                    <a:pt x="110" y="89"/>
                  </a:cubicBezTo>
                  <a:cubicBezTo>
                    <a:pt x="109" y="90"/>
                    <a:pt x="109" y="91"/>
                    <a:pt x="109" y="92"/>
                  </a:cubicBezTo>
                  <a:cubicBezTo>
                    <a:pt x="108" y="92"/>
                    <a:pt x="108" y="90"/>
                    <a:pt x="109" y="89"/>
                  </a:cubicBezTo>
                  <a:close/>
                  <a:moveTo>
                    <a:pt x="112" y="64"/>
                  </a:moveTo>
                  <a:cubicBezTo>
                    <a:pt x="111" y="64"/>
                    <a:pt x="111" y="64"/>
                    <a:pt x="111" y="64"/>
                  </a:cubicBezTo>
                  <a:cubicBezTo>
                    <a:pt x="111" y="64"/>
                    <a:pt x="111" y="64"/>
                    <a:pt x="111" y="64"/>
                  </a:cubicBezTo>
                  <a:cubicBezTo>
                    <a:pt x="111" y="64"/>
                    <a:pt x="111" y="64"/>
                    <a:pt x="112" y="64"/>
                  </a:cubicBezTo>
                  <a:close/>
                  <a:moveTo>
                    <a:pt x="112" y="68"/>
                  </a:moveTo>
                  <a:cubicBezTo>
                    <a:pt x="112" y="68"/>
                    <a:pt x="111" y="67"/>
                    <a:pt x="111" y="66"/>
                  </a:cubicBezTo>
                  <a:cubicBezTo>
                    <a:pt x="112" y="66"/>
                    <a:pt x="112" y="68"/>
                    <a:pt x="112" y="68"/>
                  </a:cubicBezTo>
                  <a:close/>
                  <a:moveTo>
                    <a:pt x="111" y="63"/>
                  </a:moveTo>
                  <a:cubicBezTo>
                    <a:pt x="111" y="63"/>
                    <a:pt x="110" y="63"/>
                    <a:pt x="111" y="62"/>
                  </a:cubicBezTo>
                  <a:cubicBezTo>
                    <a:pt x="111" y="62"/>
                    <a:pt x="111" y="63"/>
                    <a:pt x="111" y="63"/>
                  </a:cubicBezTo>
                  <a:close/>
                  <a:moveTo>
                    <a:pt x="113" y="58"/>
                  </a:moveTo>
                  <a:cubicBezTo>
                    <a:pt x="113" y="58"/>
                    <a:pt x="113" y="58"/>
                    <a:pt x="113" y="58"/>
                  </a:cubicBezTo>
                  <a:cubicBezTo>
                    <a:pt x="113" y="58"/>
                    <a:pt x="113" y="58"/>
                    <a:pt x="113" y="58"/>
                  </a:cubicBezTo>
                  <a:close/>
                  <a:moveTo>
                    <a:pt x="113" y="42"/>
                  </a:moveTo>
                  <a:cubicBezTo>
                    <a:pt x="113" y="42"/>
                    <a:pt x="113" y="41"/>
                    <a:pt x="112" y="41"/>
                  </a:cubicBezTo>
                  <a:cubicBezTo>
                    <a:pt x="113" y="41"/>
                    <a:pt x="113" y="41"/>
                    <a:pt x="113" y="42"/>
                  </a:cubicBezTo>
                  <a:close/>
                  <a:moveTo>
                    <a:pt x="113" y="54"/>
                  </a:moveTo>
                  <a:cubicBezTo>
                    <a:pt x="113" y="54"/>
                    <a:pt x="113" y="53"/>
                    <a:pt x="113" y="53"/>
                  </a:cubicBezTo>
                  <a:cubicBezTo>
                    <a:pt x="113" y="54"/>
                    <a:pt x="113" y="55"/>
                    <a:pt x="114" y="56"/>
                  </a:cubicBezTo>
                  <a:cubicBezTo>
                    <a:pt x="113" y="56"/>
                    <a:pt x="113" y="56"/>
                    <a:pt x="113" y="56"/>
                  </a:cubicBezTo>
                  <a:cubicBezTo>
                    <a:pt x="114" y="57"/>
                    <a:pt x="114" y="58"/>
                    <a:pt x="114" y="59"/>
                  </a:cubicBezTo>
                  <a:cubicBezTo>
                    <a:pt x="114" y="59"/>
                    <a:pt x="114" y="59"/>
                    <a:pt x="114" y="59"/>
                  </a:cubicBezTo>
                  <a:cubicBezTo>
                    <a:pt x="114" y="59"/>
                    <a:pt x="114" y="59"/>
                    <a:pt x="114" y="59"/>
                  </a:cubicBezTo>
                  <a:cubicBezTo>
                    <a:pt x="113" y="57"/>
                    <a:pt x="112" y="55"/>
                    <a:pt x="111" y="53"/>
                  </a:cubicBezTo>
                  <a:cubicBezTo>
                    <a:pt x="111" y="53"/>
                    <a:pt x="111" y="53"/>
                    <a:pt x="111" y="53"/>
                  </a:cubicBezTo>
                  <a:cubicBezTo>
                    <a:pt x="111" y="53"/>
                    <a:pt x="111" y="53"/>
                    <a:pt x="111" y="52"/>
                  </a:cubicBezTo>
                  <a:cubicBezTo>
                    <a:pt x="111" y="52"/>
                    <a:pt x="111" y="52"/>
                    <a:pt x="111" y="52"/>
                  </a:cubicBezTo>
                  <a:cubicBezTo>
                    <a:pt x="111" y="51"/>
                    <a:pt x="111" y="52"/>
                    <a:pt x="110" y="52"/>
                  </a:cubicBezTo>
                  <a:cubicBezTo>
                    <a:pt x="110" y="51"/>
                    <a:pt x="110" y="51"/>
                    <a:pt x="110" y="51"/>
                  </a:cubicBezTo>
                  <a:cubicBezTo>
                    <a:pt x="110" y="50"/>
                    <a:pt x="110" y="50"/>
                    <a:pt x="109" y="49"/>
                  </a:cubicBezTo>
                  <a:cubicBezTo>
                    <a:pt x="109" y="49"/>
                    <a:pt x="110" y="49"/>
                    <a:pt x="110" y="49"/>
                  </a:cubicBezTo>
                  <a:cubicBezTo>
                    <a:pt x="110" y="51"/>
                    <a:pt x="112" y="52"/>
                    <a:pt x="112" y="53"/>
                  </a:cubicBezTo>
                  <a:cubicBezTo>
                    <a:pt x="112" y="53"/>
                    <a:pt x="112" y="52"/>
                    <a:pt x="112" y="52"/>
                  </a:cubicBezTo>
                  <a:cubicBezTo>
                    <a:pt x="113" y="52"/>
                    <a:pt x="113" y="53"/>
                    <a:pt x="113" y="54"/>
                  </a:cubicBezTo>
                  <a:close/>
                  <a:moveTo>
                    <a:pt x="109" y="46"/>
                  </a:moveTo>
                  <a:cubicBezTo>
                    <a:pt x="111" y="46"/>
                    <a:pt x="111" y="47"/>
                    <a:pt x="111" y="48"/>
                  </a:cubicBezTo>
                  <a:cubicBezTo>
                    <a:pt x="110" y="48"/>
                    <a:pt x="109" y="47"/>
                    <a:pt x="109" y="46"/>
                  </a:cubicBezTo>
                  <a:close/>
                  <a:moveTo>
                    <a:pt x="112" y="49"/>
                  </a:moveTo>
                  <a:cubicBezTo>
                    <a:pt x="112" y="50"/>
                    <a:pt x="112" y="49"/>
                    <a:pt x="112" y="49"/>
                  </a:cubicBezTo>
                  <a:cubicBezTo>
                    <a:pt x="112" y="50"/>
                    <a:pt x="113" y="51"/>
                    <a:pt x="112" y="50"/>
                  </a:cubicBezTo>
                  <a:cubicBezTo>
                    <a:pt x="111" y="50"/>
                    <a:pt x="111" y="50"/>
                    <a:pt x="111" y="49"/>
                  </a:cubicBezTo>
                  <a:cubicBezTo>
                    <a:pt x="111" y="49"/>
                    <a:pt x="111" y="49"/>
                    <a:pt x="112" y="49"/>
                  </a:cubicBezTo>
                  <a:cubicBezTo>
                    <a:pt x="112" y="49"/>
                    <a:pt x="111" y="49"/>
                    <a:pt x="112" y="48"/>
                  </a:cubicBezTo>
                  <a:cubicBezTo>
                    <a:pt x="112" y="48"/>
                    <a:pt x="112" y="49"/>
                    <a:pt x="112" y="49"/>
                  </a:cubicBezTo>
                  <a:close/>
                  <a:moveTo>
                    <a:pt x="112" y="40"/>
                  </a:moveTo>
                  <a:cubicBezTo>
                    <a:pt x="111" y="39"/>
                    <a:pt x="111" y="39"/>
                    <a:pt x="110" y="38"/>
                  </a:cubicBezTo>
                  <a:cubicBezTo>
                    <a:pt x="111" y="38"/>
                    <a:pt x="112" y="39"/>
                    <a:pt x="112" y="40"/>
                  </a:cubicBezTo>
                  <a:close/>
                  <a:moveTo>
                    <a:pt x="106" y="36"/>
                  </a:moveTo>
                  <a:cubicBezTo>
                    <a:pt x="106" y="36"/>
                    <a:pt x="106" y="35"/>
                    <a:pt x="106" y="35"/>
                  </a:cubicBezTo>
                  <a:cubicBezTo>
                    <a:pt x="107" y="36"/>
                    <a:pt x="108" y="36"/>
                    <a:pt x="109" y="38"/>
                  </a:cubicBezTo>
                  <a:cubicBezTo>
                    <a:pt x="109" y="38"/>
                    <a:pt x="110" y="39"/>
                    <a:pt x="110" y="40"/>
                  </a:cubicBezTo>
                  <a:cubicBezTo>
                    <a:pt x="109" y="40"/>
                    <a:pt x="107" y="40"/>
                    <a:pt x="107" y="39"/>
                  </a:cubicBezTo>
                  <a:cubicBezTo>
                    <a:pt x="106" y="38"/>
                    <a:pt x="105" y="37"/>
                    <a:pt x="105" y="36"/>
                  </a:cubicBezTo>
                  <a:cubicBezTo>
                    <a:pt x="105" y="36"/>
                    <a:pt x="105" y="36"/>
                    <a:pt x="105" y="36"/>
                  </a:cubicBezTo>
                  <a:cubicBezTo>
                    <a:pt x="105" y="36"/>
                    <a:pt x="105" y="35"/>
                    <a:pt x="105" y="35"/>
                  </a:cubicBezTo>
                  <a:cubicBezTo>
                    <a:pt x="105" y="35"/>
                    <a:pt x="105" y="36"/>
                    <a:pt x="106" y="36"/>
                  </a:cubicBezTo>
                  <a:close/>
                  <a:moveTo>
                    <a:pt x="104" y="34"/>
                  </a:moveTo>
                  <a:cubicBezTo>
                    <a:pt x="104" y="34"/>
                    <a:pt x="105" y="34"/>
                    <a:pt x="105" y="34"/>
                  </a:cubicBezTo>
                  <a:cubicBezTo>
                    <a:pt x="105" y="34"/>
                    <a:pt x="105" y="34"/>
                    <a:pt x="105" y="35"/>
                  </a:cubicBezTo>
                  <a:cubicBezTo>
                    <a:pt x="104" y="34"/>
                    <a:pt x="104" y="35"/>
                    <a:pt x="104" y="34"/>
                  </a:cubicBezTo>
                  <a:cubicBezTo>
                    <a:pt x="104" y="34"/>
                    <a:pt x="104" y="34"/>
                    <a:pt x="104" y="34"/>
                  </a:cubicBezTo>
                  <a:close/>
                  <a:moveTo>
                    <a:pt x="102" y="61"/>
                  </a:moveTo>
                  <a:cubicBezTo>
                    <a:pt x="103" y="62"/>
                    <a:pt x="104" y="63"/>
                    <a:pt x="104" y="64"/>
                  </a:cubicBezTo>
                  <a:cubicBezTo>
                    <a:pt x="104" y="64"/>
                    <a:pt x="104" y="64"/>
                    <a:pt x="105" y="64"/>
                  </a:cubicBezTo>
                  <a:cubicBezTo>
                    <a:pt x="105" y="65"/>
                    <a:pt x="105" y="65"/>
                    <a:pt x="105" y="66"/>
                  </a:cubicBezTo>
                  <a:cubicBezTo>
                    <a:pt x="104" y="66"/>
                    <a:pt x="104" y="65"/>
                    <a:pt x="104" y="65"/>
                  </a:cubicBezTo>
                  <a:cubicBezTo>
                    <a:pt x="103" y="64"/>
                    <a:pt x="102" y="63"/>
                    <a:pt x="102" y="62"/>
                  </a:cubicBezTo>
                  <a:cubicBezTo>
                    <a:pt x="102" y="62"/>
                    <a:pt x="102" y="62"/>
                    <a:pt x="102" y="61"/>
                  </a:cubicBezTo>
                  <a:close/>
                  <a:moveTo>
                    <a:pt x="102" y="70"/>
                  </a:moveTo>
                  <a:cubicBezTo>
                    <a:pt x="102" y="70"/>
                    <a:pt x="102" y="70"/>
                    <a:pt x="102" y="70"/>
                  </a:cubicBezTo>
                  <a:cubicBezTo>
                    <a:pt x="102" y="71"/>
                    <a:pt x="102" y="71"/>
                    <a:pt x="102" y="71"/>
                  </a:cubicBezTo>
                  <a:cubicBezTo>
                    <a:pt x="102" y="72"/>
                    <a:pt x="102" y="72"/>
                    <a:pt x="102" y="72"/>
                  </a:cubicBezTo>
                  <a:cubicBezTo>
                    <a:pt x="102" y="71"/>
                    <a:pt x="101" y="71"/>
                    <a:pt x="102" y="71"/>
                  </a:cubicBezTo>
                  <a:cubicBezTo>
                    <a:pt x="101" y="71"/>
                    <a:pt x="101" y="70"/>
                    <a:pt x="101" y="70"/>
                  </a:cubicBezTo>
                  <a:cubicBezTo>
                    <a:pt x="101" y="70"/>
                    <a:pt x="100" y="70"/>
                    <a:pt x="101" y="69"/>
                  </a:cubicBezTo>
                  <a:cubicBezTo>
                    <a:pt x="101" y="69"/>
                    <a:pt x="101" y="69"/>
                    <a:pt x="101" y="70"/>
                  </a:cubicBezTo>
                  <a:cubicBezTo>
                    <a:pt x="101" y="70"/>
                    <a:pt x="101" y="70"/>
                    <a:pt x="102" y="70"/>
                  </a:cubicBezTo>
                  <a:close/>
                  <a:moveTo>
                    <a:pt x="99" y="67"/>
                  </a:moveTo>
                  <a:cubicBezTo>
                    <a:pt x="100" y="66"/>
                    <a:pt x="100" y="66"/>
                    <a:pt x="100" y="66"/>
                  </a:cubicBezTo>
                  <a:cubicBezTo>
                    <a:pt x="100" y="67"/>
                    <a:pt x="101" y="68"/>
                    <a:pt x="101" y="69"/>
                  </a:cubicBezTo>
                  <a:cubicBezTo>
                    <a:pt x="99" y="69"/>
                    <a:pt x="100" y="67"/>
                    <a:pt x="99" y="67"/>
                  </a:cubicBezTo>
                  <a:close/>
                  <a:moveTo>
                    <a:pt x="100" y="57"/>
                  </a:moveTo>
                  <a:cubicBezTo>
                    <a:pt x="100" y="57"/>
                    <a:pt x="100" y="58"/>
                    <a:pt x="100" y="58"/>
                  </a:cubicBezTo>
                  <a:cubicBezTo>
                    <a:pt x="101" y="59"/>
                    <a:pt x="102" y="59"/>
                    <a:pt x="102" y="60"/>
                  </a:cubicBezTo>
                  <a:cubicBezTo>
                    <a:pt x="102" y="60"/>
                    <a:pt x="101" y="60"/>
                    <a:pt x="101" y="59"/>
                  </a:cubicBezTo>
                  <a:cubicBezTo>
                    <a:pt x="101" y="59"/>
                    <a:pt x="101" y="60"/>
                    <a:pt x="101" y="60"/>
                  </a:cubicBezTo>
                  <a:cubicBezTo>
                    <a:pt x="100" y="59"/>
                    <a:pt x="100" y="58"/>
                    <a:pt x="99" y="57"/>
                  </a:cubicBezTo>
                  <a:cubicBezTo>
                    <a:pt x="99" y="56"/>
                    <a:pt x="100" y="57"/>
                    <a:pt x="100" y="57"/>
                  </a:cubicBezTo>
                  <a:close/>
                  <a:moveTo>
                    <a:pt x="98" y="69"/>
                  </a:moveTo>
                  <a:cubicBezTo>
                    <a:pt x="98" y="69"/>
                    <a:pt x="99" y="69"/>
                    <a:pt x="99" y="70"/>
                  </a:cubicBezTo>
                  <a:cubicBezTo>
                    <a:pt x="98" y="70"/>
                    <a:pt x="98" y="70"/>
                    <a:pt x="98" y="69"/>
                  </a:cubicBezTo>
                  <a:close/>
                  <a:moveTo>
                    <a:pt x="98" y="70"/>
                  </a:moveTo>
                  <a:cubicBezTo>
                    <a:pt x="99" y="71"/>
                    <a:pt x="100" y="71"/>
                    <a:pt x="101" y="71"/>
                  </a:cubicBezTo>
                  <a:cubicBezTo>
                    <a:pt x="101" y="71"/>
                    <a:pt x="101" y="72"/>
                    <a:pt x="101" y="72"/>
                  </a:cubicBezTo>
                  <a:cubicBezTo>
                    <a:pt x="101" y="72"/>
                    <a:pt x="100" y="72"/>
                    <a:pt x="100" y="72"/>
                  </a:cubicBezTo>
                  <a:cubicBezTo>
                    <a:pt x="100" y="72"/>
                    <a:pt x="100" y="73"/>
                    <a:pt x="100" y="73"/>
                  </a:cubicBezTo>
                  <a:cubicBezTo>
                    <a:pt x="100" y="73"/>
                    <a:pt x="100" y="73"/>
                    <a:pt x="100" y="73"/>
                  </a:cubicBezTo>
                  <a:cubicBezTo>
                    <a:pt x="99" y="73"/>
                    <a:pt x="100" y="73"/>
                    <a:pt x="100" y="73"/>
                  </a:cubicBezTo>
                  <a:cubicBezTo>
                    <a:pt x="100" y="73"/>
                    <a:pt x="100" y="73"/>
                    <a:pt x="101" y="73"/>
                  </a:cubicBezTo>
                  <a:cubicBezTo>
                    <a:pt x="101" y="74"/>
                    <a:pt x="101" y="74"/>
                    <a:pt x="101" y="75"/>
                  </a:cubicBezTo>
                  <a:cubicBezTo>
                    <a:pt x="101" y="75"/>
                    <a:pt x="101" y="75"/>
                    <a:pt x="102" y="75"/>
                  </a:cubicBezTo>
                  <a:cubicBezTo>
                    <a:pt x="102" y="75"/>
                    <a:pt x="102" y="76"/>
                    <a:pt x="102" y="76"/>
                  </a:cubicBezTo>
                  <a:cubicBezTo>
                    <a:pt x="102" y="76"/>
                    <a:pt x="101" y="76"/>
                    <a:pt x="101" y="76"/>
                  </a:cubicBezTo>
                  <a:cubicBezTo>
                    <a:pt x="101" y="76"/>
                    <a:pt x="102" y="77"/>
                    <a:pt x="102" y="78"/>
                  </a:cubicBezTo>
                  <a:cubicBezTo>
                    <a:pt x="101" y="78"/>
                    <a:pt x="100" y="77"/>
                    <a:pt x="100" y="75"/>
                  </a:cubicBezTo>
                  <a:cubicBezTo>
                    <a:pt x="99" y="75"/>
                    <a:pt x="99" y="74"/>
                    <a:pt x="99" y="74"/>
                  </a:cubicBezTo>
                  <a:cubicBezTo>
                    <a:pt x="99" y="73"/>
                    <a:pt x="99" y="73"/>
                    <a:pt x="99" y="72"/>
                  </a:cubicBezTo>
                  <a:cubicBezTo>
                    <a:pt x="99" y="72"/>
                    <a:pt x="99" y="72"/>
                    <a:pt x="99" y="72"/>
                  </a:cubicBezTo>
                  <a:cubicBezTo>
                    <a:pt x="99" y="72"/>
                    <a:pt x="98" y="72"/>
                    <a:pt x="98" y="72"/>
                  </a:cubicBezTo>
                  <a:cubicBezTo>
                    <a:pt x="98" y="72"/>
                    <a:pt x="98" y="71"/>
                    <a:pt x="98" y="71"/>
                  </a:cubicBezTo>
                  <a:cubicBezTo>
                    <a:pt x="98" y="71"/>
                    <a:pt x="98" y="70"/>
                    <a:pt x="98" y="70"/>
                  </a:cubicBezTo>
                  <a:close/>
                  <a:moveTo>
                    <a:pt x="101" y="80"/>
                  </a:moveTo>
                  <a:cubicBezTo>
                    <a:pt x="101" y="80"/>
                    <a:pt x="101" y="80"/>
                    <a:pt x="101" y="80"/>
                  </a:cubicBezTo>
                  <a:cubicBezTo>
                    <a:pt x="100" y="80"/>
                    <a:pt x="100" y="79"/>
                    <a:pt x="100" y="79"/>
                  </a:cubicBezTo>
                  <a:cubicBezTo>
                    <a:pt x="101" y="78"/>
                    <a:pt x="101" y="79"/>
                    <a:pt x="101" y="79"/>
                  </a:cubicBezTo>
                  <a:cubicBezTo>
                    <a:pt x="101" y="80"/>
                    <a:pt x="101" y="79"/>
                    <a:pt x="101" y="80"/>
                  </a:cubicBezTo>
                  <a:close/>
                  <a:moveTo>
                    <a:pt x="99" y="85"/>
                  </a:moveTo>
                  <a:cubicBezTo>
                    <a:pt x="99" y="84"/>
                    <a:pt x="100" y="84"/>
                    <a:pt x="100" y="84"/>
                  </a:cubicBezTo>
                  <a:cubicBezTo>
                    <a:pt x="100" y="85"/>
                    <a:pt x="99" y="85"/>
                    <a:pt x="99" y="85"/>
                  </a:cubicBezTo>
                  <a:cubicBezTo>
                    <a:pt x="99" y="86"/>
                    <a:pt x="99" y="86"/>
                    <a:pt x="99" y="87"/>
                  </a:cubicBezTo>
                  <a:cubicBezTo>
                    <a:pt x="98" y="87"/>
                    <a:pt x="98" y="87"/>
                    <a:pt x="98" y="87"/>
                  </a:cubicBezTo>
                  <a:cubicBezTo>
                    <a:pt x="98" y="86"/>
                    <a:pt x="99" y="85"/>
                    <a:pt x="99" y="85"/>
                  </a:cubicBezTo>
                  <a:close/>
                  <a:moveTo>
                    <a:pt x="98" y="92"/>
                  </a:moveTo>
                  <a:cubicBezTo>
                    <a:pt x="98" y="92"/>
                    <a:pt x="98" y="92"/>
                    <a:pt x="98" y="92"/>
                  </a:cubicBezTo>
                  <a:cubicBezTo>
                    <a:pt x="98" y="92"/>
                    <a:pt x="99" y="92"/>
                    <a:pt x="98" y="92"/>
                  </a:cubicBezTo>
                  <a:close/>
                  <a:moveTo>
                    <a:pt x="98" y="89"/>
                  </a:moveTo>
                  <a:cubicBezTo>
                    <a:pt x="98" y="89"/>
                    <a:pt x="98" y="89"/>
                    <a:pt x="98" y="89"/>
                  </a:cubicBezTo>
                  <a:cubicBezTo>
                    <a:pt x="98" y="89"/>
                    <a:pt x="98" y="89"/>
                    <a:pt x="98" y="89"/>
                  </a:cubicBezTo>
                  <a:cubicBezTo>
                    <a:pt x="98" y="89"/>
                    <a:pt x="98" y="89"/>
                    <a:pt x="98" y="89"/>
                  </a:cubicBezTo>
                  <a:close/>
                  <a:moveTo>
                    <a:pt x="97" y="93"/>
                  </a:moveTo>
                  <a:cubicBezTo>
                    <a:pt x="97" y="93"/>
                    <a:pt x="96" y="93"/>
                    <a:pt x="96" y="92"/>
                  </a:cubicBezTo>
                  <a:cubicBezTo>
                    <a:pt x="97" y="92"/>
                    <a:pt x="97" y="92"/>
                    <a:pt x="97" y="91"/>
                  </a:cubicBezTo>
                  <a:cubicBezTo>
                    <a:pt x="98" y="91"/>
                    <a:pt x="98" y="91"/>
                    <a:pt x="98" y="91"/>
                  </a:cubicBezTo>
                  <a:cubicBezTo>
                    <a:pt x="98" y="92"/>
                    <a:pt x="98" y="92"/>
                    <a:pt x="97" y="92"/>
                  </a:cubicBezTo>
                  <a:cubicBezTo>
                    <a:pt x="98" y="92"/>
                    <a:pt x="97" y="93"/>
                    <a:pt x="97" y="93"/>
                  </a:cubicBezTo>
                  <a:close/>
                  <a:moveTo>
                    <a:pt x="95" y="88"/>
                  </a:moveTo>
                  <a:cubicBezTo>
                    <a:pt x="95" y="87"/>
                    <a:pt x="95" y="86"/>
                    <a:pt x="95" y="86"/>
                  </a:cubicBezTo>
                  <a:cubicBezTo>
                    <a:pt x="95" y="85"/>
                    <a:pt x="95" y="85"/>
                    <a:pt x="95" y="85"/>
                  </a:cubicBezTo>
                  <a:cubicBezTo>
                    <a:pt x="96" y="84"/>
                    <a:pt x="97" y="85"/>
                    <a:pt x="96" y="86"/>
                  </a:cubicBezTo>
                  <a:cubicBezTo>
                    <a:pt x="96" y="86"/>
                    <a:pt x="96" y="86"/>
                    <a:pt x="96" y="86"/>
                  </a:cubicBezTo>
                  <a:cubicBezTo>
                    <a:pt x="96" y="87"/>
                    <a:pt x="96" y="87"/>
                    <a:pt x="95" y="88"/>
                  </a:cubicBezTo>
                  <a:close/>
                  <a:moveTo>
                    <a:pt x="95" y="95"/>
                  </a:moveTo>
                  <a:cubicBezTo>
                    <a:pt x="95" y="95"/>
                    <a:pt x="95" y="95"/>
                    <a:pt x="95" y="94"/>
                  </a:cubicBezTo>
                  <a:cubicBezTo>
                    <a:pt x="95" y="94"/>
                    <a:pt x="95" y="94"/>
                    <a:pt x="96" y="94"/>
                  </a:cubicBezTo>
                  <a:cubicBezTo>
                    <a:pt x="95" y="94"/>
                    <a:pt x="96" y="95"/>
                    <a:pt x="95" y="95"/>
                  </a:cubicBezTo>
                  <a:close/>
                  <a:moveTo>
                    <a:pt x="95" y="79"/>
                  </a:moveTo>
                  <a:cubicBezTo>
                    <a:pt x="94" y="79"/>
                    <a:pt x="94" y="78"/>
                    <a:pt x="94" y="78"/>
                  </a:cubicBezTo>
                  <a:cubicBezTo>
                    <a:pt x="94" y="78"/>
                    <a:pt x="94" y="78"/>
                    <a:pt x="94" y="78"/>
                  </a:cubicBezTo>
                  <a:cubicBezTo>
                    <a:pt x="95" y="78"/>
                    <a:pt x="95" y="78"/>
                    <a:pt x="95" y="78"/>
                  </a:cubicBezTo>
                  <a:cubicBezTo>
                    <a:pt x="95" y="79"/>
                    <a:pt x="96" y="80"/>
                    <a:pt x="95" y="80"/>
                  </a:cubicBezTo>
                  <a:cubicBezTo>
                    <a:pt x="95" y="80"/>
                    <a:pt x="95" y="79"/>
                    <a:pt x="95" y="78"/>
                  </a:cubicBezTo>
                  <a:cubicBezTo>
                    <a:pt x="95" y="78"/>
                    <a:pt x="95" y="79"/>
                    <a:pt x="95" y="79"/>
                  </a:cubicBezTo>
                  <a:close/>
                  <a:moveTo>
                    <a:pt x="91" y="59"/>
                  </a:moveTo>
                  <a:cubicBezTo>
                    <a:pt x="91" y="59"/>
                    <a:pt x="91" y="59"/>
                    <a:pt x="91" y="59"/>
                  </a:cubicBezTo>
                  <a:cubicBezTo>
                    <a:pt x="92" y="59"/>
                    <a:pt x="92" y="60"/>
                    <a:pt x="92" y="60"/>
                  </a:cubicBezTo>
                  <a:cubicBezTo>
                    <a:pt x="93" y="61"/>
                    <a:pt x="94" y="61"/>
                    <a:pt x="94" y="63"/>
                  </a:cubicBezTo>
                  <a:cubicBezTo>
                    <a:pt x="94" y="63"/>
                    <a:pt x="93" y="62"/>
                    <a:pt x="93" y="62"/>
                  </a:cubicBezTo>
                  <a:cubicBezTo>
                    <a:pt x="92" y="62"/>
                    <a:pt x="92" y="61"/>
                    <a:pt x="91" y="60"/>
                  </a:cubicBezTo>
                  <a:cubicBezTo>
                    <a:pt x="91" y="60"/>
                    <a:pt x="92" y="60"/>
                    <a:pt x="92" y="60"/>
                  </a:cubicBezTo>
                  <a:cubicBezTo>
                    <a:pt x="91" y="59"/>
                    <a:pt x="91" y="59"/>
                    <a:pt x="91" y="59"/>
                  </a:cubicBezTo>
                  <a:close/>
                  <a:moveTo>
                    <a:pt x="91" y="68"/>
                  </a:moveTo>
                  <a:cubicBezTo>
                    <a:pt x="91" y="68"/>
                    <a:pt x="91" y="68"/>
                    <a:pt x="91" y="68"/>
                  </a:cubicBezTo>
                  <a:cubicBezTo>
                    <a:pt x="91" y="68"/>
                    <a:pt x="91" y="68"/>
                    <a:pt x="91" y="68"/>
                  </a:cubicBezTo>
                  <a:close/>
                  <a:moveTo>
                    <a:pt x="94" y="59"/>
                  </a:moveTo>
                  <a:cubicBezTo>
                    <a:pt x="94" y="59"/>
                    <a:pt x="93" y="59"/>
                    <a:pt x="93" y="59"/>
                  </a:cubicBezTo>
                  <a:cubicBezTo>
                    <a:pt x="92" y="58"/>
                    <a:pt x="92" y="57"/>
                    <a:pt x="91" y="57"/>
                  </a:cubicBezTo>
                  <a:cubicBezTo>
                    <a:pt x="92" y="56"/>
                    <a:pt x="92" y="58"/>
                    <a:pt x="93" y="58"/>
                  </a:cubicBezTo>
                  <a:cubicBezTo>
                    <a:pt x="93" y="59"/>
                    <a:pt x="94" y="59"/>
                    <a:pt x="94" y="59"/>
                  </a:cubicBezTo>
                  <a:close/>
                  <a:moveTo>
                    <a:pt x="96" y="84"/>
                  </a:moveTo>
                  <a:cubicBezTo>
                    <a:pt x="96" y="84"/>
                    <a:pt x="97" y="84"/>
                    <a:pt x="97" y="84"/>
                  </a:cubicBezTo>
                  <a:cubicBezTo>
                    <a:pt x="97" y="84"/>
                    <a:pt x="97" y="84"/>
                    <a:pt x="97" y="84"/>
                  </a:cubicBezTo>
                  <a:cubicBezTo>
                    <a:pt x="97" y="84"/>
                    <a:pt x="96" y="84"/>
                    <a:pt x="96" y="84"/>
                  </a:cubicBezTo>
                  <a:close/>
                  <a:moveTo>
                    <a:pt x="97" y="86"/>
                  </a:moveTo>
                  <a:cubicBezTo>
                    <a:pt x="97" y="86"/>
                    <a:pt x="97" y="86"/>
                    <a:pt x="97" y="86"/>
                  </a:cubicBezTo>
                  <a:cubicBezTo>
                    <a:pt x="97" y="87"/>
                    <a:pt x="97" y="86"/>
                    <a:pt x="97" y="86"/>
                  </a:cubicBezTo>
                  <a:cubicBezTo>
                    <a:pt x="97" y="86"/>
                    <a:pt x="97" y="86"/>
                    <a:pt x="97" y="86"/>
                  </a:cubicBezTo>
                  <a:close/>
                  <a:moveTo>
                    <a:pt x="96" y="63"/>
                  </a:moveTo>
                  <a:cubicBezTo>
                    <a:pt x="96" y="63"/>
                    <a:pt x="96" y="63"/>
                    <a:pt x="96" y="63"/>
                  </a:cubicBezTo>
                  <a:cubicBezTo>
                    <a:pt x="96" y="63"/>
                    <a:pt x="96" y="63"/>
                    <a:pt x="96" y="63"/>
                  </a:cubicBezTo>
                  <a:cubicBezTo>
                    <a:pt x="96" y="64"/>
                    <a:pt x="96" y="63"/>
                    <a:pt x="96" y="63"/>
                  </a:cubicBezTo>
                  <a:close/>
                  <a:moveTo>
                    <a:pt x="94" y="55"/>
                  </a:moveTo>
                  <a:cubicBezTo>
                    <a:pt x="94" y="55"/>
                    <a:pt x="95" y="55"/>
                    <a:pt x="94" y="55"/>
                  </a:cubicBezTo>
                  <a:cubicBezTo>
                    <a:pt x="94" y="55"/>
                    <a:pt x="95" y="55"/>
                    <a:pt x="94" y="55"/>
                  </a:cubicBezTo>
                  <a:cubicBezTo>
                    <a:pt x="94" y="55"/>
                    <a:pt x="94" y="54"/>
                    <a:pt x="94" y="54"/>
                  </a:cubicBezTo>
                  <a:cubicBezTo>
                    <a:pt x="94" y="54"/>
                    <a:pt x="94" y="54"/>
                    <a:pt x="94" y="53"/>
                  </a:cubicBezTo>
                  <a:cubicBezTo>
                    <a:pt x="95" y="54"/>
                    <a:pt x="96" y="55"/>
                    <a:pt x="96" y="56"/>
                  </a:cubicBezTo>
                  <a:cubicBezTo>
                    <a:pt x="95" y="56"/>
                    <a:pt x="95" y="56"/>
                    <a:pt x="94" y="55"/>
                  </a:cubicBezTo>
                  <a:close/>
                  <a:moveTo>
                    <a:pt x="92" y="86"/>
                  </a:moveTo>
                  <a:cubicBezTo>
                    <a:pt x="93" y="86"/>
                    <a:pt x="93" y="87"/>
                    <a:pt x="93" y="87"/>
                  </a:cubicBezTo>
                  <a:cubicBezTo>
                    <a:pt x="93" y="87"/>
                    <a:pt x="93" y="87"/>
                    <a:pt x="92" y="87"/>
                  </a:cubicBezTo>
                  <a:lnTo>
                    <a:pt x="92" y="86"/>
                  </a:lnTo>
                  <a:close/>
                  <a:moveTo>
                    <a:pt x="93" y="71"/>
                  </a:moveTo>
                  <a:cubicBezTo>
                    <a:pt x="93" y="71"/>
                    <a:pt x="93" y="71"/>
                    <a:pt x="93" y="71"/>
                  </a:cubicBezTo>
                  <a:cubicBezTo>
                    <a:pt x="93" y="72"/>
                    <a:pt x="94" y="73"/>
                    <a:pt x="94" y="74"/>
                  </a:cubicBezTo>
                  <a:cubicBezTo>
                    <a:pt x="95" y="73"/>
                    <a:pt x="95" y="75"/>
                    <a:pt x="95" y="76"/>
                  </a:cubicBezTo>
                  <a:cubicBezTo>
                    <a:pt x="95" y="76"/>
                    <a:pt x="95" y="77"/>
                    <a:pt x="95" y="77"/>
                  </a:cubicBezTo>
                  <a:cubicBezTo>
                    <a:pt x="95" y="78"/>
                    <a:pt x="94" y="78"/>
                    <a:pt x="94" y="78"/>
                  </a:cubicBezTo>
                  <a:cubicBezTo>
                    <a:pt x="94" y="76"/>
                    <a:pt x="92" y="74"/>
                    <a:pt x="93" y="71"/>
                  </a:cubicBezTo>
                  <a:close/>
                  <a:moveTo>
                    <a:pt x="95" y="102"/>
                  </a:moveTo>
                  <a:cubicBezTo>
                    <a:pt x="95" y="102"/>
                    <a:pt x="95" y="102"/>
                    <a:pt x="95" y="102"/>
                  </a:cubicBezTo>
                  <a:cubicBezTo>
                    <a:pt x="95" y="102"/>
                    <a:pt x="95" y="102"/>
                    <a:pt x="95" y="102"/>
                  </a:cubicBezTo>
                  <a:cubicBezTo>
                    <a:pt x="95" y="102"/>
                    <a:pt x="95" y="102"/>
                    <a:pt x="95" y="102"/>
                  </a:cubicBezTo>
                  <a:cubicBezTo>
                    <a:pt x="95" y="102"/>
                    <a:pt x="95" y="102"/>
                    <a:pt x="95" y="102"/>
                  </a:cubicBezTo>
                  <a:close/>
                  <a:moveTo>
                    <a:pt x="98" y="69"/>
                  </a:moveTo>
                  <a:cubicBezTo>
                    <a:pt x="97" y="69"/>
                    <a:pt x="97" y="68"/>
                    <a:pt x="97" y="67"/>
                  </a:cubicBezTo>
                  <a:cubicBezTo>
                    <a:pt x="97" y="66"/>
                    <a:pt x="97" y="67"/>
                    <a:pt x="97" y="67"/>
                  </a:cubicBezTo>
                  <a:cubicBezTo>
                    <a:pt x="97" y="67"/>
                    <a:pt x="98" y="68"/>
                    <a:pt x="98" y="69"/>
                  </a:cubicBezTo>
                  <a:close/>
                  <a:moveTo>
                    <a:pt x="95" y="46"/>
                  </a:moveTo>
                  <a:cubicBezTo>
                    <a:pt x="94" y="46"/>
                    <a:pt x="94" y="46"/>
                    <a:pt x="93" y="46"/>
                  </a:cubicBezTo>
                  <a:cubicBezTo>
                    <a:pt x="94" y="45"/>
                    <a:pt x="95" y="46"/>
                    <a:pt x="95" y="46"/>
                  </a:cubicBezTo>
                  <a:close/>
                  <a:moveTo>
                    <a:pt x="94" y="45"/>
                  </a:moveTo>
                  <a:cubicBezTo>
                    <a:pt x="93" y="45"/>
                    <a:pt x="93" y="45"/>
                    <a:pt x="93" y="45"/>
                  </a:cubicBezTo>
                  <a:cubicBezTo>
                    <a:pt x="93" y="44"/>
                    <a:pt x="94" y="45"/>
                    <a:pt x="94" y="45"/>
                  </a:cubicBezTo>
                  <a:close/>
                  <a:moveTo>
                    <a:pt x="93" y="48"/>
                  </a:moveTo>
                  <a:cubicBezTo>
                    <a:pt x="93" y="48"/>
                    <a:pt x="93" y="49"/>
                    <a:pt x="94" y="49"/>
                  </a:cubicBezTo>
                  <a:cubicBezTo>
                    <a:pt x="94" y="49"/>
                    <a:pt x="94" y="48"/>
                    <a:pt x="95" y="49"/>
                  </a:cubicBezTo>
                  <a:cubicBezTo>
                    <a:pt x="95" y="49"/>
                    <a:pt x="95" y="50"/>
                    <a:pt x="95" y="50"/>
                  </a:cubicBezTo>
                  <a:cubicBezTo>
                    <a:pt x="96" y="50"/>
                    <a:pt x="97" y="51"/>
                    <a:pt x="97" y="52"/>
                  </a:cubicBezTo>
                  <a:cubicBezTo>
                    <a:pt x="96" y="52"/>
                    <a:pt x="95" y="51"/>
                    <a:pt x="95" y="51"/>
                  </a:cubicBezTo>
                  <a:cubicBezTo>
                    <a:pt x="93" y="50"/>
                    <a:pt x="93" y="49"/>
                    <a:pt x="91" y="48"/>
                  </a:cubicBezTo>
                  <a:cubicBezTo>
                    <a:pt x="91" y="47"/>
                    <a:pt x="91" y="47"/>
                    <a:pt x="91" y="47"/>
                  </a:cubicBezTo>
                  <a:cubicBezTo>
                    <a:pt x="92" y="47"/>
                    <a:pt x="93" y="48"/>
                    <a:pt x="93" y="48"/>
                  </a:cubicBezTo>
                  <a:close/>
                  <a:moveTo>
                    <a:pt x="89" y="29"/>
                  </a:moveTo>
                  <a:cubicBezTo>
                    <a:pt x="89" y="29"/>
                    <a:pt x="89" y="28"/>
                    <a:pt x="89" y="29"/>
                  </a:cubicBezTo>
                  <a:cubicBezTo>
                    <a:pt x="88" y="29"/>
                    <a:pt x="89" y="28"/>
                    <a:pt x="88" y="28"/>
                  </a:cubicBezTo>
                  <a:cubicBezTo>
                    <a:pt x="89" y="28"/>
                    <a:pt x="89" y="28"/>
                    <a:pt x="89" y="29"/>
                  </a:cubicBezTo>
                  <a:close/>
                  <a:moveTo>
                    <a:pt x="85" y="27"/>
                  </a:moveTo>
                  <a:cubicBezTo>
                    <a:pt x="86" y="27"/>
                    <a:pt x="86" y="27"/>
                    <a:pt x="86" y="27"/>
                  </a:cubicBezTo>
                  <a:cubicBezTo>
                    <a:pt x="86" y="28"/>
                    <a:pt x="86" y="28"/>
                    <a:pt x="86" y="28"/>
                  </a:cubicBezTo>
                  <a:cubicBezTo>
                    <a:pt x="85" y="27"/>
                    <a:pt x="85" y="28"/>
                    <a:pt x="84" y="27"/>
                  </a:cubicBezTo>
                  <a:cubicBezTo>
                    <a:pt x="84" y="27"/>
                    <a:pt x="85" y="27"/>
                    <a:pt x="85" y="27"/>
                  </a:cubicBezTo>
                  <a:close/>
                  <a:moveTo>
                    <a:pt x="79" y="38"/>
                  </a:moveTo>
                  <a:cubicBezTo>
                    <a:pt x="79" y="38"/>
                    <a:pt x="79" y="38"/>
                    <a:pt x="80" y="38"/>
                  </a:cubicBezTo>
                  <a:cubicBezTo>
                    <a:pt x="80" y="38"/>
                    <a:pt x="79" y="38"/>
                    <a:pt x="79" y="38"/>
                  </a:cubicBezTo>
                  <a:close/>
                  <a:moveTo>
                    <a:pt x="79" y="28"/>
                  </a:moveTo>
                  <a:cubicBezTo>
                    <a:pt x="78" y="27"/>
                    <a:pt x="77" y="28"/>
                    <a:pt x="75" y="27"/>
                  </a:cubicBezTo>
                  <a:cubicBezTo>
                    <a:pt x="74" y="27"/>
                    <a:pt x="74" y="26"/>
                    <a:pt x="73" y="27"/>
                  </a:cubicBezTo>
                  <a:cubicBezTo>
                    <a:pt x="73" y="26"/>
                    <a:pt x="72" y="26"/>
                    <a:pt x="72" y="26"/>
                  </a:cubicBezTo>
                  <a:cubicBezTo>
                    <a:pt x="72" y="26"/>
                    <a:pt x="71" y="26"/>
                    <a:pt x="71" y="26"/>
                  </a:cubicBezTo>
                  <a:cubicBezTo>
                    <a:pt x="75" y="26"/>
                    <a:pt x="77" y="26"/>
                    <a:pt x="80" y="27"/>
                  </a:cubicBezTo>
                  <a:cubicBezTo>
                    <a:pt x="80" y="27"/>
                    <a:pt x="80" y="26"/>
                    <a:pt x="80" y="27"/>
                  </a:cubicBezTo>
                  <a:cubicBezTo>
                    <a:pt x="82" y="27"/>
                    <a:pt x="83" y="28"/>
                    <a:pt x="84" y="28"/>
                  </a:cubicBezTo>
                  <a:cubicBezTo>
                    <a:pt x="85" y="28"/>
                    <a:pt x="85" y="28"/>
                    <a:pt x="86" y="28"/>
                  </a:cubicBezTo>
                  <a:cubicBezTo>
                    <a:pt x="87" y="28"/>
                    <a:pt x="87" y="29"/>
                    <a:pt x="87" y="29"/>
                  </a:cubicBezTo>
                  <a:cubicBezTo>
                    <a:pt x="88" y="29"/>
                    <a:pt x="88" y="29"/>
                    <a:pt x="88" y="29"/>
                  </a:cubicBezTo>
                  <a:cubicBezTo>
                    <a:pt x="89" y="29"/>
                    <a:pt x="89" y="30"/>
                    <a:pt x="89" y="30"/>
                  </a:cubicBezTo>
                  <a:cubicBezTo>
                    <a:pt x="89" y="31"/>
                    <a:pt x="88" y="31"/>
                    <a:pt x="88" y="32"/>
                  </a:cubicBezTo>
                  <a:cubicBezTo>
                    <a:pt x="87" y="32"/>
                    <a:pt x="86" y="31"/>
                    <a:pt x="86" y="31"/>
                  </a:cubicBezTo>
                  <a:cubicBezTo>
                    <a:pt x="86" y="31"/>
                    <a:pt x="86" y="31"/>
                    <a:pt x="86" y="31"/>
                  </a:cubicBezTo>
                  <a:cubicBezTo>
                    <a:pt x="85" y="31"/>
                    <a:pt x="85" y="30"/>
                    <a:pt x="84" y="30"/>
                  </a:cubicBezTo>
                  <a:cubicBezTo>
                    <a:pt x="83" y="29"/>
                    <a:pt x="81" y="28"/>
                    <a:pt x="79" y="28"/>
                  </a:cubicBezTo>
                  <a:close/>
                  <a:moveTo>
                    <a:pt x="88" y="38"/>
                  </a:moveTo>
                  <a:cubicBezTo>
                    <a:pt x="87" y="38"/>
                    <a:pt x="87" y="38"/>
                    <a:pt x="87" y="37"/>
                  </a:cubicBezTo>
                  <a:cubicBezTo>
                    <a:pt x="87" y="37"/>
                    <a:pt x="87" y="37"/>
                    <a:pt x="88" y="38"/>
                  </a:cubicBezTo>
                  <a:close/>
                  <a:moveTo>
                    <a:pt x="84" y="40"/>
                  </a:moveTo>
                  <a:cubicBezTo>
                    <a:pt x="85" y="40"/>
                    <a:pt x="86" y="41"/>
                    <a:pt x="87" y="41"/>
                  </a:cubicBezTo>
                  <a:cubicBezTo>
                    <a:pt x="87" y="41"/>
                    <a:pt x="87" y="41"/>
                    <a:pt x="88" y="41"/>
                  </a:cubicBezTo>
                  <a:cubicBezTo>
                    <a:pt x="89" y="43"/>
                    <a:pt x="91" y="43"/>
                    <a:pt x="93" y="45"/>
                  </a:cubicBezTo>
                  <a:cubicBezTo>
                    <a:pt x="92" y="45"/>
                    <a:pt x="92" y="44"/>
                    <a:pt x="92" y="44"/>
                  </a:cubicBezTo>
                  <a:cubicBezTo>
                    <a:pt x="91" y="44"/>
                    <a:pt x="91" y="44"/>
                    <a:pt x="90" y="44"/>
                  </a:cubicBezTo>
                  <a:cubicBezTo>
                    <a:pt x="89" y="44"/>
                    <a:pt x="89" y="43"/>
                    <a:pt x="89" y="43"/>
                  </a:cubicBezTo>
                  <a:cubicBezTo>
                    <a:pt x="89" y="43"/>
                    <a:pt x="88" y="43"/>
                    <a:pt x="88" y="43"/>
                  </a:cubicBezTo>
                  <a:cubicBezTo>
                    <a:pt x="88" y="43"/>
                    <a:pt x="87" y="43"/>
                    <a:pt x="87" y="42"/>
                  </a:cubicBezTo>
                  <a:cubicBezTo>
                    <a:pt x="86" y="42"/>
                    <a:pt x="85" y="42"/>
                    <a:pt x="84" y="40"/>
                  </a:cubicBezTo>
                  <a:close/>
                  <a:moveTo>
                    <a:pt x="90" y="48"/>
                  </a:moveTo>
                  <a:cubicBezTo>
                    <a:pt x="90" y="48"/>
                    <a:pt x="90" y="48"/>
                    <a:pt x="90" y="48"/>
                  </a:cubicBezTo>
                  <a:cubicBezTo>
                    <a:pt x="90" y="48"/>
                    <a:pt x="90" y="48"/>
                    <a:pt x="91" y="48"/>
                  </a:cubicBezTo>
                  <a:cubicBezTo>
                    <a:pt x="91" y="49"/>
                    <a:pt x="90" y="48"/>
                    <a:pt x="90" y="48"/>
                  </a:cubicBezTo>
                  <a:close/>
                  <a:moveTo>
                    <a:pt x="89" y="47"/>
                  </a:moveTo>
                  <a:cubicBezTo>
                    <a:pt x="89" y="47"/>
                    <a:pt x="89" y="47"/>
                    <a:pt x="89" y="48"/>
                  </a:cubicBezTo>
                  <a:cubicBezTo>
                    <a:pt x="88" y="47"/>
                    <a:pt x="88" y="47"/>
                    <a:pt x="87" y="46"/>
                  </a:cubicBezTo>
                  <a:cubicBezTo>
                    <a:pt x="87" y="46"/>
                    <a:pt x="87" y="46"/>
                    <a:pt x="87" y="46"/>
                  </a:cubicBezTo>
                  <a:cubicBezTo>
                    <a:pt x="88" y="46"/>
                    <a:pt x="88" y="47"/>
                    <a:pt x="89" y="47"/>
                  </a:cubicBezTo>
                  <a:close/>
                  <a:moveTo>
                    <a:pt x="82" y="48"/>
                  </a:moveTo>
                  <a:cubicBezTo>
                    <a:pt x="83" y="49"/>
                    <a:pt x="83" y="49"/>
                    <a:pt x="83" y="49"/>
                  </a:cubicBezTo>
                  <a:cubicBezTo>
                    <a:pt x="83" y="49"/>
                    <a:pt x="82" y="49"/>
                    <a:pt x="83" y="49"/>
                  </a:cubicBezTo>
                  <a:cubicBezTo>
                    <a:pt x="83" y="49"/>
                    <a:pt x="83" y="49"/>
                    <a:pt x="83" y="49"/>
                  </a:cubicBezTo>
                  <a:cubicBezTo>
                    <a:pt x="83" y="49"/>
                    <a:pt x="82" y="49"/>
                    <a:pt x="82" y="49"/>
                  </a:cubicBezTo>
                  <a:cubicBezTo>
                    <a:pt x="82" y="49"/>
                    <a:pt x="82" y="49"/>
                    <a:pt x="82" y="48"/>
                  </a:cubicBezTo>
                  <a:close/>
                  <a:moveTo>
                    <a:pt x="81" y="50"/>
                  </a:moveTo>
                  <a:cubicBezTo>
                    <a:pt x="82" y="50"/>
                    <a:pt x="82" y="50"/>
                    <a:pt x="82" y="50"/>
                  </a:cubicBezTo>
                  <a:cubicBezTo>
                    <a:pt x="82" y="50"/>
                    <a:pt x="83" y="50"/>
                    <a:pt x="83" y="50"/>
                  </a:cubicBezTo>
                  <a:cubicBezTo>
                    <a:pt x="83" y="50"/>
                    <a:pt x="83" y="50"/>
                    <a:pt x="83" y="50"/>
                  </a:cubicBezTo>
                  <a:cubicBezTo>
                    <a:pt x="86" y="49"/>
                    <a:pt x="86" y="52"/>
                    <a:pt x="88" y="53"/>
                  </a:cubicBezTo>
                  <a:cubicBezTo>
                    <a:pt x="88" y="52"/>
                    <a:pt x="86" y="51"/>
                    <a:pt x="87" y="50"/>
                  </a:cubicBezTo>
                  <a:cubicBezTo>
                    <a:pt x="88" y="51"/>
                    <a:pt x="88" y="52"/>
                    <a:pt x="89" y="52"/>
                  </a:cubicBezTo>
                  <a:cubicBezTo>
                    <a:pt x="89" y="52"/>
                    <a:pt x="89" y="52"/>
                    <a:pt x="90" y="52"/>
                  </a:cubicBezTo>
                  <a:cubicBezTo>
                    <a:pt x="90" y="52"/>
                    <a:pt x="90" y="52"/>
                    <a:pt x="90" y="53"/>
                  </a:cubicBezTo>
                  <a:cubicBezTo>
                    <a:pt x="91" y="53"/>
                    <a:pt x="92" y="54"/>
                    <a:pt x="92" y="55"/>
                  </a:cubicBezTo>
                  <a:cubicBezTo>
                    <a:pt x="91" y="55"/>
                    <a:pt x="91" y="54"/>
                    <a:pt x="90" y="54"/>
                  </a:cubicBezTo>
                  <a:cubicBezTo>
                    <a:pt x="90" y="55"/>
                    <a:pt x="91" y="55"/>
                    <a:pt x="91" y="56"/>
                  </a:cubicBezTo>
                  <a:cubicBezTo>
                    <a:pt x="90" y="55"/>
                    <a:pt x="89" y="55"/>
                    <a:pt x="88" y="54"/>
                  </a:cubicBezTo>
                  <a:cubicBezTo>
                    <a:pt x="86" y="53"/>
                    <a:pt x="84" y="52"/>
                    <a:pt x="83" y="51"/>
                  </a:cubicBezTo>
                  <a:cubicBezTo>
                    <a:pt x="82" y="51"/>
                    <a:pt x="81" y="50"/>
                    <a:pt x="80" y="50"/>
                  </a:cubicBezTo>
                  <a:cubicBezTo>
                    <a:pt x="80" y="49"/>
                    <a:pt x="81" y="49"/>
                    <a:pt x="81" y="50"/>
                  </a:cubicBezTo>
                  <a:close/>
                  <a:moveTo>
                    <a:pt x="89" y="90"/>
                  </a:moveTo>
                  <a:cubicBezTo>
                    <a:pt x="89" y="90"/>
                    <a:pt x="89" y="90"/>
                    <a:pt x="89" y="90"/>
                  </a:cubicBezTo>
                  <a:cubicBezTo>
                    <a:pt x="89" y="91"/>
                    <a:pt x="89" y="91"/>
                    <a:pt x="89" y="91"/>
                  </a:cubicBezTo>
                  <a:cubicBezTo>
                    <a:pt x="89" y="92"/>
                    <a:pt x="88" y="93"/>
                    <a:pt x="87" y="92"/>
                  </a:cubicBezTo>
                  <a:cubicBezTo>
                    <a:pt x="87" y="92"/>
                    <a:pt x="87" y="92"/>
                    <a:pt x="87" y="92"/>
                  </a:cubicBezTo>
                  <a:cubicBezTo>
                    <a:pt x="87" y="93"/>
                    <a:pt x="86" y="94"/>
                    <a:pt x="86" y="94"/>
                  </a:cubicBezTo>
                  <a:cubicBezTo>
                    <a:pt x="86" y="94"/>
                    <a:pt x="85" y="94"/>
                    <a:pt x="85" y="93"/>
                  </a:cubicBezTo>
                  <a:cubicBezTo>
                    <a:pt x="86" y="92"/>
                    <a:pt x="85" y="88"/>
                    <a:pt x="88" y="88"/>
                  </a:cubicBezTo>
                  <a:cubicBezTo>
                    <a:pt x="88" y="88"/>
                    <a:pt x="88" y="89"/>
                    <a:pt x="88" y="89"/>
                  </a:cubicBezTo>
                  <a:cubicBezTo>
                    <a:pt x="88" y="89"/>
                    <a:pt x="88" y="89"/>
                    <a:pt x="88" y="88"/>
                  </a:cubicBezTo>
                  <a:cubicBezTo>
                    <a:pt x="88" y="88"/>
                    <a:pt x="88" y="88"/>
                    <a:pt x="88" y="88"/>
                  </a:cubicBezTo>
                  <a:cubicBezTo>
                    <a:pt x="89" y="89"/>
                    <a:pt x="88" y="89"/>
                    <a:pt x="88" y="90"/>
                  </a:cubicBezTo>
                  <a:cubicBezTo>
                    <a:pt x="88" y="90"/>
                    <a:pt x="89" y="90"/>
                    <a:pt x="89" y="90"/>
                  </a:cubicBezTo>
                  <a:cubicBezTo>
                    <a:pt x="89" y="90"/>
                    <a:pt x="89" y="90"/>
                    <a:pt x="89" y="90"/>
                  </a:cubicBezTo>
                  <a:close/>
                  <a:moveTo>
                    <a:pt x="87" y="94"/>
                  </a:moveTo>
                  <a:cubicBezTo>
                    <a:pt x="87" y="95"/>
                    <a:pt x="87" y="95"/>
                    <a:pt x="86" y="95"/>
                  </a:cubicBezTo>
                  <a:cubicBezTo>
                    <a:pt x="86" y="94"/>
                    <a:pt x="87" y="93"/>
                    <a:pt x="87" y="94"/>
                  </a:cubicBezTo>
                  <a:close/>
                  <a:moveTo>
                    <a:pt x="85" y="98"/>
                  </a:moveTo>
                  <a:cubicBezTo>
                    <a:pt x="85" y="97"/>
                    <a:pt x="86" y="97"/>
                    <a:pt x="86" y="97"/>
                  </a:cubicBezTo>
                  <a:cubicBezTo>
                    <a:pt x="86" y="97"/>
                    <a:pt x="86" y="98"/>
                    <a:pt x="85" y="98"/>
                  </a:cubicBezTo>
                  <a:close/>
                  <a:moveTo>
                    <a:pt x="87" y="102"/>
                  </a:moveTo>
                  <a:cubicBezTo>
                    <a:pt x="87" y="101"/>
                    <a:pt x="88" y="102"/>
                    <a:pt x="88" y="102"/>
                  </a:cubicBezTo>
                  <a:cubicBezTo>
                    <a:pt x="88" y="102"/>
                    <a:pt x="88" y="102"/>
                    <a:pt x="89" y="102"/>
                  </a:cubicBezTo>
                  <a:cubicBezTo>
                    <a:pt x="88" y="102"/>
                    <a:pt x="88" y="102"/>
                    <a:pt x="88" y="102"/>
                  </a:cubicBezTo>
                  <a:cubicBezTo>
                    <a:pt x="88" y="104"/>
                    <a:pt x="86" y="104"/>
                    <a:pt x="86" y="106"/>
                  </a:cubicBezTo>
                  <a:cubicBezTo>
                    <a:pt x="83" y="105"/>
                    <a:pt x="82" y="108"/>
                    <a:pt x="79" y="108"/>
                  </a:cubicBezTo>
                  <a:cubicBezTo>
                    <a:pt x="78" y="107"/>
                    <a:pt x="76" y="108"/>
                    <a:pt x="76" y="108"/>
                  </a:cubicBezTo>
                  <a:cubicBezTo>
                    <a:pt x="77" y="108"/>
                    <a:pt x="76" y="107"/>
                    <a:pt x="78" y="107"/>
                  </a:cubicBezTo>
                  <a:cubicBezTo>
                    <a:pt x="79" y="106"/>
                    <a:pt x="81" y="106"/>
                    <a:pt x="81" y="104"/>
                  </a:cubicBezTo>
                  <a:cubicBezTo>
                    <a:pt x="81" y="104"/>
                    <a:pt x="82" y="104"/>
                    <a:pt x="82" y="104"/>
                  </a:cubicBezTo>
                  <a:cubicBezTo>
                    <a:pt x="82" y="104"/>
                    <a:pt x="82" y="104"/>
                    <a:pt x="82" y="104"/>
                  </a:cubicBezTo>
                  <a:cubicBezTo>
                    <a:pt x="83" y="104"/>
                    <a:pt x="83" y="104"/>
                    <a:pt x="84" y="104"/>
                  </a:cubicBezTo>
                  <a:cubicBezTo>
                    <a:pt x="84" y="104"/>
                    <a:pt x="83" y="104"/>
                    <a:pt x="84" y="105"/>
                  </a:cubicBezTo>
                  <a:cubicBezTo>
                    <a:pt x="85" y="105"/>
                    <a:pt x="85" y="104"/>
                    <a:pt x="86" y="103"/>
                  </a:cubicBezTo>
                  <a:cubicBezTo>
                    <a:pt x="87" y="103"/>
                    <a:pt x="87" y="102"/>
                    <a:pt x="87" y="102"/>
                  </a:cubicBezTo>
                  <a:close/>
                  <a:moveTo>
                    <a:pt x="87" y="102"/>
                  </a:moveTo>
                  <a:cubicBezTo>
                    <a:pt x="87" y="102"/>
                    <a:pt x="87" y="102"/>
                    <a:pt x="87" y="102"/>
                  </a:cubicBezTo>
                  <a:cubicBezTo>
                    <a:pt x="87" y="101"/>
                    <a:pt x="87" y="101"/>
                    <a:pt x="87" y="102"/>
                  </a:cubicBezTo>
                  <a:close/>
                  <a:moveTo>
                    <a:pt x="88" y="100"/>
                  </a:moveTo>
                  <a:cubicBezTo>
                    <a:pt x="88" y="100"/>
                    <a:pt x="88" y="101"/>
                    <a:pt x="88" y="101"/>
                  </a:cubicBezTo>
                  <a:cubicBezTo>
                    <a:pt x="88" y="101"/>
                    <a:pt x="88" y="100"/>
                    <a:pt x="88" y="100"/>
                  </a:cubicBezTo>
                  <a:close/>
                  <a:moveTo>
                    <a:pt x="72" y="101"/>
                  </a:moveTo>
                  <a:cubicBezTo>
                    <a:pt x="71" y="102"/>
                    <a:pt x="70" y="102"/>
                    <a:pt x="69" y="102"/>
                  </a:cubicBezTo>
                  <a:cubicBezTo>
                    <a:pt x="69" y="102"/>
                    <a:pt x="69" y="102"/>
                    <a:pt x="70" y="102"/>
                  </a:cubicBezTo>
                  <a:cubicBezTo>
                    <a:pt x="70" y="102"/>
                    <a:pt x="70" y="102"/>
                    <a:pt x="71" y="102"/>
                  </a:cubicBezTo>
                  <a:cubicBezTo>
                    <a:pt x="71" y="103"/>
                    <a:pt x="70" y="103"/>
                    <a:pt x="70" y="103"/>
                  </a:cubicBezTo>
                  <a:cubicBezTo>
                    <a:pt x="72" y="104"/>
                    <a:pt x="73" y="102"/>
                    <a:pt x="75" y="103"/>
                  </a:cubicBezTo>
                  <a:cubicBezTo>
                    <a:pt x="74" y="104"/>
                    <a:pt x="73" y="103"/>
                    <a:pt x="71" y="103"/>
                  </a:cubicBezTo>
                  <a:cubicBezTo>
                    <a:pt x="71" y="104"/>
                    <a:pt x="70" y="104"/>
                    <a:pt x="69" y="104"/>
                  </a:cubicBezTo>
                  <a:cubicBezTo>
                    <a:pt x="70" y="105"/>
                    <a:pt x="70" y="104"/>
                    <a:pt x="71" y="105"/>
                  </a:cubicBezTo>
                  <a:cubicBezTo>
                    <a:pt x="71" y="106"/>
                    <a:pt x="69" y="105"/>
                    <a:pt x="69" y="105"/>
                  </a:cubicBezTo>
                  <a:cubicBezTo>
                    <a:pt x="69" y="105"/>
                    <a:pt x="70" y="106"/>
                    <a:pt x="70" y="106"/>
                  </a:cubicBezTo>
                  <a:cubicBezTo>
                    <a:pt x="70" y="106"/>
                    <a:pt x="70" y="106"/>
                    <a:pt x="69" y="106"/>
                  </a:cubicBezTo>
                  <a:cubicBezTo>
                    <a:pt x="69" y="106"/>
                    <a:pt x="69" y="106"/>
                    <a:pt x="69" y="106"/>
                  </a:cubicBezTo>
                  <a:cubicBezTo>
                    <a:pt x="69" y="106"/>
                    <a:pt x="69" y="106"/>
                    <a:pt x="68" y="106"/>
                  </a:cubicBezTo>
                  <a:cubicBezTo>
                    <a:pt x="67" y="106"/>
                    <a:pt x="67" y="106"/>
                    <a:pt x="67" y="106"/>
                  </a:cubicBezTo>
                  <a:cubicBezTo>
                    <a:pt x="64" y="107"/>
                    <a:pt x="60" y="106"/>
                    <a:pt x="59" y="104"/>
                  </a:cubicBezTo>
                  <a:cubicBezTo>
                    <a:pt x="59" y="104"/>
                    <a:pt x="59" y="104"/>
                    <a:pt x="59" y="104"/>
                  </a:cubicBezTo>
                  <a:cubicBezTo>
                    <a:pt x="59" y="103"/>
                    <a:pt x="59" y="103"/>
                    <a:pt x="58" y="103"/>
                  </a:cubicBezTo>
                  <a:cubicBezTo>
                    <a:pt x="58" y="103"/>
                    <a:pt x="58" y="102"/>
                    <a:pt x="57" y="102"/>
                  </a:cubicBezTo>
                  <a:cubicBezTo>
                    <a:pt x="56" y="102"/>
                    <a:pt x="56" y="102"/>
                    <a:pt x="56" y="102"/>
                  </a:cubicBezTo>
                  <a:cubicBezTo>
                    <a:pt x="54" y="100"/>
                    <a:pt x="52" y="98"/>
                    <a:pt x="49" y="98"/>
                  </a:cubicBezTo>
                  <a:cubicBezTo>
                    <a:pt x="49" y="97"/>
                    <a:pt x="49" y="97"/>
                    <a:pt x="48" y="96"/>
                  </a:cubicBezTo>
                  <a:cubicBezTo>
                    <a:pt x="49" y="95"/>
                    <a:pt x="47" y="93"/>
                    <a:pt x="47" y="91"/>
                  </a:cubicBezTo>
                  <a:cubicBezTo>
                    <a:pt x="47" y="90"/>
                    <a:pt x="48" y="89"/>
                    <a:pt x="47" y="88"/>
                  </a:cubicBezTo>
                  <a:cubicBezTo>
                    <a:pt x="47" y="85"/>
                    <a:pt x="46" y="83"/>
                    <a:pt x="47" y="82"/>
                  </a:cubicBezTo>
                  <a:cubicBezTo>
                    <a:pt x="47" y="82"/>
                    <a:pt x="47" y="82"/>
                    <a:pt x="47" y="81"/>
                  </a:cubicBezTo>
                  <a:cubicBezTo>
                    <a:pt x="47" y="81"/>
                    <a:pt x="48" y="80"/>
                    <a:pt x="47" y="80"/>
                  </a:cubicBezTo>
                  <a:cubicBezTo>
                    <a:pt x="47" y="80"/>
                    <a:pt x="46" y="80"/>
                    <a:pt x="46" y="81"/>
                  </a:cubicBezTo>
                  <a:cubicBezTo>
                    <a:pt x="46" y="81"/>
                    <a:pt x="46" y="81"/>
                    <a:pt x="46" y="81"/>
                  </a:cubicBezTo>
                  <a:cubicBezTo>
                    <a:pt x="46" y="81"/>
                    <a:pt x="46" y="82"/>
                    <a:pt x="45" y="82"/>
                  </a:cubicBezTo>
                  <a:cubicBezTo>
                    <a:pt x="45" y="82"/>
                    <a:pt x="45" y="81"/>
                    <a:pt x="45" y="81"/>
                  </a:cubicBezTo>
                  <a:cubicBezTo>
                    <a:pt x="45" y="81"/>
                    <a:pt x="45" y="81"/>
                    <a:pt x="45" y="81"/>
                  </a:cubicBezTo>
                  <a:cubicBezTo>
                    <a:pt x="45" y="81"/>
                    <a:pt x="45" y="80"/>
                    <a:pt x="45" y="80"/>
                  </a:cubicBezTo>
                  <a:cubicBezTo>
                    <a:pt x="45" y="80"/>
                    <a:pt x="44" y="80"/>
                    <a:pt x="44" y="80"/>
                  </a:cubicBezTo>
                  <a:cubicBezTo>
                    <a:pt x="44" y="81"/>
                    <a:pt x="43" y="82"/>
                    <a:pt x="44" y="82"/>
                  </a:cubicBezTo>
                  <a:cubicBezTo>
                    <a:pt x="45" y="82"/>
                    <a:pt x="45" y="82"/>
                    <a:pt x="45" y="82"/>
                  </a:cubicBezTo>
                  <a:cubicBezTo>
                    <a:pt x="46" y="82"/>
                    <a:pt x="45" y="83"/>
                    <a:pt x="45" y="84"/>
                  </a:cubicBezTo>
                  <a:cubicBezTo>
                    <a:pt x="44" y="84"/>
                    <a:pt x="45" y="85"/>
                    <a:pt x="44" y="85"/>
                  </a:cubicBezTo>
                  <a:cubicBezTo>
                    <a:pt x="44" y="85"/>
                    <a:pt x="44" y="85"/>
                    <a:pt x="43" y="85"/>
                  </a:cubicBezTo>
                  <a:cubicBezTo>
                    <a:pt x="43" y="85"/>
                    <a:pt x="44" y="85"/>
                    <a:pt x="43" y="86"/>
                  </a:cubicBezTo>
                  <a:cubicBezTo>
                    <a:pt x="43" y="84"/>
                    <a:pt x="44" y="83"/>
                    <a:pt x="42" y="82"/>
                  </a:cubicBezTo>
                  <a:cubicBezTo>
                    <a:pt x="42" y="82"/>
                    <a:pt x="42" y="82"/>
                    <a:pt x="42" y="81"/>
                  </a:cubicBezTo>
                  <a:cubicBezTo>
                    <a:pt x="42" y="81"/>
                    <a:pt x="42" y="81"/>
                    <a:pt x="42" y="81"/>
                  </a:cubicBezTo>
                  <a:cubicBezTo>
                    <a:pt x="42" y="81"/>
                    <a:pt x="42" y="81"/>
                    <a:pt x="42" y="81"/>
                  </a:cubicBezTo>
                  <a:cubicBezTo>
                    <a:pt x="42" y="81"/>
                    <a:pt x="42" y="81"/>
                    <a:pt x="41" y="81"/>
                  </a:cubicBezTo>
                  <a:cubicBezTo>
                    <a:pt x="42" y="81"/>
                    <a:pt x="42" y="80"/>
                    <a:pt x="42" y="80"/>
                  </a:cubicBezTo>
                  <a:cubicBezTo>
                    <a:pt x="42" y="80"/>
                    <a:pt x="41" y="80"/>
                    <a:pt x="41" y="80"/>
                  </a:cubicBezTo>
                  <a:cubicBezTo>
                    <a:pt x="41" y="79"/>
                    <a:pt x="41" y="79"/>
                    <a:pt x="41" y="79"/>
                  </a:cubicBezTo>
                  <a:cubicBezTo>
                    <a:pt x="43" y="81"/>
                    <a:pt x="44" y="78"/>
                    <a:pt x="45" y="77"/>
                  </a:cubicBezTo>
                  <a:cubicBezTo>
                    <a:pt x="45" y="77"/>
                    <a:pt x="45" y="77"/>
                    <a:pt x="46" y="77"/>
                  </a:cubicBezTo>
                  <a:cubicBezTo>
                    <a:pt x="46" y="76"/>
                    <a:pt x="46" y="75"/>
                    <a:pt x="46" y="75"/>
                  </a:cubicBezTo>
                  <a:cubicBezTo>
                    <a:pt x="47" y="75"/>
                    <a:pt x="46" y="75"/>
                    <a:pt x="46" y="76"/>
                  </a:cubicBezTo>
                  <a:cubicBezTo>
                    <a:pt x="47" y="76"/>
                    <a:pt x="48" y="75"/>
                    <a:pt x="49" y="75"/>
                  </a:cubicBezTo>
                  <a:cubicBezTo>
                    <a:pt x="49" y="75"/>
                    <a:pt x="49" y="74"/>
                    <a:pt x="50" y="74"/>
                  </a:cubicBezTo>
                  <a:cubicBezTo>
                    <a:pt x="50" y="76"/>
                    <a:pt x="49" y="76"/>
                    <a:pt x="49" y="77"/>
                  </a:cubicBezTo>
                  <a:cubicBezTo>
                    <a:pt x="49" y="77"/>
                    <a:pt x="49" y="77"/>
                    <a:pt x="49" y="77"/>
                  </a:cubicBezTo>
                  <a:cubicBezTo>
                    <a:pt x="49" y="77"/>
                    <a:pt x="49" y="78"/>
                    <a:pt x="50" y="78"/>
                  </a:cubicBezTo>
                  <a:cubicBezTo>
                    <a:pt x="50" y="78"/>
                    <a:pt x="49" y="78"/>
                    <a:pt x="49" y="79"/>
                  </a:cubicBezTo>
                  <a:cubicBezTo>
                    <a:pt x="49" y="79"/>
                    <a:pt x="50" y="79"/>
                    <a:pt x="50" y="79"/>
                  </a:cubicBezTo>
                  <a:cubicBezTo>
                    <a:pt x="49" y="81"/>
                    <a:pt x="50" y="82"/>
                    <a:pt x="50" y="83"/>
                  </a:cubicBezTo>
                  <a:cubicBezTo>
                    <a:pt x="49" y="83"/>
                    <a:pt x="49" y="83"/>
                    <a:pt x="49" y="82"/>
                  </a:cubicBezTo>
                  <a:cubicBezTo>
                    <a:pt x="48" y="82"/>
                    <a:pt x="49" y="83"/>
                    <a:pt x="49" y="83"/>
                  </a:cubicBezTo>
                  <a:cubicBezTo>
                    <a:pt x="49" y="85"/>
                    <a:pt x="49" y="85"/>
                    <a:pt x="49" y="87"/>
                  </a:cubicBezTo>
                  <a:cubicBezTo>
                    <a:pt x="49" y="87"/>
                    <a:pt x="49" y="86"/>
                    <a:pt x="50" y="86"/>
                  </a:cubicBezTo>
                  <a:cubicBezTo>
                    <a:pt x="50" y="87"/>
                    <a:pt x="50" y="87"/>
                    <a:pt x="50" y="88"/>
                  </a:cubicBezTo>
                  <a:cubicBezTo>
                    <a:pt x="50" y="88"/>
                    <a:pt x="50" y="87"/>
                    <a:pt x="49" y="87"/>
                  </a:cubicBezTo>
                  <a:cubicBezTo>
                    <a:pt x="49" y="88"/>
                    <a:pt x="49" y="88"/>
                    <a:pt x="49" y="88"/>
                  </a:cubicBezTo>
                  <a:cubicBezTo>
                    <a:pt x="49" y="89"/>
                    <a:pt x="51" y="90"/>
                    <a:pt x="50" y="91"/>
                  </a:cubicBezTo>
                  <a:cubicBezTo>
                    <a:pt x="50" y="91"/>
                    <a:pt x="50" y="92"/>
                    <a:pt x="50" y="92"/>
                  </a:cubicBezTo>
                  <a:cubicBezTo>
                    <a:pt x="50" y="92"/>
                    <a:pt x="50" y="92"/>
                    <a:pt x="50" y="92"/>
                  </a:cubicBezTo>
                  <a:cubicBezTo>
                    <a:pt x="50" y="93"/>
                    <a:pt x="51" y="94"/>
                    <a:pt x="52" y="94"/>
                  </a:cubicBezTo>
                  <a:cubicBezTo>
                    <a:pt x="52" y="95"/>
                    <a:pt x="53" y="96"/>
                    <a:pt x="54" y="96"/>
                  </a:cubicBezTo>
                  <a:cubicBezTo>
                    <a:pt x="54" y="97"/>
                    <a:pt x="55" y="97"/>
                    <a:pt x="56" y="98"/>
                  </a:cubicBezTo>
                  <a:cubicBezTo>
                    <a:pt x="56" y="98"/>
                    <a:pt x="56" y="98"/>
                    <a:pt x="56" y="98"/>
                  </a:cubicBezTo>
                  <a:cubicBezTo>
                    <a:pt x="56" y="99"/>
                    <a:pt x="57" y="100"/>
                    <a:pt x="57" y="99"/>
                  </a:cubicBezTo>
                  <a:cubicBezTo>
                    <a:pt x="57" y="99"/>
                    <a:pt x="57" y="99"/>
                    <a:pt x="57" y="100"/>
                  </a:cubicBezTo>
                  <a:cubicBezTo>
                    <a:pt x="57" y="100"/>
                    <a:pt x="58" y="101"/>
                    <a:pt x="59" y="101"/>
                  </a:cubicBezTo>
                  <a:cubicBezTo>
                    <a:pt x="60" y="102"/>
                    <a:pt x="62" y="102"/>
                    <a:pt x="63" y="103"/>
                  </a:cubicBezTo>
                  <a:cubicBezTo>
                    <a:pt x="63" y="103"/>
                    <a:pt x="64" y="102"/>
                    <a:pt x="64" y="102"/>
                  </a:cubicBezTo>
                  <a:cubicBezTo>
                    <a:pt x="64" y="101"/>
                    <a:pt x="61" y="101"/>
                    <a:pt x="61" y="100"/>
                  </a:cubicBezTo>
                  <a:cubicBezTo>
                    <a:pt x="62" y="100"/>
                    <a:pt x="62" y="100"/>
                    <a:pt x="62" y="100"/>
                  </a:cubicBezTo>
                  <a:cubicBezTo>
                    <a:pt x="62" y="99"/>
                    <a:pt x="59" y="100"/>
                    <a:pt x="59" y="98"/>
                  </a:cubicBezTo>
                  <a:cubicBezTo>
                    <a:pt x="59" y="99"/>
                    <a:pt x="58" y="98"/>
                    <a:pt x="58" y="98"/>
                  </a:cubicBezTo>
                  <a:cubicBezTo>
                    <a:pt x="57" y="97"/>
                    <a:pt x="58" y="97"/>
                    <a:pt x="58" y="96"/>
                  </a:cubicBezTo>
                  <a:cubicBezTo>
                    <a:pt x="59" y="96"/>
                    <a:pt x="61" y="97"/>
                    <a:pt x="62" y="98"/>
                  </a:cubicBezTo>
                  <a:cubicBezTo>
                    <a:pt x="63" y="97"/>
                    <a:pt x="64" y="98"/>
                    <a:pt x="64" y="99"/>
                  </a:cubicBezTo>
                  <a:cubicBezTo>
                    <a:pt x="65" y="99"/>
                    <a:pt x="64" y="98"/>
                    <a:pt x="65" y="98"/>
                  </a:cubicBezTo>
                  <a:cubicBezTo>
                    <a:pt x="65" y="98"/>
                    <a:pt x="66" y="99"/>
                    <a:pt x="67" y="98"/>
                  </a:cubicBezTo>
                  <a:cubicBezTo>
                    <a:pt x="66" y="97"/>
                    <a:pt x="65" y="97"/>
                    <a:pt x="64" y="97"/>
                  </a:cubicBezTo>
                  <a:cubicBezTo>
                    <a:pt x="64" y="96"/>
                    <a:pt x="65" y="97"/>
                    <a:pt x="65" y="97"/>
                  </a:cubicBezTo>
                  <a:cubicBezTo>
                    <a:pt x="65" y="96"/>
                    <a:pt x="64" y="97"/>
                    <a:pt x="64" y="96"/>
                  </a:cubicBezTo>
                  <a:cubicBezTo>
                    <a:pt x="64" y="96"/>
                    <a:pt x="64" y="97"/>
                    <a:pt x="64" y="97"/>
                  </a:cubicBezTo>
                  <a:cubicBezTo>
                    <a:pt x="63" y="97"/>
                    <a:pt x="61" y="97"/>
                    <a:pt x="61" y="96"/>
                  </a:cubicBezTo>
                  <a:cubicBezTo>
                    <a:pt x="61" y="95"/>
                    <a:pt x="61" y="95"/>
                    <a:pt x="61" y="95"/>
                  </a:cubicBezTo>
                  <a:cubicBezTo>
                    <a:pt x="61" y="94"/>
                    <a:pt x="60" y="95"/>
                    <a:pt x="59" y="95"/>
                  </a:cubicBezTo>
                  <a:cubicBezTo>
                    <a:pt x="59" y="94"/>
                    <a:pt x="60" y="93"/>
                    <a:pt x="59" y="92"/>
                  </a:cubicBezTo>
                  <a:cubicBezTo>
                    <a:pt x="59" y="91"/>
                    <a:pt x="58" y="90"/>
                    <a:pt x="58" y="90"/>
                  </a:cubicBezTo>
                  <a:cubicBezTo>
                    <a:pt x="58" y="89"/>
                    <a:pt x="58" y="88"/>
                    <a:pt x="57" y="87"/>
                  </a:cubicBezTo>
                  <a:cubicBezTo>
                    <a:pt x="57" y="87"/>
                    <a:pt x="57" y="86"/>
                    <a:pt x="57" y="86"/>
                  </a:cubicBezTo>
                  <a:cubicBezTo>
                    <a:pt x="57" y="86"/>
                    <a:pt x="57" y="86"/>
                    <a:pt x="58" y="86"/>
                  </a:cubicBezTo>
                  <a:cubicBezTo>
                    <a:pt x="58" y="84"/>
                    <a:pt x="58" y="81"/>
                    <a:pt x="60" y="81"/>
                  </a:cubicBezTo>
                  <a:cubicBezTo>
                    <a:pt x="61" y="81"/>
                    <a:pt x="61" y="82"/>
                    <a:pt x="61" y="82"/>
                  </a:cubicBezTo>
                  <a:cubicBezTo>
                    <a:pt x="61" y="82"/>
                    <a:pt x="60" y="83"/>
                    <a:pt x="60" y="83"/>
                  </a:cubicBezTo>
                  <a:cubicBezTo>
                    <a:pt x="60" y="84"/>
                    <a:pt x="61" y="83"/>
                    <a:pt x="62" y="83"/>
                  </a:cubicBezTo>
                  <a:cubicBezTo>
                    <a:pt x="62" y="84"/>
                    <a:pt x="61" y="86"/>
                    <a:pt x="61" y="86"/>
                  </a:cubicBezTo>
                  <a:cubicBezTo>
                    <a:pt x="60" y="86"/>
                    <a:pt x="60" y="86"/>
                    <a:pt x="59" y="85"/>
                  </a:cubicBezTo>
                  <a:cubicBezTo>
                    <a:pt x="59" y="85"/>
                    <a:pt x="59" y="86"/>
                    <a:pt x="58" y="85"/>
                  </a:cubicBezTo>
                  <a:cubicBezTo>
                    <a:pt x="58" y="86"/>
                    <a:pt x="59" y="86"/>
                    <a:pt x="60" y="86"/>
                  </a:cubicBezTo>
                  <a:cubicBezTo>
                    <a:pt x="60" y="87"/>
                    <a:pt x="59" y="87"/>
                    <a:pt x="59" y="87"/>
                  </a:cubicBezTo>
                  <a:cubicBezTo>
                    <a:pt x="59" y="87"/>
                    <a:pt x="59" y="88"/>
                    <a:pt x="60" y="88"/>
                  </a:cubicBezTo>
                  <a:cubicBezTo>
                    <a:pt x="60" y="88"/>
                    <a:pt x="60" y="88"/>
                    <a:pt x="59" y="88"/>
                  </a:cubicBezTo>
                  <a:cubicBezTo>
                    <a:pt x="60" y="88"/>
                    <a:pt x="61" y="89"/>
                    <a:pt x="61" y="89"/>
                  </a:cubicBezTo>
                  <a:cubicBezTo>
                    <a:pt x="62" y="90"/>
                    <a:pt x="63" y="90"/>
                    <a:pt x="63" y="91"/>
                  </a:cubicBezTo>
                  <a:cubicBezTo>
                    <a:pt x="63" y="91"/>
                    <a:pt x="64" y="92"/>
                    <a:pt x="64" y="93"/>
                  </a:cubicBezTo>
                  <a:cubicBezTo>
                    <a:pt x="64" y="93"/>
                    <a:pt x="64" y="93"/>
                    <a:pt x="64" y="93"/>
                  </a:cubicBezTo>
                  <a:cubicBezTo>
                    <a:pt x="65" y="92"/>
                    <a:pt x="64" y="89"/>
                    <a:pt x="66" y="91"/>
                  </a:cubicBezTo>
                  <a:cubicBezTo>
                    <a:pt x="66" y="91"/>
                    <a:pt x="66" y="91"/>
                    <a:pt x="66" y="92"/>
                  </a:cubicBezTo>
                  <a:cubicBezTo>
                    <a:pt x="66" y="92"/>
                    <a:pt x="67" y="92"/>
                    <a:pt x="68" y="92"/>
                  </a:cubicBezTo>
                  <a:cubicBezTo>
                    <a:pt x="68" y="92"/>
                    <a:pt x="68" y="92"/>
                    <a:pt x="68" y="91"/>
                  </a:cubicBezTo>
                  <a:cubicBezTo>
                    <a:pt x="68" y="91"/>
                    <a:pt x="69" y="91"/>
                    <a:pt x="70" y="90"/>
                  </a:cubicBezTo>
                  <a:cubicBezTo>
                    <a:pt x="71" y="90"/>
                    <a:pt x="72" y="88"/>
                    <a:pt x="72" y="90"/>
                  </a:cubicBezTo>
                  <a:cubicBezTo>
                    <a:pt x="72" y="91"/>
                    <a:pt x="69" y="92"/>
                    <a:pt x="69" y="92"/>
                  </a:cubicBezTo>
                  <a:cubicBezTo>
                    <a:pt x="68" y="92"/>
                    <a:pt x="68" y="92"/>
                    <a:pt x="68" y="92"/>
                  </a:cubicBezTo>
                  <a:cubicBezTo>
                    <a:pt x="68" y="93"/>
                    <a:pt x="68" y="93"/>
                    <a:pt x="68" y="94"/>
                  </a:cubicBezTo>
                  <a:cubicBezTo>
                    <a:pt x="70" y="93"/>
                    <a:pt x="72" y="92"/>
                    <a:pt x="73" y="91"/>
                  </a:cubicBezTo>
                  <a:cubicBezTo>
                    <a:pt x="73" y="89"/>
                    <a:pt x="73" y="88"/>
                    <a:pt x="74" y="87"/>
                  </a:cubicBezTo>
                  <a:cubicBezTo>
                    <a:pt x="73" y="87"/>
                    <a:pt x="73" y="88"/>
                    <a:pt x="72" y="89"/>
                  </a:cubicBezTo>
                  <a:cubicBezTo>
                    <a:pt x="72" y="88"/>
                    <a:pt x="72" y="88"/>
                    <a:pt x="72" y="87"/>
                  </a:cubicBezTo>
                  <a:cubicBezTo>
                    <a:pt x="72" y="87"/>
                    <a:pt x="71" y="87"/>
                    <a:pt x="71" y="86"/>
                  </a:cubicBezTo>
                  <a:cubicBezTo>
                    <a:pt x="71" y="87"/>
                    <a:pt x="71" y="87"/>
                    <a:pt x="71" y="87"/>
                  </a:cubicBezTo>
                  <a:cubicBezTo>
                    <a:pt x="70" y="87"/>
                    <a:pt x="70" y="87"/>
                    <a:pt x="70" y="88"/>
                  </a:cubicBezTo>
                  <a:cubicBezTo>
                    <a:pt x="70" y="88"/>
                    <a:pt x="70" y="88"/>
                    <a:pt x="70" y="88"/>
                  </a:cubicBezTo>
                  <a:cubicBezTo>
                    <a:pt x="70" y="90"/>
                    <a:pt x="67" y="89"/>
                    <a:pt x="66" y="89"/>
                  </a:cubicBezTo>
                  <a:cubicBezTo>
                    <a:pt x="65" y="89"/>
                    <a:pt x="66" y="89"/>
                    <a:pt x="66" y="89"/>
                  </a:cubicBezTo>
                  <a:cubicBezTo>
                    <a:pt x="64" y="89"/>
                    <a:pt x="63" y="89"/>
                    <a:pt x="62" y="89"/>
                  </a:cubicBezTo>
                  <a:cubicBezTo>
                    <a:pt x="62" y="88"/>
                    <a:pt x="62" y="88"/>
                    <a:pt x="62" y="88"/>
                  </a:cubicBezTo>
                  <a:cubicBezTo>
                    <a:pt x="62" y="88"/>
                    <a:pt x="63" y="88"/>
                    <a:pt x="63" y="88"/>
                  </a:cubicBezTo>
                  <a:cubicBezTo>
                    <a:pt x="63" y="88"/>
                    <a:pt x="62" y="88"/>
                    <a:pt x="62" y="88"/>
                  </a:cubicBezTo>
                  <a:cubicBezTo>
                    <a:pt x="62" y="88"/>
                    <a:pt x="62" y="88"/>
                    <a:pt x="62" y="88"/>
                  </a:cubicBezTo>
                  <a:cubicBezTo>
                    <a:pt x="62" y="87"/>
                    <a:pt x="63" y="87"/>
                    <a:pt x="64" y="86"/>
                  </a:cubicBezTo>
                  <a:cubicBezTo>
                    <a:pt x="64" y="86"/>
                    <a:pt x="64" y="86"/>
                    <a:pt x="65" y="86"/>
                  </a:cubicBezTo>
                  <a:cubicBezTo>
                    <a:pt x="65" y="87"/>
                    <a:pt x="65" y="88"/>
                    <a:pt x="65" y="88"/>
                  </a:cubicBezTo>
                  <a:cubicBezTo>
                    <a:pt x="66" y="88"/>
                    <a:pt x="66" y="87"/>
                    <a:pt x="66" y="86"/>
                  </a:cubicBezTo>
                  <a:cubicBezTo>
                    <a:pt x="67" y="86"/>
                    <a:pt x="67" y="85"/>
                    <a:pt x="68" y="84"/>
                  </a:cubicBezTo>
                  <a:cubicBezTo>
                    <a:pt x="69" y="85"/>
                    <a:pt x="69" y="84"/>
                    <a:pt x="70" y="84"/>
                  </a:cubicBezTo>
                  <a:cubicBezTo>
                    <a:pt x="70" y="84"/>
                    <a:pt x="69" y="83"/>
                    <a:pt x="69" y="83"/>
                  </a:cubicBezTo>
                  <a:cubicBezTo>
                    <a:pt x="68" y="83"/>
                    <a:pt x="68" y="86"/>
                    <a:pt x="66" y="86"/>
                  </a:cubicBezTo>
                  <a:cubicBezTo>
                    <a:pt x="66" y="85"/>
                    <a:pt x="66" y="85"/>
                    <a:pt x="66" y="85"/>
                  </a:cubicBezTo>
                  <a:cubicBezTo>
                    <a:pt x="66" y="85"/>
                    <a:pt x="65" y="85"/>
                    <a:pt x="65" y="85"/>
                  </a:cubicBezTo>
                  <a:cubicBezTo>
                    <a:pt x="64" y="85"/>
                    <a:pt x="65" y="83"/>
                    <a:pt x="66" y="83"/>
                  </a:cubicBezTo>
                  <a:cubicBezTo>
                    <a:pt x="66" y="83"/>
                    <a:pt x="66" y="82"/>
                    <a:pt x="66" y="81"/>
                  </a:cubicBezTo>
                  <a:cubicBezTo>
                    <a:pt x="66" y="81"/>
                    <a:pt x="66" y="81"/>
                    <a:pt x="65" y="81"/>
                  </a:cubicBezTo>
                  <a:cubicBezTo>
                    <a:pt x="66" y="81"/>
                    <a:pt x="66" y="81"/>
                    <a:pt x="66" y="81"/>
                  </a:cubicBezTo>
                  <a:cubicBezTo>
                    <a:pt x="66" y="80"/>
                    <a:pt x="67" y="80"/>
                    <a:pt x="67" y="79"/>
                  </a:cubicBezTo>
                  <a:cubicBezTo>
                    <a:pt x="66" y="79"/>
                    <a:pt x="66" y="79"/>
                    <a:pt x="65" y="79"/>
                  </a:cubicBezTo>
                  <a:cubicBezTo>
                    <a:pt x="65" y="79"/>
                    <a:pt x="65" y="80"/>
                    <a:pt x="65" y="80"/>
                  </a:cubicBezTo>
                  <a:cubicBezTo>
                    <a:pt x="65" y="80"/>
                    <a:pt x="64" y="81"/>
                    <a:pt x="63" y="80"/>
                  </a:cubicBezTo>
                  <a:cubicBezTo>
                    <a:pt x="63" y="81"/>
                    <a:pt x="63" y="81"/>
                    <a:pt x="63" y="82"/>
                  </a:cubicBezTo>
                  <a:cubicBezTo>
                    <a:pt x="63" y="82"/>
                    <a:pt x="63" y="81"/>
                    <a:pt x="64" y="81"/>
                  </a:cubicBezTo>
                  <a:cubicBezTo>
                    <a:pt x="64" y="81"/>
                    <a:pt x="64" y="82"/>
                    <a:pt x="64" y="82"/>
                  </a:cubicBezTo>
                  <a:cubicBezTo>
                    <a:pt x="62" y="82"/>
                    <a:pt x="60" y="81"/>
                    <a:pt x="60" y="78"/>
                  </a:cubicBezTo>
                  <a:cubicBezTo>
                    <a:pt x="60" y="78"/>
                    <a:pt x="60" y="77"/>
                    <a:pt x="59" y="77"/>
                  </a:cubicBezTo>
                  <a:cubicBezTo>
                    <a:pt x="60" y="76"/>
                    <a:pt x="60" y="76"/>
                    <a:pt x="61" y="76"/>
                  </a:cubicBezTo>
                  <a:cubicBezTo>
                    <a:pt x="60" y="76"/>
                    <a:pt x="61" y="76"/>
                    <a:pt x="61" y="75"/>
                  </a:cubicBezTo>
                  <a:cubicBezTo>
                    <a:pt x="61" y="75"/>
                    <a:pt x="62" y="75"/>
                    <a:pt x="62" y="75"/>
                  </a:cubicBezTo>
                  <a:cubicBezTo>
                    <a:pt x="62" y="75"/>
                    <a:pt x="62" y="74"/>
                    <a:pt x="63" y="74"/>
                  </a:cubicBezTo>
                  <a:cubicBezTo>
                    <a:pt x="63" y="74"/>
                    <a:pt x="63" y="74"/>
                    <a:pt x="63" y="75"/>
                  </a:cubicBezTo>
                  <a:cubicBezTo>
                    <a:pt x="63" y="76"/>
                    <a:pt x="64" y="75"/>
                    <a:pt x="65" y="75"/>
                  </a:cubicBezTo>
                  <a:cubicBezTo>
                    <a:pt x="65" y="75"/>
                    <a:pt x="65" y="75"/>
                    <a:pt x="65" y="76"/>
                  </a:cubicBezTo>
                  <a:cubicBezTo>
                    <a:pt x="65" y="75"/>
                    <a:pt x="66" y="75"/>
                    <a:pt x="67" y="75"/>
                  </a:cubicBezTo>
                  <a:cubicBezTo>
                    <a:pt x="67" y="75"/>
                    <a:pt x="67" y="74"/>
                    <a:pt x="67" y="74"/>
                  </a:cubicBezTo>
                  <a:cubicBezTo>
                    <a:pt x="68" y="74"/>
                    <a:pt x="68" y="74"/>
                    <a:pt x="68" y="74"/>
                  </a:cubicBezTo>
                  <a:cubicBezTo>
                    <a:pt x="68" y="74"/>
                    <a:pt x="68" y="74"/>
                    <a:pt x="68" y="75"/>
                  </a:cubicBezTo>
                  <a:cubicBezTo>
                    <a:pt x="69" y="74"/>
                    <a:pt x="69" y="74"/>
                    <a:pt x="69" y="74"/>
                  </a:cubicBezTo>
                  <a:cubicBezTo>
                    <a:pt x="69" y="74"/>
                    <a:pt x="69" y="74"/>
                    <a:pt x="69" y="73"/>
                  </a:cubicBezTo>
                  <a:cubicBezTo>
                    <a:pt x="69" y="73"/>
                    <a:pt x="69" y="73"/>
                    <a:pt x="69" y="73"/>
                  </a:cubicBezTo>
                  <a:cubicBezTo>
                    <a:pt x="69" y="72"/>
                    <a:pt x="69" y="72"/>
                    <a:pt x="69" y="72"/>
                  </a:cubicBezTo>
                  <a:cubicBezTo>
                    <a:pt x="68" y="73"/>
                    <a:pt x="68" y="73"/>
                    <a:pt x="67" y="72"/>
                  </a:cubicBezTo>
                  <a:cubicBezTo>
                    <a:pt x="67" y="72"/>
                    <a:pt x="67" y="72"/>
                    <a:pt x="67" y="72"/>
                  </a:cubicBezTo>
                  <a:cubicBezTo>
                    <a:pt x="66" y="71"/>
                    <a:pt x="64" y="72"/>
                    <a:pt x="63" y="72"/>
                  </a:cubicBezTo>
                  <a:cubicBezTo>
                    <a:pt x="63" y="71"/>
                    <a:pt x="63" y="71"/>
                    <a:pt x="63" y="71"/>
                  </a:cubicBezTo>
                  <a:cubicBezTo>
                    <a:pt x="63" y="71"/>
                    <a:pt x="64" y="71"/>
                    <a:pt x="64" y="71"/>
                  </a:cubicBezTo>
                  <a:cubicBezTo>
                    <a:pt x="64" y="71"/>
                    <a:pt x="64" y="70"/>
                    <a:pt x="64" y="70"/>
                  </a:cubicBezTo>
                  <a:cubicBezTo>
                    <a:pt x="63" y="70"/>
                    <a:pt x="63" y="70"/>
                    <a:pt x="62" y="71"/>
                  </a:cubicBezTo>
                  <a:cubicBezTo>
                    <a:pt x="62" y="70"/>
                    <a:pt x="62" y="69"/>
                    <a:pt x="63" y="69"/>
                  </a:cubicBezTo>
                  <a:cubicBezTo>
                    <a:pt x="63" y="69"/>
                    <a:pt x="61" y="69"/>
                    <a:pt x="60" y="69"/>
                  </a:cubicBezTo>
                  <a:cubicBezTo>
                    <a:pt x="60" y="70"/>
                    <a:pt x="60" y="70"/>
                    <a:pt x="60" y="70"/>
                  </a:cubicBezTo>
                  <a:cubicBezTo>
                    <a:pt x="60" y="70"/>
                    <a:pt x="60" y="70"/>
                    <a:pt x="59" y="70"/>
                  </a:cubicBezTo>
                  <a:cubicBezTo>
                    <a:pt x="60" y="71"/>
                    <a:pt x="59" y="72"/>
                    <a:pt x="58" y="72"/>
                  </a:cubicBezTo>
                  <a:cubicBezTo>
                    <a:pt x="58" y="73"/>
                    <a:pt x="59" y="72"/>
                    <a:pt x="59" y="73"/>
                  </a:cubicBezTo>
                  <a:cubicBezTo>
                    <a:pt x="59" y="73"/>
                    <a:pt x="59" y="74"/>
                    <a:pt x="59" y="74"/>
                  </a:cubicBezTo>
                  <a:cubicBezTo>
                    <a:pt x="58" y="74"/>
                    <a:pt x="58" y="74"/>
                    <a:pt x="58" y="74"/>
                  </a:cubicBezTo>
                  <a:cubicBezTo>
                    <a:pt x="58" y="75"/>
                    <a:pt x="58" y="75"/>
                    <a:pt x="57" y="75"/>
                  </a:cubicBezTo>
                  <a:cubicBezTo>
                    <a:pt x="56" y="75"/>
                    <a:pt x="56" y="74"/>
                    <a:pt x="56" y="73"/>
                  </a:cubicBezTo>
                  <a:cubicBezTo>
                    <a:pt x="56" y="72"/>
                    <a:pt x="57" y="72"/>
                    <a:pt x="57" y="71"/>
                  </a:cubicBezTo>
                  <a:cubicBezTo>
                    <a:pt x="58" y="71"/>
                    <a:pt x="58" y="71"/>
                    <a:pt x="58" y="71"/>
                  </a:cubicBezTo>
                  <a:cubicBezTo>
                    <a:pt x="58" y="71"/>
                    <a:pt x="58" y="71"/>
                    <a:pt x="57" y="71"/>
                  </a:cubicBezTo>
                  <a:cubicBezTo>
                    <a:pt x="57" y="71"/>
                    <a:pt x="57" y="70"/>
                    <a:pt x="57" y="70"/>
                  </a:cubicBezTo>
                  <a:cubicBezTo>
                    <a:pt x="58" y="70"/>
                    <a:pt x="58" y="69"/>
                    <a:pt x="59" y="69"/>
                  </a:cubicBezTo>
                  <a:cubicBezTo>
                    <a:pt x="58" y="67"/>
                    <a:pt x="60" y="66"/>
                    <a:pt x="61" y="66"/>
                  </a:cubicBezTo>
                  <a:cubicBezTo>
                    <a:pt x="61" y="66"/>
                    <a:pt x="61" y="66"/>
                    <a:pt x="61" y="66"/>
                  </a:cubicBezTo>
                  <a:cubicBezTo>
                    <a:pt x="64" y="66"/>
                    <a:pt x="65" y="65"/>
                    <a:pt x="68" y="65"/>
                  </a:cubicBezTo>
                  <a:cubicBezTo>
                    <a:pt x="68" y="65"/>
                    <a:pt x="68" y="65"/>
                    <a:pt x="69" y="65"/>
                  </a:cubicBezTo>
                  <a:cubicBezTo>
                    <a:pt x="69" y="65"/>
                    <a:pt x="69" y="65"/>
                    <a:pt x="69" y="66"/>
                  </a:cubicBezTo>
                  <a:cubicBezTo>
                    <a:pt x="70" y="65"/>
                    <a:pt x="70" y="67"/>
                    <a:pt x="69" y="67"/>
                  </a:cubicBezTo>
                  <a:cubicBezTo>
                    <a:pt x="70" y="68"/>
                    <a:pt x="71" y="68"/>
                    <a:pt x="72" y="69"/>
                  </a:cubicBezTo>
                  <a:cubicBezTo>
                    <a:pt x="71" y="69"/>
                    <a:pt x="71" y="70"/>
                    <a:pt x="71" y="69"/>
                  </a:cubicBezTo>
                  <a:cubicBezTo>
                    <a:pt x="71" y="70"/>
                    <a:pt x="72" y="70"/>
                    <a:pt x="72" y="69"/>
                  </a:cubicBezTo>
                  <a:cubicBezTo>
                    <a:pt x="71" y="69"/>
                    <a:pt x="72" y="68"/>
                    <a:pt x="73" y="68"/>
                  </a:cubicBezTo>
                  <a:cubicBezTo>
                    <a:pt x="73" y="69"/>
                    <a:pt x="73" y="69"/>
                    <a:pt x="73" y="70"/>
                  </a:cubicBezTo>
                  <a:cubicBezTo>
                    <a:pt x="73" y="70"/>
                    <a:pt x="74" y="70"/>
                    <a:pt x="74" y="70"/>
                  </a:cubicBezTo>
                  <a:cubicBezTo>
                    <a:pt x="74" y="70"/>
                    <a:pt x="74" y="70"/>
                    <a:pt x="74" y="71"/>
                  </a:cubicBezTo>
                  <a:cubicBezTo>
                    <a:pt x="75" y="70"/>
                    <a:pt x="76" y="71"/>
                    <a:pt x="76" y="72"/>
                  </a:cubicBezTo>
                  <a:cubicBezTo>
                    <a:pt x="76" y="72"/>
                    <a:pt x="76" y="71"/>
                    <a:pt x="76" y="71"/>
                  </a:cubicBezTo>
                  <a:cubicBezTo>
                    <a:pt x="78" y="71"/>
                    <a:pt x="79" y="72"/>
                    <a:pt x="79" y="74"/>
                  </a:cubicBezTo>
                  <a:cubicBezTo>
                    <a:pt x="79" y="74"/>
                    <a:pt x="79" y="74"/>
                    <a:pt x="80" y="74"/>
                  </a:cubicBezTo>
                  <a:cubicBezTo>
                    <a:pt x="80" y="74"/>
                    <a:pt x="80" y="75"/>
                    <a:pt x="80" y="75"/>
                  </a:cubicBezTo>
                  <a:cubicBezTo>
                    <a:pt x="81" y="75"/>
                    <a:pt x="81" y="76"/>
                    <a:pt x="82" y="76"/>
                  </a:cubicBezTo>
                  <a:cubicBezTo>
                    <a:pt x="82" y="76"/>
                    <a:pt x="81" y="76"/>
                    <a:pt x="81" y="77"/>
                  </a:cubicBezTo>
                  <a:cubicBezTo>
                    <a:pt x="81" y="77"/>
                    <a:pt x="80" y="76"/>
                    <a:pt x="80" y="76"/>
                  </a:cubicBezTo>
                  <a:cubicBezTo>
                    <a:pt x="80" y="75"/>
                    <a:pt x="79" y="74"/>
                    <a:pt x="78" y="75"/>
                  </a:cubicBezTo>
                  <a:cubicBezTo>
                    <a:pt x="79" y="75"/>
                    <a:pt x="80" y="78"/>
                    <a:pt x="78" y="77"/>
                  </a:cubicBezTo>
                  <a:cubicBezTo>
                    <a:pt x="78" y="77"/>
                    <a:pt x="78" y="78"/>
                    <a:pt x="77" y="78"/>
                  </a:cubicBezTo>
                  <a:cubicBezTo>
                    <a:pt x="77" y="78"/>
                    <a:pt x="77" y="78"/>
                    <a:pt x="77" y="79"/>
                  </a:cubicBezTo>
                  <a:cubicBezTo>
                    <a:pt x="78" y="79"/>
                    <a:pt x="78" y="78"/>
                    <a:pt x="78" y="78"/>
                  </a:cubicBezTo>
                  <a:cubicBezTo>
                    <a:pt x="78" y="79"/>
                    <a:pt x="78" y="80"/>
                    <a:pt x="78" y="80"/>
                  </a:cubicBezTo>
                  <a:cubicBezTo>
                    <a:pt x="77" y="80"/>
                    <a:pt x="75" y="80"/>
                    <a:pt x="75" y="79"/>
                  </a:cubicBezTo>
                  <a:cubicBezTo>
                    <a:pt x="75" y="79"/>
                    <a:pt x="75" y="79"/>
                    <a:pt x="74" y="79"/>
                  </a:cubicBezTo>
                  <a:cubicBezTo>
                    <a:pt x="74" y="80"/>
                    <a:pt x="73" y="81"/>
                    <a:pt x="73" y="81"/>
                  </a:cubicBezTo>
                  <a:cubicBezTo>
                    <a:pt x="73" y="81"/>
                    <a:pt x="73" y="81"/>
                    <a:pt x="73" y="82"/>
                  </a:cubicBezTo>
                  <a:cubicBezTo>
                    <a:pt x="74" y="82"/>
                    <a:pt x="74" y="81"/>
                    <a:pt x="74" y="81"/>
                  </a:cubicBezTo>
                  <a:cubicBezTo>
                    <a:pt x="74" y="80"/>
                    <a:pt x="76" y="81"/>
                    <a:pt x="75" y="82"/>
                  </a:cubicBezTo>
                  <a:cubicBezTo>
                    <a:pt x="75" y="82"/>
                    <a:pt x="75" y="81"/>
                    <a:pt x="76" y="82"/>
                  </a:cubicBezTo>
                  <a:cubicBezTo>
                    <a:pt x="76" y="82"/>
                    <a:pt x="76" y="82"/>
                    <a:pt x="76" y="82"/>
                  </a:cubicBezTo>
                  <a:cubicBezTo>
                    <a:pt x="76" y="82"/>
                    <a:pt x="77" y="81"/>
                    <a:pt x="77" y="82"/>
                  </a:cubicBezTo>
                  <a:cubicBezTo>
                    <a:pt x="77" y="83"/>
                    <a:pt x="76" y="83"/>
                    <a:pt x="75" y="84"/>
                  </a:cubicBezTo>
                  <a:cubicBezTo>
                    <a:pt x="75" y="84"/>
                    <a:pt x="74" y="83"/>
                    <a:pt x="74" y="83"/>
                  </a:cubicBezTo>
                  <a:cubicBezTo>
                    <a:pt x="73" y="83"/>
                    <a:pt x="73" y="83"/>
                    <a:pt x="72" y="83"/>
                  </a:cubicBezTo>
                  <a:cubicBezTo>
                    <a:pt x="71" y="83"/>
                    <a:pt x="71" y="82"/>
                    <a:pt x="70" y="83"/>
                  </a:cubicBezTo>
                  <a:cubicBezTo>
                    <a:pt x="71" y="83"/>
                    <a:pt x="73" y="84"/>
                    <a:pt x="72" y="85"/>
                  </a:cubicBezTo>
                  <a:cubicBezTo>
                    <a:pt x="73" y="85"/>
                    <a:pt x="72" y="85"/>
                    <a:pt x="72" y="84"/>
                  </a:cubicBezTo>
                  <a:cubicBezTo>
                    <a:pt x="73" y="83"/>
                    <a:pt x="74" y="84"/>
                    <a:pt x="74" y="84"/>
                  </a:cubicBezTo>
                  <a:cubicBezTo>
                    <a:pt x="74" y="85"/>
                    <a:pt x="73" y="85"/>
                    <a:pt x="73" y="85"/>
                  </a:cubicBezTo>
                  <a:cubicBezTo>
                    <a:pt x="73" y="86"/>
                    <a:pt x="73" y="86"/>
                    <a:pt x="73" y="86"/>
                  </a:cubicBezTo>
                  <a:cubicBezTo>
                    <a:pt x="73" y="86"/>
                    <a:pt x="74" y="86"/>
                    <a:pt x="74" y="86"/>
                  </a:cubicBezTo>
                  <a:cubicBezTo>
                    <a:pt x="74" y="86"/>
                    <a:pt x="75" y="86"/>
                    <a:pt x="77" y="85"/>
                  </a:cubicBezTo>
                  <a:cubicBezTo>
                    <a:pt x="77" y="86"/>
                    <a:pt x="76" y="86"/>
                    <a:pt x="76" y="86"/>
                  </a:cubicBezTo>
                  <a:cubicBezTo>
                    <a:pt x="76" y="86"/>
                    <a:pt x="77" y="86"/>
                    <a:pt x="77" y="87"/>
                  </a:cubicBezTo>
                  <a:cubicBezTo>
                    <a:pt x="77" y="87"/>
                    <a:pt x="76" y="88"/>
                    <a:pt x="76" y="88"/>
                  </a:cubicBezTo>
                  <a:cubicBezTo>
                    <a:pt x="76" y="88"/>
                    <a:pt x="76" y="88"/>
                    <a:pt x="76" y="89"/>
                  </a:cubicBezTo>
                  <a:cubicBezTo>
                    <a:pt x="75" y="89"/>
                    <a:pt x="75" y="89"/>
                    <a:pt x="75" y="89"/>
                  </a:cubicBezTo>
                  <a:cubicBezTo>
                    <a:pt x="75" y="89"/>
                    <a:pt x="75" y="89"/>
                    <a:pt x="75" y="89"/>
                  </a:cubicBezTo>
                  <a:cubicBezTo>
                    <a:pt x="75" y="90"/>
                    <a:pt x="75" y="90"/>
                    <a:pt x="75" y="91"/>
                  </a:cubicBezTo>
                  <a:cubicBezTo>
                    <a:pt x="74" y="90"/>
                    <a:pt x="74" y="91"/>
                    <a:pt x="74" y="91"/>
                  </a:cubicBezTo>
                  <a:cubicBezTo>
                    <a:pt x="74" y="91"/>
                    <a:pt x="74" y="91"/>
                    <a:pt x="74" y="91"/>
                  </a:cubicBezTo>
                  <a:cubicBezTo>
                    <a:pt x="74" y="92"/>
                    <a:pt x="74" y="92"/>
                    <a:pt x="74" y="92"/>
                  </a:cubicBezTo>
                  <a:cubicBezTo>
                    <a:pt x="74" y="93"/>
                    <a:pt x="74" y="92"/>
                    <a:pt x="75" y="92"/>
                  </a:cubicBezTo>
                  <a:cubicBezTo>
                    <a:pt x="75" y="92"/>
                    <a:pt x="75" y="93"/>
                    <a:pt x="75" y="93"/>
                  </a:cubicBezTo>
                  <a:cubicBezTo>
                    <a:pt x="75" y="93"/>
                    <a:pt x="75" y="93"/>
                    <a:pt x="75" y="93"/>
                  </a:cubicBezTo>
                  <a:cubicBezTo>
                    <a:pt x="75" y="94"/>
                    <a:pt x="74" y="94"/>
                    <a:pt x="73" y="95"/>
                  </a:cubicBezTo>
                  <a:cubicBezTo>
                    <a:pt x="73" y="95"/>
                    <a:pt x="72" y="95"/>
                    <a:pt x="72" y="96"/>
                  </a:cubicBezTo>
                  <a:cubicBezTo>
                    <a:pt x="71" y="96"/>
                    <a:pt x="70" y="95"/>
                    <a:pt x="69" y="96"/>
                  </a:cubicBezTo>
                  <a:cubicBezTo>
                    <a:pt x="69" y="96"/>
                    <a:pt x="68" y="96"/>
                    <a:pt x="68" y="97"/>
                  </a:cubicBezTo>
                  <a:cubicBezTo>
                    <a:pt x="68" y="96"/>
                    <a:pt x="68" y="96"/>
                    <a:pt x="67" y="95"/>
                  </a:cubicBezTo>
                  <a:cubicBezTo>
                    <a:pt x="69" y="95"/>
                    <a:pt x="70" y="95"/>
                    <a:pt x="70" y="95"/>
                  </a:cubicBezTo>
                  <a:cubicBezTo>
                    <a:pt x="70" y="95"/>
                    <a:pt x="70" y="94"/>
                    <a:pt x="70" y="94"/>
                  </a:cubicBezTo>
                  <a:cubicBezTo>
                    <a:pt x="69" y="94"/>
                    <a:pt x="67" y="94"/>
                    <a:pt x="66" y="94"/>
                  </a:cubicBezTo>
                  <a:cubicBezTo>
                    <a:pt x="65" y="94"/>
                    <a:pt x="65" y="94"/>
                    <a:pt x="65" y="95"/>
                  </a:cubicBezTo>
                  <a:cubicBezTo>
                    <a:pt x="64" y="95"/>
                    <a:pt x="64" y="96"/>
                    <a:pt x="64" y="96"/>
                  </a:cubicBezTo>
                  <a:cubicBezTo>
                    <a:pt x="65" y="96"/>
                    <a:pt x="66" y="97"/>
                    <a:pt x="67" y="97"/>
                  </a:cubicBezTo>
                  <a:cubicBezTo>
                    <a:pt x="67" y="97"/>
                    <a:pt x="66" y="97"/>
                    <a:pt x="67" y="97"/>
                  </a:cubicBezTo>
                  <a:cubicBezTo>
                    <a:pt x="67" y="97"/>
                    <a:pt x="68" y="98"/>
                    <a:pt x="68" y="98"/>
                  </a:cubicBezTo>
                  <a:cubicBezTo>
                    <a:pt x="68" y="98"/>
                    <a:pt x="67" y="99"/>
                    <a:pt x="67" y="99"/>
                  </a:cubicBezTo>
                  <a:cubicBezTo>
                    <a:pt x="68" y="99"/>
                    <a:pt x="69" y="99"/>
                    <a:pt x="70" y="98"/>
                  </a:cubicBezTo>
                  <a:cubicBezTo>
                    <a:pt x="70" y="98"/>
                    <a:pt x="71" y="99"/>
                    <a:pt x="71" y="98"/>
                  </a:cubicBezTo>
                  <a:cubicBezTo>
                    <a:pt x="71" y="97"/>
                    <a:pt x="69" y="98"/>
                    <a:pt x="68" y="97"/>
                  </a:cubicBezTo>
                  <a:cubicBezTo>
                    <a:pt x="68" y="97"/>
                    <a:pt x="68" y="97"/>
                    <a:pt x="68" y="97"/>
                  </a:cubicBezTo>
                  <a:cubicBezTo>
                    <a:pt x="69" y="97"/>
                    <a:pt x="70" y="97"/>
                    <a:pt x="72" y="97"/>
                  </a:cubicBezTo>
                  <a:cubicBezTo>
                    <a:pt x="73" y="96"/>
                    <a:pt x="75" y="96"/>
                    <a:pt x="76" y="95"/>
                  </a:cubicBezTo>
                  <a:cubicBezTo>
                    <a:pt x="76" y="94"/>
                    <a:pt x="76" y="94"/>
                    <a:pt x="76" y="93"/>
                  </a:cubicBezTo>
                  <a:cubicBezTo>
                    <a:pt x="76" y="93"/>
                    <a:pt x="76" y="92"/>
                    <a:pt x="76" y="92"/>
                  </a:cubicBezTo>
                  <a:cubicBezTo>
                    <a:pt x="77" y="91"/>
                    <a:pt x="76" y="91"/>
                    <a:pt x="76" y="91"/>
                  </a:cubicBezTo>
                  <a:cubicBezTo>
                    <a:pt x="77" y="90"/>
                    <a:pt x="78" y="90"/>
                    <a:pt x="78" y="88"/>
                  </a:cubicBezTo>
                  <a:cubicBezTo>
                    <a:pt x="78" y="88"/>
                    <a:pt x="78" y="88"/>
                    <a:pt x="78" y="88"/>
                  </a:cubicBezTo>
                  <a:cubicBezTo>
                    <a:pt x="78" y="87"/>
                    <a:pt x="78" y="87"/>
                    <a:pt x="78" y="86"/>
                  </a:cubicBezTo>
                  <a:cubicBezTo>
                    <a:pt x="78" y="86"/>
                    <a:pt x="79" y="86"/>
                    <a:pt x="79" y="86"/>
                  </a:cubicBezTo>
                  <a:cubicBezTo>
                    <a:pt x="79" y="85"/>
                    <a:pt x="79" y="85"/>
                    <a:pt x="79" y="85"/>
                  </a:cubicBezTo>
                  <a:cubicBezTo>
                    <a:pt x="79" y="86"/>
                    <a:pt x="80" y="85"/>
                    <a:pt x="80" y="86"/>
                  </a:cubicBezTo>
                  <a:cubicBezTo>
                    <a:pt x="79" y="86"/>
                    <a:pt x="80" y="87"/>
                    <a:pt x="79" y="87"/>
                  </a:cubicBezTo>
                  <a:cubicBezTo>
                    <a:pt x="79" y="88"/>
                    <a:pt x="79" y="87"/>
                    <a:pt x="80" y="87"/>
                  </a:cubicBezTo>
                  <a:cubicBezTo>
                    <a:pt x="80" y="88"/>
                    <a:pt x="80" y="88"/>
                    <a:pt x="79" y="89"/>
                  </a:cubicBezTo>
                  <a:cubicBezTo>
                    <a:pt x="80" y="89"/>
                    <a:pt x="80" y="92"/>
                    <a:pt x="79" y="91"/>
                  </a:cubicBezTo>
                  <a:cubicBezTo>
                    <a:pt x="79" y="91"/>
                    <a:pt x="79" y="92"/>
                    <a:pt x="79" y="92"/>
                  </a:cubicBezTo>
                  <a:cubicBezTo>
                    <a:pt x="79" y="92"/>
                    <a:pt x="79" y="93"/>
                    <a:pt x="78" y="93"/>
                  </a:cubicBezTo>
                  <a:cubicBezTo>
                    <a:pt x="78" y="95"/>
                    <a:pt x="78" y="96"/>
                    <a:pt x="76" y="96"/>
                  </a:cubicBezTo>
                  <a:cubicBezTo>
                    <a:pt x="76" y="96"/>
                    <a:pt x="76" y="96"/>
                    <a:pt x="76" y="96"/>
                  </a:cubicBezTo>
                  <a:cubicBezTo>
                    <a:pt x="76" y="97"/>
                    <a:pt x="75" y="96"/>
                    <a:pt x="75" y="97"/>
                  </a:cubicBezTo>
                  <a:cubicBezTo>
                    <a:pt x="75" y="97"/>
                    <a:pt x="75" y="97"/>
                    <a:pt x="76" y="97"/>
                  </a:cubicBezTo>
                  <a:cubicBezTo>
                    <a:pt x="76" y="97"/>
                    <a:pt x="75" y="97"/>
                    <a:pt x="75" y="98"/>
                  </a:cubicBezTo>
                  <a:cubicBezTo>
                    <a:pt x="75" y="98"/>
                    <a:pt x="74" y="98"/>
                    <a:pt x="74" y="99"/>
                  </a:cubicBezTo>
                  <a:cubicBezTo>
                    <a:pt x="75" y="98"/>
                    <a:pt x="75" y="99"/>
                    <a:pt x="76" y="98"/>
                  </a:cubicBezTo>
                  <a:cubicBezTo>
                    <a:pt x="76" y="98"/>
                    <a:pt x="75" y="98"/>
                    <a:pt x="75" y="98"/>
                  </a:cubicBezTo>
                  <a:cubicBezTo>
                    <a:pt x="77" y="97"/>
                    <a:pt x="78" y="96"/>
                    <a:pt x="79" y="95"/>
                  </a:cubicBezTo>
                  <a:cubicBezTo>
                    <a:pt x="79" y="95"/>
                    <a:pt x="79" y="95"/>
                    <a:pt x="79" y="95"/>
                  </a:cubicBezTo>
                  <a:cubicBezTo>
                    <a:pt x="79" y="94"/>
                    <a:pt x="80" y="92"/>
                    <a:pt x="81" y="92"/>
                  </a:cubicBezTo>
                  <a:cubicBezTo>
                    <a:pt x="81" y="92"/>
                    <a:pt x="82" y="91"/>
                    <a:pt x="82" y="91"/>
                  </a:cubicBezTo>
                  <a:cubicBezTo>
                    <a:pt x="82" y="91"/>
                    <a:pt x="83" y="91"/>
                    <a:pt x="83" y="91"/>
                  </a:cubicBezTo>
                  <a:cubicBezTo>
                    <a:pt x="83" y="91"/>
                    <a:pt x="83" y="92"/>
                    <a:pt x="83" y="92"/>
                  </a:cubicBezTo>
                  <a:cubicBezTo>
                    <a:pt x="83" y="92"/>
                    <a:pt x="83" y="92"/>
                    <a:pt x="82" y="93"/>
                  </a:cubicBezTo>
                  <a:cubicBezTo>
                    <a:pt x="82" y="93"/>
                    <a:pt x="83" y="93"/>
                    <a:pt x="83" y="93"/>
                  </a:cubicBezTo>
                  <a:cubicBezTo>
                    <a:pt x="82" y="94"/>
                    <a:pt x="82" y="93"/>
                    <a:pt x="81" y="94"/>
                  </a:cubicBezTo>
                  <a:cubicBezTo>
                    <a:pt x="81" y="94"/>
                    <a:pt x="82" y="94"/>
                    <a:pt x="81" y="94"/>
                  </a:cubicBezTo>
                  <a:cubicBezTo>
                    <a:pt x="81" y="95"/>
                    <a:pt x="81" y="95"/>
                    <a:pt x="81" y="95"/>
                  </a:cubicBezTo>
                  <a:cubicBezTo>
                    <a:pt x="81" y="96"/>
                    <a:pt x="80" y="97"/>
                    <a:pt x="79" y="98"/>
                  </a:cubicBezTo>
                  <a:cubicBezTo>
                    <a:pt x="80" y="98"/>
                    <a:pt x="80" y="98"/>
                    <a:pt x="81" y="98"/>
                  </a:cubicBezTo>
                  <a:cubicBezTo>
                    <a:pt x="81" y="98"/>
                    <a:pt x="81" y="98"/>
                    <a:pt x="81" y="99"/>
                  </a:cubicBezTo>
                  <a:cubicBezTo>
                    <a:pt x="81" y="99"/>
                    <a:pt x="82" y="99"/>
                    <a:pt x="82" y="99"/>
                  </a:cubicBezTo>
                  <a:cubicBezTo>
                    <a:pt x="82" y="100"/>
                    <a:pt x="80" y="100"/>
                    <a:pt x="81" y="99"/>
                  </a:cubicBezTo>
                  <a:cubicBezTo>
                    <a:pt x="80" y="99"/>
                    <a:pt x="80" y="99"/>
                    <a:pt x="80" y="100"/>
                  </a:cubicBezTo>
                  <a:cubicBezTo>
                    <a:pt x="80" y="101"/>
                    <a:pt x="79" y="101"/>
                    <a:pt x="79" y="101"/>
                  </a:cubicBezTo>
                  <a:cubicBezTo>
                    <a:pt x="79" y="101"/>
                    <a:pt x="80" y="101"/>
                    <a:pt x="79" y="102"/>
                  </a:cubicBezTo>
                  <a:cubicBezTo>
                    <a:pt x="79" y="102"/>
                    <a:pt x="79" y="102"/>
                    <a:pt x="79" y="102"/>
                  </a:cubicBezTo>
                  <a:cubicBezTo>
                    <a:pt x="79" y="101"/>
                    <a:pt x="79" y="101"/>
                    <a:pt x="79" y="101"/>
                  </a:cubicBezTo>
                  <a:cubicBezTo>
                    <a:pt x="79" y="101"/>
                    <a:pt x="79" y="101"/>
                    <a:pt x="79" y="101"/>
                  </a:cubicBezTo>
                  <a:cubicBezTo>
                    <a:pt x="79" y="101"/>
                    <a:pt x="79" y="102"/>
                    <a:pt x="79" y="102"/>
                  </a:cubicBezTo>
                  <a:cubicBezTo>
                    <a:pt x="79" y="102"/>
                    <a:pt x="78" y="102"/>
                    <a:pt x="78" y="102"/>
                  </a:cubicBezTo>
                  <a:cubicBezTo>
                    <a:pt x="77" y="102"/>
                    <a:pt x="77" y="102"/>
                    <a:pt x="77" y="102"/>
                  </a:cubicBezTo>
                  <a:cubicBezTo>
                    <a:pt x="77" y="100"/>
                    <a:pt x="79" y="101"/>
                    <a:pt x="80" y="100"/>
                  </a:cubicBezTo>
                  <a:cubicBezTo>
                    <a:pt x="79" y="100"/>
                    <a:pt x="78" y="100"/>
                    <a:pt x="78" y="100"/>
                  </a:cubicBezTo>
                  <a:cubicBezTo>
                    <a:pt x="77" y="100"/>
                    <a:pt x="77" y="100"/>
                    <a:pt x="77" y="100"/>
                  </a:cubicBezTo>
                  <a:cubicBezTo>
                    <a:pt x="76" y="100"/>
                    <a:pt x="75" y="100"/>
                    <a:pt x="74" y="101"/>
                  </a:cubicBezTo>
                  <a:cubicBezTo>
                    <a:pt x="74" y="101"/>
                    <a:pt x="73" y="101"/>
                    <a:pt x="74" y="101"/>
                  </a:cubicBezTo>
                  <a:cubicBezTo>
                    <a:pt x="73" y="101"/>
                    <a:pt x="72" y="101"/>
                    <a:pt x="72" y="101"/>
                  </a:cubicBezTo>
                  <a:cubicBezTo>
                    <a:pt x="72" y="101"/>
                    <a:pt x="72" y="101"/>
                    <a:pt x="72" y="101"/>
                  </a:cubicBezTo>
                  <a:close/>
                  <a:moveTo>
                    <a:pt x="75" y="108"/>
                  </a:moveTo>
                  <a:cubicBezTo>
                    <a:pt x="75" y="108"/>
                    <a:pt x="74" y="108"/>
                    <a:pt x="74" y="108"/>
                  </a:cubicBezTo>
                  <a:cubicBezTo>
                    <a:pt x="74" y="108"/>
                    <a:pt x="74" y="108"/>
                    <a:pt x="75" y="108"/>
                  </a:cubicBezTo>
                  <a:close/>
                  <a:moveTo>
                    <a:pt x="67" y="108"/>
                  </a:moveTo>
                  <a:cubicBezTo>
                    <a:pt x="67" y="109"/>
                    <a:pt x="64" y="109"/>
                    <a:pt x="63" y="108"/>
                  </a:cubicBezTo>
                  <a:cubicBezTo>
                    <a:pt x="64" y="108"/>
                    <a:pt x="64" y="107"/>
                    <a:pt x="64" y="107"/>
                  </a:cubicBezTo>
                  <a:cubicBezTo>
                    <a:pt x="65" y="107"/>
                    <a:pt x="65" y="108"/>
                    <a:pt x="66" y="108"/>
                  </a:cubicBezTo>
                  <a:cubicBezTo>
                    <a:pt x="66" y="108"/>
                    <a:pt x="67" y="108"/>
                    <a:pt x="67" y="108"/>
                  </a:cubicBezTo>
                  <a:close/>
                  <a:moveTo>
                    <a:pt x="62" y="108"/>
                  </a:moveTo>
                  <a:cubicBezTo>
                    <a:pt x="61" y="108"/>
                    <a:pt x="60" y="108"/>
                    <a:pt x="60" y="107"/>
                  </a:cubicBezTo>
                  <a:cubicBezTo>
                    <a:pt x="61" y="107"/>
                    <a:pt x="62" y="107"/>
                    <a:pt x="62" y="108"/>
                  </a:cubicBezTo>
                  <a:close/>
                  <a:moveTo>
                    <a:pt x="54" y="106"/>
                  </a:moveTo>
                  <a:cubicBezTo>
                    <a:pt x="54" y="106"/>
                    <a:pt x="53" y="106"/>
                    <a:pt x="53" y="105"/>
                  </a:cubicBezTo>
                  <a:cubicBezTo>
                    <a:pt x="53" y="105"/>
                    <a:pt x="53" y="105"/>
                    <a:pt x="53" y="105"/>
                  </a:cubicBezTo>
                  <a:cubicBezTo>
                    <a:pt x="53" y="105"/>
                    <a:pt x="53" y="104"/>
                    <a:pt x="52" y="104"/>
                  </a:cubicBezTo>
                  <a:cubicBezTo>
                    <a:pt x="53" y="104"/>
                    <a:pt x="53" y="104"/>
                    <a:pt x="53" y="104"/>
                  </a:cubicBezTo>
                  <a:cubicBezTo>
                    <a:pt x="52" y="103"/>
                    <a:pt x="52" y="103"/>
                    <a:pt x="52" y="103"/>
                  </a:cubicBezTo>
                  <a:cubicBezTo>
                    <a:pt x="52" y="102"/>
                    <a:pt x="53" y="102"/>
                    <a:pt x="52" y="102"/>
                  </a:cubicBezTo>
                  <a:cubicBezTo>
                    <a:pt x="53" y="102"/>
                    <a:pt x="53" y="102"/>
                    <a:pt x="54" y="102"/>
                  </a:cubicBezTo>
                  <a:cubicBezTo>
                    <a:pt x="54" y="103"/>
                    <a:pt x="55" y="103"/>
                    <a:pt x="54" y="103"/>
                  </a:cubicBezTo>
                  <a:cubicBezTo>
                    <a:pt x="55" y="103"/>
                    <a:pt x="54" y="103"/>
                    <a:pt x="54" y="103"/>
                  </a:cubicBezTo>
                  <a:cubicBezTo>
                    <a:pt x="54" y="103"/>
                    <a:pt x="54" y="104"/>
                    <a:pt x="54" y="104"/>
                  </a:cubicBezTo>
                  <a:cubicBezTo>
                    <a:pt x="55" y="104"/>
                    <a:pt x="56" y="104"/>
                    <a:pt x="56" y="105"/>
                  </a:cubicBezTo>
                  <a:cubicBezTo>
                    <a:pt x="56" y="106"/>
                    <a:pt x="56" y="106"/>
                    <a:pt x="55" y="106"/>
                  </a:cubicBezTo>
                  <a:cubicBezTo>
                    <a:pt x="55" y="105"/>
                    <a:pt x="55" y="105"/>
                    <a:pt x="54" y="104"/>
                  </a:cubicBezTo>
                  <a:cubicBezTo>
                    <a:pt x="54" y="105"/>
                    <a:pt x="54" y="105"/>
                    <a:pt x="54" y="106"/>
                  </a:cubicBezTo>
                  <a:close/>
                  <a:moveTo>
                    <a:pt x="56" y="103"/>
                  </a:moveTo>
                  <a:cubicBezTo>
                    <a:pt x="56" y="103"/>
                    <a:pt x="56" y="103"/>
                    <a:pt x="57" y="104"/>
                  </a:cubicBezTo>
                  <a:cubicBezTo>
                    <a:pt x="56" y="104"/>
                    <a:pt x="56" y="104"/>
                    <a:pt x="56" y="103"/>
                  </a:cubicBezTo>
                  <a:close/>
                  <a:moveTo>
                    <a:pt x="49" y="102"/>
                  </a:moveTo>
                  <a:cubicBezTo>
                    <a:pt x="50" y="102"/>
                    <a:pt x="51" y="103"/>
                    <a:pt x="52" y="104"/>
                  </a:cubicBezTo>
                  <a:cubicBezTo>
                    <a:pt x="51" y="104"/>
                    <a:pt x="51" y="104"/>
                    <a:pt x="51" y="104"/>
                  </a:cubicBezTo>
                  <a:cubicBezTo>
                    <a:pt x="50" y="103"/>
                    <a:pt x="49" y="103"/>
                    <a:pt x="49" y="103"/>
                  </a:cubicBezTo>
                  <a:cubicBezTo>
                    <a:pt x="49" y="102"/>
                    <a:pt x="49" y="102"/>
                    <a:pt x="49" y="102"/>
                  </a:cubicBezTo>
                  <a:close/>
                  <a:moveTo>
                    <a:pt x="50" y="101"/>
                  </a:moveTo>
                  <a:cubicBezTo>
                    <a:pt x="50" y="100"/>
                    <a:pt x="50" y="101"/>
                    <a:pt x="50" y="101"/>
                  </a:cubicBezTo>
                  <a:cubicBezTo>
                    <a:pt x="49" y="101"/>
                    <a:pt x="50" y="101"/>
                    <a:pt x="50" y="101"/>
                  </a:cubicBezTo>
                  <a:close/>
                  <a:moveTo>
                    <a:pt x="49" y="99"/>
                  </a:moveTo>
                  <a:cubicBezTo>
                    <a:pt x="50" y="99"/>
                    <a:pt x="50" y="100"/>
                    <a:pt x="50" y="100"/>
                  </a:cubicBezTo>
                  <a:cubicBezTo>
                    <a:pt x="49" y="100"/>
                    <a:pt x="49" y="99"/>
                    <a:pt x="49" y="99"/>
                  </a:cubicBezTo>
                  <a:close/>
                  <a:moveTo>
                    <a:pt x="51" y="101"/>
                  </a:moveTo>
                  <a:cubicBezTo>
                    <a:pt x="52" y="101"/>
                    <a:pt x="52" y="101"/>
                    <a:pt x="52" y="101"/>
                  </a:cubicBezTo>
                  <a:cubicBezTo>
                    <a:pt x="51" y="101"/>
                    <a:pt x="51" y="101"/>
                    <a:pt x="51" y="101"/>
                  </a:cubicBezTo>
                  <a:close/>
                  <a:moveTo>
                    <a:pt x="48" y="103"/>
                  </a:moveTo>
                  <a:cubicBezTo>
                    <a:pt x="47" y="103"/>
                    <a:pt x="46" y="103"/>
                    <a:pt x="46" y="102"/>
                  </a:cubicBezTo>
                  <a:cubicBezTo>
                    <a:pt x="47" y="102"/>
                    <a:pt x="47" y="101"/>
                    <a:pt x="47" y="102"/>
                  </a:cubicBezTo>
                  <a:cubicBezTo>
                    <a:pt x="47" y="101"/>
                    <a:pt x="47" y="101"/>
                    <a:pt x="47" y="101"/>
                  </a:cubicBezTo>
                  <a:cubicBezTo>
                    <a:pt x="45" y="101"/>
                    <a:pt x="45" y="100"/>
                    <a:pt x="45" y="98"/>
                  </a:cubicBezTo>
                  <a:cubicBezTo>
                    <a:pt x="45" y="98"/>
                    <a:pt x="45" y="98"/>
                    <a:pt x="45" y="98"/>
                  </a:cubicBezTo>
                  <a:cubicBezTo>
                    <a:pt x="45" y="97"/>
                    <a:pt x="45" y="97"/>
                    <a:pt x="45" y="97"/>
                  </a:cubicBezTo>
                  <a:cubicBezTo>
                    <a:pt x="45" y="97"/>
                    <a:pt x="45" y="97"/>
                    <a:pt x="45" y="96"/>
                  </a:cubicBezTo>
                  <a:cubicBezTo>
                    <a:pt x="45" y="96"/>
                    <a:pt x="45" y="97"/>
                    <a:pt x="45" y="97"/>
                  </a:cubicBezTo>
                  <a:cubicBezTo>
                    <a:pt x="45" y="96"/>
                    <a:pt x="44" y="95"/>
                    <a:pt x="44" y="95"/>
                  </a:cubicBezTo>
                  <a:cubicBezTo>
                    <a:pt x="46" y="95"/>
                    <a:pt x="46" y="96"/>
                    <a:pt x="47" y="98"/>
                  </a:cubicBezTo>
                  <a:cubicBezTo>
                    <a:pt x="46" y="98"/>
                    <a:pt x="46" y="97"/>
                    <a:pt x="45" y="98"/>
                  </a:cubicBezTo>
                  <a:cubicBezTo>
                    <a:pt x="46" y="99"/>
                    <a:pt x="46" y="100"/>
                    <a:pt x="47" y="100"/>
                  </a:cubicBezTo>
                  <a:cubicBezTo>
                    <a:pt x="47" y="101"/>
                    <a:pt x="47" y="102"/>
                    <a:pt x="48" y="102"/>
                  </a:cubicBezTo>
                  <a:cubicBezTo>
                    <a:pt x="48" y="102"/>
                    <a:pt x="48" y="102"/>
                    <a:pt x="47" y="102"/>
                  </a:cubicBezTo>
                  <a:cubicBezTo>
                    <a:pt x="47" y="103"/>
                    <a:pt x="48" y="103"/>
                    <a:pt x="48" y="103"/>
                  </a:cubicBezTo>
                  <a:close/>
                  <a:moveTo>
                    <a:pt x="44" y="98"/>
                  </a:moveTo>
                  <a:cubicBezTo>
                    <a:pt x="44" y="98"/>
                    <a:pt x="44" y="99"/>
                    <a:pt x="44" y="99"/>
                  </a:cubicBezTo>
                  <a:cubicBezTo>
                    <a:pt x="44" y="99"/>
                    <a:pt x="44" y="99"/>
                    <a:pt x="44" y="98"/>
                  </a:cubicBezTo>
                  <a:cubicBezTo>
                    <a:pt x="44" y="98"/>
                    <a:pt x="44" y="98"/>
                    <a:pt x="44" y="98"/>
                  </a:cubicBezTo>
                  <a:close/>
                  <a:moveTo>
                    <a:pt x="48" y="103"/>
                  </a:moveTo>
                  <a:cubicBezTo>
                    <a:pt x="48" y="103"/>
                    <a:pt x="49" y="104"/>
                    <a:pt x="48" y="105"/>
                  </a:cubicBezTo>
                  <a:cubicBezTo>
                    <a:pt x="48" y="104"/>
                    <a:pt x="48" y="104"/>
                    <a:pt x="48" y="103"/>
                  </a:cubicBezTo>
                  <a:close/>
                  <a:moveTo>
                    <a:pt x="43" y="97"/>
                  </a:moveTo>
                  <a:cubicBezTo>
                    <a:pt x="43" y="97"/>
                    <a:pt x="43" y="98"/>
                    <a:pt x="43" y="98"/>
                  </a:cubicBezTo>
                  <a:cubicBezTo>
                    <a:pt x="43" y="98"/>
                    <a:pt x="42" y="98"/>
                    <a:pt x="43" y="97"/>
                  </a:cubicBezTo>
                  <a:cubicBezTo>
                    <a:pt x="41" y="97"/>
                    <a:pt x="41" y="95"/>
                    <a:pt x="41" y="94"/>
                  </a:cubicBezTo>
                  <a:cubicBezTo>
                    <a:pt x="41" y="94"/>
                    <a:pt x="41" y="94"/>
                    <a:pt x="41" y="94"/>
                  </a:cubicBezTo>
                  <a:cubicBezTo>
                    <a:pt x="41" y="94"/>
                    <a:pt x="41" y="94"/>
                    <a:pt x="41" y="93"/>
                  </a:cubicBezTo>
                  <a:cubicBezTo>
                    <a:pt x="41" y="93"/>
                    <a:pt x="41" y="94"/>
                    <a:pt x="41" y="93"/>
                  </a:cubicBezTo>
                  <a:cubicBezTo>
                    <a:pt x="40" y="93"/>
                    <a:pt x="41" y="94"/>
                    <a:pt x="40" y="94"/>
                  </a:cubicBezTo>
                  <a:cubicBezTo>
                    <a:pt x="39" y="94"/>
                    <a:pt x="40" y="92"/>
                    <a:pt x="39" y="92"/>
                  </a:cubicBezTo>
                  <a:cubicBezTo>
                    <a:pt x="39" y="91"/>
                    <a:pt x="38" y="91"/>
                    <a:pt x="38" y="90"/>
                  </a:cubicBezTo>
                  <a:cubicBezTo>
                    <a:pt x="39" y="90"/>
                    <a:pt x="39" y="89"/>
                    <a:pt x="39" y="89"/>
                  </a:cubicBezTo>
                  <a:cubicBezTo>
                    <a:pt x="39" y="88"/>
                    <a:pt x="39" y="86"/>
                    <a:pt x="39" y="85"/>
                  </a:cubicBezTo>
                  <a:cubicBezTo>
                    <a:pt x="39" y="85"/>
                    <a:pt x="39" y="86"/>
                    <a:pt x="39" y="86"/>
                  </a:cubicBezTo>
                  <a:cubicBezTo>
                    <a:pt x="40" y="85"/>
                    <a:pt x="40" y="85"/>
                    <a:pt x="39" y="84"/>
                  </a:cubicBezTo>
                  <a:cubicBezTo>
                    <a:pt x="39" y="84"/>
                    <a:pt x="39" y="85"/>
                    <a:pt x="38" y="85"/>
                  </a:cubicBezTo>
                  <a:cubicBezTo>
                    <a:pt x="38" y="84"/>
                    <a:pt x="38" y="84"/>
                    <a:pt x="38" y="84"/>
                  </a:cubicBezTo>
                  <a:cubicBezTo>
                    <a:pt x="38" y="85"/>
                    <a:pt x="39" y="86"/>
                    <a:pt x="38" y="86"/>
                  </a:cubicBezTo>
                  <a:cubicBezTo>
                    <a:pt x="37" y="85"/>
                    <a:pt x="38" y="82"/>
                    <a:pt x="38" y="81"/>
                  </a:cubicBezTo>
                  <a:cubicBezTo>
                    <a:pt x="39" y="81"/>
                    <a:pt x="38" y="81"/>
                    <a:pt x="39" y="81"/>
                  </a:cubicBezTo>
                  <a:cubicBezTo>
                    <a:pt x="39" y="81"/>
                    <a:pt x="39" y="80"/>
                    <a:pt x="39" y="80"/>
                  </a:cubicBezTo>
                  <a:cubicBezTo>
                    <a:pt x="39" y="80"/>
                    <a:pt x="38" y="80"/>
                    <a:pt x="39" y="80"/>
                  </a:cubicBezTo>
                  <a:cubicBezTo>
                    <a:pt x="38" y="80"/>
                    <a:pt x="38" y="80"/>
                    <a:pt x="38" y="81"/>
                  </a:cubicBezTo>
                  <a:cubicBezTo>
                    <a:pt x="37" y="81"/>
                    <a:pt x="38" y="83"/>
                    <a:pt x="37" y="83"/>
                  </a:cubicBezTo>
                  <a:cubicBezTo>
                    <a:pt x="36" y="84"/>
                    <a:pt x="36" y="84"/>
                    <a:pt x="36" y="85"/>
                  </a:cubicBezTo>
                  <a:cubicBezTo>
                    <a:pt x="36" y="85"/>
                    <a:pt x="36" y="85"/>
                    <a:pt x="36" y="86"/>
                  </a:cubicBezTo>
                  <a:cubicBezTo>
                    <a:pt x="36" y="86"/>
                    <a:pt x="36" y="87"/>
                    <a:pt x="37" y="87"/>
                  </a:cubicBezTo>
                  <a:cubicBezTo>
                    <a:pt x="37" y="87"/>
                    <a:pt x="37" y="87"/>
                    <a:pt x="37" y="86"/>
                  </a:cubicBezTo>
                  <a:cubicBezTo>
                    <a:pt x="38" y="87"/>
                    <a:pt x="38" y="88"/>
                    <a:pt x="38" y="89"/>
                  </a:cubicBezTo>
                  <a:cubicBezTo>
                    <a:pt x="37" y="89"/>
                    <a:pt x="37" y="88"/>
                    <a:pt x="37" y="88"/>
                  </a:cubicBezTo>
                  <a:cubicBezTo>
                    <a:pt x="37" y="88"/>
                    <a:pt x="37" y="88"/>
                    <a:pt x="37" y="88"/>
                  </a:cubicBezTo>
                  <a:cubicBezTo>
                    <a:pt x="36" y="88"/>
                    <a:pt x="37" y="89"/>
                    <a:pt x="37" y="90"/>
                  </a:cubicBezTo>
                  <a:cubicBezTo>
                    <a:pt x="37" y="90"/>
                    <a:pt x="37" y="90"/>
                    <a:pt x="37" y="90"/>
                  </a:cubicBezTo>
                  <a:cubicBezTo>
                    <a:pt x="37" y="92"/>
                    <a:pt x="37" y="93"/>
                    <a:pt x="37" y="94"/>
                  </a:cubicBezTo>
                  <a:cubicBezTo>
                    <a:pt x="36" y="94"/>
                    <a:pt x="36" y="93"/>
                    <a:pt x="35" y="93"/>
                  </a:cubicBezTo>
                  <a:cubicBezTo>
                    <a:pt x="36" y="90"/>
                    <a:pt x="36" y="88"/>
                    <a:pt x="35" y="86"/>
                  </a:cubicBezTo>
                  <a:cubicBezTo>
                    <a:pt x="36" y="83"/>
                    <a:pt x="36" y="78"/>
                    <a:pt x="38" y="75"/>
                  </a:cubicBezTo>
                  <a:cubicBezTo>
                    <a:pt x="39" y="75"/>
                    <a:pt x="39" y="74"/>
                    <a:pt x="40" y="73"/>
                  </a:cubicBezTo>
                  <a:cubicBezTo>
                    <a:pt x="41" y="74"/>
                    <a:pt x="40" y="76"/>
                    <a:pt x="40" y="76"/>
                  </a:cubicBezTo>
                  <a:cubicBezTo>
                    <a:pt x="40" y="76"/>
                    <a:pt x="41" y="77"/>
                    <a:pt x="40" y="78"/>
                  </a:cubicBezTo>
                  <a:cubicBezTo>
                    <a:pt x="40" y="78"/>
                    <a:pt x="40" y="78"/>
                    <a:pt x="40" y="78"/>
                  </a:cubicBezTo>
                  <a:cubicBezTo>
                    <a:pt x="40" y="79"/>
                    <a:pt x="39" y="80"/>
                    <a:pt x="39" y="80"/>
                  </a:cubicBezTo>
                  <a:cubicBezTo>
                    <a:pt x="39" y="81"/>
                    <a:pt x="40" y="81"/>
                    <a:pt x="40" y="80"/>
                  </a:cubicBezTo>
                  <a:cubicBezTo>
                    <a:pt x="40" y="81"/>
                    <a:pt x="40" y="81"/>
                    <a:pt x="41" y="82"/>
                  </a:cubicBezTo>
                  <a:cubicBezTo>
                    <a:pt x="40" y="82"/>
                    <a:pt x="40" y="83"/>
                    <a:pt x="40" y="83"/>
                  </a:cubicBezTo>
                  <a:cubicBezTo>
                    <a:pt x="40" y="83"/>
                    <a:pt x="40" y="83"/>
                    <a:pt x="41" y="83"/>
                  </a:cubicBezTo>
                  <a:cubicBezTo>
                    <a:pt x="40" y="83"/>
                    <a:pt x="41" y="84"/>
                    <a:pt x="41" y="85"/>
                  </a:cubicBezTo>
                  <a:cubicBezTo>
                    <a:pt x="41" y="85"/>
                    <a:pt x="40" y="85"/>
                    <a:pt x="40" y="85"/>
                  </a:cubicBezTo>
                  <a:cubicBezTo>
                    <a:pt x="40" y="86"/>
                    <a:pt x="40" y="86"/>
                    <a:pt x="40" y="87"/>
                  </a:cubicBezTo>
                  <a:cubicBezTo>
                    <a:pt x="41" y="87"/>
                    <a:pt x="41" y="87"/>
                    <a:pt x="41" y="87"/>
                  </a:cubicBezTo>
                  <a:cubicBezTo>
                    <a:pt x="41" y="88"/>
                    <a:pt x="42" y="88"/>
                    <a:pt x="41" y="88"/>
                  </a:cubicBezTo>
                  <a:cubicBezTo>
                    <a:pt x="42" y="88"/>
                    <a:pt x="42" y="87"/>
                    <a:pt x="43" y="88"/>
                  </a:cubicBezTo>
                  <a:cubicBezTo>
                    <a:pt x="42" y="88"/>
                    <a:pt x="43" y="89"/>
                    <a:pt x="43" y="89"/>
                  </a:cubicBezTo>
                  <a:cubicBezTo>
                    <a:pt x="43" y="89"/>
                    <a:pt x="42" y="89"/>
                    <a:pt x="42" y="88"/>
                  </a:cubicBezTo>
                  <a:cubicBezTo>
                    <a:pt x="42" y="88"/>
                    <a:pt x="42" y="88"/>
                    <a:pt x="42" y="88"/>
                  </a:cubicBezTo>
                  <a:cubicBezTo>
                    <a:pt x="42" y="89"/>
                    <a:pt x="42" y="90"/>
                    <a:pt x="42" y="90"/>
                  </a:cubicBezTo>
                  <a:cubicBezTo>
                    <a:pt x="42" y="91"/>
                    <a:pt x="42" y="91"/>
                    <a:pt x="42" y="91"/>
                  </a:cubicBezTo>
                  <a:cubicBezTo>
                    <a:pt x="42" y="91"/>
                    <a:pt x="42" y="91"/>
                    <a:pt x="43" y="91"/>
                  </a:cubicBezTo>
                  <a:cubicBezTo>
                    <a:pt x="43" y="91"/>
                    <a:pt x="43" y="92"/>
                    <a:pt x="43" y="92"/>
                  </a:cubicBezTo>
                  <a:cubicBezTo>
                    <a:pt x="43" y="93"/>
                    <a:pt x="43" y="93"/>
                    <a:pt x="43" y="94"/>
                  </a:cubicBezTo>
                  <a:cubicBezTo>
                    <a:pt x="43" y="94"/>
                    <a:pt x="43" y="94"/>
                    <a:pt x="43" y="94"/>
                  </a:cubicBezTo>
                  <a:cubicBezTo>
                    <a:pt x="43" y="95"/>
                    <a:pt x="43" y="95"/>
                    <a:pt x="43" y="95"/>
                  </a:cubicBezTo>
                  <a:cubicBezTo>
                    <a:pt x="43" y="96"/>
                    <a:pt x="43" y="96"/>
                    <a:pt x="42" y="96"/>
                  </a:cubicBezTo>
                  <a:cubicBezTo>
                    <a:pt x="43" y="96"/>
                    <a:pt x="43" y="97"/>
                    <a:pt x="43" y="97"/>
                  </a:cubicBezTo>
                  <a:close/>
                  <a:moveTo>
                    <a:pt x="38" y="68"/>
                  </a:moveTo>
                  <a:cubicBezTo>
                    <a:pt x="38" y="67"/>
                    <a:pt x="39" y="67"/>
                    <a:pt x="39" y="66"/>
                  </a:cubicBezTo>
                  <a:cubicBezTo>
                    <a:pt x="39" y="66"/>
                    <a:pt x="39" y="66"/>
                    <a:pt x="40" y="66"/>
                  </a:cubicBezTo>
                  <a:cubicBezTo>
                    <a:pt x="40" y="67"/>
                    <a:pt x="39" y="68"/>
                    <a:pt x="38" y="68"/>
                  </a:cubicBezTo>
                  <a:close/>
                  <a:moveTo>
                    <a:pt x="43" y="68"/>
                  </a:moveTo>
                  <a:cubicBezTo>
                    <a:pt x="43" y="67"/>
                    <a:pt x="43" y="67"/>
                    <a:pt x="43" y="67"/>
                  </a:cubicBezTo>
                  <a:cubicBezTo>
                    <a:pt x="43" y="66"/>
                    <a:pt x="43" y="66"/>
                    <a:pt x="44" y="66"/>
                  </a:cubicBezTo>
                  <a:cubicBezTo>
                    <a:pt x="44" y="66"/>
                    <a:pt x="44" y="66"/>
                    <a:pt x="45" y="66"/>
                  </a:cubicBezTo>
                  <a:cubicBezTo>
                    <a:pt x="45" y="66"/>
                    <a:pt x="45" y="66"/>
                    <a:pt x="46" y="66"/>
                  </a:cubicBezTo>
                  <a:cubicBezTo>
                    <a:pt x="46" y="65"/>
                    <a:pt x="47" y="63"/>
                    <a:pt x="48" y="63"/>
                  </a:cubicBezTo>
                  <a:cubicBezTo>
                    <a:pt x="48" y="62"/>
                    <a:pt x="48" y="62"/>
                    <a:pt x="48" y="62"/>
                  </a:cubicBezTo>
                  <a:cubicBezTo>
                    <a:pt x="49" y="62"/>
                    <a:pt x="50" y="62"/>
                    <a:pt x="50" y="63"/>
                  </a:cubicBezTo>
                  <a:cubicBezTo>
                    <a:pt x="50" y="63"/>
                    <a:pt x="48" y="63"/>
                    <a:pt x="49" y="64"/>
                  </a:cubicBezTo>
                  <a:cubicBezTo>
                    <a:pt x="48" y="64"/>
                    <a:pt x="48" y="65"/>
                    <a:pt x="47" y="65"/>
                  </a:cubicBezTo>
                  <a:cubicBezTo>
                    <a:pt x="47" y="65"/>
                    <a:pt x="48" y="65"/>
                    <a:pt x="48" y="66"/>
                  </a:cubicBezTo>
                  <a:cubicBezTo>
                    <a:pt x="48" y="67"/>
                    <a:pt x="47" y="68"/>
                    <a:pt x="46" y="69"/>
                  </a:cubicBezTo>
                  <a:cubicBezTo>
                    <a:pt x="46" y="69"/>
                    <a:pt x="46" y="69"/>
                    <a:pt x="46" y="69"/>
                  </a:cubicBezTo>
                  <a:cubicBezTo>
                    <a:pt x="45" y="70"/>
                    <a:pt x="45" y="72"/>
                    <a:pt x="43" y="74"/>
                  </a:cubicBezTo>
                  <a:cubicBezTo>
                    <a:pt x="43" y="74"/>
                    <a:pt x="43" y="73"/>
                    <a:pt x="43" y="73"/>
                  </a:cubicBezTo>
                  <a:cubicBezTo>
                    <a:pt x="43" y="74"/>
                    <a:pt x="43" y="75"/>
                    <a:pt x="42" y="75"/>
                  </a:cubicBezTo>
                  <a:cubicBezTo>
                    <a:pt x="42" y="75"/>
                    <a:pt x="42" y="75"/>
                    <a:pt x="42" y="75"/>
                  </a:cubicBezTo>
                  <a:cubicBezTo>
                    <a:pt x="41" y="75"/>
                    <a:pt x="41" y="75"/>
                    <a:pt x="41" y="75"/>
                  </a:cubicBezTo>
                  <a:cubicBezTo>
                    <a:pt x="41" y="76"/>
                    <a:pt x="41" y="76"/>
                    <a:pt x="41" y="76"/>
                  </a:cubicBezTo>
                  <a:cubicBezTo>
                    <a:pt x="41" y="76"/>
                    <a:pt x="41" y="76"/>
                    <a:pt x="41" y="76"/>
                  </a:cubicBezTo>
                  <a:cubicBezTo>
                    <a:pt x="41" y="75"/>
                    <a:pt x="41" y="75"/>
                    <a:pt x="41" y="74"/>
                  </a:cubicBezTo>
                  <a:cubicBezTo>
                    <a:pt x="41" y="74"/>
                    <a:pt x="41" y="73"/>
                    <a:pt x="40" y="73"/>
                  </a:cubicBezTo>
                  <a:cubicBezTo>
                    <a:pt x="41" y="72"/>
                    <a:pt x="41" y="71"/>
                    <a:pt x="42" y="70"/>
                  </a:cubicBezTo>
                  <a:cubicBezTo>
                    <a:pt x="41" y="69"/>
                    <a:pt x="42" y="68"/>
                    <a:pt x="43" y="68"/>
                  </a:cubicBezTo>
                  <a:close/>
                  <a:moveTo>
                    <a:pt x="48" y="55"/>
                  </a:moveTo>
                  <a:cubicBezTo>
                    <a:pt x="47" y="55"/>
                    <a:pt x="47" y="55"/>
                    <a:pt x="47" y="55"/>
                  </a:cubicBezTo>
                  <a:cubicBezTo>
                    <a:pt x="47" y="55"/>
                    <a:pt x="47" y="55"/>
                    <a:pt x="47" y="54"/>
                  </a:cubicBezTo>
                  <a:cubicBezTo>
                    <a:pt x="48" y="54"/>
                    <a:pt x="48" y="55"/>
                    <a:pt x="48" y="55"/>
                  </a:cubicBezTo>
                  <a:close/>
                  <a:moveTo>
                    <a:pt x="49" y="53"/>
                  </a:moveTo>
                  <a:cubicBezTo>
                    <a:pt x="48" y="53"/>
                    <a:pt x="48" y="53"/>
                    <a:pt x="47" y="53"/>
                  </a:cubicBezTo>
                  <a:cubicBezTo>
                    <a:pt x="47" y="52"/>
                    <a:pt x="49" y="51"/>
                    <a:pt x="49" y="53"/>
                  </a:cubicBezTo>
                  <a:close/>
                  <a:moveTo>
                    <a:pt x="49" y="55"/>
                  </a:moveTo>
                  <a:cubicBezTo>
                    <a:pt x="50" y="55"/>
                    <a:pt x="50" y="54"/>
                    <a:pt x="50" y="54"/>
                  </a:cubicBezTo>
                  <a:cubicBezTo>
                    <a:pt x="50" y="53"/>
                    <a:pt x="50" y="53"/>
                    <a:pt x="50" y="53"/>
                  </a:cubicBezTo>
                  <a:cubicBezTo>
                    <a:pt x="52" y="52"/>
                    <a:pt x="54" y="51"/>
                    <a:pt x="56" y="50"/>
                  </a:cubicBezTo>
                  <a:cubicBezTo>
                    <a:pt x="56" y="51"/>
                    <a:pt x="55" y="50"/>
                    <a:pt x="55" y="51"/>
                  </a:cubicBezTo>
                  <a:cubicBezTo>
                    <a:pt x="56" y="51"/>
                    <a:pt x="56" y="51"/>
                    <a:pt x="57" y="50"/>
                  </a:cubicBezTo>
                  <a:cubicBezTo>
                    <a:pt x="57" y="50"/>
                    <a:pt x="57" y="50"/>
                    <a:pt x="58" y="50"/>
                  </a:cubicBezTo>
                  <a:cubicBezTo>
                    <a:pt x="59" y="50"/>
                    <a:pt x="59" y="51"/>
                    <a:pt x="60" y="50"/>
                  </a:cubicBezTo>
                  <a:cubicBezTo>
                    <a:pt x="59" y="52"/>
                    <a:pt x="56" y="52"/>
                    <a:pt x="54" y="53"/>
                  </a:cubicBezTo>
                  <a:cubicBezTo>
                    <a:pt x="54" y="53"/>
                    <a:pt x="54" y="53"/>
                    <a:pt x="54" y="54"/>
                  </a:cubicBezTo>
                  <a:cubicBezTo>
                    <a:pt x="53" y="54"/>
                    <a:pt x="53" y="55"/>
                    <a:pt x="52" y="55"/>
                  </a:cubicBezTo>
                  <a:cubicBezTo>
                    <a:pt x="52" y="55"/>
                    <a:pt x="52" y="55"/>
                    <a:pt x="52" y="55"/>
                  </a:cubicBezTo>
                  <a:cubicBezTo>
                    <a:pt x="52" y="55"/>
                    <a:pt x="52" y="56"/>
                    <a:pt x="51" y="56"/>
                  </a:cubicBezTo>
                  <a:cubicBezTo>
                    <a:pt x="51" y="56"/>
                    <a:pt x="51" y="55"/>
                    <a:pt x="50" y="55"/>
                  </a:cubicBezTo>
                  <a:cubicBezTo>
                    <a:pt x="50" y="56"/>
                    <a:pt x="50" y="56"/>
                    <a:pt x="50" y="56"/>
                  </a:cubicBezTo>
                  <a:cubicBezTo>
                    <a:pt x="49" y="56"/>
                    <a:pt x="49" y="57"/>
                    <a:pt x="48" y="57"/>
                  </a:cubicBezTo>
                  <a:cubicBezTo>
                    <a:pt x="49" y="57"/>
                    <a:pt x="49" y="57"/>
                    <a:pt x="49" y="57"/>
                  </a:cubicBezTo>
                  <a:cubicBezTo>
                    <a:pt x="49" y="58"/>
                    <a:pt x="48" y="58"/>
                    <a:pt x="48" y="59"/>
                  </a:cubicBezTo>
                  <a:cubicBezTo>
                    <a:pt x="48" y="60"/>
                    <a:pt x="48" y="60"/>
                    <a:pt x="48" y="60"/>
                  </a:cubicBezTo>
                  <a:cubicBezTo>
                    <a:pt x="49" y="60"/>
                    <a:pt x="49" y="60"/>
                    <a:pt x="49" y="60"/>
                  </a:cubicBezTo>
                  <a:cubicBezTo>
                    <a:pt x="49" y="60"/>
                    <a:pt x="49" y="59"/>
                    <a:pt x="49" y="59"/>
                  </a:cubicBezTo>
                  <a:cubicBezTo>
                    <a:pt x="50" y="59"/>
                    <a:pt x="50" y="59"/>
                    <a:pt x="50" y="58"/>
                  </a:cubicBezTo>
                  <a:cubicBezTo>
                    <a:pt x="51" y="58"/>
                    <a:pt x="50" y="57"/>
                    <a:pt x="51" y="57"/>
                  </a:cubicBezTo>
                  <a:cubicBezTo>
                    <a:pt x="52" y="57"/>
                    <a:pt x="52" y="57"/>
                    <a:pt x="53" y="57"/>
                  </a:cubicBezTo>
                  <a:cubicBezTo>
                    <a:pt x="53" y="57"/>
                    <a:pt x="53" y="58"/>
                    <a:pt x="52" y="58"/>
                  </a:cubicBezTo>
                  <a:cubicBezTo>
                    <a:pt x="51" y="59"/>
                    <a:pt x="50" y="59"/>
                    <a:pt x="49" y="59"/>
                  </a:cubicBezTo>
                  <a:cubicBezTo>
                    <a:pt x="49" y="60"/>
                    <a:pt x="49" y="60"/>
                    <a:pt x="49" y="60"/>
                  </a:cubicBezTo>
                  <a:cubicBezTo>
                    <a:pt x="49" y="60"/>
                    <a:pt x="50" y="60"/>
                    <a:pt x="49" y="61"/>
                  </a:cubicBezTo>
                  <a:cubicBezTo>
                    <a:pt x="49" y="61"/>
                    <a:pt x="49" y="61"/>
                    <a:pt x="49" y="61"/>
                  </a:cubicBezTo>
                  <a:cubicBezTo>
                    <a:pt x="49" y="61"/>
                    <a:pt x="49" y="60"/>
                    <a:pt x="48" y="60"/>
                  </a:cubicBezTo>
                  <a:cubicBezTo>
                    <a:pt x="48" y="60"/>
                    <a:pt x="48" y="61"/>
                    <a:pt x="48" y="61"/>
                  </a:cubicBezTo>
                  <a:cubicBezTo>
                    <a:pt x="48" y="61"/>
                    <a:pt x="48" y="62"/>
                    <a:pt x="48" y="62"/>
                  </a:cubicBezTo>
                  <a:cubicBezTo>
                    <a:pt x="48" y="61"/>
                    <a:pt x="48" y="61"/>
                    <a:pt x="48" y="61"/>
                  </a:cubicBezTo>
                  <a:cubicBezTo>
                    <a:pt x="47" y="61"/>
                    <a:pt x="47" y="62"/>
                    <a:pt x="46" y="63"/>
                  </a:cubicBezTo>
                  <a:cubicBezTo>
                    <a:pt x="45" y="63"/>
                    <a:pt x="45" y="64"/>
                    <a:pt x="44" y="64"/>
                  </a:cubicBezTo>
                  <a:cubicBezTo>
                    <a:pt x="44" y="63"/>
                    <a:pt x="45" y="62"/>
                    <a:pt x="45" y="61"/>
                  </a:cubicBezTo>
                  <a:cubicBezTo>
                    <a:pt x="45" y="61"/>
                    <a:pt x="45" y="61"/>
                    <a:pt x="45" y="61"/>
                  </a:cubicBezTo>
                  <a:cubicBezTo>
                    <a:pt x="46" y="59"/>
                    <a:pt x="48" y="57"/>
                    <a:pt x="49" y="55"/>
                  </a:cubicBezTo>
                  <a:close/>
                  <a:moveTo>
                    <a:pt x="58" y="48"/>
                  </a:moveTo>
                  <a:cubicBezTo>
                    <a:pt x="58" y="48"/>
                    <a:pt x="58" y="48"/>
                    <a:pt x="58" y="47"/>
                  </a:cubicBezTo>
                  <a:cubicBezTo>
                    <a:pt x="58" y="47"/>
                    <a:pt x="58" y="47"/>
                    <a:pt x="58" y="47"/>
                  </a:cubicBezTo>
                  <a:cubicBezTo>
                    <a:pt x="58" y="48"/>
                    <a:pt x="58" y="48"/>
                    <a:pt x="58" y="48"/>
                  </a:cubicBezTo>
                  <a:close/>
                  <a:moveTo>
                    <a:pt x="62" y="54"/>
                  </a:moveTo>
                  <a:cubicBezTo>
                    <a:pt x="61" y="55"/>
                    <a:pt x="60" y="55"/>
                    <a:pt x="59" y="55"/>
                  </a:cubicBezTo>
                  <a:cubicBezTo>
                    <a:pt x="58" y="55"/>
                    <a:pt x="58" y="56"/>
                    <a:pt x="58" y="55"/>
                  </a:cubicBezTo>
                  <a:cubicBezTo>
                    <a:pt x="58" y="55"/>
                    <a:pt x="58" y="55"/>
                    <a:pt x="58" y="55"/>
                  </a:cubicBezTo>
                  <a:cubicBezTo>
                    <a:pt x="59" y="54"/>
                    <a:pt x="60" y="54"/>
                    <a:pt x="62" y="54"/>
                  </a:cubicBezTo>
                  <a:close/>
                  <a:moveTo>
                    <a:pt x="59" y="53"/>
                  </a:moveTo>
                  <a:cubicBezTo>
                    <a:pt x="59" y="53"/>
                    <a:pt x="60" y="53"/>
                    <a:pt x="60" y="53"/>
                  </a:cubicBezTo>
                  <a:cubicBezTo>
                    <a:pt x="60" y="53"/>
                    <a:pt x="59" y="53"/>
                    <a:pt x="59" y="53"/>
                  </a:cubicBezTo>
                  <a:cubicBezTo>
                    <a:pt x="59" y="53"/>
                    <a:pt x="59" y="53"/>
                    <a:pt x="59" y="53"/>
                  </a:cubicBezTo>
                  <a:close/>
                  <a:moveTo>
                    <a:pt x="57" y="55"/>
                  </a:moveTo>
                  <a:cubicBezTo>
                    <a:pt x="56" y="54"/>
                    <a:pt x="57" y="55"/>
                    <a:pt x="56" y="55"/>
                  </a:cubicBezTo>
                  <a:cubicBezTo>
                    <a:pt x="56" y="54"/>
                    <a:pt x="56" y="54"/>
                    <a:pt x="57" y="54"/>
                  </a:cubicBezTo>
                  <a:cubicBezTo>
                    <a:pt x="57" y="54"/>
                    <a:pt x="57" y="54"/>
                    <a:pt x="57" y="55"/>
                  </a:cubicBezTo>
                  <a:close/>
                  <a:moveTo>
                    <a:pt x="57" y="64"/>
                  </a:moveTo>
                  <a:cubicBezTo>
                    <a:pt x="58" y="63"/>
                    <a:pt x="60" y="62"/>
                    <a:pt x="61" y="63"/>
                  </a:cubicBezTo>
                  <a:cubicBezTo>
                    <a:pt x="61" y="63"/>
                    <a:pt x="60" y="63"/>
                    <a:pt x="60" y="64"/>
                  </a:cubicBezTo>
                  <a:cubicBezTo>
                    <a:pt x="60" y="64"/>
                    <a:pt x="61" y="64"/>
                    <a:pt x="61" y="64"/>
                  </a:cubicBezTo>
                  <a:cubicBezTo>
                    <a:pt x="61" y="64"/>
                    <a:pt x="62" y="64"/>
                    <a:pt x="63" y="64"/>
                  </a:cubicBezTo>
                  <a:cubicBezTo>
                    <a:pt x="63" y="63"/>
                    <a:pt x="63" y="63"/>
                    <a:pt x="63" y="63"/>
                  </a:cubicBezTo>
                  <a:cubicBezTo>
                    <a:pt x="63" y="63"/>
                    <a:pt x="63" y="63"/>
                    <a:pt x="63" y="63"/>
                  </a:cubicBezTo>
                  <a:cubicBezTo>
                    <a:pt x="64" y="63"/>
                    <a:pt x="64" y="64"/>
                    <a:pt x="65" y="64"/>
                  </a:cubicBezTo>
                  <a:cubicBezTo>
                    <a:pt x="65" y="64"/>
                    <a:pt x="65" y="65"/>
                    <a:pt x="65" y="65"/>
                  </a:cubicBezTo>
                  <a:cubicBezTo>
                    <a:pt x="63" y="65"/>
                    <a:pt x="61" y="66"/>
                    <a:pt x="59" y="66"/>
                  </a:cubicBezTo>
                  <a:cubicBezTo>
                    <a:pt x="59" y="66"/>
                    <a:pt x="59" y="66"/>
                    <a:pt x="59" y="66"/>
                  </a:cubicBezTo>
                  <a:cubicBezTo>
                    <a:pt x="59" y="66"/>
                    <a:pt x="59" y="66"/>
                    <a:pt x="59" y="66"/>
                  </a:cubicBezTo>
                  <a:cubicBezTo>
                    <a:pt x="58" y="66"/>
                    <a:pt x="58" y="66"/>
                    <a:pt x="57" y="66"/>
                  </a:cubicBezTo>
                  <a:cubicBezTo>
                    <a:pt x="57" y="67"/>
                    <a:pt x="57" y="67"/>
                    <a:pt x="57" y="67"/>
                  </a:cubicBezTo>
                  <a:cubicBezTo>
                    <a:pt x="57" y="67"/>
                    <a:pt x="58" y="67"/>
                    <a:pt x="58" y="67"/>
                  </a:cubicBezTo>
                  <a:cubicBezTo>
                    <a:pt x="57" y="68"/>
                    <a:pt x="57" y="69"/>
                    <a:pt x="56" y="69"/>
                  </a:cubicBezTo>
                  <a:cubicBezTo>
                    <a:pt x="56" y="69"/>
                    <a:pt x="56" y="69"/>
                    <a:pt x="56" y="68"/>
                  </a:cubicBezTo>
                  <a:cubicBezTo>
                    <a:pt x="56" y="68"/>
                    <a:pt x="55" y="68"/>
                    <a:pt x="55" y="69"/>
                  </a:cubicBezTo>
                  <a:cubicBezTo>
                    <a:pt x="56" y="70"/>
                    <a:pt x="55" y="70"/>
                    <a:pt x="54" y="71"/>
                  </a:cubicBezTo>
                  <a:cubicBezTo>
                    <a:pt x="54" y="71"/>
                    <a:pt x="54" y="71"/>
                    <a:pt x="54" y="71"/>
                  </a:cubicBezTo>
                  <a:cubicBezTo>
                    <a:pt x="54" y="71"/>
                    <a:pt x="55" y="69"/>
                    <a:pt x="54" y="69"/>
                  </a:cubicBezTo>
                  <a:cubicBezTo>
                    <a:pt x="54" y="69"/>
                    <a:pt x="54" y="69"/>
                    <a:pt x="54" y="69"/>
                  </a:cubicBezTo>
                  <a:cubicBezTo>
                    <a:pt x="53" y="68"/>
                    <a:pt x="54" y="67"/>
                    <a:pt x="54" y="66"/>
                  </a:cubicBezTo>
                  <a:cubicBezTo>
                    <a:pt x="54" y="66"/>
                    <a:pt x="54" y="66"/>
                    <a:pt x="53" y="66"/>
                  </a:cubicBezTo>
                  <a:cubicBezTo>
                    <a:pt x="53" y="66"/>
                    <a:pt x="54" y="65"/>
                    <a:pt x="55" y="66"/>
                  </a:cubicBezTo>
                  <a:cubicBezTo>
                    <a:pt x="55" y="65"/>
                    <a:pt x="55" y="65"/>
                    <a:pt x="55" y="65"/>
                  </a:cubicBezTo>
                  <a:cubicBezTo>
                    <a:pt x="56" y="65"/>
                    <a:pt x="56" y="64"/>
                    <a:pt x="57" y="64"/>
                  </a:cubicBezTo>
                  <a:close/>
                  <a:moveTo>
                    <a:pt x="55" y="63"/>
                  </a:moveTo>
                  <a:cubicBezTo>
                    <a:pt x="56" y="63"/>
                    <a:pt x="59" y="60"/>
                    <a:pt x="60" y="62"/>
                  </a:cubicBezTo>
                  <a:cubicBezTo>
                    <a:pt x="59" y="62"/>
                    <a:pt x="59" y="62"/>
                    <a:pt x="58" y="62"/>
                  </a:cubicBezTo>
                  <a:cubicBezTo>
                    <a:pt x="57" y="62"/>
                    <a:pt x="57" y="64"/>
                    <a:pt x="55" y="63"/>
                  </a:cubicBezTo>
                  <a:close/>
                  <a:moveTo>
                    <a:pt x="64" y="60"/>
                  </a:moveTo>
                  <a:cubicBezTo>
                    <a:pt x="64" y="60"/>
                    <a:pt x="64" y="60"/>
                    <a:pt x="63" y="60"/>
                  </a:cubicBezTo>
                  <a:cubicBezTo>
                    <a:pt x="65" y="60"/>
                    <a:pt x="66" y="59"/>
                    <a:pt x="67" y="60"/>
                  </a:cubicBezTo>
                  <a:cubicBezTo>
                    <a:pt x="66" y="60"/>
                    <a:pt x="65" y="60"/>
                    <a:pt x="64" y="60"/>
                  </a:cubicBezTo>
                  <a:close/>
                  <a:moveTo>
                    <a:pt x="69" y="63"/>
                  </a:moveTo>
                  <a:cubicBezTo>
                    <a:pt x="68" y="64"/>
                    <a:pt x="68" y="63"/>
                    <a:pt x="67" y="63"/>
                  </a:cubicBezTo>
                  <a:cubicBezTo>
                    <a:pt x="67" y="63"/>
                    <a:pt x="68" y="63"/>
                    <a:pt x="69" y="63"/>
                  </a:cubicBezTo>
                  <a:close/>
                  <a:moveTo>
                    <a:pt x="67" y="62"/>
                  </a:moveTo>
                  <a:cubicBezTo>
                    <a:pt x="66" y="62"/>
                    <a:pt x="66" y="62"/>
                    <a:pt x="65" y="62"/>
                  </a:cubicBezTo>
                  <a:cubicBezTo>
                    <a:pt x="65" y="62"/>
                    <a:pt x="66" y="62"/>
                    <a:pt x="67" y="62"/>
                  </a:cubicBezTo>
                  <a:close/>
                  <a:moveTo>
                    <a:pt x="58" y="77"/>
                  </a:moveTo>
                  <a:cubicBezTo>
                    <a:pt x="58" y="77"/>
                    <a:pt x="58" y="76"/>
                    <a:pt x="59" y="77"/>
                  </a:cubicBezTo>
                  <a:cubicBezTo>
                    <a:pt x="58" y="78"/>
                    <a:pt x="58" y="79"/>
                    <a:pt x="59" y="79"/>
                  </a:cubicBezTo>
                  <a:cubicBezTo>
                    <a:pt x="59" y="80"/>
                    <a:pt x="58" y="80"/>
                    <a:pt x="58" y="80"/>
                  </a:cubicBezTo>
                  <a:cubicBezTo>
                    <a:pt x="57" y="80"/>
                    <a:pt x="58" y="81"/>
                    <a:pt x="57" y="82"/>
                  </a:cubicBezTo>
                  <a:cubicBezTo>
                    <a:pt x="57" y="82"/>
                    <a:pt x="57" y="83"/>
                    <a:pt x="57" y="83"/>
                  </a:cubicBezTo>
                  <a:cubicBezTo>
                    <a:pt x="56" y="83"/>
                    <a:pt x="56" y="83"/>
                    <a:pt x="55" y="82"/>
                  </a:cubicBezTo>
                  <a:cubicBezTo>
                    <a:pt x="55" y="82"/>
                    <a:pt x="56" y="82"/>
                    <a:pt x="56" y="81"/>
                  </a:cubicBezTo>
                  <a:cubicBezTo>
                    <a:pt x="57" y="80"/>
                    <a:pt x="57" y="79"/>
                    <a:pt x="58" y="78"/>
                  </a:cubicBezTo>
                  <a:cubicBezTo>
                    <a:pt x="58" y="77"/>
                    <a:pt x="58" y="77"/>
                    <a:pt x="58" y="77"/>
                  </a:cubicBezTo>
                  <a:close/>
                  <a:moveTo>
                    <a:pt x="58" y="95"/>
                  </a:moveTo>
                  <a:cubicBezTo>
                    <a:pt x="57" y="94"/>
                    <a:pt x="56" y="94"/>
                    <a:pt x="56" y="93"/>
                  </a:cubicBezTo>
                  <a:cubicBezTo>
                    <a:pt x="57" y="93"/>
                    <a:pt x="58" y="93"/>
                    <a:pt x="58" y="95"/>
                  </a:cubicBezTo>
                  <a:close/>
                  <a:moveTo>
                    <a:pt x="58" y="92"/>
                  </a:moveTo>
                  <a:cubicBezTo>
                    <a:pt x="59" y="92"/>
                    <a:pt x="59" y="93"/>
                    <a:pt x="58" y="93"/>
                  </a:cubicBezTo>
                  <a:cubicBezTo>
                    <a:pt x="58" y="93"/>
                    <a:pt x="58" y="93"/>
                    <a:pt x="58" y="93"/>
                  </a:cubicBezTo>
                  <a:cubicBezTo>
                    <a:pt x="58" y="93"/>
                    <a:pt x="58" y="92"/>
                    <a:pt x="58" y="92"/>
                  </a:cubicBezTo>
                  <a:close/>
                  <a:moveTo>
                    <a:pt x="57" y="99"/>
                  </a:moveTo>
                  <a:cubicBezTo>
                    <a:pt x="57" y="99"/>
                    <a:pt x="57" y="99"/>
                    <a:pt x="57" y="98"/>
                  </a:cubicBezTo>
                  <a:cubicBezTo>
                    <a:pt x="58" y="99"/>
                    <a:pt x="58" y="99"/>
                    <a:pt x="58" y="99"/>
                  </a:cubicBezTo>
                  <a:cubicBezTo>
                    <a:pt x="58" y="99"/>
                    <a:pt x="58" y="99"/>
                    <a:pt x="57" y="99"/>
                  </a:cubicBezTo>
                  <a:close/>
                  <a:moveTo>
                    <a:pt x="58" y="100"/>
                  </a:moveTo>
                  <a:cubicBezTo>
                    <a:pt x="58" y="100"/>
                    <a:pt x="58" y="100"/>
                    <a:pt x="58" y="100"/>
                  </a:cubicBezTo>
                  <a:cubicBezTo>
                    <a:pt x="58" y="100"/>
                    <a:pt x="58" y="100"/>
                    <a:pt x="58" y="100"/>
                  </a:cubicBezTo>
                  <a:close/>
                  <a:moveTo>
                    <a:pt x="49" y="71"/>
                  </a:moveTo>
                  <a:cubicBezTo>
                    <a:pt x="49" y="71"/>
                    <a:pt x="49" y="71"/>
                    <a:pt x="49" y="71"/>
                  </a:cubicBezTo>
                  <a:cubicBezTo>
                    <a:pt x="48" y="71"/>
                    <a:pt x="48" y="71"/>
                    <a:pt x="48" y="71"/>
                  </a:cubicBezTo>
                  <a:cubicBezTo>
                    <a:pt x="48" y="71"/>
                    <a:pt x="48" y="71"/>
                    <a:pt x="48" y="71"/>
                  </a:cubicBezTo>
                  <a:cubicBezTo>
                    <a:pt x="48" y="70"/>
                    <a:pt x="48" y="70"/>
                    <a:pt x="48" y="70"/>
                  </a:cubicBezTo>
                  <a:cubicBezTo>
                    <a:pt x="49" y="70"/>
                    <a:pt x="49" y="71"/>
                    <a:pt x="49" y="71"/>
                  </a:cubicBezTo>
                  <a:cubicBezTo>
                    <a:pt x="50" y="70"/>
                    <a:pt x="51" y="69"/>
                    <a:pt x="52" y="68"/>
                  </a:cubicBezTo>
                  <a:cubicBezTo>
                    <a:pt x="52" y="68"/>
                    <a:pt x="52" y="68"/>
                    <a:pt x="52" y="68"/>
                  </a:cubicBezTo>
                  <a:cubicBezTo>
                    <a:pt x="52" y="68"/>
                    <a:pt x="52" y="68"/>
                    <a:pt x="52" y="68"/>
                  </a:cubicBezTo>
                  <a:cubicBezTo>
                    <a:pt x="52" y="68"/>
                    <a:pt x="52" y="68"/>
                    <a:pt x="51" y="68"/>
                  </a:cubicBezTo>
                  <a:cubicBezTo>
                    <a:pt x="51" y="68"/>
                    <a:pt x="51" y="68"/>
                    <a:pt x="50" y="68"/>
                  </a:cubicBezTo>
                  <a:cubicBezTo>
                    <a:pt x="50" y="67"/>
                    <a:pt x="52" y="67"/>
                    <a:pt x="52" y="66"/>
                  </a:cubicBezTo>
                  <a:cubicBezTo>
                    <a:pt x="53" y="66"/>
                    <a:pt x="53" y="66"/>
                    <a:pt x="54" y="67"/>
                  </a:cubicBezTo>
                  <a:cubicBezTo>
                    <a:pt x="54" y="68"/>
                    <a:pt x="53" y="68"/>
                    <a:pt x="53" y="69"/>
                  </a:cubicBezTo>
                  <a:cubicBezTo>
                    <a:pt x="53" y="70"/>
                    <a:pt x="52" y="70"/>
                    <a:pt x="51" y="71"/>
                  </a:cubicBezTo>
                  <a:cubicBezTo>
                    <a:pt x="51" y="72"/>
                    <a:pt x="52" y="71"/>
                    <a:pt x="52" y="71"/>
                  </a:cubicBezTo>
                  <a:cubicBezTo>
                    <a:pt x="52" y="72"/>
                    <a:pt x="52" y="72"/>
                    <a:pt x="51" y="72"/>
                  </a:cubicBezTo>
                  <a:cubicBezTo>
                    <a:pt x="51" y="72"/>
                    <a:pt x="51" y="72"/>
                    <a:pt x="51" y="72"/>
                  </a:cubicBezTo>
                  <a:cubicBezTo>
                    <a:pt x="51" y="72"/>
                    <a:pt x="50" y="72"/>
                    <a:pt x="50" y="73"/>
                  </a:cubicBezTo>
                  <a:cubicBezTo>
                    <a:pt x="50" y="73"/>
                    <a:pt x="50" y="73"/>
                    <a:pt x="49" y="73"/>
                  </a:cubicBezTo>
                  <a:cubicBezTo>
                    <a:pt x="49" y="72"/>
                    <a:pt x="50" y="72"/>
                    <a:pt x="50" y="72"/>
                  </a:cubicBezTo>
                  <a:cubicBezTo>
                    <a:pt x="50" y="72"/>
                    <a:pt x="49" y="71"/>
                    <a:pt x="49" y="71"/>
                  </a:cubicBezTo>
                  <a:close/>
                  <a:moveTo>
                    <a:pt x="47" y="74"/>
                  </a:moveTo>
                  <a:cubicBezTo>
                    <a:pt x="47" y="74"/>
                    <a:pt x="47" y="74"/>
                    <a:pt x="47" y="74"/>
                  </a:cubicBezTo>
                  <a:cubicBezTo>
                    <a:pt x="47" y="74"/>
                    <a:pt x="47" y="74"/>
                    <a:pt x="47" y="74"/>
                  </a:cubicBezTo>
                  <a:cubicBezTo>
                    <a:pt x="46" y="74"/>
                    <a:pt x="47" y="74"/>
                    <a:pt x="47" y="74"/>
                  </a:cubicBezTo>
                  <a:close/>
                  <a:moveTo>
                    <a:pt x="47" y="74"/>
                  </a:moveTo>
                  <a:cubicBezTo>
                    <a:pt x="46" y="73"/>
                    <a:pt x="46" y="73"/>
                    <a:pt x="46" y="73"/>
                  </a:cubicBezTo>
                  <a:cubicBezTo>
                    <a:pt x="47" y="73"/>
                    <a:pt x="46" y="73"/>
                    <a:pt x="47" y="73"/>
                  </a:cubicBezTo>
                  <a:cubicBezTo>
                    <a:pt x="47" y="73"/>
                    <a:pt x="47" y="72"/>
                    <a:pt x="47" y="72"/>
                  </a:cubicBezTo>
                  <a:cubicBezTo>
                    <a:pt x="48" y="72"/>
                    <a:pt x="48" y="72"/>
                    <a:pt x="48" y="72"/>
                  </a:cubicBezTo>
                  <a:cubicBezTo>
                    <a:pt x="48" y="72"/>
                    <a:pt x="48" y="73"/>
                    <a:pt x="48" y="73"/>
                  </a:cubicBezTo>
                  <a:cubicBezTo>
                    <a:pt x="47" y="73"/>
                    <a:pt x="47" y="73"/>
                    <a:pt x="47" y="74"/>
                  </a:cubicBezTo>
                  <a:close/>
                  <a:moveTo>
                    <a:pt x="49" y="69"/>
                  </a:moveTo>
                  <a:cubicBezTo>
                    <a:pt x="49" y="69"/>
                    <a:pt x="49" y="70"/>
                    <a:pt x="49" y="70"/>
                  </a:cubicBezTo>
                  <a:cubicBezTo>
                    <a:pt x="49" y="69"/>
                    <a:pt x="49" y="69"/>
                    <a:pt x="49" y="69"/>
                  </a:cubicBezTo>
                  <a:close/>
                  <a:moveTo>
                    <a:pt x="49" y="69"/>
                  </a:moveTo>
                  <a:cubicBezTo>
                    <a:pt x="49" y="69"/>
                    <a:pt x="49" y="69"/>
                    <a:pt x="49" y="69"/>
                  </a:cubicBezTo>
                  <a:cubicBezTo>
                    <a:pt x="49" y="69"/>
                    <a:pt x="50" y="69"/>
                    <a:pt x="50" y="69"/>
                  </a:cubicBezTo>
                  <a:cubicBezTo>
                    <a:pt x="50" y="69"/>
                    <a:pt x="50" y="69"/>
                    <a:pt x="49" y="69"/>
                  </a:cubicBezTo>
                  <a:close/>
                  <a:moveTo>
                    <a:pt x="53" y="63"/>
                  </a:moveTo>
                  <a:cubicBezTo>
                    <a:pt x="52" y="63"/>
                    <a:pt x="52" y="63"/>
                    <a:pt x="52" y="63"/>
                  </a:cubicBezTo>
                  <a:cubicBezTo>
                    <a:pt x="52" y="63"/>
                    <a:pt x="53" y="63"/>
                    <a:pt x="53" y="63"/>
                  </a:cubicBezTo>
                  <a:close/>
                  <a:moveTo>
                    <a:pt x="53" y="62"/>
                  </a:moveTo>
                  <a:cubicBezTo>
                    <a:pt x="53" y="62"/>
                    <a:pt x="53" y="62"/>
                    <a:pt x="53" y="62"/>
                  </a:cubicBezTo>
                  <a:cubicBezTo>
                    <a:pt x="53" y="62"/>
                    <a:pt x="53" y="63"/>
                    <a:pt x="53" y="63"/>
                  </a:cubicBezTo>
                  <a:cubicBezTo>
                    <a:pt x="53" y="62"/>
                    <a:pt x="53" y="62"/>
                    <a:pt x="53" y="62"/>
                  </a:cubicBezTo>
                  <a:close/>
                  <a:moveTo>
                    <a:pt x="55" y="77"/>
                  </a:moveTo>
                  <a:cubicBezTo>
                    <a:pt x="55" y="77"/>
                    <a:pt x="55" y="78"/>
                    <a:pt x="54" y="78"/>
                  </a:cubicBezTo>
                  <a:cubicBezTo>
                    <a:pt x="54" y="78"/>
                    <a:pt x="53" y="79"/>
                    <a:pt x="53" y="80"/>
                  </a:cubicBezTo>
                  <a:cubicBezTo>
                    <a:pt x="53" y="80"/>
                    <a:pt x="53" y="80"/>
                    <a:pt x="54" y="80"/>
                  </a:cubicBezTo>
                  <a:cubicBezTo>
                    <a:pt x="54" y="81"/>
                    <a:pt x="54" y="81"/>
                    <a:pt x="53" y="81"/>
                  </a:cubicBezTo>
                  <a:cubicBezTo>
                    <a:pt x="53" y="81"/>
                    <a:pt x="53" y="80"/>
                    <a:pt x="53" y="79"/>
                  </a:cubicBezTo>
                  <a:cubicBezTo>
                    <a:pt x="53" y="78"/>
                    <a:pt x="53" y="78"/>
                    <a:pt x="53" y="78"/>
                  </a:cubicBezTo>
                  <a:cubicBezTo>
                    <a:pt x="53" y="77"/>
                    <a:pt x="55" y="77"/>
                    <a:pt x="55" y="75"/>
                  </a:cubicBezTo>
                  <a:cubicBezTo>
                    <a:pt x="55" y="75"/>
                    <a:pt x="56" y="75"/>
                    <a:pt x="56" y="75"/>
                  </a:cubicBezTo>
                  <a:cubicBezTo>
                    <a:pt x="56" y="76"/>
                    <a:pt x="56" y="76"/>
                    <a:pt x="55" y="76"/>
                  </a:cubicBezTo>
                  <a:cubicBezTo>
                    <a:pt x="55" y="77"/>
                    <a:pt x="55" y="77"/>
                    <a:pt x="55" y="77"/>
                  </a:cubicBezTo>
                  <a:close/>
                  <a:moveTo>
                    <a:pt x="54" y="86"/>
                  </a:moveTo>
                  <a:cubicBezTo>
                    <a:pt x="54" y="85"/>
                    <a:pt x="54" y="84"/>
                    <a:pt x="55" y="84"/>
                  </a:cubicBezTo>
                  <a:cubicBezTo>
                    <a:pt x="55" y="85"/>
                    <a:pt x="56" y="86"/>
                    <a:pt x="56" y="88"/>
                  </a:cubicBezTo>
                  <a:cubicBezTo>
                    <a:pt x="55" y="87"/>
                    <a:pt x="55" y="87"/>
                    <a:pt x="54" y="86"/>
                  </a:cubicBezTo>
                  <a:cubicBezTo>
                    <a:pt x="54" y="86"/>
                    <a:pt x="53" y="87"/>
                    <a:pt x="53" y="87"/>
                  </a:cubicBezTo>
                  <a:cubicBezTo>
                    <a:pt x="53" y="87"/>
                    <a:pt x="53" y="87"/>
                    <a:pt x="53" y="87"/>
                  </a:cubicBezTo>
                  <a:cubicBezTo>
                    <a:pt x="53" y="86"/>
                    <a:pt x="53" y="86"/>
                    <a:pt x="54" y="86"/>
                  </a:cubicBezTo>
                  <a:close/>
                  <a:moveTo>
                    <a:pt x="53" y="82"/>
                  </a:moveTo>
                  <a:cubicBezTo>
                    <a:pt x="53" y="82"/>
                    <a:pt x="53" y="83"/>
                    <a:pt x="53" y="83"/>
                  </a:cubicBezTo>
                  <a:cubicBezTo>
                    <a:pt x="53" y="83"/>
                    <a:pt x="53" y="83"/>
                    <a:pt x="53" y="82"/>
                  </a:cubicBezTo>
                  <a:close/>
                  <a:moveTo>
                    <a:pt x="51" y="82"/>
                  </a:moveTo>
                  <a:cubicBezTo>
                    <a:pt x="51" y="81"/>
                    <a:pt x="51" y="81"/>
                    <a:pt x="51" y="81"/>
                  </a:cubicBezTo>
                  <a:cubicBezTo>
                    <a:pt x="52" y="81"/>
                    <a:pt x="52" y="81"/>
                    <a:pt x="52" y="81"/>
                  </a:cubicBezTo>
                  <a:cubicBezTo>
                    <a:pt x="52" y="81"/>
                    <a:pt x="51" y="81"/>
                    <a:pt x="51" y="82"/>
                  </a:cubicBezTo>
                  <a:close/>
                  <a:moveTo>
                    <a:pt x="52" y="84"/>
                  </a:moveTo>
                  <a:cubicBezTo>
                    <a:pt x="52" y="84"/>
                    <a:pt x="52" y="85"/>
                    <a:pt x="52" y="85"/>
                  </a:cubicBezTo>
                  <a:cubicBezTo>
                    <a:pt x="52" y="85"/>
                    <a:pt x="52" y="84"/>
                    <a:pt x="52" y="84"/>
                  </a:cubicBezTo>
                  <a:close/>
                  <a:moveTo>
                    <a:pt x="52" y="90"/>
                  </a:moveTo>
                  <a:cubicBezTo>
                    <a:pt x="52" y="89"/>
                    <a:pt x="52" y="89"/>
                    <a:pt x="52" y="89"/>
                  </a:cubicBezTo>
                  <a:cubicBezTo>
                    <a:pt x="52" y="89"/>
                    <a:pt x="52" y="89"/>
                    <a:pt x="53" y="89"/>
                  </a:cubicBezTo>
                  <a:cubicBezTo>
                    <a:pt x="53" y="90"/>
                    <a:pt x="53" y="90"/>
                    <a:pt x="53" y="91"/>
                  </a:cubicBezTo>
                  <a:cubicBezTo>
                    <a:pt x="52" y="91"/>
                    <a:pt x="52" y="90"/>
                    <a:pt x="52" y="90"/>
                  </a:cubicBezTo>
                  <a:cubicBezTo>
                    <a:pt x="52" y="90"/>
                    <a:pt x="52" y="90"/>
                    <a:pt x="52" y="91"/>
                  </a:cubicBezTo>
                  <a:cubicBezTo>
                    <a:pt x="52" y="91"/>
                    <a:pt x="51" y="90"/>
                    <a:pt x="51" y="90"/>
                  </a:cubicBezTo>
                  <a:cubicBezTo>
                    <a:pt x="52" y="90"/>
                    <a:pt x="52" y="90"/>
                    <a:pt x="52" y="90"/>
                  </a:cubicBezTo>
                  <a:close/>
                  <a:moveTo>
                    <a:pt x="52" y="81"/>
                  </a:moveTo>
                  <a:cubicBezTo>
                    <a:pt x="53" y="81"/>
                    <a:pt x="52" y="82"/>
                    <a:pt x="53" y="83"/>
                  </a:cubicBezTo>
                  <a:cubicBezTo>
                    <a:pt x="53" y="83"/>
                    <a:pt x="52" y="83"/>
                    <a:pt x="52" y="83"/>
                  </a:cubicBezTo>
                  <a:cubicBezTo>
                    <a:pt x="52" y="82"/>
                    <a:pt x="53" y="82"/>
                    <a:pt x="52" y="81"/>
                  </a:cubicBezTo>
                  <a:close/>
                  <a:moveTo>
                    <a:pt x="51" y="73"/>
                  </a:moveTo>
                  <a:cubicBezTo>
                    <a:pt x="51" y="73"/>
                    <a:pt x="51" y="73"/>
                    <a:pt x="50" y="74"/>
                  </a:cubicBezTo>
                  <a:cubicBezTo>
                    <a:pt x="50" y="74"/>
                    <a:pt x="50" y="74"/>
                    <a:pt x="50" y="74"/>
                  </a:cubicBezTo>
                  <a:cubicBezTo>
                    <a:pt x="50" y="73"/>
                    <a:pt x="51" y="73"/>
                    <a:pt x="51" y="73"/>
                  </a:cubicBezTo>
                  <a:close/>
                  <a:moveTo>
                    <a:pt x="51" y="77"/>
                  </a:moveTo>
                  <a:cubicBezTo>
                    <a:pt x="51" y="77"/>
                    <a:pt x="51" y="78"/>
                    <a:pt x="51" y="78"/>
                  </a:cubicBezTo>
                  <a:cubicBezTo>
                    <a:pt x="50" y="78"/>
                    <a:pt x="50" y="77"/>
                    <a:pt x="50" y="78"/>
                  </a:cubicBezTo>
                  <a:cubicBezTo>
                    <a:pt x="50" y="77"/>
                    <a:pt x="50" y="77"/>
                    <a:pt x="51" y="77"/>
                  </a:cubicBezTo>
                  <a:close/>
                  <a:moveTo>
                    <a:pt x="51" y="92"/>
                  </a:moveTo>
                  <a:cubicBezTo>
                    <a:pt x="52" y="92"/>
                    <a:pt x="52" y="91"/>
                    <a:pt x="52" y="91"/>
                  </a:cubicBezTo>
                  <a:cubicBezTo>
                    <a:pt x="52" y="91"/>
                    <a:pt x="52" y="91"/>
                    <a:pt x="52" y="91"/>
                  </a:cubicBezTo>
                  <a:cubicBezTo>
                    <a:pt x="52" y="91"/>
                    <a:pt x="53" y="91"/>
                    <a:pt x="53" y="92"/>
                  </a:cubicBezTo>
                  <a:cubicBezTo>
                    <a:pt x="53" y="92"/>
                    <a:pt x="53" y="92"/>
                    <a:pt x="53" y="92"/>
                  </a:cubicBezTo>
                  <a:cubicBezTo>
                    <a:pt x="53" y="93"/>
                    <a:pt x="53" y="93"/>
                    <a:pt x="54" y="93"/>
                  </a:cubicBezTo>
                  <a:cubicBezTo>
                    <a:pt x="54" y="93"/>
                    <a:pt x="53" y="93"/>
                    <a:pt x="53" y="94"/>
                  </a:cubicBezTo>
                  <a:cubicBezTo>
                    <a:pt x="53" y="94"/>
                    <a:pt x="53" y="94"/>
                    <a:pt x="53" y="94"/>
                  </a:cubicBezTo>
                  <a:cubicBezTo>
                    <a:pt x="54" y="94"/>
                    <a:pt x="54" y="94"/>
                    <a:pt x="54" y="94"/>
                  </a:cubicBezTo>
                  <a:cubicBezTo>
                    <a:pt x="54" y="94"/>
                    <a:pt x="56" y="94"/>
                    <a:pt x="55" y="96"/>
                  </a:cubicBezTo>
                  <a:cubicBezTo>
                    <a:pt x="54" y="95"/>
                    <a:pt x="50" y="94"/>
                    <a:pt x="51" y="92"/>
                  </a:cubicBezTo>
                  <a:close/>
                  <a:moveTo>
                    <a:pt x="55" y="92"/>
                  </a:moveTo>
                  <a:cubicBezTo>
                    <a:pt x="55" y="93"/>
                    <a:pt x="55" y="92"/>
                    <a:pt x="55" y="92"/>
                  </a:cubicBezTo>
                  <a:cubicBezTo>
                    <a:pt x="55" y="92"/>
                    <a:pt x="55" y="92"/>
                    <a:pt x="55" y="92"/>
                  </a:cubicBezTo>
                  <a:cubicBezTo>
                    <a:pt x="55" y="92"/>
                    <a:pt x="55" y="92"/>
                    <a:pt x="55" y="92"/>
                  </a:cubicBezTo>
                  <a:close/>
                  <a:moveTo>
                    <a:pt x="55" y="91"/>
                  </a:moveTo>
                  <a:cubicBezTo>
                    <a:pt x="54" y="92"/>
                    <a:pt x="54" y="92"/>
                    <a:pt x="54" y="91"/>
                  </a:cubicBezTo>
                  <a:cubicBezTo>
                    <a:pt x="55" y="91"/>
                    <a:pt x="55" y="91"/>
                    <a:pt x="55" y="91"/>
                  </a:cubicBezTo>
                  <a:close/>
                  <a:moveTo>
                    <a:pt x="55" y="93"/>
                  </a:moveTo>
                  <a:cubicBezTo>
                    <a:pt x="54" y="93"/>
                    <a:pt x="54" y="93"/>
                    <a:pt x="54" y="93"/>
                  </a:cubicBezTo>
                  <a:cubicBezTo>
                    <a:pt x="54" y="93"/>
                    <a:pt x="55" y="93"/>
                    <a:pt x="55" y="93"/>
                  </a:cubicBezTo>
                  <a:close/>
                  <a:moveTo>
                    <a:pt x="55" y="91"/>
                  </a:moveTo>
                  <a:cubicBezTo>
                    <a:pt x="54" y="90"/>
                    <a:pt x="54" y="89"/>
                    <a:pt x="53" y="89"/>
                  </a:cubicBezTo>
                  <a:cubicBezTo>
                    <a:pt x="53" y="89"/>
                    <a:pt x="53" y="89"/>
                    <a:pt x="53" y="89"/>
                  </a:cubicBezTo>
                  <a:cubicBezTo>
                    <a:pt x="53" y="88"/>
                    <a:pt x="53" y="88"/>
                    <a:pt x="52" y="88"/>
                  </a:cubicBezTo>
                  <a:cubicBezTo>
                    <a:pt x="52" y="87"/>
                    <a:pt x="53" y="87"/>
                    <a:pt x="53" y="87"/>
                  </a:cubicBezTo>
                  <a:cubicBezTo>
                    <a:pt x="53" y="87"/>
                    <a:pt x="53" y="88"/>
                    <a:pt x="53" y="88"/>
                  </a:cubicBezTo>
                  <a:cubicBezTo>
                    <a:pt x="54" y="88"/>
                    <a:pt x="54" y="87"/>
                    <a:pt x="54" y="87"/>
                  </a:cubicBezTo>
                  <a:cubicBezTo>
                    <a:pt x="54" y="87"/>
                    <a:pt x="55" y="88"/>
                    <a:pt x="55" y="88"/>
                  </a:cubicBezTo>
                  <a:cubicBezTo>
                    <a:pt x="55" y="89"/>
                    <a:pt x="55" y="89"/>
                    <a:pt x="55" y="89"/>
                  </a:cubicBezTo>
                  <a:cubicBezTo>
                    <a:pt x="55" y="90"/>
                    <a:pt x="56" y="90"/>
                    <a:pt x="56" y="90"/>
                  </a:cubicBezTo>
                  <a:cubicBezTo>
                    <a:pt x="56" y="91"/>
                    <a:pt x="56" y="91"/>
                    <a:pt x="55" y="91"/>
                  </a:cubicBezTo>
                  <a:close/>
                  <a:moveTo>
                    <a:pt x="58" y="92"/>
                  </a:moveTo>
                  <a:cubicBezTo>
                    <a:pt x="57" y="92"/>
                    <a:pt x="57" y="92"/>
                    <a:pt x="56" y="92"/>
                  </a:cubicBezTo>
                  <a:cubicBezTo>
                    <a:pt x="56" y="90"/>
                    <a:pt x="58" y="91"/>
                    <a:pt x="58" y="92"/>
                  </a:cubicBezTo>
                  <a:close/>
                  <a:moveTo>
                    <a:pt x="56" y="71"/>
                  </a:moveTo>
                  <a:cubicBezTo>
                    <a:pt x="56" y="72"/>
                    <a:pt x="56" y="72"/>
                    <a:pt x="56" y="72"/>
                  </a:cubicBezTo>
                  <a:cubicBezTo>
                    <a:pt x="56" y="71"/>
                    <a:pt x="56" y="71"/>
                    <a:pt x="56" y="71"/>
                  </a:cubicBezTo>
                  <a:close/>
                  <a:moveTo>
                    <a:pt x="54" y="65"/>
                  </a:moveTo>
                  <a:cubicBezTo>
                    <a:pt x="54" y="64"/>
                    <a:pt x="54" y="64"/>
                    <a:pt x="54" y="64"/>
                  </a:cubicBezTo>
                  <a:cubicBezTo>
                    <a:pt x="54" y="64"/>
                    <a:pt x="54" y="65"/>
                    <a:pt x="54" y="65"/>
                  </a:cubicBezTo>
                  <a:close/>
                  <a:moveTo>
                    <a:pt x="54" y="64"/>
                  </a:moveTo>
                  <a:cubicBezTo>
                    <a:pt x="54" y="64"/>
                    <a:pt x="54" y="64"/>
                    <a:pt x="54" y="64"/>
                  </a:cubicBezTo>
                  <a:cubicBezTo>
                    <a:pt x="55" y="64"/>
                    <a:pt x="55" y="64"/>
                    <a:pt x="55" y="64"/>
                  </a:cubicBezTo>
                  <a:cubicBezTo>
                    <a:pt x="55" y="64"/>
                    <a:pt x="55" y="64"/>
                    <a:pt x="54" y="64"/>
                  </a:cubicBezTo>
                  <a:close/>
                  <a:moveTo>
                    <a:pt x="44" y="56"/>
                  </a:moveTo>
                  <a:cubicBezTo>
                    <a:pt x="44" y="56"/>
                    <a:pt x="43" y="56"/>
                    <a:pt x="43" y="55"/>
                  </a:cubicBezTo>
                  <a:cubicBezTo>
                    <a:pt x="44" y="55"/>
                    <a:pt x="44" y="55"/>
                    <a:pt x="44" y="55"/>
                  </a:cubicBezTo>
                  <a:cubicBezTo>
                    <a:pt x="44" y="56"/>
                    <a:pt x="44" y="56"/>
                    <a:pt x="44" y="56"/>
                  </a:cubicBezTo>
                  <a:close/>
                  <a:moveTo>
                    <a:pt x="42" y="78"/>
                  </a:moveTo>
                  <a:cubicBezTo>
                    <a:pt x="42" y="78"/>
                    <a:pt x="42" y="78"/>
                    <a:pt x="41" y="79"/>
                  </a:cubicBezTo>
                  <a:cubicBezTo>
                    <a:pt x="41" y="79"/>
                    <a:pt x="41" y="78"/>
                    <a:pt x="41" y="78"/>
                  </a:cubicBezTo>
                  <a:cubicBezTo>
                    <a:pt x="41" y="78"/>
                    <a:pt x="41" y="77"/>
                    <a:pt x="42" y="78"/>
                  </a:cubicBezTo>
                  <a:close/>
                  <a:moveTo>
                    <a:pt x="40" y="79"/>
                  </a:moveTo>
                  <a:cubicBezTo>
                    <a:pt x="41" y="79"/>
                    <a:pt x="41" y="80"/>
                    <a:pt x="41" y="80"/>
                  </a:cubicBezTo>
                  <a:cubicBezTo>
                    <a:pt x="40" y="80"/>
                    <a:pt x="40" y="80"/>
                    <a:pt x="40" y="79"/>
                  </a:cubicBezTo>
                  <a:close/>
                  <a:moveTo>
                    <a:pt x="41" y="86"/>
                  </a:moveTo>
                  <a:cubicBezTo>
                    <a:pt x="42" y="86"/>
                    <a:pt x="42" y="86"/>
                    <a:pt x="42" y="87"/>
                  </a:cubicBezTo>
                  <a:cubicBezTo>
                    <a:pt x="41" y="87"/>
                    <a:pt x="41" y="86"/>
                    <a:pt x="41" y="86"/>
                  </a:cubicBezTo>
                  <a:close/>
                  <a:moveTo>
                    <a:pt x="42" y="85"/>
                  </a:moveTo>
                  <a:cubicBezTo>
                    <a:pt x="42" y="84"/>
                    <a:pt x="42" y="83"/>
                    <a:pt x="43" y="84"/>
                  </a:cubicBezTo>
                  <a:cubicBezTo>
                    <a:pt x="43" y="84"/>
                    <a:pt x="43" y="85"/>
                    <a:pt x="42" y="85"/>
                  </a:cubicBezTo>
                  <a:close/>
                  <a:moveTo>
                    <a:pt x="62" y="88"/>
                  </a:moveTo>
                  <a:cubicBezTo>
                    <a:pt x="61" y="88"/>
                    <a:pt x="61" y="88"/>
                    <a:pt x="61" y="88"/>
                  </a:cubicBezTo>
                  <a:cubicBezTo>
                    <a:pt x="61" y="88"/>
                    <a:pt x="62" y="88"/>
                    <a:pt x="62" y="88"/>
                  </a:cubicBezTo>
                  <a:cubicBezTo>
                    <a:pt x="62" y="88"/>
                    <a:pt x="61" y="88"/>
                    <a:pt x="62" y="88"/>
                  </a:cubicBezTo>
                  <a:close/>
                  <a:moveTo>
                    <a:pt x="59" y="72"/>
                  </a:moveTo>
                  <a:cubicBezTo>
                    <a:pt x="60" y="72"/>
                    <a:pt x="61" y="72"/>
                    <a:pt x="62" y="72"/>
                  </a:cubicBezTo>
                  <a:cubicBezTo>
                    <a:pt x="62" y="73"/>
                    <a:pt x="61" y="74"/>
                    <a:pt x="59" y="74"/>
                  </a:cubicBezTo>
                  <a:cubicBezTo>
                    <a:pt x="59" y="73"/>
                    <a:pt x="59" y="73"/>
                    <a:pt x="59" y="72"/>
                  </a:cubicBezTo>
                  <a:close/>
                  <a:moveTo>
                    <a:pt x="66" y="74"/>
                  </a:moveTo>
                  <a:cubicBezTo>
                    <a:pt x="66" y="74"/>
                    <a:pt x="66" y="74"/>
                    <a:pt x="66" y="74"/>
                  </a:cubicBezTo>
                  <a:cubicBezTo>
                    <a:pt x="66" y="74"/>
                    <a:pt x="66" y="75"/>
                    <a:pt x="66" y="75"/>
                  </a:cubicBezTo>
                  <a:cubicBezTo>
                    <a:pt x="66" y="75"/>
                    <a:pt x="66" y="75"/>
                    <a:pt x="66" y="75"/>
                  </a:cubicBezTo>
                  <a:cubicBezTo>
                    <a:pt x="66" y="75"/>
                    <a:pt x="66" y="74"/>
                    <a:pt x="66" y="74"/>
                  </a:cubicBezTo>
                  <a:close/>
                  <a:moveTo>
                    <a:pt x="69" y="62"/>
                  </a:moveTo>
                  <a:cubicBezTo>
                    <a:pt x="70" y="62"/>
                    <a:pt x="71" y="63"/>
                    <a:pt x="71" y="63"/>
                  </a:cubicBezTo>
                  <a:cubicBezTo>
                    <a:pt x="71" y="63"/>
                    <a:pt x="70" y="62"/>
                    <a:pt x="69" y="62"/>
                  </a:cubicBezTo>
                  <a:close/>
                  <a:moveTo>
                    <a:pt x="71" y="66"/>
                  </a:moveTo>
                  <a:cubicBezTo>
                    <a:pt x="71" y="66"/>
                    <a:pt x="71" y="66"/>
                    <a:pt x="70" y="66"/>
                  </a:cubicBezTo>
                  <a:cubicBezTo>
                    <a:pt x="70" y="66"/>
                    <a:pt x="70" y="66"/>
                    <a:pt x="70" y="66"/>
                  </a:cubicBezTo>
                  <a:cubicBezTo>
                    <a:pt x="71" y="65"/>
                    <a:pt x="71" y="66"/>
                    <a:pt x="71" y="66"/>
                  </a:cubicBezTo>
                  <a:close/>
                  <a:moveTo>
                    <a:pt x="72" y="66"/>
                  </a:moveTo>
                  <a:cubicBezTo>
                    <a:pt x="72" y="66"/>
                    <a:pt x="72" y="66"/>
                    <a:pt x="72" y="67"/>
                  </a:cubicBezTo>
                  <a:cubicBezTo>
                    <a:pt x="72" y="67"/>
                    <a:pt x="72" y="66"/>
                    <a:pt x="72" y="66"/>
                  </a:cubicBezTo>
                  <a:close/>
                  <a:moveTo>
                    <a:pt x="75" y="63"/>
                  </a:moveTo>
                  <a:cubicBezTo>
                    <a:pt x="75" y="63"/>
                    <a:pt x="76" y="63"/>
                    <a:pt x="76" y="64"/>
                  </a:cubicBezTo>
                  <a:cubicBezTo>
                    <a:pt x="75" y="64"/>
                    <a:pt x="75" y="63"/>
                    <a:pt x="75" y="63"/>
                  </a:cubicBezTo>
                  <a:close/>
                  <a:moveTo>
                    <a:pt x="76" y="67"/>
                  </a:moveTo>
                  <a:cubicBezTo>
                    <a:pt x="76" y="67"/>
                    <a:pt x="76" y="67"/>
                    <a:pt x="76" y="66"/>
                  </a:cubicBezTo>
                  <a:cubicBezTo>
                    <a:pt x="76" y="66"/>
                    <a:pt x="76" y="67"/>
                    <a:pt x="76" y="67"/>
                  </a:cubicBezTo>
                  <a:close/>
                  <a:moveTo>
                    <a:pt x="75" y="68"/>
                  </a:moveTo>
                  <a:cubicBezTo>
                    <a:pt x="75" y="69"/>
                    <a:pt x="76" y="68"/>
                    <a:pt x="76" y="69"/>
                  </a:cubicBezTo>
                  <a:cubicBezTo>
                    <a:pt x="76" y="68"/>
                    <a:pt x="76" y="68"/>
                    <a:pt x="76" y="68"/>
                  </a:cubicBezTo>
                  <a:cubicBezTo>
                    <a:pt x="77" y="68"/>
                    <a:pt x="77" y="69"/>
                    <a:pt x="78" y="68"/>
                  </a:cubicBezTo>
                  <a:cubicBezTo>
                    <a:pt x="78" y="68"/>
                    <a:pt x="78" y="68"/>
                    <a:pt x="78" y="68"/>
                  </a:cubicBezTo>
                  <a:cubicBezTo>
                    <a:pt x="78" y="69"/>
                    <a:pt x="78" y="69"/>
                    <a:pt x="79" y="69"/>
                  </a:cubicBezTo>
                  <a:cubicBezTo>
                    <a:pt x="79" y="69"/>
                    <a:pt x="78" y="69"/>
                    <a:pt x="79" y="69"/>
                  </a:cubicBezTo>
                  <a:cubicBezTo>
                    <a:pt x="79" y="69"/>
                    <a:pt x="79" y="69"/>
                    <a:pt x="79" y="70"/>
                  </a:cubicBezTo>
                  <a:cubicBezTo>
                    <a:pt x="79" y="70"/>
                    <a:pt x="77" y="70"/>
                    <a:pt x="77" y="69"/>
                  </a:cubicBezTo>
                  <a:cubicBezTo>
                    <a:pt x="77" y="69"/>
                    <a:pt x="77" y="70"/>
                    <a:pt x="77" y="70"/>
                  </a:cubicBezTo>
                  <a:cubicBezTo>
                    <a:pt x="77" y="70"/>
                    <a:pt x="77" y="70"/>
                    <a:pt x="77" y="70"/>
                  </a:cubicBezTo>
                  <a:cubicBezTo>
                    <a:pt x="77" y="71"/>
                    <a:pt x="76" y="70"/>
                    <a:pt x="76" y="70"/>
                  </a:cubicBezTo>
                  <a:cubicBezTo>
                    <a:pt x="76" y="70"/>
                    <a:pt x="76" y="70"/>
                    <a:pt x="76" y="70"/>
                  </a:cubicBezTo>
                  <a:cubicBezTo>
                    <a:pt x="75" y="69"/>
                    <a:pt x="75" y="69"/>
                    <a:pt x="75" y="69"/>
                  </a:cubicBezTo>
                  <a:cubicBezTo>
                    <a:pt x="75" y="69"/>
                    <a:pt x="75" y="68"/>
                    <a:pt x="75" y="68"/>
                  </a:cubicBezTo>
                  <a:cubicBezTo>
                    <a:pt x="75" y="68"/>
                    <a:pt x="74" y="68"/>
                    <a:pt x="74" y="67"/>
                  </a:cubicBezTo>
                  <a:cubicBezTo>
                    <a:pt x="75" y="67"/>
                    <a:pt x="75" y="68"/>
                    <a:pt x="75" y="68"/>
                  </a:cubicBezTo>
                  <a:close/>
                  <a:moveTo>
                    <a:pt x="77" y="63"/>
                  </a:moveTo>
                  <a:cubicBezTo>
                    <a:pt x="77" y="64"/>
                    <a:pt x="77" y="64"/>
                    <a:pt x="77" y="64"/>
                  </a:cubicBezTo>
                  <a:cubicBezTo>
                    <a:pt x="77" y="64"/>
                    <a:pt x="77" y="64"/>
                    <a:pt x="77" y="63"/>
                  </a:cubicBezTo>
                  <a:close/>
                  <a:moveTo>
                    <a:pt x="74" y="69"/>
                  </a:moveTo>
                  <a:cubicBezTo>
                    <a:pt x="74" y="69"/>
                    <a:pt x="74" y="69"/>
                    <a:pt x="74" y="69"/>
                  </a:cubicBezTo>
                  <a:cubicBezTo>
                    <a:pt x="74" y="68"/>
                    <a:pt x="74" y="68"/>
                    <a:pt x="74" y="69"/>
                  </a:cubicBezTo>
                  <a:close/>
                  <a:moveTo>
                    <a:pt x="73" y="63"/>
                  </a:moveTo>
                  <a:cubicBezTo>
                    <a:pt x="74" y="63"/>
                    <a:pt x="75" y="63"/>
                    <a:pt x="75" y="64"/>
                  </a:cubicBezTo>
                  <a:cubicBezTo>
                    <a:pt x="74" y="64"/>
                    <a:pt x="73" y="64"/>
                    <a:pt x="73" y="63"/>
                  </a:cubicBezTo>
                  <a:close/>
                  <a:moveTo>
                    <a:pt x="74" y="67"/>
                  </a:moveTo>
                  <a:cubicBezTo>
                    <a:pt x="73" y="67"/>
                    <a:pt x="73" y="67"/>
                    <a:pt x="73" y="66"/>
                  </a:cubicBezTo>
                  <a:cubicBezTo>
                    <a:pt x="74" y="66"/>
                    <a:pt x="74" y="67"/>
                    <a:pt x="74" y="67"/>
                  </a:cubicBezTo>
                  <a:close/>
                  <a:moveTo>
                    <a:pt x="73" y="63"/>
                  </a:moveTo>
                  <a:cubicBezTo>
                    <a:pt x="73" y="63"/>
                    <a:pt x="73" y="63"/>
                    <a:pt x="73" y="62"/>
                  </a:cubicBezTo>
                  <a:cubicBezTo>
                    <a:pt x="73" y="62"/>
                    <a:pt x="73" y="62"/>
                    <a:pt x="73" y="62"/>
                  </a:cubicBezTo>
                  <a:cubicBezTo>
                    <a:pt x="73" y="63"/>
                    <a:pt x="73" y="63"/>
                    <a:pt x="73" y="63"/>
                  </a:cubicBezTo>
                  <a:close/>
                  <a:moveTo>
                    <a:pt x="81" y="62"/>
                  </a:moveTo>
                  <a:cubicBezTo>
                    <a:pt x="81" y="62"/>
                    <a:pt x="81" y="63"/>
                    <a:pt x="82" y="63"/>
                  </a:cubicBezTo>
                  <a:cubicBezTo>
                    <a:pt x="81" y="63"/>
                    <a:pt x="81" y="63"/>
                    <a:pt x="81" y="62"/>
                  </a:cubicBezTo>
                  <a:close/>
                  <a:moveTo>
                    <a:pt x="82" y="68"/>
                  </a:moveTo>
                  <a:cubicBezTo>
                    <a:pt x="81" y="68"/>
                    <a:pt x="81" y="68"/>
                    <a:pt x="81" y="67"/>
                  </a:cubicBezTo>
                  <a:cubicBezTo>
                    <a:pt x="81" y="67"/>
                    <a:pt x="82" y="68"/>
                    <a:pt x="82" y="68"/>
                  </a:cubicBezTo>
                  <a:close/>
                  <a:moveTo>
                    <a:pt x="82" y="71"/>
                  </a:moveTo>
                  <a:cubicBezTo>
                    <a:pt x="82" y="71"/>
                    <a:pt x="82" y="71"/>
                    <a:pt x="82" y="72"/>
                  </a:cubicBezTo>
                  <a:cubicBezTo>
                    <a:pt x="82" y="72"/>
                    <a:pt x="82" y="72"/>
                    <a:pt x="82" y="72"/>
                  </a:cubicBezTo>
                  <a:cubicBezTo>
                    <a:pt x="81" y="72"/>
                    <a:pt x="81" y="71"/>
                    <a:pt x="81" y="71"/>
                  </a:cubicBezTo>
                  <a:cubicBezTo>
                    <a:pt x="81" y="71"/>
                    <a:pt x="81" y="72"/>
                    <a:pt x="81" y="72"/>
                  </a:cubicBezTo>
                  <a:cubicBezTo>
                    <a:pt x="81" y="71"/>
                    <a:pt x="81" y="71"/>
                    <a:pt x="81" y="71"/>
                  </a:cubicBezTo>
                  <a:cubicBezTo>
                    <a:pt x="81" y="71"/>
                    <a:pt x="81" y="71"/>
                    <a:pt x="82" y="71"/>
                  </a:cubicBezTo>
                  <a:close/>
                  <a:moveTo>
                    <a:pt x="84" y="73"/>
                  </a:moveTo>
                  <a:cubicBezTo>
                    <a:pt x="84" y="73"/>
                    <a:pt x="85" y="74"/>
                    <a:pt x="85" y="74"/>
                  </a:cubicBezTo>
                  <a:cubicBezTo>
                    <a:pt x="84" y="74"/>
                    <a:pt x="84" y="74"/>
                    <a:pt x="84" y="73"/>
                  </a:cubicBezTo>
                  <a:close/>
                  <a:moveTo>
                    <a:pt x="84" y="61"/>
                  </a:moveTo>
                  <a:cubicBezTo>
                    <a:pt x="85" y="61"/>
                    <a:pt x="86" y="61"/>
                    <a:pt x="85" y="62"/>
                  </a:cubicBezTo>
                  <a:cubicBezTo>
                    <a:pt x="85" y="61"/>
                    <a:pt x="84" y="61"/>
                    <a:pt x="84" y="61"/>
                  </a:cubicBezTo>
                  <a:close/>
                  <a:moveTo>
                    <a:pt x="82" y="62"/>
                  </a:moveTo>
                  <a:cubicBezTo>
                    <a:pt x="83" y="62"/>
                    <a:pt x="84" y="63"/>
                    <a:pt x="84" y="64"/>
                  </a:cubicBezTo>
                  <a:cubicBezTo>
                    <a:pt x="83" y="64"/>
                    <a:pt x="82" y="63"/>
                    <a:pt x="82" y="62"/>
                  </a:cubicBezTo>
                  <a:close/>
                  <a:moveTo>
                    <a:pt x="82" y="72"/>
                  </a:moveTo>
                  <a:cubicBezTo>
                    <a:pt x="82" y="72"/>
                    <a:pt x="82" y="72"/>
                    <a:pt x="82" y="72"/>
                  </a:cubicBezTo>
                  <a:cubicBezTo>
                    <a:pt x="82" y="72"/>
                    <a:pt x="83" y="72"/>
                    <a:pt x="83" y="73"/>
                  </a:cubicBezTo>
                  <a:cubicBezTo>
                    <a:pt x="82" y="73"/>
                    <a:pt x="82" y="72"/>
                    <a:pt x="82" y="72"/>
                  </a:cubicBezTo>
                  <a:cubicBezTo>
                    <a:pt x="82" y="72"/>
                    <a:pt x="82" y="72"/>
                    <a:pt x="82" y="72"/>
                  </a:cubicBezTo>
                  <a:close/>
                  <a:moveTo>
                    <a:pt x="81" y="73"/>
                  </a:moveTo>
                  <a:cubicBezTo>
                    <a:pt x="81" y="74"/>
                    <a:pt x="83" y="74"/>
                    <a:pt x="83" y="75"/>
                  </a:cubicBezTo>
                  <a:cubicBezTo>
                    <a:pt x="84" y="75"/>
                    <a:pt x="84" y="77"/>
                    <a:pt x="84" y="78"/>
                  </a:cubicBezTo>
                  <a:cubicBezTo>
                    <a:pt x="85" y="77"/>
                    <a:pt x="85" y="77"/>
                    <a:pt x="85" y="78"/>
                  </a:cubicBezTo>
                  <a:cubicBezTo>
                    <a:pt x="85" y="78"/>
                    <a:pt x="85" y="78"/>
                    <a:pt x="85" y="78"/>
                  </a:cubicBezTo>
                  <a:cubicBezTo>
                    <a:pt x="85" y="78"/>
                    <a:pt x="85" y="78"/>
                    <a:pt x="85" y="78"/>
                  </a:cubicBezTo>
                  <a:cubicBezTo>
                    <a:pt x="84" y="78"/>
                    <a:pt x="84" y="79"/>
                    <a:pt x="85" y="79"/>
                  </a:cubicBezTo>
                  <a:cubicBezTo>
                    <a:pt x="85" y="79"/>
                    <a:pt x="85" y="79"/>
                    <a:pt x="86" y="79"/>
                  </a:cubicBezTo>
                  <a:cubicBezTo>
                    <a:pt x="86" y="80"/>
                    <a:pt x="85" y="80"/>
                    <a:pt x="85" y="80"/>
                  </a:cubicBezTo>
                  <a:cubicBezTo>
                    <a:pt x="85" y="81"/>
                    <a:pt x="85" y="81"/>
                    <a:pt x="85" y="81"/>
                  </a:cubicBezTo>
                  <a:cubicBezTo>
                    <a:pt x="85" y="81"/>
                    <a:pt x="85" y="81"/>
                    <a:pt x="85" y="81"/>
                  </a:cubicBezTo>
                  <a:cubicBezTo>
                    <a:pt x="85" y="81"/>
                    <a:pt x="85" y="81"/>
                    <a:pt x="85" y="81"/>
                  </a:cubicBezTo>
                  <a:cubicBezTo>
                    <a:pt x="85" y="81"/>
                    <a:pt x="85" y="81"/>
                    <a:pt x="85" y="80"/>
                  </a:cubicBezTo>
                  <a:cubicBezTo>
                    <a:pt x="85" y="80"/>
                    <a:pt x="85" y="80"/>
                    <a:pt x="85" y="80"/>
                  </a:cubicBezTo>
                  <a:cubicBezTo>
                    <a:pt x="85" y="80"/>
                    <a:pt x="85" y="80"/>
                    <a:pt x="85" y="80"/>
                  </a:cubicBezTo>
                  <a:cubicBezTo>
                    <a:pt x="84" y="80"/>
                    <a:pt x="84" y="80"/>
                    <a:pt x="85" y="82"/>
                  </a:cubicBezTo>
                  <a:cubicBezTo>
                    <a:pt x="84" y="81"/>
                    <a:pt x="83" y="81"/>
                    <a:pt x="83" y="81"/>
                  </a:cubicBezTo>
                  <a:cubicBezTo>
                    <a:pt x="83" y="81"/>
                    <a:pt x="83" y="81"/>
                    <a:pt x="83" y="81"/>
                  </a:cubicBezTo>
                  <a:cubicBezTo>
                    <a:pt x="84" y="81"/>
                    <a:pt x="84" y="82"/>
                    <a:pt x="85" y="82"/>
                  </a:cubicBezTo>
                  <a:cubicBezTo>
                    <a:pt x="85" y="82"/>
                    <a:pt x="85" y="82"/>
                    <a:pt x="85" y="81"/>
                  </a:cubicBezTo>
                  <a:cubicBezTo>
                    <a:pt x="87" y="82"/>
                    <a:pt x="87" y="84"/>
                    <a:pt x="86" y="85"/>
                  </a:cubicBezTo>
                  <a:cubicBezTo>
                    <a:pt x="85" y="85"/>
                    <a:pt x="84" y="84"/>
                    <a:pt x="83" y="84"/>
                  </a:cubicBezTo>
                  <a:cubicBezTo>
                    <a:pt x="83" y="85"/>
                    <a:pt x="84" y="85"/>
                    <a:pt x="83" y="86"/>
                  </a:cubicBezTo>
                  <a:cubicBezTo>
                    <a:pt x="83" y="86"/>
                    <a:pt x="84" y="86"/>
                    <a:pt x="84" y="86"/>
                  </a:cubicBezTo>
                  <a:cubicBezTo>
                    <a:pt x="84" y="87"/>
                    <a:pt x="84" y="87"/>
                    <a:pt x="83" y="87"/>
                  </a:cubicBezTo>
                  <a:cubicBezTo>
                    <a:pt x="83" y="87"/>
                    <a:pt x="83" y="86"/>
                    <a:pt x="83" y="86"/>
                  </a:cubicBezTo>
                  <a:cubicBezTo>
                    <a:pt x="82" y="87"/>
                    <a:pt x="83" y="87"/>
                    <a:pt x="83" y="87"/>
                  </a:cubicBezTo>
                  <a:cubicBezTo>
                    <a:pt x="83" y="88"/>
                    <a:pt x="82" y="89"/>
                    <a:pt x="82" y="90"/>
                  </a:cubicBezTo>
                  <a:cubicBezTo>
                    <a:pt x="81" y="89"/>
                    <a:pt x="81" y="88"/>
                    <a:pt x="81" y="87"/>
                  </a:cubicBezTo>
                  <a:cubicBezTo>
                    <a:pt x="81" y="87"/>
                    <a:pt x="81" y="87"/>
                    <a:pt x="82" y="87"/>
                  </a:cubicBezTo>
                  <a:cubicBezTo>
                    <a:pt x="82" y="87"/>
                    <a:pt x="82" y="87"/>
                    <a:pt x="82" y="87"/>
                  </a:cubicBezTo>
                  <a:cubicBezTo>
                    <a:pt x="83" y="86"/>
                    <a:pt x="81" y="85"/>
                    <a:pt x="82" y="83"/>
                  </a:cubicBezTo>
                  <a:cubicBezTo>
                    <a:pt x="82" y="81"/>
                    <a:pt x="81" y="81"/>
                    <a:pt x="81" y="79"/>
                  </a:cubicBezTo>
                  <a:cubicBezTo>
                    <a:pt x="82" y="79"/>
                    <a:pt x="82" y="80"/>
                    <a:pt x="83" y="80"/>
                  </a:cubicBezTo>
                  <a:cubicBezTo>
                    <a:pt x="82" y="79"/>
                    <a:pt x="82" y="79"/>
                    <a:pt x="82" y="79"/>
                  </a:cubicBezTo>
                  <a:cubicBezTo>
                    <a:pt x="82" y="78"/>
                    <a:pt x="82" y="78"/>
                    <a:pt x="82" y="77"/>
                  </a:cubicBezTo>
                  <a:cubicBezTo>
                    <a:pt x="82" y="77"/>
                    <a:pt x="82" y="77"/>
                    <a:pt x="83" y="77"/>
                  </a:cubicBezTo>
                  <a:cubicBezTo>
                    <a:pt x="82" y="77"/>
                    <a:pt x="82" y="76"/>
                    <a:pt x="82" y="76"/>
                  </a:cubicBezTo>
                  <a:cubicBezTo>
                    <a:pt x="82" y="76"/>
                    <a:pt x="82" y="76"/>
                    <a:pt x="82" y="76"/>
                  </a:cubicBezTo>
                  <a:cubicBezTo>
                    <a:pt x="82" y="75"/>
                    <a:pt x="81" y="75"/>
                    <a:pt x="80" y="75"/>
                  </a:cubicBezTo>
                  <a:cubicBezTo>
                    <a:pt x="80" y="75"/>
                    <a:pt x="80" y="74"/>
                    <a:pt x="80" y="74"/>
                  </a:cubicBezTo>
                  <a:cubicBezTo>
                    <a:pt x="81" y="74"/>
                    <a:pt x="81" y="74"/>
                    <a:pt x="81" y="74"/>
                  </a:cubicBezTo>
                  <a:cubicBezTo>
                    <a:pt x="81" y="73"/>
                    <a:pt x="81" y="73"/>
                    <a:pt x="81" y="73"/>
                  </a:cubicBezTo>
                  <a:cubicBezTo>
                    <a:pt x="80" y="73"/>
                    <a:pt x="80" y="73"/>
                    <a:pt x="80" y="73"/>
                  </a:cubicBezTo>
                  <a:cubicBezTo>
                    <a:pt x="79" y="73"/>
                    <a:pt x="79" y="73"/>
                    <a:pt x="79" y="72"/>
                  </a:cubicBezTo>
                  <a:cubicBezTo>
                    <a:pt x="79" y="72"/>
                    <a:pt x="80" y="72"/>
                    <a:pt x="80" y="72"/>
                  </a:cubicBezTo>
                  <a:cubicBezTo>
                    <a:pt x="80" y="72"/>
                    <a:pt x="80" y="72"/>
                    <a:pt x="80" y="73"/>
                  </a:cubicBezTo>
                  <a:cubicBezTo>
                    <a:pt x="81" y="73"/>
                    <a:pt x="81" y="73"/>
                    <a:pt x="81" y="73"/>
                  </a:cubicBezTo>
                  <a:close/>
                  <a:moveTo>
                    <a:pt x="87" y="64"/>
                  </a:moveTo>
                  <a:cubicBezTo>
                    <a:pt x="88" y="64"/>
                    <a:pt x="88" y="65"/>
                    <a:pt x="88" y="66"/>
                  </a:cubicBezTo>
                  <a:cubicBezTo>
                    <a:pt x="88" y="66"/>
                    <a:pt x="88" y="66"/>
                    <a:pt x="88" y="66"/>
                  </a:cubicBezTo>
                  <a:cubicBezTo>
                    <a:pt x="87" y="66"/>
                    <a:pt x="87" y="66"/>
                    <a:pt x="87" y="65"/>
                  </a:cubicBezTo>
                  <a:cubicBezTo>
                    <a:pt x="86" y="66"/>
                    <a:pt x="87" y="66"/>
                    <a:pt x="87" y="66"/>
                  </a:cubicBezTo>
                  <a:cubicBezTo>
                    <a:pt x="87" y="66"/>
                    <a:pt x="87" y="66"/>
                    <a:pt x="88" y="66"/>
                  </a:cubicBezTo>
                  <a:cubicBezTo>
                    <a:pt x="88" y="66"/>
                    <a:pt x="88" y="66"/>
                    <a:pt x="88" y="66"/>
                  </a:cubicBezTo>
                  <a:cubicBezTo>
                    <a:pt x="88" y="67"/>
                    <a:pt x="87" y="66"/>
                    <a:pt x="87" y="67"/>
                  </a:cubicBezTo>
                  <a:cubicBezTo>
                    <a:pt x="87" y="66"/>
                    <a:pt x="86" y="66"/>
                    <a:pt x="86" y="65"/>
                  </a:cubicBezTo>
                  <a:cubicBezTo>
                    <a:pt x="87" y="65"/>
                    <a:pt x="86" y="65"/>
                    <a:pt x="87" y="65"/>
                  </a:cubicBezTo>
                  <a:cubicBezTo>
                    <a:pt x="87" y="65"/>
                    <a:pt x="87" y="64"/>
                    <a:pt x="87" y="64"/>
                  </a:cubicBezTo>
                  <a:close/>
                  <a:moveTo>
                    <a:pt x="87" y="76"/>
                  </a:moveTo>
                  <a:cubicBezTo>
                    <a:pt x="88" y="76"/>
                    <a:pt x="88" y="77"/>
                    <a:pt x="88" y="77"/>
                  </a:cubicBezTo>
                  <a:cubicBezTo>
                    <a:pt x="88" y="77"/>
                    <a:pt x="88" y="77"/>
                    <a:pt x="88" y="77"/>
                  </a:cubicBezTo>
                  <a:cubicBezTo>
                    <a:pt x="88" y="77"/>
                    <a:pt x="88" y="77"/>
                    <a:pt x="88" y="78"/>
                  </a:cubicBezTo>
                  <a:cubicBezTo>
                    <a:pt x="88" y="78"/>
                    <a:pt x="88" y="78"/>
                    <a:pt x="88" y="78"/>
                  </a:cubicBezTo>
                  <a:cubicBezTo>
                    <a:pt x="88" y="78"/>
                    <a:pt x="88" y="78"/>
                    <a:pt x="88" y="79"/>
                  </a:cubicBezTo>
                  <a:cubicBezTo>
                    <a:pt x="87" y="79"/>
                    <a:pt x="86" y="77"/>
                    <a:pt x="86" y="76"/>
                  </a:cubicBezTo>
                  <a:cubicBezTo>
                    <a:pt x="86" y="76"/>
                    <a:pt x="87" y="76"/>
                    <a:pt x="87" y="76"/>
                  </a:cubicBezTo>
                  <a:close/>
                  <a:moveTo>
                    <a:pt x="87" y="81"/>
                  </a:moveTo>
                  <a:cubicBezTo>
                    <a:pt x="86" y="81"/>
                    <a:pt x="86" y="81"/>
                    <a:pt x="86" y="81"/>
                  </a:cubicBezTo>
                  <a:cubicBezTo>
                    <a:pt x="86" y="81"/>
                    <a:pt x="86" y="81"/>
                    <a:pt x="86" y="80"/>
                  </a:cubicBezTo>
                  <a:cubicBezTo>
                    <a:pt x="86" y="80"/>
                    <a:pt x="86" y="80"/>
                    <a:pt x="86" y="80"/>
                  </a:cubicBezTo>
                  <a:cubicBezTo>
                    <a:pt x="86" y="80"/>
                    <a:pt x="86" y="80"/>
                    <a:pt x="86" y="80"/>
                  </a:cubicBezTo>
                  <a:cubicBezTo>
                    <a:pt x="86" y="80"/>
                    <a:pt x="86" y="80"/>
                    <a:pt x="87" y="80"/>
                  </a:cubicBezTo>
                  <a:cubicBezTo>
                    <a:pt x="87" y="80"/>
                    <a:pt x="86" y="80"/>
                    <a:pt x="87" y="81"/>
                  </a:cubicBezTo>
                  <a:close/>
                  <a:moveTo>
                    <a:pt x="86" y="75"/>
                  </a:moveTo>
                  <a:cubicBezTo>
                    <a:pt x="86" y="75"/>
                    <a:pt x="85" y="74"/>
                    <a:pt x="86" y="74"/>
                  </a:cubicBezTo>
                  <a:cubicBezTo>
                    <a:pt x="86" y="74"/>
                    <a:pt x="86" y="75"/>
                    <a:pt x="86" y="75"/>
                  </a:cubicBezTo>
                  <a:close/>
                  <a:moveTo>
                    <a:pt x="86" y="70"/>
                  </a:moveTo>
                  <a:cubicBezTo>
                    <a:pt x="86" y="70"/>
                    <a:pt x="86" y="71"/>
                    <a:pt x="86" y="71"/>
                  </a:cubicBezTo>
                  <a:cubicBezTo>
                    <a:pt x="86" y="71"/>
                    <a:pt x="86" y="71"/>
                    <a:pt x="86" y="70"/>
                  </a:cubicBezTo>
                  <a:close/>
                  <a:moveTo>
                    <a:pt x="85" y="98"/>
                  </a:moveTo>
                  <a:cubicBezTo>
                    <a:pt x="84" y="99"/>
                    <a:pt x="84" y="99"/>
                    <a:pt x="84" y="99"/>
                  </a:cubicBezTo>
                  <a:cubicBezTo>
                    <a:pt x="84" y="99"/>
                    <a:pt x="84" y="99"/>
                    <a:pt x="84" y="99"/>
                  </a:cubicBezTo>
                  <a:cubicBezTo>
                    <a:pt x="84" y="98"/>
                    <a:pt x="84" y="98"/>
                    <a:pt x="84" y="98"/>
                  </a:cubicBezTo>
                  <a:cubicBezTo>
                    <a:pt x="84" y="98"/>
                    <a:pt x="84" y="98"/>
                    <a:pt x="84" y="98"/>
                  </a:cubicBezTo>
                  <a:cubicBezTo>
                    <a:pt x="84" y="98"/>
                    <a:pt x="84" y="98"/>
                    <a:pt x="85" y="98"/>
                  </a:cubicBezTo>
                  <a:close/>
                  <a:moveTo>
                    <a:pt x="85" y="102"/>
                  </a:moveTo>
                  <a:cubicBezTo>
                    <a:pt x="85" y="102"/>
                    <a:pt x="84" y="102"/>
                    <a:pt x="84" y="102"/>
                  </a:cubicBezTo>
                  <a:cubicBezTo>
                    <a:pt x="84" y="102"/>
                    <a:pt x="84" y="102"/>
                    <a:pt x="85" y="102"/>
                  </a:cubicBezTo>
                  <a:cubicBezTo>
                    <a:pt x="84" y="103"/>
                    <a:pt x="84" y="103"/>
                    <a:pt x="83" y="103"/>
                  </a:cubicBezTo>
                  <a:cubicBezTo>
                    <a:pt x="83" y="103"/>
                    <a:pt x="83" y="103"/>
                    <a:pt x="83" y="103"/>
                  </a:cubicBezTo>
                  <a:cubicBezTo>
                    <a:pt x="84" y="103"/>
                    <a:pt x="84" y="102"/>
                    <a:pt x="85" y="102"/>
                  </a:cubicBezTo>
                  <a:close/>
                  <a:moveTo>
                    <a:pt x="79" y="84"/>
                  </a:moveTo>
                  <a:cubicBezTo>
                    <a:pt x="80" y="83"/>
                    <a:pt x="80" y="83"/>
                    <a:pt x="80" y="84"/>
                  </a:cubicBezTo>
                  <a:cubicBezTo>
                    <a:pt x="80" y="84"/>
                    <a:pt x="80" y="85"/>
                    <a:pt x="79" y="85"/>
                  </a:cubicBezTo>
                  <a:cubicBezTo>
                    <a:pt x="80" y="84"/>
                    <a:pt x="79" y="84"/>
                    <a:pt x="79" y="84"/>
                  </a:cubicBezTo>
                  <a:close/>
                  <a:moveTo>
                    <a:pt x="79" y="81"/>
                  </a:moveTo>
                  <a:cubicBezTo>
                    <a:pt x="79" y="81"/>
                    <a:pt x="79" y="81"/>
                    <a:pt x="79" y="80"/>
                  </a:cubicBezTo>
                  <a:cubicBezTo>
                    <a:pt x="79" y="80"/>
                    <a:pt x="79" y="81"/>
                    <a:pt x="80" y="81"/>
                  </a:cubicBezTo>
                  <a:cubicBezTo>
                    <a:pt x="80" y="81"/>
                    <a:pt x="79" y="81"/>
                    <a:pt x="79" y="81"/>
                  </a:cubicBezTo>
                  <a:close/>
                  <a:moveTo>
                    <a:pt x="80" y="82"/>
                  </a:moveTo>
                  <a:cubicBezTo>
                    <a:pt x="80" y="82"/>
                    <a:pt x="80" y="83"/>
                    <a:pt x="79" y="83"/>
                  </a:cubicBezTo>
                  <a:cubicBezTo>
                    <a:pt x="79" y="82"/>
                    <a:pt x="79" y="82"/>
                    <a:pt x="80" y="82"/>
                  </a:cubicBezTo>
                  <a:close/>
                  <a:moveTo>
                    <a:pt x="77" y="90"/>
                  </a:moveTo>
                  <a:cubicBezTo>
                    <a:pt x="76" y="91"/>
                    <a:pt x="76" y="91"/>
                    <a:pt x="75" y="91"/>
                  </a:cubicBezTo>
                  <a:cubicBezTo>
                    <a:pt x="75" y="90"/>
                    <a:pt x="76" y="90"/>
                    <a:pt x="77" y="89"/>
                  </a:cubicBezTo>
                  <a:cubicBezTo>
                    <a:pt x="77" y="89"/>
                    <a:pt x="77" y="90"/>
                    <a:pt x="77" y="90"/>
                  </a:cubicBezTo>
                  <a:close/>
                  <a:moveTo>
                    <a:pt x="77" y="89"/>
                  </a:moveTo>
                  <a:cubicBezTo>
                    <a:pt x="77" y="88"/>
                    <a:pt x="77" y="88"/>
                    <a:pt x="77" y="88"/>
                  </a:cubicBezTo>
                  <a:cubicBezTo>
                    <a:pt x="77" y="88"/>
                    <a:pt x="77" y="88"/>
                    <a:pt x="77" y="88"/>
                  </a:cubicBezTo>
                  <a:cubicBezTo>
                    <a:pt x="77" y="88"/>
                    <a:pt x="77" y="88"/>
                    <a:pt x="77" y="89"/>
                  </a:cubicBezTo>
                  <a:close/>
                  <a:moveTo>
                    <a:pt x="77" y="86"/>
                  </a:moveTo>
                  <a:cubicBezTo>
                    <a:pt x="77" y="86"/>
                    <a:pt x="77" y="86"/>
                    <a:pt x="77" y="86"/>
                  </a:cubicBezTo>
                  <a:cubicBezTo>
                    <a:pt x="78" y="86"/>
                    <a:pt x="77" y="86"/>
                    <a:pt x="77" y="86"/>
                  </a:cubicBezTo>
                  <a:cubicBezTo>
                    <a:pt x="77" y="86"/>
                    <a:pt x="77" y="86"/>
                    <a:pt x="77" y="86"/>
                  </a:cubicBezTo>
                  <a:close/>
                  <a:moveTo>
                    <a:pt x="77" y="96"/>
                  </a:moveTo>
                  <a:cubicBezTo>
                    <a:pt x="77" y="96"/>
                    <a:pt x="77" y="97"/>
                    <a:pt x="76" y="97"/>
                  </a:cubicBezTo>
                  <a:cubicBezTo>
                    <a:pt x="76" y="97"/>
                    <a:pt x="77" y="96"/>
                    <a:pt x="77" y="96"/>
                  </a:cubicBezTo>
                  <a:close/>
                  <a:moveTo>
                    <a:pt x="81" y="96"/>
                  </a:moveTo>
                  <a:cubicBezTo>
                    <a:pt x="82" y="96"/>
                    <a:pt x="82" y="96"/>
                    <a:pt x="82" y="96"/>
                  </a:cubicBezTo>
                  <a:cubicBezTo>
                    <a:pt x="82" y="96"/>
                    <a:pt x="82" y="96"/>
                    <a:pt x="82" y="96"/>
                  </a:cubicBezTo>
                  <a:cubicBezTo>
                    <a:pt x="81" y="96"/>
                    <a:pt x="81" y="96"/>
                    <a:pt x="81" y="96"/>
                  </a:cubicBezTo>
                  <a:cubicBezTo>
                    <a:pt x="81" y="96"/>
                    <a:pt x="81" y="96"/>
                    <a:pt x="81" y="96"/>
                  </a:cubicBezTo>
                  <a:close/>
                  <a:moveTo>
                    <a:pt x="82" y="95"/>
                  </a:moveTo>
                  <a:cubicBezTo>
                    <a:pt x="82" y="95"/>
                    <a:pt x="82" y="95"/>
                    <a:pt x="82" y="95"/>
                  </a:cubicBezTo>
                  <a:cubicBezTo>
                    <a:pt x="83" y="95"/>
                    <a:pt x="82" y="96"/>
                    <a:pt x="82" y="96"/>
                  </a:cubicBezTo>
                  <a:cubicBezTo>
                    <a:pt x="82" y="96"/>
                    <a:pt x="82" y="95"/>
                    <a:pt x="82" y="95"/>
                  </a:cubicBezTo>
                  <a:close/>
                  <a:moveTo>
                    <a:pt x="82" y="102"/>
                  </a:moveTo>
                  <a:cubicBezTo>
                    <a:pt x="82" y="102"/>
                    <a:pt x="83" y="102"/>
                    <a:pt x="83" y="102"/>
                  </a:cubicBezTo>
                  <a:cubicBezTo>
                    <a:pt x="83" y="103"/>
                    <a:pt x="82" y="103"/>
                    <a:pt x="82" y="103"/>
                  </a:cubicBezTo>
                  <a:cubicBezTo>
                    <a:pt x="82" y="102"/>
                    <a:pt x="82" y="102"/>
                    <a:pt x="82" y="102"/>
                  </a:cubicBezTo>
                  <a:close/>
                  <a:moveTo>
                    <a:pt x="89" y="68"/>
                  </a:moveTo>
                  <a:cubicBezTo>
                    <a:pt x="89" y="68"/>
                    <a:pt x="88" y="67"/>
                    <a:pt x="89" y="67"/>
                  </a:cubicBezTo>
                  <a:cubicBezTo>
                    <a:pt x="89" y="67"/>
                    <a:pt x="89" y="68"/>
                    <a:pt x="89" y="68"/>
                  </a:cubicBezTo>
                  <a:cubicBezTo>
                    <a:pt x="89" y="68"/>
                    <a:pt x="89" y="68"/>
                    <a:pt x="89" y="68"/>
                  </a:cubicBezTo>
                  <a:close/>
                  <a:moveTo>
                    <a:pt x="89" y="71"/>
                  </a:moveTo>
                  <a:cubicBezTo>
                    <a:pt x="89" y="71"/>
                    <a:pt x="89" y="71"/>
                    <a:pt x="89" y="71"/>
                  </a:cubicBezTo>
                  <a:cubicBezTo>
                    <a:pt x="89" y="71"/>
                    <a:pt x="89" y="71"/>
                    <a:pt x="89" y="71"/>
                  </a:cubicBezTo>
                  <a:close/>
                  <a:moveTo>
                    <a:pt x="89" y="87"/>
                  </a:moveTo>
                  <a:cubicBezTo>
                    <a:pt x="89" y="87"/>
                    <a:pt x="89" y="87"/>
                    <a:pt x="89" y="86"/>
                  </a:cubicBezTo>
                  <a:cubicBezTo>
                    <a:pt x="89" y="86"/>
                    <a:pt x="89" y="86"/>
                    <a:pt x="90" y="86"/>
                  </a:cubicBezTo>
                  <a:cubicBezTo>
                    <a:pt x="89" y="87"/>
                    <a:pt x="89" y="87"/>
                    <a:pt x="89" y="87"/>
                  </a:cubicBezTo>
                  <a:close/>
                  <a:moveTo>
                    <a:pt x="89" y="74"/>
                  </a:moveTo>
                  <a:cubicBezTo>
                    <a:pt x="89" y="73"/>
                    <a:pt x="90" y="74"/>
                    <a:pt x="90" y="73"/>
                  </a:cubicBezTo>
                  <a:cubicBezTo>
                    <a:pt x="90" y="74"/>
                    <a:pt x="91" y="74"/>
                    <a:pt x="90" y="75"/>
                  </a:cubicBezTo>
                  <a:cubicBezTo>
                    <a:pt x="90" y="75"/>
                    <a:pt x="90" y="75"/>
                    <a:pt x="90" y="75"/>
                  </a:cubicBezTo>
                  <a:cubicBezTo>
                    <a:pt x="90" y="75"/>
                    <a:pt x="90" y="74"/>
                    <a:pt x="89" y="74"/>
                  </a:cubicBezTo>
                  <a:close/>
                  <a:moveTo>
                    <a:pt x="90" y="82"/>
                  </a:moveTo>
                  <a:cubicBezTo>
                    <a:pt x="91" y="82"/>
                    <a:pt x="91" y="83"/>
                    <a:pt x="90" y="83"/>
                  </a:cubicBezTo>
                  <a:cubicBezTo>
                    <a:pt x="90" y="82"/>
                    <a:pt x="90" y="82"/>
                    <a:pt x="90" y="82"/>
                  </a:cubicBezTo>
                  <a:close/>
                  <a:moveTo>
                    <a:pt x="83" y="54"/>
                  </a:moveTo>
                  <a:cubicBezTo>
                    <a:pt x="82" y="53"/>
                    <a:pt x="82" y="53"/>
                    <a:pt x="82" y="53"/>
                  </a:cubicBezTo>
                  <a:cubicBezTo>
                    <a:pt x="82" y="53"/>
                    <a:pt x="83" y="53"/>
                    <a:pt x="83" y="54"/>
                  </a:cubicBezTo>
                  <a:close/>
                  <a:moveTo>
                    <a:pt x="80" y="58"/>
                  </a:moveTo>
                  <a:cubicBezTo>
                    <a:pt x="81" y="58"/>
                    <a:pt x="82" y="58"/>
                    <a:pt x="83" y="59"/>
                  </a:cubicBezTo>
                  <a:cubicBezTo>
                    <a:pt x="83" y="59"/>
                    <a:pt x="83" y="59"/>
                    <a:pt x="83" y="59"/>
                  </a:cubicBezTo>
                  <a:cubicBezTo>
                    <a:pt x="83" y="59"/>
                    <a:pt x="83" y="59"/>
                    <a:pt x="83" y="59"/>
                  </a:cubicBezTo>
                  <a:cubicBezTo>
                    <a:pt x="83" y="59"/>
                    <a:pt x="83" y="59"/>
                    <a:pt x="83" y="59"/>
                  </a:cubicBezTo>
                  <a:cubicBezTo>
                    <a:pt x="83" y="59"/>
                    <a:pt x="83" y="59"/>
                    <a:pt x="83" y="59"/>
                  </a:cubicBezTo>
                  <a:cubicBezTo>
                    <a:pt x="83" y="59"/>
                    <a:pt x="83" y="59"/>
                    <a:pt x="83" y="59"/>
                  </a:cubicBezTo>
                  <a:cubicBezTo>
                    <a:pt x="83" y="59"/>
                    <a:pt x="83" y="59"/>
                    <a:pt x="83" y="59"/>
                  </a:cubicBezTo>
                  <a:cubicBezTo>
                    <a:pt x="82" y="59"/>
                    <a:pt x="81" y="59"/>
                    <a:pt x="80" y="59"/>
                  </a:cubicBezTo>
                  <a:cubicBezTo>
                    <a:pt x="80" y="58"/>
                    <a:pt x="80" y="58"/>
                    <a:pt x="80" y="58"/>
                  </a:cubicBezTo>
                  <a:close/>
                  <a:moveTo>
                    <a:pt x="80" y="72"/>
                  </a:moveTo>
                  <a:cubicBezTo>
                    <a:pt x="80" y="72"/>
                    <a:pt x="80" y="72"/>
                    <a:pt x="80" y="72"/>
                  </a:cubicBezTo>
                  <a:cubicBezTo>
                    <a:pt x="80" y="71"/>
                    <a:pt x="79" y="71"/>
                    <a:pt x="79" y="71"/>
                  </a:cubicBezTo>
                  <a:cubicBezTo>
                    <a:pt x="79" y="71"/>
                    <a:pt x="79" y="70"/>
                    <a:pt x="79" y="70"/>
                  </a:cubicBezTo>
                  <a:cubicBezTo>
                    <a:pt x="80" y="71"/>
                    <a:pt x="80" y="71"/>
                    <a:pt x="80" y="72"/>
                  </a:cubicBezTo>
                  <a:close/>
                  <a:moveTo>
                    <a:pt x="79" y="59"/>
                  </a:moveTo>
                  <a:cubicBezTo>
                    <a:pt x="78" y="59"/>
                    <a:pt x="78" y="58"/>
                    <a:pt x="78" y="57"/>
                  </a:cubicBezTo>
                  <a:cubicBezTo>
                    <a:pt x="79" y="58"/>
                    <a:pt x="79" y="58"/>
                    <a:pt x="79" y="59"/>
                  </a:cubicBezTo>
                  <a:close/>
                  <a:moveTo>
                    <a:pt x="78" y="47"/>
                  </a:moveTo>
                  <a:cubicBezTo>
                    <a:pt x="77" y="47"/>
                    <a:pt x="76" y="47"/>
                    <a:pt x="75" y="46"/>
                  </a:cubicBezTo>
                  <a:cubicBezTo>
                    <a:pt x="76" y="46"/>
                    <a:pt x="77" y="46"/>
                    <a:pt x="78" y="47"/>
                  </a:cubicBezTo>
                  <a:close/>
                  <a:moveTo>
                    <a:pt x="76" y="58"/>
                  </a:moveTo>
                  <a:cubicBezTo>
                    <a:pt x="76" y="58"/>
                    <a:pt x="76" y="57"/>
                    <a:pt x="76" y="57"/>
                  </a:cubicBezTo>
                  <a:cubicBezTo>
                    <a:pt x="78" y="57"/>
                    <a:pt x="78" y="58"/>
                    <a:pt x="78" y="59"/>
                  </a:cubicBezTo>
                  <a:cubicBezTo>
                    <a:pt x="78" y="59"/>
                    <a:pt x="78" y="59"/>
                    <a:pt x="78" y="59"/>
                  </a:cubicBezTo>
                  <a:cubicBezTo>
                    <a:pt x="77" y="59"/>
                    <a:pt x="77" y="59"/>
                    <a:pt x="77" y="59"/>
                  </a:cubicBezTo>
                  <a:cubicBezTo>
                    <a:pt x="76" y="59"/>
                    <a:pt x="75" y="59"/>
                    <a:pt x="74" y="58"/>
                  </a:cubicBezTo>
                  <a:cubicBezTo>
                    <a:pt x="72" y="58"/>
                    <a:pt x="71" y="58"/>
                    <a:pt x="69" y="58"/>
                  </a:cubicBezTo>
                  <a:cubicBezTo>
                    <a:pt x="68" y="58"/>
                    <a:pt x="68" y="59"/>
                    <a:pt x="67" y="59"/>
                  </a:cubicBezTo>
                  <a:cubicBezTo>
                    <a:pt x="66" y="59"/>
                    <a:pt x="65" y="59"/>
                    <a:pt x="64" y="59"/>
                  </a:cubicBezTo>
                  <a:cubicBezTo>
                    <a:pt x="63" y="59"/>
                    <a:pt x="62" y="59"/>
                    <a:pt x="62" y="60"/>
                  </a:cubicBezTo>
                  <a:cubicBezTo>
                    <a:pt x="62" y="60"/>
                    <a:pt x="61" y="60"/>
                    <a:pt x="61" y="60"/>
                  </a:cubicBezTo>
                  <a:cubicBezTo>
                    <a:pt x="62" y="61"/>
                    <a:pt x="62" y="59"/>
                    <a:pt x="63" y="60"/>
                  </a:cubicBezTo>
                  <a:cubicBezTo>
                    <a:pt x="63" y="61"/>
                    <a:pt x="62" y="61"/>
                    <a:pt x="62" y="61"/>
                  </a:cubicBezTo>
                  <a:cubicBezTo>
                    <a:pt x="62" y="61"/>
                    <a:pt x="62" y="61"/>
                    <a:pt x="62" y="61"/>
                  </a:cubicBezTo>
                  <a:cubicBezTo>
                    <a:pt x="62" y="62"/>
                    <a:pt x="60" y="61"/>
                    <a:pt x="59" y="61"/>
                  </a:cubicBezTo>
                  <a:cubicBezTo>
                    <a:pt x="60" y="60"/>
                    <a:pt x="60" y="60"/>
                    <a:pt x="60" y="60"/>
                  </a:cubicBezTo>
                  <a:cubicBezTo>
                    <a:pt x="59" y="60"/>
                    <a:pt x="57" y="60"/>
                    <a:pt x="57" y="61"/>
                  </a:cubicBezTo>
                  <a:cubicBezTo>
                    <a:pt x="57" y="61"/>
                    <a:pt x="57" y="61"/>
                    <a:pt x="56" y="61"/>
                  </a:cubicBezTo>
                  <a:cubicBezTo>
                    <a:pt x="56" y="61"/>
                    <a:pt x="56" y="61"/>
                    <a:pt x="55" y="62"/>
                  </a:cubicBezTo>
                  <a:cubicBezTo>
                    <a:pt x="55" y="61"/>
                    <a:pt x="56" y="61"/>
                    <a:pt x="57" y="60"/>
                  </a:cubicBezTo>
                  <a:cubicBezTo>
                    <a:pt x="57" y="60"/>
                    <a:pt x="57" y="60"/>
                    <a:pt x="58" y="60"/>
                  </a:cubicBezTo>
                  <a:cubicBezTo>
                    <a:pt x="58" y="59"/>
                    <a:pt x="57" y="59"/>
                    <a:pt x="57" y="59"/>
                  </a:cubicBezTo>
                  <a:cubicBezTo>
                    <a:pt x="57" y="59"/>
                    <a:pt x="57" y="59"/>
                    <a:pt x="57" y="59"/>
                  </a:cubicBezTo>
                  <a:cubicBezTo>
                    <a:pt x="57" y="58"/>
                    <a:pt x="59" y="57"/>
                    <a:pt x="60" y="58"/>
                  </a:cubicBezTo>
                  <a:cubicBezTo>
                    <a:pt x="60" y="57"/>
                    <a:pt x="60" y="57"/>
                    <a:pt x="60" y="57"/>
                  </a:cubicBezTo>
                  <a:cubicBezTo>
                    <a:pt x="62" y="57"/>
                    <a:pt x="64" y="55"/>
                    <a:pt x="67" y="55"/>
                  </a:cubicBezTo>
                  <a:cubicBezTo>
                    <a:pt x="66" y="56"/>
                    <a:pt x="65" y="56"/>
                    <a:pt x="64" y="56"/>
                  </a:cubicBezTo>
                  <a:cubicBezTo>
                    <a:pt x="65" y="56"/>
                    <a:pt x="66" y="56"/>
                    <a:pt x="67" y="57"/>
                  </a:cubicBezTo>
                  <a:cubicBezTo>
                    <a:pt x="67" y="57"/>
                    <a:pt x="67" y="57"/>
                    <a:pt x="67" y="56"/>
                  </a:cubicBezTo>
                  <a:cubicBezTo>
                    <a:pt x="69" y="57"/>
                    <a:pt x="70" y="57"/>
                    <a:pt x="72" y="57"/>
                  </a:cubicBezTo>
                  <a:cubicBezTo>
                    <a:pt x="73" y="57"/>
                    <a:pt x="73" y="57"/>
                    <a:pt x="73" y="57"/>
                  </a:cubicBezTo>
                  <a:cubicBezTo>
                    <a:pt x="74" y="57"/>
                    <a:pt x="74" y="57"/>
                    <a:pt x="75" y="57"/>
                  </a:cubicBezTo>
                  <a:cubicBezTo>
                    <a:pt x="75" y="57"/>
                    <a:pt x="76" y="58"/>
                    <a:pt x="76" y="58"/>
                  </a:cubicBezTo>
                  <a:close/>
                  <a:moveTo>
                    <a:pt x="63" y="51"/>
                  </a:moveTo>
                  <a:cubicBezTo>
                    <a:pt x="63" y="51"/>
                    <a:pt x="63" y="51"/>
                    <a:pt x="63" y="51"/>
                  </a:cubicBezTo>
                  <a:cubicBezTo>
                    <a:pt x="63" y="51"/>
                    <a:pt x="63" y="51"/>
                    <a:pt x="63" y="51"/>
                  </a:cubicBezTo>
                  <a:cubicBezTo>
                    <a:pt x="63" y="51"/>
                    <a:pt x="63" y="51"/>
                    <a:pt x="63" y="51"/>
                  </a:cubicBezTo>
                  <a:close/>
                  <a:moveTo>
                    <a:pt x="66" y="53"/>
                  </a:moveTo>
                  <a:cubicBezTo>
                    <a:pt x="67" y="53"/>
                    <a:pt x="69" y="53"/>
                    <a:pt x="70" y="53"/>
                  </a:cubicBezTo>
                  <a:cubicBezTo>
                    <a:pt x="70" y="54"/>
                    <a:pt x="69" y="54"/>
                    <a:pt x="69" y="55"/>
                  </a:cubicBezTo>
                  <a:cubicBezTo>
                    <a:pt x="67" y="54"/>
                    <a:pt x="65" y="55"/>
                    <a:pt x="64" y="55"/>
                  </a:cubicBezTo>
                  <a:cubicBezTo>
                    <a:pt x="64" y="54"/>
                    <a:pt x="65" y="54"/>
                    <a:pt x="66" y="53"/>
                  </a:cubicBezTo>
                  <a:close/>
                  <a:moveTo>
                    <a:pt x="64" y="47"/>
                  </a:moveTo>
                  <a:cubicBezTo>
                    <a:pt x="64" y="47"/>
                    <a:pt x="64" y="47"/>
                    <a:pt x="64" y="47"/>
                  </a:cubicBezTo>
                  <a:cubicBezTo>
                    <a:pt x="64" y="46"/>
                    <a:pt x="65" y="46"/>
                    <a:pt x="66" y="46"/>
                  </a:cubicBezTo>
                  <a:cubicBezTo>
                    <a:pt x="66" y="47"/>
                    <a:pt x="65" y="47"/>
                    <a:pt x="64" y="47"/>
                  </a:cubicBezTo>
                  <a:close/>
                  <a:moveTo>
                    <a:pt x="68" y="55"/>
                  </a:moveTo>
                  <a:cubicBezTo>
                    <a:pt x="68" y="55"/>
                    <a:pt x="68" y="55"/>
                    <a:pt x="68" y="55"/>
                  </a:cubicBezTo>
                  <a:cubicBezTo>
                    <a:pt x="67" y="55"/>
                    <a:pt x="67" y="56"/>
                    <a:pt x="67" y="55"/>
                  </a:cubicBezTo>
                  <a:cubicBezTo>
                    <a:pt x="67" y="55"/>
                    <a:pt x="67" y="55"/>
                    <a:pt x="68" y="55"/>
                  </a:cubicBezTo>
                  <a:close/>
                  <a:moveTo>
                    <a:pt x="64" y="48"/>
                  </a:moveTo>
                  <a:cubicBezTo>
                    <a:pt x="63" y="48"/>
                    <a:pt x="64" y="47"/>
                    <a:pt x="63" y="47"/>
                  </a:cubicBezTo>
                  <a:cubicBezTo>
                    <a:pt x="63" y="47"/>
                    <a:pt x="64" y="47"/>
                    <a:pt x="64" y="47"/>
                  </a:cubicBezTo>
                  <a:cubicBezTo>
                    <a:pt x="64" y="47"/>
                    <a:pt x="64" y="48"/>
                    <a:pt x="64" y="48"/>
                  </a:cubicBezTo>
                  <a:close/>
                  <a:moveTo>
                    <a:pt x="72" y="57"/>
                  </a:moveTo>
                  <a:cubicBezTo>
                    <a:pt x="72" y="56"/>
                    <a:pt x="73" y="57"/>
                    <a:pt x="73" y="57"/>
                  </a:cubicBezTo>
                  <a:cubicBezTo>
                    <a:pt x="73" y="57"/>
                    <a:pt x="72" y="57"/>
                    <a:pt x="72" y="57"/>
                  </a:cubicBezTo>
                  <a:close/>
                  <a:moveTo>
                    <a:pt x="73" y="47"/>
                  </a:moveTo>
                  <a:cubicBezTo>
                    <a:pt x="73" y="47"/>
                    <a:pt x="72" y="47"/>
                    <a:pt x="72" y="46"/>
                  </a:cubicBezTo>
                  <a:cubicBezTo>
                    <a:pt x="72" y="47"/>
                    <a:pt x="73" y="46"/>
                    <a:pt x="73" y="47"/>
                  </a:cubicBezTo>
                  <a:close/>
                  <a:moveTo>
                    <a:pt x="73" y="49"/>
                  </a:moveTo>
                  <a:cubicBezTo>
                    <a:pt x="73" y="49"/>
                    <a:pt x="74" y="49"/>
                    <a:pt x="74" y="49"/>
                  </a:cubicBezTo>
                  <a:cubicBezTo>
                    <a:pt x="74" y="50"/>
                    <a:pt x="73" y="50"/>
                    <a:pt x="73" y="50"/>
                  </a:cubicBezTo>
                  <a:cubicBezTo>
                    <a:pt x="72" y="50"/>
                    <a:pt x="69" y="50"/>
                    <a:pt x="69" y="49"/>
                  </a:cubicBezTo>
                  <a:cubicBezTo>
                    <a:pt x="70" y="48"/>
                    <a:pt x="72" y="49"/>
                    <a:pt x="73" y="49"/>
                  </a:cubicBezTo>
                  <a:close/>
                  <a:moveTo>
                    <a:pt x="71" y="47"/>
                  </a:moveTo>
                  <a:cubicBezTo>
                    <a:pt x="70" y="46"/>
                    <a:pt x="69" y="46"/>
                    <a:pt x="68" y="46"/>
                  </a:cubicBezTo>
                  <a:cubicBezTo>
                    <a:pt x="69" y="46"/>
                    <a:pt x="71" y="46"/>
                    <a:pt x="71" y="47"/>
                  </a:cubicBezTo>
                  <a:close/>
                  <a:moveTo>
                    <a:pt x="70" y="42"/>
                  </a:moveTo>
                  <a:cubicBezTo>
                    <a:pt x="71" y="42"/>
                    <a:pt x="71" y="42"/>
                    <a:pt x="71" y="42"/>
                  </a:cubicBezTo>
                  <a:cubicBezTo>
                    <a:pt x="71" y="42"/>
                    <a:pt x="71" y="42"/>
                    <a:pt x="71" y="42"/>
                  </a:cubicBezTo>
                  <a:cubicBezTo>
                    <a:pt x="70" y="42"/>
                    <a:pt x="71" y="42"/>
                    <a:pt x="70" y="42"/>
                  </a:cubicBezTo>
                  <a:cubicBezTo>
                    <a:pt x="70" y="42"/>
                    <a:pt x="70" y="42"/>
                    <a:pt x="70" y="42"/>
                  </a:cubicBezTo>
                  <a:close/>
                  <a:moveTo>
                    <a:pt x="65" y="38"/>
                  </a:moveTo>
                  <a:cubicBezTo>
                    <a:pt x="65" y="38"/>
                    <a:pt x="66" y="38"/>
                    <a:pt x="66" y="39"/>
                  </a:cubicBezTo>
                  <a:cubicBezTo>
                    <a:pt x="66" y="39"/>
                    <a:pt x="65" y="39"/>
                    <a:pt x="65" y="39"/>
                  </a:cubicBezTo>
                  <a:cubicBezTo>
                    <a:pt x="65" y="39"/>
                    <a:pt x="65" y="39"/>
                    <a:pt x="65" y="38"/>
                  </a:cubicBezTo>
                  <a:close/>
                  <a:moveTo>
                    <a:pt x="65" y="39"/>
                  </a:moveTo>
                  <a:cubicBezTo>
                    <a:pt x="65" y="39"/>
                    <a:pt x="65" y="39"/>
                    <a:pt x="65" y="39"/>
                  </a:cubicBezTo>
                  <a:cubicBezTo>
                    <a:pt x="65" y="39"/>
                    <a:pt x="64" y="39"/>
                    <a:pt x="64" y="39"/>
                  </a:cubicBezTo>
                  <a:cubicBezTo>
                    <a:pt x="64" y="38"/>
                    <a:pt x="64" y="38"/>
                    <a:pt x="65" y="39"/>
                  </a:cubicBezTo>
                  <a:close/>
                  <a:moveTo>
                    <a:pt x="60" y="39"/>
                  </a:moveTo>
                  <a:cubicBezTo>
                    <a:pt x="60" y="39"/>
                    <a:pt x="60" y="39"/>
                    <a:pt x="60" y="39"/>
                  </a:cubicBezTo>
                  <a:cubicBezTo>
                    <a:pt x="60" y="40"/>
                    <a:pt x="60" y="40"/>
                    <a:pt x="59" y="40"/>
                  </a:cubicBezTo>
                  <a:cubicBezTo>
                    <a:pt x="59" y="39"/>
                    <a:pt x="60" y="39"/>
                    <a:pt x="60" y="39"/>
                  </a:cubicBezTo>
                  <a:close/>
                  <a:moveTo>
                    <a:pt x="47" y="50"/>
                  </a:moveTo>
                  <a:cubicBezTo>
                    <a:pt x="48" y="49"/>
                    <a:pt x="49" y="49"/>
                    <a:pt x="49" y="48"/>
                  </a:cubicBezTo>
                  <a:cubicBezTo>
                    <a:pt x="50" y="48"/>
                    <a:pt x="49" y="49"/>
                    <a:pt x="49" y="48"/>
                  </a:cubicBezTo>
                  <a:cubicBezTo>
                    <a:pt x="50" y="48"/>
                    <a:pt x="51" y="48"/>
                    <a:pt x="51" y="47"/>
                  </a:cubicBezTo>
                  <a:cubicBezTo>
                    <a:pt x="51" y="47"/>
                    <a:pt x="51" y="47"/>
                    <a:pt x="51" y="47"/>
                  </a:cubicBezTo>
                  <a:cubicBezTo>
                    <a:pt x="53" y="46"/>
                    <a:pt x="54" y="45"/>
                    <a:pt x="56" y="45"/>
                  </a:cubicBezTo>
                  <a:cubicBezTo>
                    <a:pt x="56" y="45"/>
                    <a:pt x="56" y="44"/>
                    <a:pt x="57" y="44"/>
                  </a:cubicBezTo>
                  <a:cubicBezTo>
                    <a:pt x="57" y="44"/>
                    <a:pt x="57" y="44"/>
                    <a:pt x="57" y="44"/>
                  </a:cubicBezTo>
                  <a:cubicBezTo>
                    <a:pt x="58" y="43"/>
                    <a:pt x="60" y="43"/>
                    <a:pt x="61" y="42"/>
                  </a:cubicBezTo>
                  <a:cubicBezTo>
                    <a:pt x="62" y="43"/>
                    <a:pt x="63" y="42"/>
                    <a:pt x="64" y="42"/>
                  </a:cubicBezTo>
                  <a:cubicBezTo>
                    <a:pt x="64" y="42"/>
                    <a:pt x="65" y="42"/>
                    <a:pt x="66" y="42"/>
                  </a:cubicBezTo>
                  <a:cubicBezTo>
                    <a:pt x="67" y="42"/>
                    <a:pt x="69" y="41"/>
                    <a:pt x="70" y="42"/>
                  </a:cubicBezTo>
                  <a:cubicBezTo>
                    <a:pt x="68" y="42"/>
                    <a:pt x="66" y="43"/>
                    <a:pt x="64" y="43"/>
                  </a:cubicBezTo>
                  <a:cubicBezTo>
                    <a:pt x="64" y="43"/>
                    <a:pt x="64" y="43"/>
                    <a:pt x="63" y="43"/>
                  </a:cubicBezTo>
                  <a:cubicBezTo>
                    <a:pt x="63" y="43"/>
                    <a:pt x="63" y="43"/>
                    <a:pt x="63" y="43"/>
                  </a:cubicBezTo>
                  <a:cubicBezTo>
                    <a:pt x="62" y="44"/>
                    <a:pt x="61" y="43"/>
                    <a:pt x="60" y="45"/>
                  </a:cubicBezTo>
                  <a:cubicBezTo>
                    <a:pt x="60" y="45"/>
                    <a:pt x="59" y="45"/>
                    <a:pt x="59" y="45"/>
                  </a:cubicBezTo>
                  <a:cubicBezTo>
                    <a:pt x="60" y="45"/>
                    <a:pt x="61" y="44"/>
                    <a:pt x="62" y="44"/>
                  </a:cubicBezTo>
                  <a:cubicBezTo>
                    <a:pt x="62" y="44"/>
                    <a:pt x="63" y="44"/>
                    <a:pt x="63" y="44"/>
                  </a:cubicBezTo>
                  <a:cubicBezTo>
                    <a:pt x="63" y="44"/>
                    <a:pt x="64" y="44"/>
                    <a:pt x="64" y="44"/>
                  </a:cubicBezTo>
                  <a:cubicBezTo>
                    <a:pt x="64" y="44"/>
                    <a:pt x="65" y="44"/>
                    <a:pt x="66" y="44"/>
                  </a:cubicBezTo>
                  <a:cubicBezTo>
                    <a:pt x="67" y="44"/>
                    <a:pt x="68" y="44"/>
                    <a:pt x="69" y="44"/>
                  </a:cubicBezTo>
                  <a:cubicBezTo>
                    <a:pt x="69" y="44"/>
                    <a:pt x="70" y="44"/>
                    <a:pt x="70" y="44"/>
                  </a:cubicBezTo>
                  <a:cubicBezTo>
                    <a:pt x="69" y="44"/>
                    <a:pt x="67" y="44"/>
                    <a:pt x="66" y="44"/>
                  </a:cubicBezTo>
                  <a:cubicBezTo>
                    <a:pt x="66" y="45"/>
                    <a:pt x="66" y="45"/>
                    <a:pt x="67" y="45"/>
                  </a:cubicBezTo>
                  <a:cubicBezTo>
                    <a:pt x="66" y="46"/>
                    <a:pt x="65" y="45"/>
                    <a:pt x="64" y="46"/>
                  </a:cubicBezTo>
                  <a:cubicBezTo>
                    <a:pt x="64" y="46"/>
                    <a:pt x="64" y="46"/>
                    <a:pt x="65" y="46"/>
                  </a:cubicBezTo>
                  <a:cubicBezTo>
                    <a:pt x="64" y="47"/>
                    <a:pt x="63" y="47"/>
                    <a:pt x="61" y="47"/>
                  </a:cubicBezTo>
                  <a:cubicBezTo>
                    <a:pt x="61" y="47"/>
                    <a:pt x="60" y="48"/>
                    <a:pt x="59" y="47"/>
                  </a:cubicBezTo>
                  <a:cubicBezTo>
                    <a:pt x="59" y="47"/>
                    <a:pt x="59" y="47"/>
                    <a:pt x="58" y="47"/>
                  </a:cubicBezTo>
                  <a:cubicBezTo>
                    <a:pt x="58" y="47"/>
                    <a:pt x="59" y="47"/>
                    <a:pt x="59" y="46"/>
                  </a:cubicBezTo>
                  <a:cubicBezTo>
                    <a:pt x="58" y="46"/>
                    <a:pt x="58" y="47"/>
                    <a:pt x="58" y="47"/>
                  </a:cubicBezTo>
                  <a:cubicBezTo>
                    <a:pt x="57" y="47"/>
                    <a:pt x="57" y="48"/>
                    <a:pt x="56" y="48"/>
                  </a:cubicBezTo>
                  <a:cubicBezTo>
                    <a:pt x="56" y="49"/>
                    <a:pt x="54" y="49"/>
                    <a:pt x="54" y="49"/>
                  </a:cubicBezTo>
                  <a:cubicBezTo>
                    <a:pt x="53" y="49"/>
                    <a:pt x="53" y="50"/>
                    <a:pt x="52" y="50"/>
                  </a:cubicBezTo>
                  <a:cubicBezTo>
                    <a:pt x="52" y="50"/>
                    <a:pt x="53" y="49"/>
                    <a:pt x="53" y="49"/>
                  </a:cubicBezTo>
                  <a:cubicBezTo>
                    <a:pt x="53" y="49"/>
                    <a:pt x="52" y="49"/>
                    <a:pt x="52" y="49"/>
                  </a:cubicBezTo>
                  <a:cubicBezTo>
                    <a:pt x="52" y="49"/>
                    <a:pt x="52" y="49"/>
                    <a:pt x="52" y="49"/>
                  </a:cubicBezTo>
                  <a:cubicBezTo>
                    <a:pt x="51" y="48"/>
                    <a:pt x="50" y="48"/>
                    <a:pt x="50" y="49"/>
                  </a:cubicBezTo>
                  <a:cubicBezTo>
                    <a:pt x="49" y="49"/>
                    <a:pt x="49" y="50"/>
                    <a:pt x="49" y="50"/>
                  </a:cubicBezTo>
                  <a:cubicBezTo>
                    <a:pt x="49" y="50"/>
                    <a:pt x="49" y="50"/>
                    <a:pt x="49" y="50"/>
                  </a:cubicBezTo>
                  <a:cubicBezTo>
                    <a:pt x="48" y="50"/>
                    <a:pt x="47" y="51"/>
                    <a:pt x="46" y="52"/>
                  </a:cubicBezTo>
                  <a:cubicBezTo>
                    <a:pt x="46" y="51"/>
                    <a:pt x="47" y="50"/>
                    <a:pt x="47" y="50"/>
                  </a:cubicBezTo>
                  <a:close/>
                  <a:moveTo>
                    <a:pt x="45" y="51"/>
                  </a:moveTo>
                  <a:cubicBezTo>
                    <a:pt x="45" y="52"/>
                    <a:pt x="45" y="52"/>
                    <a:pt x="45" y="52"/>
                  </a:cubicBezTo>
                  <a:cubicBezTo>
                    <a:pt x="45" y="52"/>
                    <a:pt x="45" y="51"/>
                    <a:pt x="45" y="51"/>
                  </a:cubicBezTo>
                  <a:close/>
                  <a:moveTo>
                    <a:pt x="46" y="54"/>
                  </a:moveTo>
                  <a:cubicBezTo>
                    <a:pt x="46" y="54"/>
                    <a:pt x="45" y="55"/>
                    <a:pt x="44" y="55"/>
                  </a:cubicBezTo>
                  <a:cubicBezTo>
                    <a:pt x="44" y="55"/>
                    <a:pt x="45" y="54"/>
                    <a:pt x="46" y="54"/>
                  </a:cubicBezTo>
                  <a:close/>
                  <a:moveTo>
                    <a:pt x="44" y="52"/>
                  </a:moveTo>
                  <a:cubicBezTo>
                    <a:pt x="45" y="52"/>
                    <a:pt x="44" y="52"/>
                    <a:pt x="45" y="52"/>
                  </a:cubicBezTo>
                  <a:cubicBezTo>
                    <a:pt x="45" y="52"/>
                    <a:pt x="45" y="52"/>
                    <a:pt x="45" y="52"/>
                  </a:cubicBezTo>
                  <a:cubicBezTo>
                    <a:pt x="44" y="52"/>
                    <a:pt x="44" y="52"/>
                    <a:pt x="44" y="52"/>
                  </a:cubicBezTo>
                  <a:close/>
                  <a:moveTo>
                    <a:pt x="44" y="52"/>
                  </a:moveTo>
                  <a:cubicBezTo>
                    <a:pt x="44" y="53"/>
                    <a:pt x="44" y="53"/>
                    <a:pt x="44" y="53"/>
                  </a:cubicBezTo>
                  <a:cubicBezTo>
                    <a:pt x="44" y="53"/>
                    <a:pt x="43" y="53"/>
                    <a:pt x="43" y="54"/>
                  </a:cubicBezTo>
                  <a:cubicBezTo>
                    <a:pt x="43" y="53"/>
                    <a:pt x="44" y="53"/>
                    <a:pt x="44" y="52"/>
                  </a:cubicBezTo>
                  <a:close/>
                  <a:moveTo>
                    <a:pt x="44" y="62"/>
                  </a:moveTo>
                  <a:cubicBezTo>
                    <a:pt x="44" y="63"/>
                    <a:pt x="43" y="64"/>
                    <a:pt x="42" y="65"/>
                  </a:cubicBezTo>
                  <a:cubicBezTo>
                    <a:pt x="42" y="64"/>
                    <a:pt x="43" y="63"/>
                    <a:pt x="44" y="62"/>
                  </a:cubicBezTo>
                  <a:close/>
                  <a:moveTo>
                    <a:pt x="42" y="58"/>
                  </a:moveTo>
                  <a:cubicBezTo>
                    <a:pt x="42" y="58"/>
                    <a:pt x="42" y="58"/>
                    <a:pt x="42" y="58"/>
                  </a:cubicBezTo>
                  <a:cubicBezTo>
                    <a:pt x="42" y="58"/>
                    <a:pt x="42" y="58"/>
                    <a:pt x="42" y="58"/>
                  </a:cubicBezTo>
                  <a:cubicBezTo>
                    <a:pt x="42" y="58"/>
                    <a:pt x="42" y="58"/>
                    <a:pt x="42" y="58"/>
                  </a:cubicBezTo>
                  <a:close/>
                  <a:moveTo>
                    <a:pt x="40" y="60"/>
                  </a:moveTo>
                  <a:cubicBezTo>
                    <a:pt x="40" y="60"/>
                    <a:pt x="40" y="60"/>
                    <a:pt x="40" y="60"/>
                  </a:cubicBezTo>
                  <a:cubicBezTo>
                    <a:pt x="40" y="60"/>
                    <a:pt x="40" y="60"/>
                    <a:pt x="40" y="60"/>
                  </a:cubicBezTo>
                  <a:cubicBezTo>
                    <a:pt x="40" y="60"/>
                    <a:pt x="40" y="61"/>
                    <a:pt x="40" y="60"/>
                  </a:cubicBezTo>
                  <a:cubicBezTo>
                    <a:pt x="40" y="60"/>
                    <a:pt x="40" y="60"/>
                    <a:pt x="40" y="60"/>
                  </a:cubicBezTo>
                  <a:close/>
                  <a:moveTo>
                    <a:pt x="37" y="56"/>
                  </a:moveTo>
                  <a:cubicBezTo>
                    <a:pt x="38" y="56"/>
                    <a:pt x="37" y="57"/>
                    <a:pt x="37" y="57"/>
                  </a:cubicBezTo>
                  <a:cubicBezTo>
                    <a:pt x="37" y="57"/>
                    <a:pt x="37" y="57"/>
                    <a:pt x="36" y="57"/>
                  </a:cubicBezTo>
                  <a:cubicBezTo>
                    <a:pt x="36" y="56"/>
                    <a:pt x="37" y="56"/>
                    <a:pt x="37" y="56"/>
                  </a:cubicBezTo>
                  <a:close/>
                  <a:moveTo>
                    <a:pt x="34" y="57"/>
                  </a:moveTo>
                  <a:cubicBezTo>
                    <a:pt x="35" y="57"/>
                    <a:pt x="35" y="57"/>
                    <a:pt x="35" y="57"/>
                  </a:cubicBezTo>
                  <a:cubicBezTo>
                    <a:pt x="35" y="57"/>
                    <a:pt x="35" y="57"/>
                    <a:pt x="35" y="57"/>
                  </a:cubicBezTo>
                  <a:cubicBezTo>
                    <a:pt x="35" y="58"/>
                    <a:pt x="34" y="57"/>
                    <a:pt x="34" y="58"/>
                  </a:cubicBezTo>
                  <a:cubicBezTo>
                    <a:pt x="34" y="58"/>
                    <a:pt x="34" y="58"/>
                    <a:pt x="34" y="57"/>
                  </a:cubicBezTo>
                  <a:cubicBezTo>
                    <a:pt x="34" y="57"/>
                    <a:pt x="34" y="58"/>
                    <a:pt x="34" y="57"/>
                  </a:cubicBezTo>
                  <a:close/>
                  <a:moveTo>
                    <a:pt x="33" y="61"/>
                  </a:moveTo>
                  <a:cubicBezTo>
                    <a:pt x="34" y="61"/>
                    <a:pt x="34" y="61"/>
                    <a:pt x="34" y="61"/>
                  </a:cubicBezTo>
                  <a:cubicBezTo>
                    <a:pt x="34" y="61"/>
                    <a:pt x="33" y="61"/>
                    <a:pt x="33" y="62"/>
                  </a:cubicBezTo>
                  <a:cubicBezTo>
                    <a:pt x="33" y="62"/>
                    <a:pt x="33" y="61"/>
                    <a:pt x="33" y="61"/>
                  </a:cubicBezTo>
                  <a:close/>
                  <a:moveTo>
                    <a:pt x="34" y="64"/>
                  </a:moveTo>
                  <a:cubicBezTo>
                    <a:pt x="34" y="64"/>
                    <a:pt x="34" y="64"/>
                    <a:pt x="34" y="64"/>
                  </a:cubicBezTo>
                  <a:cubicBezTo>
                    <a:pt x="34" y="65"/>
                    <a:pt x="34" y="64"/>
                    <a:pt x="34" y="64"/>
                  </a:cubicBezTo>
                  <a:cubicBezTo>
                    <a:pt x="34" y="64"/>
                    <a:pt x="34" y="64"/>
                    <a:pt x="34" y="64"/>
                  </a:cubicBezTo>
                  <a:close/>
                  <a:moveTo>
                    <a:pt x="31" y="69"/>
                  </a:moveTo>
                  <a:cubicBezTo>
                    <a:pt x="31" y="69"/>
                    <a:pt x="31" y="69"/>
                    <a:pt x="31" y="69"/>
                  </a:cubicBezTo>
                  <a:cubicBezTo>
                    <a:pt x="31" y="70"/>
                    <a:pt x="31" y="70"/>
                    <a:pt x="31" y="70"/>
                  </a:cubicBezTo>
                  <a:cubicBezTo>
                    <a:pt x="31" y="70"/>
                    <a:pt x="31" y="70"/>
                    <a:pt x="31" y="69"/>
                  </a:cubicBezTo>
                  <a:close/>
                  <a:moveTo>
                    <a:pt x="28" y="91"/>
                  </a:moveTo>
                  <a:cubicBezTo>
                    <a:pt x="27" y="89"/>
                    <a:pt x="28" y="87"/>
                    <a:pt x="27" y="85"/>
                  </a:cubicBezTo>
                  <a:cubicBezTo>
                    <a:pt x="26" y="85"/>
                    <a:pt x="27" y="84"/>
                    <a:pt x="27" y="84"/>
                  </a:cubicBezTo>
                  <a:cubicBezTo>
                    <a:pt x="27" y="83"/>
                    <a:pt x="27" y="84"/>
                    <a:pt x="27" y="83"/>
                  </a:cubicBezTo>
                  <a:cubicBezTo>
                    <a:pt x="28" y="85"/>
                    <a:pt x="28" y="88"/>
                    <a:pt x="29" y="90"/>
                  </a:cubicBezTo>
                  <a:cubicBezTo>
                    <a:pt x="29" y="91"/>
                    <a:pt x="29" y="91"/>
                    <a:pt x="29" y="92"/>
                  </a:cubicBezTo>
                  <a:cubicBezTo>
                    <a:pt x="28" y="92"/>
                    <a:pt x="28" y="91"/>
                    <a:pt x="28" y="91"/>
                  </a:cubicBezTo>
                  <a:close/>
                  <a:moveTo>
                    <a:pt x="29" y="95"/>
                  </a:moveTo>
                  <a:cubicBezTo>
                    <a:pt x="29" y="94"/>
                    <a:pt x="28" y="94"/>
                    <a:pt x="28" y="93"/>
                  </a:cubicBezTo>
                  <a:cubicBezTo>
                    <a:pt x="29" y="93"/>
                    <a:pt x="29" y="93"/>
                    <a:pt x="29" y="94"/>
                  </a:cubicBezTo>
                  <a:cubicBezTo>
                    <a:pt x="29" y="94"/>
                    <a:pt x="30" y="95"/>
                    <a:pt x="29" y="95"/>
                  </a:cubicBezTo>
                  <a:close/>
                  <a:moveTo>
                    <a:pt x="31" y="92"/>
                  </a:moveTo>
                  <a:cubicBezTo>
                    <a:pt x="31" y="92"/>
                    <a:pt x="31" y="93"/>
                    <a:pt x="31" y="93"/>
                  </a:cubicBezTo>
                  <a:cubicBezTo>
                    <a:pt x="30" y="93"/>
                    <a:pt x="30" y="93"/>
                    <a:pt x="30" y="92"/>
                  </a:cubicBezTo>
                  <a:cubicBezTo>
                    <a:pt x="30" y="92"/>
                    <a:pt x="30" y="92"/>
                    <a:pt x="30" y="92"/>
                  </a:cubicBezTo>
                  <a:cubicBezTo>
                    <a:pt x="30" y="91"/>
                    <a:pt x="31" y="90"/>
                    <a:pt x="31" y="89"/>
                  </a:cubicBezTo>
                  <a:cubicBezTo>
                    <a:pt x="31" y="90"/>
                    <a:pt x="31" y="92"/>
                    <a:pt x="32" y="93"/>
                  </a:cubicBezTo>
                  <a:cubicBezTo>
                    <a:pt x="31" y="93"/>
                    <a:pt x="32" y="92"/>
                    <a:pt x="31" y="92"/>
                  </a:cubicBezTo>
                  <a:close/>
                  <a:moveTo>
                    <a:pt x="31" y="89"/>
                  </a:moveTo>
                  <a:cubicBezTo>
                    <a:pt x="31" y="89"/>
                    <a:pt x="31" y="89"/>
                    <a:pt x="32" y="90"/>
                  </a:cubicBezTo>
                  <a:cubicBezTo>
                    <a:pt x="31" y="90"/>
                    <a:pt x="31" y="89"/>
                    <a:pt x="31" y="89"/>
                  </a:cubicBezTo>
                  <a:close/>
                  <a:moveTo>
                    <a:pt x="33" y="89"/>
                  </a:moveTo>
                  <a:cubicBezTo>
                    <a:pt x="32" y="89"/>
                    <a:pt x="32" y="89"/>
                    <a:pt x="32" y="88"/>
                  </a:cubicBezTo>
                  <a:cubicBezTo>
                    <a:pt x="31" y="88"/>
                    <a:pt x="30" y="86"/>
                    <a:pt x="31" y="86"/>
                  </a:cubicBezTo>
                  <a:cubicBezTo>
                    <a:pt x="31" y="85"/>
                    <a:pt x="30" y="84"/>
                    <a:pt x="30" y="83"/>
                  </a:cubicBezTo>
                  <a:cubicBezTo>
                    <a:pt x="31" y="83"/>
                    <a:pt x="31" y="83"/>
                    <a:pt x="31" y="83"/>
                  </a:cubicBezTo>
                  <a:cubicBezTo>
                    <a:pt x="31" y="83"/>
                    <a:pt x="31" y="83"/>
                    <a:pt x="31" y="82"/>
                  </a:cubicBezTo>
                  <a:cubicBezTo>
                    <a:pt x="32" y="83"/>
                    <a:pt x="32" y="83"/>
                    <a:pt x="32" y="83"/>
                  </a:cubicBezTo>
                  <a:cubicBezTo>
                    <a:pt x="32" y="85"/>
                    <a:pt x="32" y="85"/>
                    <a:pt x="32" y="86"/>
                  </a:cubicBezTo>
                  <a:cubicBezTo>
                    <a:pt x="32" y="87"/>
                    <a:pt x="33" y="88"/>
                    <a:pt x="33" y="89"/>
                  </a:cubicBezTo>
                  <a:close/>
                  <a:moveTo>
                    <a:pt x="33" y="78"/>
                  </a:moveTo>
                  <a:cubicBezTo>
                    <a:pt x="33" y="78"/>
                    <a:pt x="33" y="78"/>
                    <a:pt x="33" y="79"/>
                  </a:cubicBezTo>
                  <a:cubicBezTo>
                    <a:pt x="33" y="80"/>
                    <a:pt x="33" y="81"/>
                    <a:pt x="33" y="82"/>
                  </a:cubicBezTo>
                  <a:cubicBezTo>
                    <a:pt x="33" y="83"/>
                    <a:pt x="33" y="82"/>
                    <a:pt x="33" y="82"/>
                  </a:cubicBezTo>
                  <a:cubicBezTo>
                    <a:pt x="33" y="83"/>
                    <a:pt x="33" y="83"/>
                    <a:pt x="33" y="84"/>
                  </a:cubicBezTo>
                  <a:cubicBezTo>
                    <a:pt x="33" y="84"/>
                    <a:pt x="33" y="83"/>
                    <a:pt x="32" y="83"/>
                  </a:cubicBezTo>
                  <a:cubicBezTo>
                    <a:pt x="32" y="83"/>
                    <a:pt x="33" y="83"/>
                    <a:pt x="33" y="83"/>
                  </a:cubicBezTo>
                  <a:cubicBezTo>
                    <a:pt x="32" y="82"/>
                    <a:pt x="32" y="82"/>
                    <a:pt x="31" y="82"/>
                  </a:cubicBezTo>
                  <a:cubicBezTo>
                    <a:pt x="32" y="81"/>
                    <a:pt x="32" y="80"/>
                    <a:pt x="32" y="78"/>
                  </a:cubicBezTo>
                  <a:cubicBezTo>
                    <a:pt x="31" y="78"/>
                    <a:pt x="32" y="78"/>
                    <a:pt x="31" y="79"/>
                  </a:cubicBezTo>
                  <a:cubicBezTo>
                    <a:pt x="31" y="79"/>
                    <a:pt x="31" y="79"/>
                    <a:pt x="31" y="79"/>
                  </a:cubicBezTo>
                  <a:cubicBezTo>
                    <a:pt x="31" y="80"/>
                    <a:pt x="31" y="80"/>
                    <a:pt x="31" y="81"/>
                  </a:cubicBezTo>
                  <a:cubicBezTo>
                    <a:pt x="30" y="81"/>
                    <a:pt x="31" y="80"/>
                    <a:pt x="30" y="80"/>
                  </a:cubicBezTo>
                  <a:cubicBezTo>
                    <a:pt x="29" y="81"/>
                    <a:pt x="29" y="83"/>
                    <a:pt x="29" y="84"/>
                  </a:cubicBezTo>
                  <a:cubicBezTo>
                    <a:pt x="29" y="85"/>
                    <a:pt x="29" y="84"/>
                    <a:pt x="28" y="84"/>
                  </a:cubicBezTo>
                  <a:cubicBezTo>
                    <a:pt x="28" y="84"/>
                    <a:pt x="28" y="84"/>
                    <a:pt x="28" y="84"/>
                  </a:cubicBezTo>
                  <a:cubicBezTo>
                    <a:pt x="28" y="84"/>
                    <a:pt x="28" y="84"/>
                    <a:pt x="28" y="83"/>
                  </a:cubicBezTo>
                  <a:cubicBezTo>
                    <a:pt x="28" y="83"/>
                    <a:pt x="28" y="82"/>
                    <a:pt x="28" y="81"/>
                  </a:cubicBezTo>
                  <a:cubicBezTo>
                    <a:pt x="28" y="81"/>
                    <a:pt x="29" y="81"/>
                    <a:pt x="29" y="80"/>
                  </a:cubicBezTo>
                  <a:cubicBezTo>
                    <a:pt x="29" y="80"/>
                    <a:pt x="29" y="79"/>
                    <a:pt x="29" y="79"/>
                  </a:cubicBezTo>
                  <a:cubicBezTo>
                    <a:pt x="29" y="77"/>
                    <a:pt x="30" y="76"/>
                    <a:pt x="30" y="75"/>
                  </a:cubicBezTo>
                  <a:cubicBezTo>
                    <a:pt x="31" y="75"/>
                    <a:pt x="30" y="76"/>
                    <a:pt x="31" y="76"/>
                  </a:cubicBezTo>
                  <a:cubicBezTo>
                    <a:pt x="31" y="75"/>
                    <a:pt x="31" y="74"/>
                    <a:pt x="31" y="73"/>
                  </a:cubicBezTo>
                  <a:cubicBezTo>
                    <a:pt x="31" y="73"/>
                    <a:pt x="32" y="74"/>
                    <a:pt x="32" y="73"/>
                  </a:cubicBezTo>
                  <a:cubicBezTo>
                    <a:pt x="32" y="73"/>
                    <a:pt x="31" y="73"/>
                    <a:pt x="31" y="73"/>
                  </a:cubicBezTo>
                  <a:cubicBezTo>
                    <a:pt x="30" y="72"/>
                    <a:pt x="31" y="71"/>
                    <a:pt x="32" y="71"/>
                  </a:cubicBezTo>
                  <a:cubicBezTo>
                    <a:pt x="32" y="72"/>
                    <a:pt x="32" y="72"/>
                    <a:pt x="32" y="73"/>
                  </a:cubicBezTo>
                  <a:cubicBezTo>
                    <a:pt x="32" y="73"/>
                    <a:pt x="32" y="72"/>
                    <a:pt x="32" y="72"/>
                  </a:cubicBezTo>
                  <a:cubicBezTo>
                    <a:pt x="33" y="71"/>
                    <a:pt x="33" y="70"/>
                    <a:pt x="34" y="70"/>
                  </a:cubicBezTo>
                  <a:cubicBezTo>
                    <a:pt x="34" y="70"/>
                    <a:pt x="33" y="70"/>
                    <a:pt x="34" y="71"/>
                  </a:cubicBezTo>
                  <a:cubicBezTo>
                    <a:pt x="34" y="70"/>
                    <a:pt x="35" y="69"/>
                    <a:pt x="36" y="68"/>
                  </a:cubicBezTo>
                  <a:cubicBezTo>
                    <a:pt x="36" y="68"/>
                    <a:pt x="37" y="67"/>
                    <a:pt x="37" y="67"/>
                  </a:cubicBezTo>
                  <a:cubicBezTo>
                    <a:pt x="37" y="66"/>
                    <a:pt x="37" y="66"/>
                    <a:pt x="37" y="66"/>
                  </a:cubicBezTo>
                  <a:cubicBezTo>
                    <a:pt x="39" y="64"/>
                    <a:pt x="40" y="61"/>
                    <a:pt x="42" y="60"/>
                  </a:cubicBezTo>
                  <a:cubicBezTo>
                    <a:pt x="42" y="62"/>
                    <a:pt x="40" y="63"/>
                    <a:pt x="40" y="65"/>
                  </a:cubicBezTo>
                  <a:cubicBezTo>
                    <a:pt x="39" y="65"/>
                    <a:pt x="39" y="65"/>
                    <a:pt x="39" y="65"/>
                  </a:cubicBezTo>
                  <a:cubicBezTo>
                    <a:pt x="39" y="65"/>
                    <a:pt x="39" y="66"/>
                    <a:pt x="38" y="66"/>
                  </a:cubicBezTo>
                  <a:cubicBezTo>
                    <a:pt x="38" y="67"/>
                    <a:pt x="38" y="67"/>
                    <a:pt x="38" y="67"/>
                  </a:cubicBezTo>
                  <a:cubicBezTo>
                    <a:pt x="37" y="68"/>
                    <a:pt x="38" y="70"/>
                    <a:pt x="37" y="71"/>
                  </a:cubicBezTo>
                  <a:cubicBezTo>
                    <a:pt x="37" y="70"/>
                    <a:pt x="37" y="70"/>
                    <a:pt x="37" y="70"/>
                  </a:cubicBezTo>
                  <a:cubicBezTo>
                    <a:pt x="37" y="70"/>
                    <a:pt x="36" y="70"/>
                    <a:pt x="36" y="69"/>
                  </a:cubicBezTo>
                  <a:cubicBezTo>
                    <a:pt x="36" y="70"/>
                    <a:pt x="36" y="72"/>
                    <a:pt x="35" y="72"/>
                  </a:cubicBezTo>
                  <a:cubicBezTo>
                    <a:pt x="35" y="73"/>
                    <a:pt x="36" y="73"/>
                    <a:pt x="36" y="73"/>
                  </a:cubicBezTo>
                  <a:cubicBezTo>
                    <a:pt x="36" y="73"/>
                    <a:pt x="36" y="73"/>
                    <a:pt x="36" y="73"/>
                  </a:cubicBezTo>
                  <a:cubicBezTo>
                    <a:pt x="35" y="73"/>
                    <a:pt x="35" y="73"/>
                    <a:pt x="35" y="73"/>
                  </a:cubicBezTo>
                  <a:cubicBezTo>
                    <a:pt x="34" y="73"/>
                    <a:pt x="35" y="74"/>
                    <a:pt x="34" y="74"/>
                  </a:cubicBezTo>
                  <a:cubicBezTo>
                    <a:pt x="34" y="74"/>
                    <a:pt x="34" y="74"/>
                    <a:pt x="34" y="74"/>
                  </a:cubicBezTo>
                  <a:cubicBezTo>
                    <a:pt x="34" y="76"/>
                    <a:pt x="33" y="77"/>
                    <a:pt x="33" y="78"/>
                  </a:cubicBezTo>
                  <a:close/>
                  <a:moveTo>
                    <a:pt x="35" y="87"/>
                  </a:moveTo>
                  <a:cubicBezTo>
                    <a:pt x="35" y="88"/>
                    <a:pt x="35" y="88"/>
                    <a:pt x="35" y="88"/>
                  </a:cubicBezTo>
                  <a:cubicBezTo>
                    <a:pt x="34" y="88"/>
                    <a:pt x="34" y="87"/>
                    <a:pt x="35" y="87"/>
                  </a:cubicBezTo>
                  <a:close/>
                  <a:moveTo>
                    <a:pt x="34" y="95"/>
                  </a:moveTo>
                  <a:cubicBezTo>
                    <a:pt x="34" y="94"/>
                    <a:pt x="34" y="94"/>
                    <a:pt x="34" y="94"/>
                  </a:cubicBezTo>
                  <a:cubicBezTo>
                    <a:pt x="34" y="94"/>
                    <a:pt x="34" y="94"/>
                    <a:pt x="34" y="94"/>
                  </a:cubicBezTo>
                  <a:cubicBezTo>
                    <a:pt x="34" y="93"/>
                    <a:pt x="33" y="92"/>
                    <a:pt x="34" y="91"/>
                  </a:cubicBezTo>
                  <a:cubicBezTo>
                    <a:pt x="35" y="92"/>
                    <a:pt x="35" y="93"/>
                    <a:pt x="35" y="94"/>
                  </a:cubicBezTo>
                  <a:cubicBezTo>
                    <a:pt x="34" y="94"/>
                    <a:pt x="34" y="94"/>
                    <a:pt x="34" y="95"/>
                  </a:cubicBezTo>
                  <a:close/>
                  <a:moveTo>
                    <a:pt x="37" y="101"/>
                  </a:moveTo>
                  <a:cubicBezTo>
                    <a:pt x="37" y="101"/>
                    <a:pt x="37" y="101"/>
                    <a:pt x="37" y="101"/>
                  </a:cubicBezTo>
                  <a:cubicBezTo>
                    <a:pt x="36" y="101"/>
                    <a:pt x="37" y="102"/>
                    <a:pt x="37" y="102"/>
                  </a:cubicBezTo>
                  <a:cubicBezTo>
                    <a:pt x="36" y="102"/>
                    <a:pt x="36" y="101"/>
                    <a:pt x="36" y="101"/>
                  </a:cubicBezTo>
                  <a:cubicBezTo>
                    <a:pt x="37" y="100"/>
                    <a:pt x="37" y="100"/>
                    <a:pt x="37" y="101"/>
                  </a:cubicBezTo>
                  <a:close/>
                  <a:moveTo>
                    <a:pt x="39" y="111"/>
                  </a:moveTo>
                  <a:cubicBezTo>
                    <a:pt x="39" y="111"/>
                    <a:pt x="39" y="111"/>
                    <a:pt x="39" y="111"/>
                  </a:cubicBezTo>
                  <a:cubicBezTo>
                    <a:pt x="39" y="110"/>
                    <a:pt x="39" y="110"/>
                    <a:pt x="39" y="110"/>
                  </a:cubicBezTo>
                  <a:cubicBezTo>
                    <a:pt x="39" y="110"/>
                    <a:pt x="39" y="110"/>
                    <a:pt x="39" y="110"/>
                  </a:cubicBezTo>
                  <a:cubicBezTo>
                    <a:pt x="39" y="111"/>
                    <a:pt x="39" y="111"/>
                    <a:pt x="39" y="111"/>
                  </a:cubicBezTo>
                  <a:close/>
                  <a:moveTo>
                    <a:pt x="39" y="115"/>
                  </a:moveTo>
                  <a:cubicBezTo>
                    <a:pt x="39" y="115"/>
                    <a:pt x="39" y="115"/>
                    <a:pt x="40" y="115"/>
                  </a:cubicBezTo>
                  <a:cubicBezTo>
                    <a:pt x="39" y="114"/>
                    <a:pt x="39" y="114"/>
                    <a:pt x="39" y="114"/>
                  </a:cubicBezTo>
                  <a:cubicBezTo>
                    <a:pt x="39" y="114"/>
                    <a:pt x="39" y="114"/>
                    <a:pt x="39" y="114"/>
                  </a:cubicBezTo>
                  <a:cubicBezTo>
                    <a:pt x="39" y="114"/>
                    <a:pt x="39" y="114"/>
                    <a:pt x="40" y="114"/>
                  </a:cubicBezTo>
                  <a:cubicBezTo>
                    <a:pt x="40" y="114"/>
                    <a:pt x="40" y="115"/>
                    <a:pt x="39" y="115"/>
                  </a:cubicBezTo>
                  <a:close/>
                  <a:moveTo>
                    <a:pt x="40" y="101"/>
                  </a:moveTo>
                  <a:cubicBezTo>
                    <a:pt x="39" y="102"/>
                    <a:pt x="40" y="102"/>
                    <a:pt x="40" y="102"/>
                  </a:cubicBezTo>
                  <a:cubicBezTo>
                    <a:pt x="39" y="101"/>
                    <a:pt x="38" y="101"/>
                    <a:pt x="37" y="100"/>
                  </a:cubicBezTo>
                  <a:cubicBezTo>
                    <a:pt x="38" y="100"/>
                    <a:pt x="37" y="99"/>
                    <a:pt x="37" y="99"/>
                  </a:cubicBezTo>
                  <a:cubicBezTo>
                    <a:pt x="37" y="99"/>
                    <a:pt x="37" y="99"/>
                    <a:pt x="37" y="99"/>
                  </a:cubicBezTo>
                  <a:cubicBezTo>
                    <a:pt x="37" y="99"/>
                    <a:pt x="36" y="99"/>
                    <a:pt x="36" y="98"/>
                  </a:cubicBezTo>
                  <a:cubicBezTo>
                    <a:pt x="36" y="97"/>
                    <a:pt x="35" y="95"/>
                    <a:pt x="35" y="93"/>
                  </a:cubicBezTo>
                  <a:cubicBezTo>
                    <a:pt x="36" y="94"/>
                    <a:pt x="36" y="96"/>
                    <a:pt x="38" y="96"/>
                  </a:cubicBezTo>
                  <a:cubicBezTo>
                    <a:pt x="37" y="96"/>
                    <a:pt x="37" y="95"/>
                    <a:pt x="38" y="95"/>
                  </a:cubicBezTo>
                  <a:cubicBezTo>
                    <a:pt x="38" y="95"/>
                    <a:pt x="39" y="96"/>
                    <a:pt x="38" y="97"/>
                  </a:cubicBezTo>
                  <a:cubicBezTo>
                    <a:pt x="39" y="97"/>
                    <a:pt x="39" y="98"/>
                    <a:pt x="39" y="98"/>
                  </a:cubicBezTo>
                  <a:cubicBezTo>
                    <a:pt x="39" y="98"/>
                    <a:pt x="39" y="98"/>
                    <a:pt x="39" y="98"/>
                  </a:cubicBezTo>
                  <a:cubicBezTo>
                    <a:pt x="39" y="98"/>
                    <a:pt x="39" y="98"/>
                    <a:pt x="39" y="98"/>
                  </a:cubicBezTo>
                  <a:cubicBezTo>
                    <a:pt x="40" y="98"/>
                    <a:pt x="39" y="96"/>
                    <a:pt x="40" y="95"/>
                  </a:cubicBezTo>
                  <a:cubicBezTo>
                    <a:pt x="40" y="96"/>
                    <a:pt x="40" y="97"/>
                    <a:pt x="41" y="98"/>
                  </a:cubicBezTo>
                  <a:cubicBezTo>
                    <a:pt x="41" y="98"/>
                    <a:pt x="40" y="98"/>
                    <a:pt x="40" y="98"/>
                  </a:cubicBezTo>
                  <a:cubicBezTo>
                    <a:pt x="40" y="99"/>
                    <a:pt x="41" y="99"/>
                    <a:pt x="41" y="100"/>
                  </a:cubicBezTo>
                  <a:cubicBezTo>
                    <a:pt x="41" y="101"/>
                    <a:pt x="41" y="101"/>
                    <a:pt x="41" y="102"/>
                  </a:cubicBezTo>
                  <a:cubicBezTo>
                    <a:pt x="41" y="102"/>
                    <a:pt x="41" y="101"/>
                    <a:pt x="40" y="101"/>
                  </a:cubicBezTo>
                  <a:cubicBezTo>
                    <a:pt x="40" y="101"/>
                    <a:pt x="40" y="102"/>
                    <a:pt x="40" y="102"/>
                  </a:cubicBezTo>
                  <a:cubicBezTo>
                    <a:pt x="39" y="102"/>
                    <a:pt x="40" y="101"/>
                    <a:pt x="40" y="101"/>
                  </a:cubicBezTo>
                  <a:close/>
                  <a:moveTo>
                    <a:pt x="42" y="104"/>
                  </a:moveTo>
                  <a:cubicBezTo>
                    <a:pt x="41" y="104"/>
                    <a:pt x="41" y="104"/>
                    <a:pt x="41" y="103"/>
                  </a:cubicBezTo>
                  <a:cubicBezTo>
                    <a:pt x="41" y="104"/>
                    <a:pt x="42" y="104"/>
                    <a:pt x="42" y="104"/>
                  </a:cubicBezTo>
                  <a:close/>
                  <a:moveTo>
                    <a:pt x="40" y="103"/>
                  </a:moveTo>
                  <a:cubicBezTo>
                    <a:pt x="40" y="103"/>
                    <a:pt x="40" y="103"/>
                    <a:pt x="40" y="102"/>
                  </a:cubicBezTo>
                  <a:cubicBezTo>
                    <a:pt x="40" y="103"/>
                    <a:pt x="40" y="103"/>
                    <a:pt x="41" y="103"/>
                  </a:cubicBezTo>
                  <a:cubicBezTo>
                    <a:pt x="40" y="103"/>
                    <a:pt x="40" y="103"/>
                    <a:pt x="40" y="103"/>
                  </a:cubicBezTo>
                  <a:close/>
                  <a:moveTo>
                    <a:pt x="41" y="114"/>
                  </a:moveTo>
                  <a:cubicBezTo>
                    <a:pt x="41" y="114"/>
                    <a:pt x="41" y="114"/>
                    <a:pt x="41" y="113"/>
                  </a:cubicBezTo>
                  <a:cubicBezTo>
                    <a:pt x="41" y="113"/>
                    <a:pt x="41" y="113"/>
                    <a:pt x="41" y="113"/>
                  </a:cubicBezTo>
                  <a:cubicBezTo>
                    <a:pt x="40" y="112"/>
                    <a:pt x="41" y="113"/>
                    <a:pt x="41" y="113"/>
                  </a:cubicBezTo>
                  <a:cubicBezTo>
                    <a:pt x="42" y="114"/>
                    <a:pt x="41" y="114"/>
                    <a:pt x="41" y="114"/>
                  </a:cubicBezTo>
                  <a:close/>
                  <a:moveTo>
                    <a:pt x="41" y="105"/>
                  </a:moveTo>
                  <a:cubicBezTo>
                    <a:pt x="41" y="104"/>
                    <a:pt x="42" y="105"/>
                    <a:pt x="43" y="105"/>
                  </a:cubicBezTo>
                  <a:cubicBezTo>
                    <a:pt x="42" y="106"/>
                    <a:pt x="42" y="105"/>
                    <a:pt x="41" y="105"/>
                  </a:cubicBezTo>
                  <a:close/>
                  <a:moveTo>
                    <a:pt x="44" y="109"/>
                  </a:moveTo>
                  <a:cubicBezTo>
                    <a:pt x="44" y="109"/>
                    <a:pt x="44" y="109"/>
                    <a:pt x="44" y="109"/>
                  </a:cubicBezTo>
                  <a:cubicBezTo>
                    <a:pt x="44" y="109"/>
                    <a:pt x="44" y="109"/>
                    <a:pt x="44" y="109"/>
                  </a:cubicBezTo>
                  <a:cubicBezTo>
                    <a:pt x="44" y="109"/>
                    <a:pt x="44" y="109"/>
                    <a:pt x="44" y="109"/>
                  </a:cubicBezTo>
                  <a:cubicBezTo>
                    <a:pt x="43" y="109"/>
                    <a:pt x="42" y="107"/>
                    <a:pt x="42" y="106"/>
                  </a:cubicBezTo>
                  <a:cubicBezTo>
                    <a:pt x="42" y="106"/>
                    <a:pt x="42" y="107"/>
                    <a:pt x="43" y="107"/>
                  </a:cubicBezTo>
                  <a:cubicBezTo>
                    <a:pt x="43" y="107"/>
                    <a:pt x="43" y="106"/>
                    <a:pt x="43" y="106"/>
                  </a:cubicBezTo>
                  <a:cubicBezTo>
                    <a:pt x="43" y="106"/>
                    <a:pt x="43" y="107"/>
                    <a:pt x="43" y="107"/>
                  </a:cubicBezTo>
                  <a:cubicBezTo>
                    <a:pt x="43" y="108"/>
                    <a:pt x="45" y="108"/>
                    <a:pt x="45" y="109"/>
                  </a:cubicBezTo>
                  <a:cubicBezTo>
                    <a:pt x="45" y="109"/>
                    <a:pt x="45" y="109"/>
                    <a:pt x="46" y="110"/>
                  </a:cubicBezTo>
                  <a:cubicBezTo>
                    <a:pt x="45" y="110"/>
                    <a:pt x="45" y="109"/>
                    <a:pt x="44" y="109"/>
                  </a:cubicBezTo>
                  <a:close/>
                  <a:moveTo>
                    <a:pt x="45" y="115"/>
                  </a:moveTo>
                  <a:cubicBezTo>
                    <a:pt x="45" y="115"/>
                    <a:pt x="46" y="116"/>
                    <a:pt x="46" y="116"/>
                  </a:cubicBezTo>
                  <a:cubicBezTo>
                    <a:pt x="46" y="116"/>
                    <a:pt x="45" y="116"/>
                    <a:pt x="45" y="115"/>
                  </a:cubicBezTo>
                  <a:close/>
                  <a:moveTo>
                    <a:pt x="57" y="124"/>
                  </a:moveTo>
                  <a:cubicBezTo>
                    <a:pt x="57" y="124"/>
                    <a:pt x="56" y="124"/>
                    <a:pt x="56" y="124"/>
                  </a:cubicBezTo>
                  <a:cubicBezTo>
                    <a:pt x="56" y="124"/>
                    <a:pt x="56" y="124"/>
                    <a:pt x="55" y="124"/>
                  </a:cubicBezTo>
                  <a:cubicBezTo>
                    <a:pt x="55" y="123"/>
                    <a:pt x="54" y="123"/>
                    <a:pt x="53" y="123"/>
                  </a:cubicBezTo>
                  <a:cubicBezTo>
                    <a:pt x="53" y="122"/>
                    <a:pt x="52" y="122"/>
                    <a:pt x="51" y="122"/>
                  </a:cubicBezTo>
                  <a:cubicBezTo>
                    <a:pt x="50" y="121"/>
                    <a:pt x="49" y="119"/>
                    <a:pt x="47" y="119"/>
                  </a:cubicBezTo>
                  <a:cubicBezTo>
                    <a:pt x="47" y="118"/>
                    <a:pt x="46" y="118"/>
                    <a:pt x="46" y="118"/>
                  </a:cubicBezTo>
                  <a:cubicBezTo>
                    <a:pt x="45" y="117"/>
                    <a:pt x="46" y="117"/>
                    <a:pt x="46" y="116"/>
                  </a:cubicBezTo>
                  <a:cubicBezTo>
                    <a:pt x="47" y="117"/>
                    <a:pt x="48" y="117"/>
                    <a:pt x="49" y="117"/>
                  </a:cubicBezTo>
                  <a:cubicBezTo>
                    <a:pt x="49" y="118"/>
                    <a:pt x="49" y="118"/>
                    <a:pt x="50" y="119"/>
                  </a:cubicBezTo>
                  <a:cubicBezTo>
                    <a:pt x="50" y="119"/>
                    <a:pt x="51" y="120"/>
                    <a:pt x="51" y="120"/>
                  </a:cubicBezTo>
                  <a:cubicBezTo>
                    <a:pt x="51" y="120"/>
                    <a:pt x="51" y="120"/>
                    <a:pt x="51" y="120"/>
                  </a:cubicBezTo>
                  <a:cubicBezTo>
                    <a:pt x="52" y="122"/>
                    <a:pt x="55" y="122"/>
                    <a:pt x="57" y="124"/>
                  </a:cubicBezTo>
                  <a:cubicBezTo>
                    <a:pt x="57" y="124"/>
                    <a:pt x="57" y="123"/>
                    <a:pt x="57" y="123"/>
                  </a:cubicBezTo>
                  <a:cubicBezTo>
                    <a:pt x="59" y="124"/>
                    <a:pt x="60" y="124"/>
                    <a:pt x="61" y="124"/>
                  </a:cubicBezTo>
                  <a:cubicBezTo>
                    <a:pt x="60" y="125"/>
                    <a:pt x="58" y="123"/>
                    <a:pt x="57" y="124"/>
                  </a:cubicBezTo>
                  <a:close/>
                  <a:moveTo>
                    <a:pt x="52" y="118"/>
                  </a:moveTo>
                  <a:cubicBezTo>
                    <a:pt x="52" y="119"/>
                    <a:pt x="52" y="119"/>
                    <a:pt x="52" y="119"/>
                  </a:cubicBezTo>
                  <a:cubicBezTo>
                    <a:pt x="51" y="119"/>
                    <a:pt x="51" y="118"/>
                    <a:pt x="51" y="118"/>
                  </a:cubicBezTo>
                  <a:cubicBezTo>
                    <a:pt x="51" y="118"/>
                    <a:pt x="52" y="118"/>
                    <a:pt x="52" y="118"/>
                  </a:cubicBezTo>
                  <a:close/>
                  <a:moveTo>
                    <a:pt x="51" y="117"/>
                  </a:moveTo>
                  <a:cubicBezTo>
                    <a:pt x="52" y="116"/>
                    <a:pt x="53" y="117"/>
                    <a:pt x="53" y="117"/>
                  </a:cubicBezTo>
                  <a:cubicBezTo>
                    <a:pt x="53" y="117"/>
                    <a:pt x="52" y="117"/>
                    <a:pt x="51" y="117"/>
                  </a:cubicBezTo>
                  <a:close/>
                  <a:moveTo>
                    <a:pt x="50" y="117"/>
                  </a:moveTo>
                  <a:cubicBezTo>
                    <a:pt x="50" y="116"/>
                    <a:pt x="47" y="117"/>
                    <a:pt x="48" y="115"/>
                  </a:cubicBezTo>
                  <a:cubicBezTo>
                    <a:pt x="49" y="115"/>
                    <a:pt x="50" y="116"/>
                    <a:pt x="51" y="117"/>
                  </a:cubicBezTo>
                  <a:cubicBezTo>
                    <a:pt x="51" y="117"/>
                    <a:pt x="51" y="117"/>
                    <a:pt x="50" y="117"/>
                  </a:cubicBezTo>
                  <a:close/>
                  <a:moveTo>
                    <a:pt x="50" y="118"/>
                  </a:moveTo>
                  <a:cubicBezTo>
                    <a:pt x="50" y="118"/>
                    <a:pt x="50" y="118"/>
                    <a:pt x="50" y="118"/>
                  </a:cubicBezTo>
                  <a:cubicBezTo>
                    <a:pt x="50" y="118"/>
                    <a:pt x="50" y="118"/>
                    <a:pt x="50" y="117"/>
                  </a:cubicBezTo>
                  <a:cubicBezTo>
                    <a:pt x="50" y="117"/>
                    <a:pt x="50" y="117"/>
                    <a:pt x="50" y="117"/>
                  </a:cubicBezTo>
                  <a:cubicBezTo>
                    <a:pt x="50" y="118"/>
                    <a:pt x="50" y="118"/>
                    <a:pt x="50" y="118"/>
                  </a:cubicBezTo>
                  <a:close/>
                  <a:moveTo>
                    <a:pt x="62" y="118"/>
                  </a:moveTo>
                  <a:cubicBezTo>
                    <a:pt x="62" y="117"/>
                    <a:pt x="62" y="117"/>
                    <a:pt x="62" y="117"/>
                  </a:cubicBezTo>
                  <a:cubicBezTo>
                    <a:pt x="61" y="116"/>
                    <a:pt x="60" y="116"/>
                    <a:pt x="59" y="116"/>
                  </a:cubicBezTo>
                  <a:cubicBezTo>
                    <a:pt x="58" y="116"/>
                    <a:pt x="58" y="116"/>
                    <a:pt x="57" y="116"/>
                  </a:cubicBezTo>
                  <a:cubicBezTo>
                    <a:pt x="57" y="117"/>
                    <a:pt x="59" y="116"/>
                    <a:pt x="59" y="117"/>
                  </a:cubicBezTo>
                  <a:cubicBezTo>
                    <a:pt x="59" y="117"/>
                    <a:pt x="58" y="117"/>
                    <a:pt x="58" y="117"/>
                  </a:cubicBezTo>
                  <a:cubicBezTo>
                    <a:pt x="57" y="116"/>
                    <a:pt x="56" y="116"/>
                    <a:pt x="55" y="115"/>
                  </a:cubicBezTo>
                  <a:cubicBezTo>
                    <a:pt x="53" y="115"/>
                    <a:pt x="52" y="113"/>
                    <a:pt x="51" y="112"/>
                  </a:cubicBezTo>
                  <a:cubicBezTo>
                    <a:pt x="50" y="111"/>
                    <a:pt x="48" y="110"/>
                    <a:pt x="47" y="109"/>
                  </a:cubicBezTo>
                  <a:cubicBezTo>
                    <a:pt x="47" y="108"/>
                    <a:pt x="47" y="108"/>
                    <a:pt x="46" y="108"/>
                  </a:cubicBezTo>
                  <a:cubicBezTo>
                    <a:pt x="46" y="108"/>
                    <a:pt x="46" y="108"/>
                    <a:pt x="47" y="108"/>
                  </a:cubicBezTo>
                  <a:cubicBezTo>
                    <a:pt x="46" y="108"/>
                    <a:pt x="46" y="108"/>
                    <a:pt x="46" y="108"/>
                  </a:cubicBezTo>
                  <a:cubicBezTo>
                    <a:pt x="46" y="107"/>
                    <a:pt x="45" y="107"/>
                    <a:pt x="45" y="106"/>
                  </a:cubicBezTo>
                  <a:cubicBezTo>
                    <a:pt x="44" y="106"/>
                    <a:pt x="44" y="105"/>
                    <a:pt x="43" y="105"/>
                  </a:cubicBezTo>
                  <a:cubicBezTo>
                    <a:pt x="44" y="103"/>
                    <a:pt x="42" y="102"/>
                    <a:pt x="43" y="100"/>
                  </a:cubicBezTo>
                  <a:cubicBezTo>
                    <a:pt x="43" y="100"/>
                    <a:pt x="44" y="101"/>
                    <a:pt x="44" y="101"/>
                  </a:cubicBezTo>
                  <a:cubicBezTo>
                    <a:pt x="44" y="102"/>
                    <a:pt x="45" y="102"/>
                    <a:pt x="45" y="102"/>
                  </a:cubicBezTo>
                  <a:cubicBezTo>
                    <a:pt x="45" y="103"/>
                    <a:pt x="45" y="104"/>
                    <a:pt x="46" y="104"/>
                  </a:cubicBezTo>
                  <a:cubicBezTo>
                    <a:pt x="46" y="104"/>
                    <a:pt x="46" y="103"/>
                    <a:pt x="46" y="103"/>
                  </a:cubicBezTo>
                  <a:cubicBezTo>
                    <a:pt x="48" y="103"/>
                    <a:pt x="47" y="105"/>
                    <a:pt x="49" y="105"/>
                  </a:cubicBezTo>
                  <a:cubicBezTo>
                    <a:pt x="49" y="105"/>
                    <a:pt x="49" y="104"/>
                    <a:pt x="49" y="104"/>
                  </a:cubicBezTo>
                  <a:cubicBezTo>
                    <a:pt x="50" y="104"/>
                    <a:pt x="49" y="105"/>
                    <a:pt x="50" y="105"/>
                  </a:cubicBezTo>
                  <a:cubicBezTo>
                    <a:pt x="50" y="105"/>
                    <a:pt x="50" y="104"/>
                    <a:pt x="51" y="104"/>
                  </a:cubicBezTo>
                  <a:cubicBezTo>
                    <a:pt x="51" y="105"/>
                    <a:pt x="51" y="105"/>
                    <a:pt x="51" y="105"/>
                  </a:cubicBezTo>
                  <a:cubicBezTo>
                    <a:pt x="52" y="106"/>
                    <a:pt x="53" y="106"/>
                    <a:pt x="54" y="107"/>
                  </a:cubicBezTo>
                  <a:cubicBezTo>
                    <a:pt x="53" y="107"/>
                    <a:pt x="54" y="108"/>
                    <a:pt x="54" y="108"/>
                  </a:cubicBezTo>
                  <a:cubicBezTo>
                    <a:pt x="54" y="108"/>
                    <a:pt x="54" y="108"/>
                    <a:pt x="53" y="108"/>
                  </a:cubicBezTo>
                  <a:cubicBezTo>
                    <a:pt x="54" y="108"/>
                    <a:pt x="55" y="110"/>
                    <a:pt x="54" y="110"/>
                  </a:cubicBezTo>
                  <a:cubicBezTo>
                    <a:pt x="55" y="111"/>
                    <a:pt x="55" y="111"/>
                    <a:pt x="55" y="111"/>
                  </a:cubicBezTo>
                  <a:cubicBezTo>
                    <a:pt x="53" y="111"/>
                    <a:pt x="51" y="110"/>
                    <a:pt x="52" y="108"/>
                  </a:cubicBezTo>
                  <a:cubicBezTo>
                    <a:pt x="52" y="108"/>
                    <a:pt x="51" y="107"/>
                    <a:pt x="51" y="107"/>
                  </a:cubicBezTo>
                  <a:cubicBezTo>
                    <a:pt x="51" y="107"/>
                    <a:pt x="51" y="107"/>
                    <a:pt x="50" y="107"/>
                  </a:cubicBezTo>
                  <a:cubicBezTo>
                    <a:pt x="51" y="108"/>
                    <a:pt x="51" y="109"/>
                    <a:pt x="52" y="109"/>
                  </a:cubicBezTo>
                  <a:cubicBezTo>
                    <a:pt x="52" y="110"/>
                    <a:pt x="51" y="110"/>
                    <a:pt x="51" y="110"/>
                  </a:cubicBezTo>
                  <a:cubicBezTo>
                    <a:pt x="51" y="110"/>
                    <a:pt x="50" y="110"/>
                    <a:pt x="49" y="110"/>
                  </a:cubicBezTo>
                  <a:cubicBezTo>
                    <a:pt x="49" y="110"/>
                    <a:pt x="51" y="110"/>
                    <a:pt x="51" y="111"/>
                  </a:cubicBezTo>
                  <a:cubicBezTo>
                    <a:pt x="53" y="111"/>
                    <a:pt x="54" y="113"/>
                    <a:pt x="56" y="113"/>
                  </a:cubicBezTo>
                  <a:cubicBezTo>
                    <a:pt x="57" y="114"/>
                    <a:pt x="59" y="114"/>
                    <a:pt x="59" y="115"/>
                  </a:cubicBezTo>
                  <a:cubicBezTo>
                    <a:pt x="59" y="115"/>
                    <a:pt x="59" y="115"/>
                    <a:pt x="59" y="115"/>
                  </a:cubicBezTo>
                  <a:cubicBezTo>
                    <a:pt x="60" y="116"/>
                    <a:pt x="62" y="116"/>
                    <a:pt x="63" y="116"/>
                  </a:cubicBezTo>
                  <a:cubicBezTo>
                    <a:pt x="63" y="117"/>
                    <a:pt x="63" y="117"/>
                    <a:pt x="63" y="117"/>
                  </a:cubicBezTo>
                  <a:cubicBezTo>
                    <a:pt x="63" y="117"/>
                    <a:pt x="63" y="117"/>
                    <a:pt x="62" y="118"/>
                  </a:cubicBezTo>
                  <a:close/>
                  <a:moveTo>
                    <a:pt x="65" y="118"/>
                  </a:moveTo>
                  <a:cubicBezTo>
                    <a:pt x="65" y="117"/>
                    <a:pt x="65" y="117"/>
                    <a:pt x="65" y="117"/>
                  </a:cubicBezTo>
                  <a:cubicBezTo>
                    <a:pt x="65" y="117"/>
                    <a:pt x="65" y="117"/>
                    <a:pt x="65" y="117"/>
                  </a:cubicBezTo>
                  <a:cubicBezTo>
                    <a:pt x="65" y="117"/>
                    <a:pt x="65" y="118"/>
                    <a:pt x="65" y="118"/>
                  </a:cubicBezTo>
                  <a:close/>
                  <a:moveTo>
                    <a:pt x="69" y="129"/>
                  </a:moveTo>
                  <a:cubicBezTo>
                    <a:pt x="69" y="129"/>
                    <a:pt x="69" y="129"/>
                    <a:pt x="69" y="129"/>
                  </a:cubicBezTo>
                  <a:cubicBezTo>
                    <a:pt x="69" y="129"/>
                    <a:pt x="68" y="129"/>
                    <a:pt x="68" y="128"/>
                  </a:cubicBezTo>
                  <a:cubicBezTo>
                    <a:pt x="69" y="128"/>
                    <a:pt x="68" y="129"/>
                    <a:pt x="69" y="129"/>
                  </a:cubicBezTo>
                  <a:cubicBezTo>
                    <a:pt x="69" y="129"/>
                    <a:pt x="69" y="129"/>
                    <a:pt x="69" y="129"/>
                  </a:cubicBezTo>
                  <a:close/>
                  <a:moveTo>
                    <a:pt x="68" y="125"/>
                  </a:moveTo>
                  <a:cubicBezTo>
                    <a:pt x="69" y="126"/>
                    <a:pt x="68" y="125"/>
                    <a:pt x="69" y="125"/>
                  </a:cubicBezTo>
                  <a:cubicBezTo>
                    <a:pt x="68" y="125"/>
                    <a:pt x="68" y="125"/>
                    <a:pt x="68" y="125"/>
                  </a:cubicBezTo>
                  <a:cubicBezTo>
                    <a:pt x="68" y="124"/>
                    <a:pt x="69" y="125"/>
                    <a:pt x="69" y="125"/>
                  </a:cubicBezTo>
                  <a:cubicBezTo>
                    <a:pt x="69" y="125"/>
                    <a:pt x="69" y="125"/>
                    <a:pt x="69" y="126"/>
                  </a:cubicBezTo>
                  <a:cubicBezTo>
                    <a:pt x="69" y="125"/>
                    <a:pt x="69" y="125"/>
                    <a:pt x="69" y="125"/>
                  </a:cubicBezTo>
                  <a:cubicBezTo>
                    <a:pt x="70" y="126"/>
                    <a:pt x="69" y="126"/>
                    <a:pt x="68" y="125"/>
                  </a:cubicBezTo>
                  <a:close/>
                  <a:moveTo>
                    <a:pt x="73" y="128"/>
                  </a:moveTo>
                  <a:cubicBezTo>
                    <a:pt x="72" y="129"/>
                    <a:pt x="70" y="129"/>
                    <a:pt x="69" y="128"/>
                  </a:cubicBezTo>
                  <a:cubicBezTo>
                    <a:pt x="70" y="128"/>
                    <a:pt x="72" y="128"/>
                    <a:pt x="73" y="128"/>
                  </a:cubicBezTo>
                  <a:close/>
                  <a:moveTo>
                    <a:pt x="82" y="113"/>
                  </a:moveTo>
                  <a:cubicBezTo>
                    <a:pt x="82" y="113"/>
                    <a:pt x="81" y="114"/>
                    <a:pt x="81" y="114"/>
                  </a:cubicBezTo>
                  <a:cubicBezTo>
                    <a:pt x="81" y="114"/>
                    <a:pt x="82" y="114"/>
                    <a:pt x="81" y="114"/>
                  </a:cubicBezTo>
                  <a:cubicBezTo>
                    <a:pt x="81" y="115"/>
                    <a:pt x="80" y="115"/>
                    <a:pt x="80" y="115"/>
                  </a:cubicBezTo>
                  <a:cubicBezTo>
                    <a:pt x="79" y="115"/>
                    <a:pt x="78" y="116"/>
                    <a:pt x="77" y="116"/>
                  </a:cubicBezTo>
                  <a:cubicBezTo>
                    <a:pt x="74" y="116"/>
                    <a:pt x="72" y="118"/>
                    <a:pt x="69" y="117"/>
                  </a:cubicBezTo>
                  <a:cubicBezTo>
                    <a:pt x="69" y="117"/>
                    <a:pt x="69" y="117"/>
                    <a:pt x="69" y="117"/>
                  </a:cubicBezTo>
                  <a:cubicBezTo>
                    <a:pt x="68" y="117"/>
                    <a:pt x="68" y="116"/>
                    <a:pt x="68" y="116"/>
                  </a:cubicBezTo>
                  <a:cubicBezTo>
                    <a:pt x="68" y="117"/>
                    <a:pt x="67" y="117"/>
                    <a:pt x="66" y="117"/>
                  </a:cubicBezTo>
                  <a:cubicBezTo>
                    <a:pt x="66" y="116"/>
                    <a:pt x="66" y="116"/>
                    <a:pt x="66" y="116"/>
                  </a:cubicBezTo>
                  <a:cubicBezTo>
                    <a:pt x="65" y="115"/>
                    <a:pt x="63" y="116"/>
                    <a:pt x="62" y="115"/>
                  </a:cubicBezTo>
                  <a:cubicBezTo>
                    <a:pt x="62" y="114"/>
                    <a:pt x="62" y="114"/>
                    <a:pt x="62" y="114"/>
                  </a:cubicBezTo>
                  <a:cubicBezTo>
                    <a:pt x="60" y="114"/>
                    <a:pt x="59" y="113"/>
                    <a:pt x="59" y="112"/>
                  </a:cubicBezTo>
                  <a:cubicBezTo>
                    <a:pt x="58" y="111"/>
                    <a:pt x="58" y="111"/>
                    <a:pt x="58" y="110"/>
                  </a:cubicBezTo>
                  <a:cubicBezTo>
                    <a:pt x="57" y="110"/>
                    <a:pt x="56" y="109"/>
                    <a:pt x="56" y="108"/>
                  </a:cubicBezTo>
                  <a:cubicBezTo>
                    <a:pt x="57" y="109"/>
                    <a:pt x="58" y="110"/>
                    <a:pt x="60" y="110"/>
                  </a:cubicBezTo>
                  <a:cubicBezTo>
                    <a:pt x="60" y="110"/>
                    <a:pt x="60" y="110"/>
                    <a:pt x="60" y="110"/>
                  </a:cubicBezTo>
                  <a:cubicBezTo>
                    <a:pt x="61" y="110"/>
                    <a:pt x="61" y="111"/>
                    <a:pt x="61" y="111"/>
                  </a:cubicBezTo>
                  <a:cubicBezTo>
                    <a:pt x="62" y="111"/>
                    <a:pt x="62" y="111"/>
                    <a:pt x="63" y="111"/>
                  </a:cubicBezTo>
                  <a:cubicBezTo>
                    <a:pt x="63" y="111"/>
                    <a:pt x="62" y="110"/>
                    <a:pt x="62" y="110"/>
                  </a:cubicBezTo>
                  <a:cubicBezTo>
                    <a:pt x="63" y="109"/>
                    <a:pt x="65" y="110"/>
                    <a:pt x="64" y="110"/>
                  </a:cubicBezTo>
                  <a:cubicBezTo>
                    <a:pt x="65" y="111"/>
                    <a:pt x="66" y="111"/>
                    <a:pt x="67" y="111"/>
                  </a:cubicBezTo>
                  <a:cubicBezTo>
                    <a:pt x="68" y="111"/>
                    <a:pt x="68" y="111"/>
                    <a:pt x="69" y="111"/>
                  </a:cubicBezTo>
                  <a:cubicBezTo>
                    <a:pt x="69" y="110"/>
                    <a:pt x="69" y="110"/>
                    <a:pt x="69" y="109"/>
                  </a:cubicBezTo>
                  <a:cubicBezTo>
                    <a:pt x="71" y="110"/>
                    <a:pt x="72" y="108"/>
                    <a:pt x="75" y="109"/>
                  </a:cubicBezTo>
                  <a:cubicBezTo>
                    <a:pt x="73" y="109"/>
                    <a:pt x="71" y="109"/>
                    <a:pt x="71" y="110"/>
                  </a:cubicBezTo>
                  <a:cubicBezTo>
                    <a:pt x="71" y="110"/>
                    <a:pt x="72" y="110"/>
                    <a:pt x="72" y="110"/>
                  </a:cubicBezTo>
                  <a:cubicBezTo>
                    <a:pt x="73" y="110"/>
                    <a:pt x="73" y="110"/>
                    <a:pt x="73" y="110"/>
                  </a:cubicBezTo>
                  <a:cubicBezTo>
                    <a:pt x="74" y="110"/>
                    <a:pt x="75" y="110"/>
                    <a:pt x="75" y="109"/>
                  </a:cubicBezTo>
                  <a:cubicBezTo>
                    <a:pt x="75" y="110"/>
                    <a:pt x="76" y="109"/>
                    <a:pt x="76" y="109"/>
                  </a:cubicBezTo>
                  <a:cubicBezTo>
                    <a:pt x="76" y="110"/>
                    <a:pt x="76" y="110"/>
                    <a:pt x="76" y="110"/>
                  </a:cubicBezTo>
                  <a:cubicBezTo>
                    <a:pt x="77" y="111"/>
                    <a:pt x="79" y="110"/>
                    <a:pt x="80" y="110"/>
                  </a:cubicBezTo>
                  <a:cubicBezTo>
                    <a:pt x="80" y="110"/>
                    <a:pt x="79" y="110"/>
                    <a:pt x="79" y="111"/>
                  </a:cubicBezTo>
                  <a:cubicBezTo>
                    <a:pt x="79" y="110"/>
                    <a:pt x="78" y="111"/>
                    <a:pt x="78" y="111"/>
                  </a:cubicBezTo>
                  <a:cubicBezTo>
                    <a:pt x="76" y="111"/>
                    <a:pt x="75" y="111"/>
                    <a:pt x="74" y="112"/>
                  </a:cubicBezTo>
                  <a:cubicBezTo>
                    <a:pt x="73" y="111"/>
                    <a:pt x="72" y="112"/>
                    <a:pt x="72" y="112"/>
                  </a:cubicBezTo>
                  <a:cubicBezTo>
                    <a:pt x="71" y="112"/>
                    <a:pt x="71" y="113"/>
                    <a:pt x="71" y="113"/>
                  </a:cubicBezTo>
                  <a:cubicBezTo>
                    <a:pt x="70" y="112"/>
                    <a:pt x="68" y="112"/>
                    <a:pt x="67" y="113"/>
                  </a:cubicBezTo>
                  <a:cubicBezTo>
                    <a:pt x="66" y="113"/>
                    <a:pt x="65" y="112"/>
                    <a:pt x="65" y="113"/>
                  </a:cubicBezTo>
                  <a:cubicBezTo>
                    <a:pt x="65" y="113"/>
                    <a:pt x="65" y="113"/>
                    <a:pt x="66" y="113"/>
                  </a:cubicBezTo>
                  <a:cubicBezTo>
                    <a:pt x="66" y="114"/>
                    <a:pt x="66" y="114"/>
                    <a:pt x="66" y="114"/>
                  </a:cubicBezTo>
                  <a:cubicBezTo>
                    <a:pt x="66" y="114"/>
                    <a:pt x="66" y="114"/>
                    <a:pt x="66" y="114"/>
                  </a:cubicBezTo>
                  <a:cubicBezTo>
                    <a:pt x="66" y="114"/>
                    <a:pt x="66" y="114"/>
                    <a:pt x="66" y="115"/>
                  </a:cubicBezTo>
                  <a:cubicBezTo>
                    <a:pt x="66" y="114"/>
                    <a:pt x="65" y="114"/>
                    <a:pt x="64" y="114"/>
                  </a:cubicBezTo>
                  <a:cubicBezTo>
                    <a:pt x="64" y="114"/>
                    <a:pt x="63" y="114"/>
                    <a:pt x="63" y="114"/>
                  </a:cubicBezTo>
                  <a:cubicBezTo>
                    <a:pt x="62" y="114"/>
                    <a:pt x="63" y="113"/>
                    <a:pt x="62" y="113"/>
                  </a:cubicBezTo>
                  <a:cubicBezTo>
                    <a:pt x="62" y="113"/>
                    <a:pt x="62" y="114"/>
                    <a:pt x="62" y="113"/>
                  </a:cubicBezTo>
                  <a:cubicBezTo>
                    <a:pt x="62" y="114"/>
                    <a:pt x="62" y="114"/>
                    <a:pt x="62" y="114"/>
                  </a:cubicBezTo>
                  <a:cubicBezTo>
                    <a:pt x="62" y="114"/>
                    <a:pt x="62" y="114"/>
                    <a:pt x="62" y="114"/>
                  </a:cubicBezTo>
                  <a:cubicBezTo>
                    <a:pt x="62" y="114"/>
                    <a:pt x="63" y="114"/>
                    <a:pt x="63" y="115"/>
                  </a:cubicBezTo>
                  <a:cubicBezTo>
                    <a:pt x="65" y="114"/>
                    <a:pt x="65" y="115"/>
                    <a:pt x="66" y="115"/>
                  </a:cubicBezTo>
                  <a:cubicBezTo>
                    <a:pt x="68" y="116"/>
                    <a:pt x="71" y="116"/>
                    <a:pt x="73" y="115"/>
                  </a:cubicBezTo>
                  <a:cubicBezTo>
                    <a:pt x="74" y="115"/>
                    <a:pt x="74" y="116"/>
                    <a:pt x="74" y="116"/>
                  </a:cubicBezTo>
                  <a:cubicBezTo>
                    <a:pt x="75" y="115"/>
                    <a:pt x="76" y="115"/>
                    <a:pt x="77" y="115"/>
                  </a:cubicBezTo>
                  <a:cubicBezTo>
                    <a:pt x="78" y="114"/>
                    <a:pt x="77" y="112"/>
                    <a:pt x="79" y="112"/>
                  </a:cubicBezTo>
                  <a:cubicBezTo>
                    <a:pt x="79" y="112"/>
                    <a:pt x="79" y="111"/>
                    <a:pt x="79" y="111"/>
                  </a:cubicBezTo>
                  <a:cubicBezTo>
                    <a:pt x="80" y="111"/>
                    <a:pt x="80" y="111"/>
                    <a:pt x="81" y="111"/>
                  </a:cubicBezTo>
                  <a:cubicBezTo>
                    <a:pt x="81" y="110"/>
                    <a:pt x="83" y="110"/>
                    <a:pt x="83" y="110"/>
                  </a:cubicBezTo>
                  <a:cubicBezTo>
                    <a:pt x="83" y="110"/>
                    <a:pt x="83" y="110"/>
                    <a:pt x="83" y="111"/>
                  </a:cubicBezTo>
                  <a:cubicBezTo>
                    <a:pt x="83" y="111"/>
                    <a:pt x="83" y="111"/>
                    <a:pt x="83" y="111"/>
                  </a:cubicBezTo>
                  <a:cubicBezTo>
                    <a:pt x="83" y="111"/>
                    <a:pt x="83" y="112"/>
                    <a:pt x="83" y="112"/>
                  </a:cubicBezTo>
                  <a:cubicBezTo>
                    <a:pt x="83" y="113"/>
                    <a:pt x="84" y="112"/>
                    <a:pt x="84" y="112"/>
                  </a:cubicBezTo>
                  <a:cubicBezTo>
                    <a:pt x="84" y="112"/>
                    <a:pt x="83" y="114"/>
                    <a:pt x="82" y="113"/>
                  </a:cubicBezTo>
                  <a:close/>
                  <a:moveTo>
                    <a:pt x="71" y="115"/>
                  </a:moveTo>
                  <a:cubicBezTo>
                    <a:pt x="71" y="115"/>
                    <a:pt x="69" y="115"/>
                    <a:pt x="70" y="114"/>
                  </a:cubicBezTo>
                  <a:cubicBezTo>
                    <a:pt x="70" y="114"/>
                    <a:pt x="72" y="114"/>
                    <a:pt x="71" y="115"/>
                  </a:cubicBezTo>
                  <a:close/>
                  <a:moveTo>
                    <a:pt x="69" y="112"/>
                  </a:moveTo>
                  <a:cubicBezTo>
                    <a:pt x="69" y="113"/>
                    <a:pt x="69" y="113"/>
                    <a:pt x="69" y="113"/>
                  </a:cubicBezTo>
                  <a:cubicBezTo>
                    <a:pt x="69" y="113"/>
                    <a:pt x="69" y="112"/>
                    <a:pt x="69" y="112"/>
                  </a:cubicBezTo>
                  <a:cubicBezTo>
                    <a:pt x="69" y="112"/>
                    <a:pt x="69" y="112"/>
                    <a:pt x="69" y="112"/>
                  </a:cubicBezTo>
                  <a:close/>
                  <a:moveTo>
                    <a:pt x="68" y="114"/>
                  </a:moveTo>
                  <a:cubicBezTo>
                    <a:pt x="68" y="115"/>
                    <a:pt x="67" y="115"/>
                    <a:pt x="67" y="114"/>
                  </a:cubicBezTo>
                  <a:cubicBezTo>
                    <a:pt x="68" y="114"/>
                    <a:pt x="68" y="114"/>
                    <a:pt x="68" y="114"/>
                  </a:cubicBezTo>
                  <a:close/>
                  <a:moveTo>
                    <a:pt x="85" y="112"/>
                  </a:moveTo>
                  <a:cubicBezTo>
                    <a:pt x="85" y="112"/>
                    <a:pt x="85" y="112"/>
                    <a:pt x="84" y="112"/>
                  </a:cubicBezTo>
                  <a:cubicBezTo>
                    <a:pt x="85" y="111"/>
                    <a:pt x="85" y="112"/>
                    <a:pt x="85" y="111"/>
                  </a:cubicBezTo>
                  <a:cubicBezTo>
                    <a:pt x="85" y="112"/>
                    <a:pt x="85" y="112"/>
                    <a:pt x="85" y="112"/>
                  </a:cubicBezTo>
                  <a:close/>
                  <a:moveTo>
                    <a:pt x="87" y="107"/>
                  </a:moveTo>
                  <a:cubicBezTo>
                    <a:pt x="87" y="108"/>
                    <a:pt x="85" y="108"/>
                    <a:pt x="85" y="109"/>
                  </a:cubicBezTo>
                  <a:cubicBezTo>
                    <a:pt x="85" y="109"/>
                    <a:pt x="84" y="109"/>
                    <a:pt x="85" y="109"/>
                  </a:cubicBezTo>
                  <a:cubicBezTo>
                    <a:pt x="84" y="109"/>
                    <a:pt x="84" y="109"/>
                    <a:pt x="84" y="110"/>
                  </a:cubicBezTo>
                  <a:cubicBezTo>
                    <a:pt x="84" y="110"/>
                    <a:pt x="83" y="110"/>
                    <a:pt x="84" y="109"/>
                  </a:cubicBezTo>
                  <a:cubicBezTo>
                    <a:pt x="84" y="109"/>
                    <a:pt x="83" y="110"/>
                    <a:pt x="83" y="110"/>
                  </a:cubicBezTo>
                  <a:cubicBezTo>
                    <a:pt x="83" y="108"/>
                    <a:pt x="85" y="109"/>
                    <a:pt x="85" y="107"/>
                  </a:cubicBezTo>
                  <a:cubicBezTo>
                    <a:pt x="85" y="107"/>
                    <a:pt x="86" y="107"/>
                    <a:pt x="87" y="107"/>
                  </a:cubicBezTo>
                  <a:cubicBezTo>
                    <a:pt x="87" y="106"/>
                    <a:pt x="87" y="106"/>
                    <a:pt x="88" y="106"/>
                  </a:cubicBezTo>
                  <a:cubicBezTo>
                    <a:pt x="88" y="106"/>
                    <a:pt x="88" y="106"/>
                    <a:pt x="88" y="106"/>
                  </a:cubicBezTo>
                  <a:cubicBezTo>
                    <a:pt x="88" y="107"/>
                    <a:pt x="88" y="108"/>
                    <a:pt x="87" y="107"/>
                  </a:cubicBezTo>
                  <a:close/>
                  <a:moveTo>
                    <a:pt x="88" y="106"/>
                  </a:moveTo>
                  <a:cubicBezTo>
                    <a:pt x="88" y="105"/>
                    <a:pt x="89" y="105"/>
                    <a:pt x="90" y="106"/>
                  </a:cubicBezTo>
                  <a:cubicBezTo>
                    <a:pt x="89" y="106"/>
                    <a:pt x="89" y="106"/>
                    <a:pt x="88" y="106"/>
                  </a:cubicBezTo>
                  <a:close/>
                  <a:moveTo>
                    <a:pt x="90" y="105"/>
                  </a:moveTo>
                  <a:cubicBezTo>
                    <a:pt x="90" y="105"/>
                    <a:pt x="90" y="105"/>
                    <a:pt x="90" y="105"/>
                  </a:cubicBezTo>
                  <a:cubicBezTo>
                    <a:pt x="90" y="104"/>
                    <a:pt x="91" y="104"/>
                    <a:pt x="91" y="104"/>
                  </a:cubicBezTo>
                  <a:cubicBezTo>
                    <a:pt x="91" y="104"/>
                    <a:pt x="91" y="104"/>
                    <a:pt x="90" y="105"/>
                  </a:cubicBezTo>
                  <a:close/>
                  <a:moveTo>
                    <a:pt x="92" y="94"/>
                  </a:moveTo>
                  <a:cubicBezTo>
                    <a:pt x="92" y="95"/>
                    <a:pt x="92" y="96"/>
                    <a:pt x="91" y="96"/>
                  </a:cubicBezTo>
                  <a:cubicBezTo>
                    <a:pt x="91" y="96"/>
                    <a:pt x="91" y="96"/>
                    <a:pt x="92" y="96"/>
                  </a:cubicBezTo>
                  <a:cubicBezTo>
                    <a:pt x="91" y="97"/>
                    <a:pt x="91" y="99"/>
                    <a:pt x="90" y="99"/>
                  </a:cubicBezTo>
                  <a:cubicBezTo>
                    <a:pt x="90" y="98"/>
                    <a:pt x="90" y="97"/>
                    <a:pt x="91" y="96"/>
                  </a:cubicBezTo>
                  <a:cubicBezTo>
                    <a:pt x="91" y="96"/>
                    <a:pt x="91" y="96"/>
                    <a:pt x="90" y="95"/>
                  </a:cubicBezTo>
                  <a:cubicBezTo>
                    <a:pt x="91" y="95"/>
                    <a:pt x="91" y="94"/>
                    <a:pt x="92" y="93"/>
                  </a:cubicBezTo>
                  <a:cubicBezTo>
                    <a:pt x="91" y="92"/>
                    <a:pt x="92" y="92"/>
                    <a:pt x="91" y="91"/>
                  </a:cubicBezTo>
                  <a:cubicBezTo>
                    <a:pt x="90" y="92"/>
                    <a:pt x="90" y="93"/>
                    <a:pt x="90" y="95"/>
                  </a:cubicBezTo>
                  <a:cubicBezTo>
                    <a:pt x="89" y="95"/>
                    <a:pt x="89" y="96"/>
                    <a:pt x="89" y="96"/>
                  </a:cubicBezTo>
                  <a:cubicBezTo>
                    <a:pt x="89" y="96"/>
                    <a:pt x="89" y="97"/>
                    <a:pt x="89" y="97"/>
                  </a:cubicBezTo>
                  <a:cubicBezTo>
                    <a:pt x="89" y="98"/>
                    <a:pt x="88" y="99"/>
                    <a:pt x="89" y="100"/>
                  </a:cubicBezTo>
                  <a:cubicBezTo>
                    <a:pt x="88" y="100"/>
                    <a:pt x="88" y="100"/>
                    <a:pt x="88" y="100"/>
                  </a:cubicBezTo>
                  <a:cubicBezTo>
                    <a:pt x="88" y="100"/>
                    <a:pt x="87" y="99"/>
                    <a:pt x="87" y="99"/>
                  </a:cubicBezTo>
                  <a:cubicBezTo>
                    <a:pt x="87" y="99"/>
                    <a:pt x="87" y="100"/>
                    <a:pt x="87" y="100"/>
                  </a:cubicBezTo>
                  <a:cubicBezTo>
                    <a:pt x="87" y="100"/>
                    <a:pt x="87" y="101"/>
                    <a:pt x="86" y="101"/>
                  </a:cubicBezTo>
                  <a:cubicBezTo>
                    <a:pt x="86" y="101"/>
                    <a:pt x="87" y="101"/>
                    <a:pt x="87" y="101"/>
                  </a:cubicBezTo>
                  <a:cubicBezTo>
                    <a:pt x="87" y="102"/>
                    <a:pt x="86" y="102"/>
                    <a:pt x="86" y="102"/>
                  </a:cubicBezTo>
                  <a:cubicBezTo>
                    <a:pt x="86" y="101"/>
                    <a:pt x="86" y="100"/>
                    <a:pt x="85" y="100"/>
                  </a:cubicBezTo>
                  <a:cubicBezTo>
                    <a:pt x="86" y="99"/>
                    <a:pt x="87" y="99"/>
                    <a:pt x="87" y="97"/>
                  </a:cubicBezTo>
                  <a:cubicBezTo>
                    <a:pt x="87" y="97"/>
                    <a:pt x="87" y="97"/>
                    <a:pt x="88" y="97"/>
                  </a:cubicBezTo>
                  <a:cubicBezTo>
                    <a:pt x="88" y="97"/>
                    <a:pt x="88" y="97"/>
                    <a:pt x="88" y="98"/>
                  </a:cubicBezTo>
                  <a:cubicBezTo>
                    <a:pt x="88" y="97"/>
                    <a:pt x="88" y="96"/>
                    <a:pt x="88" y="96"/>
                  </a:cubicBezTo>
                  <a:cubicBezTo>
                    <a:pt x="89" y="95"/>
                    <a:pt x="88" y="94"/>
                    <a:pt x="88" y="93"/>
                  </a:cubicBezTo>
                  <a:cubicBezTo>
                    <a:pt x="89" y="91"/>
                    <a:pt x="91" y="91"/>
                    <a:pt x="91" y="89"/>
                  </a:cubicBezTo>
                  <a:cubicBezTo>
                    <a:pt x="91" y="89"/>
                    <a:pt x="92" y="89"/>
                    <a:pt x="92" y="89"/>
                  </a:cubicBezTo>
                  <a:cubicBezTo>
                    <a:pt x="92" y="89"/>
                    <a:pt x="92" y="90"/>
                    <a:pt x="92" y="90"/>
                  </a:cubicBezTo>
                  <a:cubicBezTo>
                    <a:pt x="92" y="90"/>
                    <a:pt x="93" y="90"/>
                    <a:pt x="93" y="89"/>
                  </a:cubicBezTo>
                  <a:cubicBezTo>
                    <a:pt x="93" y="90"/>
                    <a:pt x="93" y="92"/>
                    <a:pt x="92" y="92"/>
                  </a:cubicBezTo>
                  <a:cubicBezTo>
                    <a:pt x="92" y="92"/>
                    <a:pt x="92" y="92"/>
                    <a:pt x="92" y="92"/>
                  </a:cubicBezTo>
                  <a:cubicBezTo>
                    <a:pt x="93" y="92"/>
                    <a:pt x="93" y="92"/>
                    <a:pt x="93" y="92"/>
                  </a:cubicBezTo>
                  <a:cubicBezTo>
                    <a:pt x="94" y="93"/>
                    <a:pt x="93" y="93"/>
                    <a:pt x="93" y="94"/>
                  </a:cubicBezTo>
                  <a:cubicBezTo>
                    <a:pt x="93" y="94"/>
                    <a:pt x="92" y="94"/>
                    <a:pt x="92" y="94"/>
                  </a:cubicBezTo>
                  <a:close/>
                  <a:moveTo>
                    <a:pt x="93" y="96"/>
                  </a:moveTo>
                  <a:cubicBezTo>
                    <a:pt x="93" y="95"/>
                    <a:pt x="93" y="95"/>
                    <a:pt x="93" y="95"/>
                  </a:cubicBezTo>
                  <a:cubicBezTo>
                    <a:pt x="93" y="95"/>
                    <a:pt x="93" y="95"/>
                    <a:pt x="94" y="95"/>
                  </a:cubicBezTo>
                  <a:cubicBezTo>
                    <a:pt x="94" y="94"/>
                    <a:pt x="93" y="95"/>
                    <a:pt x="94" y="95"/>
                  </a:cubicBezTo>
                  <a:cubicBezTo>
                    <a:pt x="93" y="95"/>
                    <a:pt x="93" y="96"/>
                    <a:pt x="93" y="96"/>
                  </a:cubicBezTo>
                  <a:close/>
                  <a:moveTo>
                    <a:pt x="94" y="86"/>
                  </a:moveTo>
                  <a:cubicBezTo>
                    <a:pt x="93" y="85"/>
                    <a:pt x="94" y="85"/>
                    <a:pt x="94" y="85"/>
                  </a:cubicBezTo>
                  <a:cubicBezTo>
                    <a:pt x="94" y="85"/>
                    <a:pt x="94" y="85"/>
                    <a:pt x="94" y="84"/>
                  </a:cubicBezTo>
                  <a:cubicBezTo>
                    <a:pt x="94" y="84"/>
                    <a:pt x="94" y="85"/>
                    <a:pt x="94" y="85"/>
                  </a:cubicBezTo>
                  <a:cubicBezTo>
                    <a:pt x="94" y="85"/>
                    <a:pt x="94" y="85"/>
                    <a:pt x="94" y="85"/>
                  </a:cubicBezTo>
                  <a:cubicBezTo>
                    <a:pt x="94" y="85"/>
                    <a:pt x="94" y="85"/>
                    <a:pt x="94" y="85"/>
                  </a:cubicBezTo>
                  <a:cubicBezTo>
                    <a:pt x="95" y="85"/>
                    <a:pt x="94" y="85"/>
                    <a:pt x="94" y="85"/>
                  </a:cubicBezTo>
                  <a:cubicBezTo>
                    <a:pt x="94" y="85"/>
                    <a:pt x="94" y="85"/>
                    <a:pt x="94" y="86"/>
                  </a:cubicBezTo>
                  <a:cubicBezTo>
                    <a:pt x="94" y="86"/>
                    <a:pt x="95" y="85"/>
                    <a:pt x="94" y="86"/>
                  </a:cubicBezTo>
                  <a:cubicBezTo>
                    <a:pt x="94" y="86"/>
                    <a:pt x="94" y="86"/>
                    <a:pt x="94" y="86"/>
                  </a:cubicBezTo>
                  <a:close/>
                  <a:moveTo>
                    <a:pt x="94" y="91"/>
                  </a:moveTo>
                  <a:cubicBezTo>
                    <a:pt x="94" y="91"/>
                    <a:pt x="94" y="91"/>
                    <a:pt x="94" y="91"/>
                  </a:cubicBezTo>
                  <a:cubicBezTo>
                    <a:pt x="94" y="91"/>
                    <a:pt x="94" y="92"/>
                    <a:pt x="94" y="92"/>
                  </a:cubicBezTo>
                  <a:cubicBezTo>
                    <a:pt x="94" y="92"/>
                    <a:pt x="94" y="91"/>
                    <a:pt x="94" y="91"/>
                  </a:cubicBezTo>
                  <a:close/>
                  <a:moveTo>
                    <a:pt x="94" y="97"/>
                  </a:moveTo>
                  <a:cubicBezTo>
                    <a:pt x="95" y="97"/>
                    <a:pt x="95" y="97"/>
                    <a:pt x="94" y="98"/>
                  </a:cubicBezTo>
                  <a:cubicBezTo>
                    <a:pt x="94" y="98"/>
                    <a:pt x="94" y="97"/>
                    <a:pt x="94" y="97"/>
                  </a:cubicBezTo>
                  <a:close/>
                  <a:moveTo>
                    <a:pt x="95" y="104"/>
                  </a:moveTo>
                  <a:cubicBezTo>
                    <a:pt x="96" y="104"/>
                    <a:pt x="95" y="105"/>
                    <a:pt x="95" y="105"/>
                  </a:cubicBezTo>
                  <a:cubicBezTo>
                    <a:pt x="95" y="105"/>
                    <a:pt x="95" y="105"/>
                    <a:pt x="95" y="105"/>
                  </a:cubicBezTo>
                  <a:cubicBezTo>
                    <a:pt x="95" y="105"/>
                    <a:pt x="95" y="104"/>
                    <a:pt x="94" y="104"/>
                  </a:cubicBezTo>
                  <a:cubicBezTo>
                    <a:pt x="94" y="103"/>
                    <a:pt x="95" y="102"/>
                    <a:pt x="97" y="102"/>
                  </a:cubicBezTo>
                  <a:cubicBezTo>
                    <a:pt x="97" y="104"/>
                    <a:pt x="96" y="104"/>
                    <a:pt x="95" y="104"/>
                  </a:cubicBezTo>
                  <a:close/>
                  <a:moveTo>
                    <a:pt x="97" y="102"/>
                  </a:moveTo>
                  <a:cubicBezTo>
                    <a:pt x="95" y="102"/>
                    <a:pt x="97" y="100"/>
                    <a:pt x="97" y="98"/>
                  </a:cubicBezTo>
                  <a:cubicBezTo>
                    <a:pt x="98" y="98"/>
                    <a:pt x="97" y="97"/>
                    <a:pt x="98" y="97"/>
                  </a:cubicBezTo>
                  <a:cubicBezTo>
                    <a:pt x="98" y="97"/>
                    <a:pt x="98" y="98"/>
                    <a:pt x="98" y="98"/>
                  </a:cubicBezTo>
                  <a:cubicBezTo>
                    <a:pt x="99" y="98"/>
                    <a:pt x="99" y="97"/>
                    <a:pt x="99" y="97"/>
                  </a:cubicBezTo>
                  <a:cubicBezTo>
                    <a:pt x="99" y="97"/>
                    <a:pt x="99" y="97"/>
                    <a:pt x="100" y="97"/>
                  </a:cubicBezTo>
                  <a:cubicBezTo>
                    <a:pt x="99" y="98"/>
                    <a:pt x="98" y="99"/>
                    <a:pt x="98" y="100"/>
                  </a:cubicBezTo>
                  <a:cubicBezTo>
                    <a:pt x="97" y="100"/>
                    <a:pt x="97" y="101"/>
                    <a:pt x="97" y="102"/>
                  </a:cubicBezTo>
                  <a:close/>
                  <a:moveTo>
                    <a:pt x="98" y="108"/>
                  </a:moveTo>
                  <a:cubicBezTo>
                    <a:pt x="98" y="108"/>
                    <a:pt x="98" y="108"/>
                    <a:pt x="98" y="107"/>
                  </a:cubicBezTo>
                  <a:cubicBezTo>
                    <a:pt x="98" y="107"/>
                    <a:pt x="98" y="107"/>
                    <a:pt x="98" y="107"/>
                  </a:cubicBezTo>
                  <a:cubicBezTo>
                    <a:pt x="98" y="107"/>
                    <a:pt x="98" y="108"/>
                    <a:pt x="98" y="108"/>
                  </a:cubicBezTo>
                  <a:close/>
                  <a:moveTo>
                    <a:pt x="101" y="107"/>
                  </a:moveTo>
                  <a:cubicBezTo>
                    <a:pt x="101" y="107"/>
                    <a:pt x="101" y="107"/>
                    <a:pt x="101" y="107"/>
                  </a:cubicBezTo>
                  <a:cubicBezTo>
                    <a:pt x="101" y="106"/>
                    <a:pt x="101" y="106"/>
                    <a:pt x="101" y="106"/>
                  </a:cubicBezTo>
                  <a:cubicBezTo>
                    <a:pt x="102" y="107"/>
                    <a:pt x="102" y="107"/>
                    <a:pt x="101" y="107"/>
                  </a:cubicBezTo>
                  <a:close/>
                  <a:moveTo>
                    <a:pt x="100" y="104"/>
                  </a:moveTo>
                  <a:cubicBezTo>
                    <a:pt x="99" y="105"/>
                    <a:pt x="99" y="105"/>
                    <a:pt x="99" y="106"/>
                  </a:cubicBezTo>
                  <a:cubicBezTo>
                    <a:pt x="98" y="106"/>
                    <a:pt x="98" y="106"/>
                    <a:pt x="98" y="106"/>
                  </a:cubicBezTo>
                  <a:cubicBezTo>
                    <a:pt x="98" y="105"/>
                    <a:pt x="98" y="105"/>
                    <a:pt x="98" y="105"/>
                  </a:cubicBezTo>
                  <a:cubicBezTo>
                    <a:pt x="98" y="105"/>
                    <a:pt x="99" y="104"/>
                    <a:pt x="99" y="103"/>
                  </a:cubicBezTo>
                  <a:cubicBezTo>
                    <a:pt x="99" y="103"/>
                    <a:pt x="98" y="103"/>
                    <a:pt x="98" y="103"/>
                  </a:cubicBezTo>
                  <a:cubicBezTo>
                    <a:pt x="99" y="102"/>
                    <a:pt x="99" y="101"/>
                    <a:pt x="99" y="100"/>
                  </a:cubicBezTo>
                  <a:cubicBezTo>
                    <a:pt x="99" y="99"/>
                    <a:pt x="100" y="98"/>
                    <a:pt x="101" y="97"/>
                  </a:cubicBezTo>
                  <a:cubicBezTo>
                    <a:pt x="100" y="97"/>
                    <a:pt x="101" y="96"/>
                    <a:pt x="101" y="95"/>
                  </a:cubicBezTo>
                  <a:cubicBezTo>
                    <a:pt x="101" y="96"/>
                    <a:pt x="101" y="96"/>
                    <a:pt x="102" y="96"/>
                  </a:cubicBezTo>
                  <a:cubicBezTo>
                    <a:pt x="102" y="96"/>
                    <a:pt x="102" y="95"/>
                    <a:pt x="102" y="95"/>
                  </a:cubicBezTo>
                  <a:cubicBezTo>
                    <a:pt x="102" y="95"/>
                    <a:pt x="102" y="95"/>
                    <a:pt x="102" y="95"/>
                  </a:cubicBezTo>
                  <a:cubicBezTo>
                    <a:pt x="102" y="94"/>
                    <a:pt x="102" y="93"/>
                    <a:pt x="103" y="92"/>
                  </a:cubicBezTo>
                  <a:cubicBezTo>
                    <a:pt x="103" y="93"/>
                    <a:pt x="103" y="93"/>
                    <a:pt x="103" y="94"/>
                  </a:cubicBezTo>
                  <a:cubicBezTo>
                    <a:pt x="103" y="94"/>
                    <a:pt x="103" y="95"/>
                    <a:pt x="103" y="95"/>
                  </a:cubicBezTo>
                  <a:cubicBezTo>
                    <a:pt x="103" y="96"/>
                    <a:pt x="104" y="96"/>
                    <a:pt x="103" y="97"/>
                  </a:cubicBezTo>
                  <a:cubicBezTo>
                    <a:pt x="104" y="97"/>
                    <a:pt x="104" y="97"/>
                    <a:pt x="104" y="97"/>
                  </a:cubicBezTo>
                  <a:cubicBezTo>
                    <a:pt x="104" y="98"/>
                    <a:pt x="104" y="98"/>
                    <a:pt x="103" y="98"/>
                  </a:cubicBezTo>
                  <a:cubicBezTo>
                    <a:pt x="103" y="99"/>
                    <a:pt x="104" y="99"/>
                    <a:pt x="104" y="99"/>
                  </a:cubicBezTo>
                  <a:cubicBezTo>
                    <a:pt x="104" y="99"/>
                    <a:pt x="104" y="99"/>
                    <a:pt x="104" y="99"/>
                  </a:cubicBezTo>
                  <a:cubicBezTo>
                    <a:pt x="102" y="101"/>
                    <a:pt x="102" y="103"/>
                    <a:pt x="100" y="104"/>
                  </a:cubicBezTo>
                  <a:close/>
                  <a:moveTo>
                    <a:pt x="107" y="103"/>
                  </a:moveTo>
                  <a:cubicBezTo>
                    <a:pt x="106" y="103"/>
                    <a:pt x="106" y="103"/>
                    <a:pt x="105" y="103"/>
                  </a:cubicBezTo>
                  <a:cubicBezTo>
                    <a:pt x="105" y="103"/>
                    <a:pt x="105" y="104"/>
                    <a:pt x="105" y="104"/>
                  </a:cubicBezTo>
                  <a:cubicBezTo>
                    <a:pt x="106" y="104"/>
                    <a:pt x="106" y="103"/>
                    <a:pt x="106" y="103"/>
                  </a:cubicBezTo>
                  <a:cubicBezTo>
                    <a:pt x="107" y="104"/>
                    <a:pt x="106" y="104"/>
                    <a:pt x="106" y="105"/>
                  </a:cubicBezTo>
                  <a:cubicBezTo>
                    <a:pt x="105" y="104"/>
                    <a:pt x="104" y="106"/>
                    <a:pt x="103" y="105"/>
                  </a:cubicBezTo>
                  <a:cubicBezTo>
                    <a:pt x="104" y="103"/>
                    <a:pt x="104" y="102"/>
                    <a:pt x="105" y="100"/>
                  </a:cubicBezTo>
                  <a:cubicBezTo>
                    <a:pt x="105" y="99"/>
                    <a:pt x="105" y="99"/>
                    <a:pt x="106" y="98"/>
                  </a:cubicBezTo>
                  <a:cubicBezTo>
                    <a:pt x="105" y="97"/>
                    <a:pt x="107" y="96"/>
                    <a:pt x="106" y="96"/>
                  </a:cubicBezTo>
                  <a:cubicBezTo>
                    <a:pt x="105" y="95"/>
                    <a:pt x="105" y="96"/>
                    <a:pt x="105" y="96"/>
                  </a:cubicBezTo>
                  <a:cubicBezTo>
                    <a:pt x="105" y="95"/>
                    <a:pt x="105" y="95"/>
                    <a:pt x="105" y="95"/>
                  </a:cubicBezTo>
                  <a:cubicBezTo>
                    <a:pt x="106" y="95"/>
                    <a:pt x="106" y="94"/>
                    <a:pt x="107" y="95"/>
                  </a:cubicBezTo>
                  <a:cubicBezTo>
                    <a:pt x="107" y="95"/>
                    <a:pt x="107" y="95"/>
                    <a:pt x="107" y="96"/>
                  </a:cubicBezTo>
                  <a:cubicBezTo>
                    <a:pt x="108" y="96"/>
                    <a:pt x="107" y="95"/>
                    <a:pt x="108" y="95"/>
                  </a:cubicBezTo>
                  <a:cubicBezTo>
                    <a:pt x="109" y="97"/>
                    <a:pt x="106" y="98"/>
                    <a:pt x="107" y="99"/>
                  </a:cubicBezTo>
                  <a:cubicBezTo>
                    <a:pt x="107" y="100"/>
                    <a:pt x="107" y="100"/>
                    <a:pt x="107" y="100"/>
                  </a:cubicBezTo>
                  <a:cubicBezTo>
                    <a:pt x="107" y="100"/>
                    <a:pt x="107" y="100"/>
                    <a:pt x="107" y="100"/>
                  </a:cubicBezTo>
                  <a:cubicBezTo>
                    <a:pt x="107" y="100"/>
                    <a:pt x="107" y="101"/>
                    <a:pt x="107" y="101"/>
                  </a:cubicBezTo>
                  <a:cubicBezTo>
                    <a:pt x="107" y="101"/>
                    <a:pt x="106" y="102"/>
                    <a:pt x="107" y="102"/>
                  </a:cubicBezTo>
                  <a:cubicBezTo>
                    <a:pt x="107" y="102"/>
                    <a:pt x="107" y="101"/>
                    <a:pt x="107" y="101"/>
                  </a:cubicBezTo>
                  <a:cubicBezTo>
                    <a:pt x="108" y="101"/>
                    <a:pt x="108" y="101"/>
                    <a:pt x="108" y="101"/>
                  </a:cubicBezTo>
                  <a:cubicBezTo>
                    <a:pt x="108" y="102"/>
                    <a:pt x="107" y="103"/>
                    <a:pt x="107" y="103"/>
                  </a:cubicBezTo>
                  <a:close/>
                  <a:moveTo>
                    <a:pt x="108" y="105"/>
                  </a:moveTo>
                  <a:cubicBezTo>
                    <a:pt x="108" y="105"/>
                    <a:pt x="108" y="105"/>
                    <a:pt x="108" y="105"/>
                  </a:cubicBezTo>
                  <a:cubicBezTo>
                    <a:pt x="107" y="104"/>
                    <a:pt x="108" y="104"/>
                    <a:pt x="109" y="104"/>
                  </a:cubicBezTo>
                  <a:cubicBezTo>
                    <a:pt x="109" y="103"/>
                    <a:pt x="109" y="103"/>
                    <a:pt x="109" y="102"/>
                  </a:cubicBezTo>
                  <a:cubicBezTo>
                    <a:pt x="109" y="102"/>
                    <a:pt x="109" y="103"/>
                    <a:pt x="108" y="103"/>
                  </a:cubicBezTo>
                  <a:cubicBezTo>
                    <a:pt x="108" y="102"/>
                    <a:pt x="108" y="102"/>
                    <a:pt x="109" y="102"/>
                  </a:cubicBezTo>
                  <a:cubicBezTo>
                    <a:pt x="109" y="102"/>
                    <a:pt x="108" y="102"/>
                    <a:pt x="108" y="102"/>
                  </a:cubicBezTo>
                  <a:cubicBezTo>
                    <a:pt x="108" y="101"/>
                    <a:pt x="109" y="101"/>
                    <a:pt x="109" y="101"/>
                  </a:cubicBezTo>
                  <a:cubicBezTo>
                    <a:pt x="109" y="101"/>
                    <a:pt x="108" y="101"/>
                    <a:pt x="108" y="100"/>
                  </a:cubicBezTo>
                  <a:cubicBezTo>
                    <a:pt x="108" y="100"/>
                    <a:pt x="109" y="100"/>
                    <a:pt x="109" y="99"/>
                  </a:cubicBezTo>
                  <a:cubicBezTo>
                    <a:pt x="110" y="100"/>
                    <a:pt x="110" y="100"/>
                    <a:pt x="111" y="101"/>
                  </a:cubicBezTo>
                  <a:cubicBezTo>
                    <a:pt x="110" y="101"/>
                    <a:pt x="111" y="101"/>
                    <a:pt x="111" y="102"/>
                  </a:cubicBezTo>
                  <a:cubicBezTo>
                    <a:pt x="110" y="102"/>
                    <a:pt x="110" y="102"/>
                    <a:pt x="109" y="101"/>
                  </a:cubicBezTo>
                  <a:cubicBezTo>
                    <a:pt x="109" y="102"/>
                    <a:pt x="109" y="102"/>
                    <a:pt x="109" y="102"/>
                  </a:cubicBezTo>
                  <a:cubicBezTo>
                    <a:pt x="109" y="102"/>
                    <a:pt x="109" y="102"/>
                    <a:pt x="110" y="102"/>
                  </a:cubicBezTo>
                  <a:cubicBezTo>
                    <a:pt x="110" y="103"/>
                    <a:pt x="110" y="103"/>
                    <a:pt x="110" y="104"/>
                  </a:cubicBezTo>
                  <a:cubicBezTo>
                    <a:pt x="110" y="104"/>
                    <a:pt x="110" y="103"/>
                    <a:pt x="110" y="103"/>
                  </a:cubicBezTo>
                  <a:cubicBezTo>
                    <a:pt x="110" y="103"/>
                    <a:pt x="111" y="103"/>
                    <a:pt x="111" y="102"/>
                  </a:cubicBezTo>
                  <a:cubicBezTo>
                    <a:pt x="111" y="104"/>
                    <a:pt x="110" y="105"/>
                    <a:pt x="110" y="106"/>
                  </a:cubicBezTo>
                  <a:cubicBezTo>
                    <a:pt x="108" y="106"/>
                    <a:pt x="108" y="105"/>
                    <a:pt x="108" y="105"/>
                  </a:cubicBezTo>
                  <a:close/>
                  <a:moveTo>
                    <a:pt x="110" y="112"/>
                  </a:moveTo>
                  <a:cubicBezTo>
                    <a:pt x="110" y="112"/>
                    <a:pt x="109" y="112"/>
                    <a:pt x="109" y="112"/>
                  </a:cubicBezTo>
                  <a:cubicBezTo>
                    <a:pt x="110" y="111"/>
                    <a:pt x="110" y="111"/>
                    <a:pt x="110" y="111"/>
                  </a:cubicBezTo>
                  <a:cubicBezTo>
                    <a:pt x="110" y="112"/>
                    <a:pt x="110" y="112"/>
                    <a:pt x="110" y="112"/>
                  </a:cubicBezTo>
                  <a:close/>
                  <a:moveTo>
                    <a:pt x="110" y="120"/>
                  </a:moveTo>
                  <a:cubicBezTo>
                    <a:pt x="109" y="120"/>
                    <a:pt x="111" y="119"/>
                    <a:pt x="111" y="119"/>
                  </a:cubicBezTo>
                  <a:cubicBezTo>
                    <a:pt x="111" y="119"/>
                    <a:pt x="111" y="120"/>
                    <a:pt x="110" y="120"/>
                  </a:cubicBezTo>
                  <a:close/>
                  <a:moveTo>
                    <a:pt x="112" y="105"/>
                  </a:moveTo>
                  <a:cubicBezTo>
                    <a:pt x="112" y="106"/>
                    <a:pt x="112" y="108"/>
                    <a:pt x="111" y="108"/>
                  </a:cubicBezTo>
                  <a:cubicBezTo>
                    <a:pt x="111" y="108"/>
                    <a:pt x="111" y="107"/>
                    <a:pt x="111" y="107"/>
                  </a:cubicBezTo>
                  <a:cubicBezTo>
                    <a:pt x="111" y="106"/>
                    <a:pt x="110" y="106"/>
                    <a:pt x="110" y="106"/>
                  </a:cubicBezTo>
                  <a:cubicBezTo>
                    <a:pt x="111" y="105"/>
                    <a:pt x="111" y="104"/>
                    <a:pt x="113" y="104"/>
                  </a:cubicBezTo>
                  <a:cubicBezTo>
                    <a:pt x="113" y="104"/>
                    <a:pt x="113" y="105"/>
                    <a:pt x="112" y="105"/>
                  </a:cubicBezTo>
                  <a:close/>
                  <a:moveTo>
                    <a:pt x="113" y="104"/>
                  </a:moveTo>
                  <a:cubicBezTo>
                    <a:pt x="113" y="103"/>
                    <a:pt x="112" y="102"/>
                    <a:pt x="114" y="102"/>
                  </a:cubicBezTo>
                  <a:cubicBezTo>
                    <a:pt x="114" y="102"/>
                    <a:pt x="113" y="103"/>
                    <a:pt x="113" y="104"/>
                  </a:cubicBezTo>
                  <a:close/>
                  <a:moveTo>
                    <a:pt x="114" y="102"/>
                  </a:moveTo>
                  <a:cubicBezTo>
                    <a:pt x="114" y="102"/>
                    <a:pt x="114" y="102"/>
                    <a:pt x="113" y="101"/>
                  </a:cubicBezTo>
                  <a:cubicBezTo>
                    <a:pt x="113" y="101"/>
                    <a:pt x="114" y="101"/>
                    <a:pt x="114" y="101"/>
                  </a:cubicBezTo>
                  <a:cubicBezTo>
                    <a:pt x="114" y="101"/>
                    <a:pt x="114" y="101"/>
                    <a:pt x="114" y="102"/>
                  </a:cubicBezTo>
                  <a:close/>
                  <a:moveTo>
                    <a:pt x="114" y="76"/>
                  </a:moveTo>
                  <a:cubicBezTo>
                    <a:pt x="113" y="75"/>
                    <a:pt x="113" y="73"/>
                    <a:pt x="113" y="72"/>
                  </a:cubicBezTo>
                  <a:cubicBezTo>
                    <a:pt x="113" y="73"/>
                    <a:pt x="113" y="73"/>
                    <a:pt x="114" y="73"/>
                  </a:cubicBezTo>
                  <a:cubicBezTo>
                    <a:pt x="113" y="74"/>
                    <a:pt x="115" y="75"/>
                    <a:pt x="114" y="76"/>
                  </a:cubicBezTo>
                  <a:close/>
                  <a:moveTo>
                    <a:pt x="114" y="76"/>
                  </a:moveTo>
                  <a:cubicBezTo>
                    <a:pt x="115" y="77"/>
                    <a:pt x="114" y="77"/>
                    <a:pt x="115" y="77"/>
                  </a:cubicBezTo>
                  <a:cubicBezTo>
                    <a:pt x="115" y="78"/>
                    <a:pt x="115" y="77"/>
                    <a:pt x="114" y="77"/>
                  </a:cubicBezTo>
                  <a:cubicBezTo>
                    <a:pt x="114" y="77"/>
                    <a:pt x="114" y="77"/>
                    <a:pt x="114" y="76"/>
                  </a:cubicBezTo>
                  <a:close/>
                  <a:moveTo>
                    <a:pt x="114" y="102"/>
                  </a:moveTo>
                  <a:cubicBezTo>
                    <a:pt x="114" y="102"/>
                    <a:pt x="115" y="102"/>
                    <a:pt x="115" y="101"/>
                  </a:cubicBezTo>
                  <a:cubicBezTo>
                    <a:pt x="115" y="102"/>
                    <a:pt x="116" y="102"/>
                    <a:pt x="116" y="101"/>
                  </a:cubicBezTo>
                  <a:cubicBezTo>
                    <a:pt x="116" y="102"/>
                    <a:pt x="117" y="102"/>
                    <a:pt x="116" y="102"/>
                  </a:cubicBezTo>
                  <a:cubicBezTo>
                    <a:pt x="116" y="102"/>
                    <a:pt x="116" y="103"/>
                    <a:pt x="116" y="103"/>
                  </a:cubicBezTo>
                  <a:cubicBezTo>
                    <a:pt x="115" y="103"/>
                    <a:pt x="115" y="102"/>
                    <a:pt x="114" y="102"/>
                  </a:cubicBezTo>
                  <a:close/>
                  <a:moveTo>
                    <a:pt x="117" y="111"/>
                  </a:moveTo>
                  <a:cubicBezTo>
                    <a:pt x="117" y="110"/>
                    <a:pt x="117" y="109"/>
                    <a:pt x="118" y="109"/>
                  </a:cubicBezTo>
                  <a:cubicBezTo>
                    <a:pt x="118" y="110"/>
                    <a:pt x="118" y="111"/>
                    <a:pt x="117" y="111"/>
                  </a:cubicBezTo>
                  <a:close/>
                  <a:moveTo>
                    <a:pt x="117" y="109"/>
                  </a:moveTo>
                  <a:cubicBezTo>
                    <a:pt x="117" y="108"/>
                    <a:pt x="117" y="108"/>
                    <a:pt x="117" y="108"/>
                  </a:cubicBezTo>
                  <a:cubicBezTo>
                    <a:pt x="117" y="108"/>
                    <a:pt x="117" y="108"/>
                    <a:pt x="118" y="108"/>
                  </a:cubicBezTo>
                  <a:cubicBezTo>
                    <a:pt x="118" y="108"/>
                    <a:pt x="117" y="109"/>
                    <a:pt x="117" y="109"/>
                  </a:cubicBezTo>
                  <a:close/>
                  <a:moveTo>
                    <a:pt x="118" y="105"/>
                  </a:moveTo>
                  <a:cubicBezTo>
                    <a:pt x="118" y="106"/>
                    <a:pt x="118" y="107"/>
                    <a:pt x="118" y="108"/>
                  </a:cubicBezTo>
                  <a:cubicBezTo>
                    <a:pt x="117" y="108"/>
                    <a:pt x="118" y="107"/>
                    <a:pt x="117" y="107"/>
                  </a:cubicBezTo>
                  <a:cubicBezTo>
                    <a:pt x="117" y="107"/>
                    <a:pt x="117" y="107"/>
                    <a:pt x="117" y="107"/>
                  </a:cubicBezTo>
                  <a:cubicBezTo>
                    <a:pt x="116" y="107"/>
                    <a:pt x="116" y="107"/>
                    <a:pt x="115" y="107"/>
                  </a:cubicBezTo>
                  <a:cubicBezTo>
                    <a:pt x="116" y="106"/>
                    <a:pt x="116" y="105"/>
                    <a:pt x="116" y="104"/>
                  </a:cubicBezTo>
                  <a:cubicBezTo>
                    <a:pt x="117" y="104"/>
                    <a:pt x="117" y="103"/>
                    <a:pt x="117" y="104"/>
                  </a:cubicBezTo>
                  <a:cubicBezTo>
                    <a:pt x="118" y="104"/>
                    <a:pt x="117" y="103"/>
                    <a:pt x="118" y="103"/>
                  </a:cubicBezTo>
                  <a:cubicBezTo>
                    <a:pt x="119" y="104"/>
                    <a:pt x="118" y="105"/>
                    <a:pt x="118" y="105"/>
                  </a:cubicBezTo>
                  <a:close/>
                  <a:moveTo>
                    <a:pt x="121" y="103"/>
                  </a:moveTo>
                  <a:cubicBezTo>
                    <a:pt x="120" y="103"/>
                    <a:pt x="119" y="103"/>
                    <a:pt x="119" y="103"/>
                  </a:cubicBezTo>
                  <a:cubicBezTo>
                    <a:pt x="119" y="103"/>
                    <a:pt x="119" y="102"/>
                    <a:pt x="119" y="102"/>
                  </a:cubicBezTo>
                  <a:cubicBezTo>
                    <a:pt x="118" y="102"/>
                    <a:pt x="118" y="102"/>
                    <a:pt x="118" y="102"/>
                  </a:cubicBezTo>
                  <a:cubicBezTo>
                    <a:pt x="118" y="102"/>
                    <a:pt x="117" y="103"/>
                    <a:pt x="117" y="102"/>
                  </a:cubicBezTo>
                  <a:cubicBezTo>
                    <a:pt x="117" y="102"/>
                    <a:pt x="117" y="100"/>
                    <a:pt x="118" y="100"/>
                  </a:cubicBezTo>
                  <a:cubicBezTo>
                    <a:pt x="118" y="100"/>
                    <a:pt x="118" y="100"/>
                    <a:pt x="118" y="100"/>
                  </a:cubicBezTo>
                  <a:cubicBezTo>
                    <a:pt x="118" y="100"/>
                    <a:pt x="118" y="99"/>
                    <a:pt x="118" y="99"/>
                  </a:cubicBezTo>
                  <a:cubicBezTo>
                    <a:pt x="118" y="99"/>
                    <a:pt x="118" y="99"/>
                    <a:pt x="118" y="99"/>
                  </a:cubicBezTo>
                  <a:cubicBezTo>
                    <a:pt x="118" y="98"/>
                    <a:pt x="119" y="98"/>
                    <a:pt x="119" y="98"/>
                  </a:cubicBezTo>
                  <a:cubicBezTo>
                    <a:pt x="119" y="97"/>
                    <a:pt x="119" y="97"/>
                    <a:pt x="119" y="96"/>
                  </a:cubicBezTo>
                  <a:cubicBezTo>
                    <a:pt x="119" y="96"/>
                    <a:pt x="119" y="96"/>
                    <a:pt x="120" y="96"/>
                  </a:cubicBezTo>
                  <a:cubicBezTo>
                    <a:pt x="120" y="96"/>
                    <a:pt x="120" y="96"/>
                    <a:pt x="120" y="96"/>
                  </a:cubicBezTo>
                  <a:cubicBezTo>
                    <a:pt x="120" y="96"/>
                    <a:pt x="121" y="96"/>
                    <a:pt x="121" y="96"/>
                  </a:cubicBezTo>
                  <a:cubicBezTo>
                    <a:pt x="122" y="96"/>
                    <a:pt x="122" y="96"/>
                    <a:pt x="123" y="95"/>
                  </a:cubicBezTo>
                  <a:cubicBezTo>
                    <a:pt x="123" y="95"/>
                    <a:pt x="123" y="94"/>
                    <a:pt x="124" y="93"/>
                  </a:cubicBezTo>
                  <a:cubicBezTo>
                    <a:pt x="124" y="94"/>
                    <a:pt x="124" y="96"/>
                    <a:pt x="123" y="97"/>
                  </a:cubicBezTo>
                  <a:cubicBezTo>
                    <a:pt x="123" y="98"/>
                    <a:pt x="123" y="100"/>
                    <a:pt x="122" y="101"/>
                  </a:cubicBezTo>
                  <a:cubicBezTo>
                    <a:pt x="122" y="102"/>
                    <a:pt x="121" y="102"/>
                    <a:pt x="121" y="103"/>
                  </a:cubicBezTo>
                  <a:close/>
                  <a:moveTo>
                    <a:pt x="123" y="107"/>
                  </a:moveTo>
                  <a:cubicBezTo>
                    <a:pt x="123" y="108"/>
                    <a:pt x="123" y="108"/>
                    <a:pt x="123" y="108"/>
                  </a:cubicBezTo>
                  <a:cubicBezTo>
                    <a:pt x="123" y="108"/>
                    <a:pt x="122" y="108"/>
                    <a:pt x="122" y="108"/>
                  </a:cubicBezTo>
                  <a:cubicBezTo>
                    <a:pt x="122" y="108"/>
                    <a:pt x="122" y="108"/>
                    <a:pt x="122" y="108"/>
                  </a:cubicBezTo>
                  <a:cubicBezTo>
                    <a:pt x="123" y="108"/>
                    <a:pt x="122" y="107"/>
                    <a:pt x="123" y="107"/>
                  </a:cubicBezTo>
                  <a:cubicBezTo>
                    <a:pt x="123" y="107"/>
                    <a:pt x="122" y="107"/>
                    <a:pt x="122" y="107"/>
                  </a:cubicBezTo>
                  <a:cubicBezTo>
                    <a:pt x="122" y="107"/>
                    <a:pt x="122" y="107"/>
                    <a:pt x="123" y="106"/>
                  </a:cubicBezTo>
                  <a:cubicBezTo>
                    <a:pt x="123" y="106"/>
                    <a:pt x="122" y="106"/>
                    <a:pt x="122" y="106"/>
                  </a:cubicBezTo>
                  <a:cubicBezTo>
                    <a:pt x="122" y="105"/>
                    <a:pt x="123" y="104"/>
                    <a:pt x="122" y="103"/>
                  </a:cubicBezTo>
                  <a:cubicBezTo>
                    <a:pt x="123" y="103"/>
                    <a:pt x="123" y="103"/>
                    <a:pt x="123" y="103"/>
                  </a:cubicBezTo>
                  <a:cubicBezTo>
                    <a:pt x="123" y="102"/>
                    <a:pt x="122" y="102"/>
                    <a:pt x="122" y="101"/>
                  </a:cubicBezTo>
                  <a:cubicBezTo>
                    <a:pt x="123" y="101"/>
                    <a:pt x="123" y="101"/>
                    <a:pt x="123" y="101"/>
                  </a:cubicBezTo>
                  <a:cubicBezTo>
                    <a:pt x="123" y="101"/>
                    <a:pt x="124" y="101"/>
                    <a:pt x="124" y="102"/>
                  </a:cubicBezTo>
                  <a:cubicBezTo>
                    <a:pt x="124" y="102"/>
                    <a:pt x="124" y="102"/>
                    <a:pt x="124" y="102"/>
                  </a:cubicBezTo>
                  <a:cubicBezTo>
                    <a:pt x="124" y="102"/>
                    <a:pt x="124" y="102"/>
                    <a:pt x="124" y="102"/>
                  </a:cubicBezTo>
                  <a:cubicBezTo>
                    <a:pt x="124" y="102"/>
                    <a:pt x="124" y="102"/>
                    <a:pt x="124" y="102"/>
                  </a:cubicBezTo>
                  <a:cubicBezTo>
                    <a:pt x="123" y="102"/>
                    <a:pt x="123" y="103"/>
                    <a:pt x="124" y="103"/>
                  </a:cubicBezTo>
                  <a:cubicBezTo>
                    <a:pt x="124" y="104"/>
                    <a:pt x="123" y="105"/>
                    <a:pt x="123" y="106"/>
                  </a:cubicBezTo>
                  <a:cubicBezTo>
                    <a:pt x="123" y="106"/>
                    <a:pt x="124" y="106"/>
                    <a:pt x="124" y="106"/>
                  </a:cubicBezTo>
                  <a:cubicBezTo>
                    <a:pt x="124" y="107"/>
                    <a:pt x="123" y="108"/>
                    <a:pt x="123" y="107"/>
                  </a:cubicBezTo>
                  <a:close/>
                  <a:moveTo>
                    <a:pt x="124" y="110"/>
                  </a:moveTo>
                  <a:cubicBezTo>
                    <a:pt x="124" y="110"/>
                    <a:pt x="124" y="110"/>
                    <a:pt x="124" y="109"/>
                  </a:cubicBezTo>
                  <a:cubicBezTo>
                    <a:pt x="124" y="109"/>
                    <a:pt x="124" y="109"/>
                    <a:pt x="125" y="109"/>
                  </a:cubicBezTo>
                  <a:cubicBezTo>
                    <a:pt x="125" y="110"/>
                    <a:pt x="124" y="110"/>
                    <a:pt x="124" y="110"/>
                  </a:cubicBezTo>
                  <a:close/>
                  <a:moveTo>
                    <a:pt x="125" y="108"/>
                  </a:moveTo>
                  <a:cubicBezTo>
                    <a:pt x="125" y="108"/>
                    <a:pt x="124" y="108"/>
                    <a:pt x="124" y="109"/>
                  </a:cubicBezTo>
                  <a:cubicBezTo>
                    <a:pt x="124" y="109"/>
                    <a:pt x="124" y="109"/>
                    <a:pt x="124" y="109"/>
                  </a:cubicBezTo>
                  <a:cubicBezTo>
                    <a:pt x="123" y="109"/>
                    <a:pt x="124" y="108"/>
                    <a:pt x="124" y="107"/>
                  </a:cubicBezTo>
                  <a:cubicBezTo>
                    <a:pt x="125" y="107"/>
                    <a:pt x="125" y="107"/>
                    <a:pt x="125" y="108"/>
                  </a:cubicBezTo>
                  <a:cubicBezTo>
                    <a:pt x="125" y="107"/>
                    <a:pt x="125" y="107"/>
                    <a:pt x="125" y="107"/>
                  </a:cubicBezTo>
                  <a:cubicBezTo>
                    <a:pt x="125" y="106"/>
                    <a:pt x="125" y="106"/>
                    <a:pt x="125" y="106"/>
                  </a:cubicBezTo>
                  <a:cubicBezTo>
                    <a:pt x="126" y="106"/>
                    <a:pt x="125" y="107"/>
                    <a:pt x="126" y="107"/>
                  </a:cubicBezTo>
                  <a:cubicBezTo>
                    <a:pt x="125" y="107"/>
                    <a:pt x="125" y="107"/>
                    <a:pt x="125" y="108"/>
                  </a:cubicBezTo>
                  <a:close/>
                  <a:moveTo>
                    <a:pt x="125" y="100"/>
                  </a:moveTo>
                  <a:cubicBezTo>
                    <a:pt x="125" y="100"/>
                    <a:pt x="124" y="100"/>
                    <a:pt x="123" y="100"/>
                  </a:cubicBezTo>
                  <a:cubicBezTo>
                    <a:pt x="123" y="99"/>
                    <a:pt x="124" y="99"/>
                    <a:pt x="124" y="99"/>
                  </a:cubicBezTo>
                  <a:cubicBezTo>
                    <a:pt x="125" y="99"/>
                    <a:pt x="125" y="99"/>
                    <a:pt x="125" y="99"/>
                  </a:cubicBezTo>
                  <a:cubicBezTo>
                    <a:pt x="125" y="99"/>
                    <a:pt x="125" y="99"/>
                    <a:pt x="125" y="99"/>
                  </a:cubicBezTo>
                  <a:cubicBezTo>
                    <a:pt x="126" y="99"/>
                    <a:pt x="126" y="100"/>
                    <a:pt x="125" y="100"/>
                  </a:cubicBezTo>
                  <a:close/>
                  <a:moveTo>
                    <a:pt x="126" y="95"/>
                  </a:moveTo>
                  <a:cubicBezTo>
                    <a:pt x="126" y="95"/>
                    <a:pt x="125" y="95"/>
                    <a:pt x="125" y="95"/>
                  </a:cubicBezTo>
                  <a:cubicBezTo>
                    <a:pt x="125" y="97"/>
                    <a:pt x="125" y="97"/>
                    <a:pt x="125" y="97"/>
                  </a:cubicBezTo>
                  <a:cubicBezTo>
                    <a:pt x="125" y="98"/>
                    <a:pt x="126" y="98"/>
                    <a:pt x="126" y="98"/>
                  </a:cubicBezTo>
                  <a:cubicBezTo>
                    <a:pt x="125" y="98"/>
                    <a:pt x="125" y="98"/>
                    <a:pt x="124" y="98"/>
                  </a:cubicBezTo>
                  <a:cubicBezTo>
                    <a:pt x="124" y="98"/>
                    <a:pt x="124" y="97"/>
                    <a:pt x="124" y="96"/>
                  </a:cubicBezTo>
                  <a:cubicBezTo>
                    <a:pt x="124" y="95"/>
                    <a:pt x="125" y="96"/>
                    <a:pt x="125" y="95"/>
                  </a:cubicBezTo>
                  <a:cubicBezTo>
                    <a:pt x="125" y="95"/>
                    <a:pt x="125" y="95"/>
                    <a:pt x="125" y="94"/>
                  </a:cubicBezTo>
                  <a:cubicBezTo>
                    <a:pt x="125" y="94"/>
                    <a:pt x="125" y="92"/>
                    <a:pt x="126" y="92"/>
                  </a:cubicBezTo>
                  <a:cubicBezTo>
                    <a:pt x="126" y="92"/>
                    <a:pt x="126" y="92"/>
                    <a:pt x="126" y="93"/>
                  </a:cubicBezTo>
                  <a:cubicBezTo>
                    <a:pt x="126" y="93"/>
                    <a:pt x="126" y="93"/>
                    <a:pt x="126" y="94"/>
                  </a:cubicBezTo>
                  <a:cubicBezTo>
                    <a:pt x="126" y="94"/>
                    <a:pt x="126" y="94"/>
                    <a:pt x="126" y="94"/>
                  </a:cubicBezTo>
                  <a:cubicBezTo>
                    <a:pt x="127" y="94"/>
                    <a:pt x="126" y="95"/>
                    <a:pt x="126" y="95"/>
                  </a:cubicBezTo>
                  <a:close/>
                  <a:moveTo>
                    <a:pt x="126" y="92"/>
                  </a:moveTo>
                  <a:cubicBezTo>
                    <a:pt x="126" y="92"/>
                    <a:pt x="126" y="92"/>
                    <a:pt x="126" y="91"/>
                  </a:cubicBezTo>
                  <a:cubicBezTo>
                    <a:pt x="126" y="91"/>
                    <a:pt x="126" y="91"/>
                    <a:pt x="126" y="91"/>
                  </a:cubicBezTo>
                  <a:cubicBezTo>
                    <a:pt x="126" y="91"/>
                    <a:pt x="126" y="91"/>
                    <a:pt x="126" y="92"/>
                  </a:cubicBezTo>
                  <a:close/>
                  <a:moveTo>
                    <a:pt x="128" y="107"/>
                  </a:moveTo>
                  <a:cubicBezTo>
                    <a:pt x="128" y="107"/>
                    <a:pt x="128" y="107"/>
                    <a:pt x="128" y="107"/>
                  </a:cubicBezTo>
                  <a:cubicBezTo>
                    <a:pt x="128" y="107"/>
                    <a:pt x="128" y="107"/>
                    <a:pt x="128" y="107"/>
                  </a:cubicBezTo>
                  <a:cubicBezTo>
                    <a:pt x="128" y="107"/>
                    <a:pt x="128" y="107"/>
                    <a:pt x="128" y="107"/>
                  </a:cubicBezTo>
                  <a:close/>
                  <a:moveTo>
                    <a:pt x="128" y="101"/>
                  </a:moveTo>
                  <a:cubicBezTo>
                    <a:pt x="128" y="101"/>
                    <a:pt x="128" y="101"/>
                    <a:pt x="128" y="101"/>
                  </a:cubicBezTo>
                  <a:cubicBezTo>
                    <a:pt x="128" y="100"/>
                    <a:pt x="128" y="101"/>
                    <a:pt x="128" y="100"/>
                  </a:cubicBezTo>
                  <a:cubicBezTo>
                    <a:pt x="128" y="100"/>
                    <a:pt x="128" y="101"/>
                    <a:pt x="128" y="101"/>
                  </a:cubicBezTo>
                  <a:close/>
                  <a:moveTo>
                    <a:pt x="128" y="100"/>
                  </a:moveTo>
                  <a:cubicBezTo>
                    <a:pt x="128" y="100"/>
                    <a:pt x="128" y="100"/>
                    <a:pt x="128" y="99"/>
                  </a:cubicBezTo>
                  <a:cubicBezTo>
                    <a:pt x="128" y="99"/>
                    <a:pt x="129" y="99"/>
                    <a:pt x="129" y="99"/>
                  </a:cubicBezTo>
                  <a:cubicBezTo>
                    <a:pt x="129" y="100"/>
                    <a:pt x="128" y="100"/>
                    <a:pt x="128" y="100"/>
                  </a:cubicBezTo>
                  <a:close/>
                  <a:moveTo>
                    <a:pt x="129" y="96"/>
                  </a:moveTo>
                  <a:cubicBezTo>
                    <a:pt x="129" y="96"/>
                    <a:pt x="129" y="96"/>
                    <a:pt x="128" y="96"/>
                  </a:cubicBezTo>
                  <a:cubicBezTo>
                    <a:pt x="128" y="96"/>
                    <a:pt x="128" y="95"/>
                    <a:pt x="129" y="95"/>
                  </a:cubicBezTo>
                  <a:cubicBezTo>
                    <a:pt x="129" y="95"/>
                    <a:pt x="129" y="96"/>
                    <a:pt x="129" y="96"/>
                  </a:cubicBezTo>
                  <a:close/>
                  <a:moveTo>
                    <a:pt x="129" y="94"/>
                  </a:moveTo>
                  <a:cubicBezTo>
                    <a:pt x="130" y="94"/>
                    <a:pt x="129" y="94"/>
                    <a:pt x="129" y="95"/>
                  </a:cubicBezTo>
                  <a:cubicBezTo>
                    <a:pt x="129" y="95"/>
                    <a:pt x="129" y="94"/>
                    <a:pt x="129" y="94"/>
                  </a:cubicBezTo>
                  <a:close/>
                  <a:moveTo>
                    <a:pt x="130" y="97"/>
                  </a:moveTo>
                  <a:cubicBezTo>
                    <a:pt x="129" y="97"/>
                    <a:pt x="129" y="96"/>
                    <a:pt x="129" y="96"/>
                  </a:cubicBezTo>
                  <a:cubicBezTo>
                    <a:pt x="129" y="96"/>
                    <a:pt x="129" y="96"/>
                    <a:pt x="129" y="96"/>
                  </a:cubicBezTo>
                  <a:cubicBezTo>
                    <a:pt x="130" y="96"/>
                    <a:pt x="129" y="96"/>
                    <a:pt x="130" y="97"/>
                  </a:cubicBezTo>
                  <a:close/>
                  <a:moveTo>
                    <a:pt x="129" y="91"/>
                  </a:moveTo>
                  <a:cubicBezTo>
                    <a:pt x="129" y="91"/>
                    <a:pt x="129" y="90"/>
                    <a:pt x="129" y="90"/>
                  </a:cubicBezTo>
                  <a:cubicBezTo>
                    <a:pt x="130" y="90"/>
                    <a:pt x="130" y="90"/>
                    <a:pt x="130" y="90"/>
                  </a:cubicBezTo>
                  <a:cubicBezTo>
                    <a:pt x="130" y="91"/>
                    <a:pt x="130" y="91"/>
                    <a:pt x="129" y="91"/>
                  </a:cubicBezTo>
                  <a:close/>
                  <a:moveTo>
                    <a:pt x="132" y="107"/>
                  </a:moveTo>
                  <a:cubicBezTo>
                    <a:pt x="132" y="107"/>
                    <a:pt x="132" y="107"/>
                    <a:pt x="132" y="107"/>
                  </a:cubicBezTo>
                  <a:cubicBezTo>
                    <a:pt x="132" y="108"/>
                    <a:pt x="132" y="108"/>
                    <a:pt x="131" y="109"/>
                  </a:cubicBezTo>
                  <a:cubicBezTo>
                    <a:pt x="131" y="109"/>
                    <a:pt x="131" y="108"/>
                    <a:pt x="132" y="108"/>
                  </a:cubicBezTo>
                  <a:cubicBezTo>
                    <a:pt x="131" y="108"/>
                    <a:pt x="132" y="107"/>
                    <a:pt x="132" y="107"/>
                  </a:cubicBezTo>
                  <a:close/>
                  <a:moveTo>
                    <a:pt x="131" y="105"/>
                  </a:moveTo>
                  <a:cubicBezTo>
                    <a:pt x="131" y="106"/>
                    <a:pt x="131" y="107"/>
                    <a:pt x="131" y="107"/>
                  </a:cubicBezTo>
                  <a:cubicBezTo>
                    <a:pt x="131" y="107"/>
                    <a:pt x="131" y="107"/>
                    <a:pt x="130" y="106"/>
                  </a:cubicBezTo>
                  <a:cubicBezTo>
                    <a:pt x="131" y="106"/>
                    <a:pt x="130" y="106"/>
                    <a:pt x="131" y="106"/>
                  </a:cubicBezTo>
                  <a:cubicBezTo>
                    <a:pt x="131" y="106"/>
                    <a:pt x="131" y="106"/>
                    <a:pt x="131" y="105"/>
                  </a:cubicBezTo>
                  <a:cubicBezTo>
                    <a:pt x="131" y="105"/>
                    <a:pt x="131" y="105"/>
                    <a:pt x="131" y="105"/>
                  </a:cubicBezTo>
                  <a:close/>
                  <a:moveTo>
                    <a:pt x="131" y="104"/>
                  </a:moveTo>
                  <a:cubicBezTo>
                    <a:pt x="131" y="104"/>
                    <a:pt x="131" y="105"/>
                    <a:pt x="130" y="105"/>
                  </a:cubicBezTo>
                  <a:cubicBezTo>
                    <a:pt x="130" y="105"/>
                    <a:pt x="131" y="104"/>
                    <a:pt x="131" y="104"/>
                  </a:cubicBezTo>
                  <a:cubicBezTo>
                    <a:pt x="131" y="104"/>
                    <a:pt x="131" y="104"/>
                    <a:pt x="131" y="104"/>
                  </a:cubicBezTo>
                  <a:close/>
                  <a:moveTo>
                    <a:pt x="131" y="77"/>
                  </a:moveTo>
                  <a:cubicBezTo>
                    <a:pt x="131" y="77"/>
                    <a:pt x="131" y="77"/>
                    <a:pt x="131" y="77"/>
                  </a:cubicBezTo>
                  <a:cubicBezTo>
                    <a:pt x="131" y="80"/>
                    <a:pt x="132" y="82"/>
                    <a:pt x="131" y="84"/>
                  </a:cubicBezTo>
                  <a:cubicBezTo>
                    <a:pt x="130" y="84"/>
                    <a:pt x="131" y="82"/>
                    <a:pt x="131" y="81"/>
                  </a:cubicBezTo>
                  <a:cubicBezTo>
                    <a:pt x="130" y="81"/>
                    <a:pt x="130" y="81"/>
                    <a:pt x="130" y="81"/>
                  </a:cubicBezTo>
                  <a:cubicBezTo>
                    <a:pt x="130" y="81"/>
                    <a:pt x="130" y="81"/>
                    <a:pt x="130" y="80"/>
                  </a:cubicBezTo>
                  <a:cubicBezTo>
                    <a:pt x="131" y="80"/>
                    <a:pt x="130" y="78"/>
                    <a:pt x="131" y="77"/>
                  </a:cubicBezTo>
                  <a:close/>
                  <a:moveTo>
                    <a:pt x="129" y="76"/>
                  </a:moveTo>
                  <a:cubicBezTo>
                    <a:pt x="130" y="76"/>
                    <a:pt x="130" y="76"/>
                    <a:pt x="130" y="76"/>
                  </a:cubicBezTo>
                  <a:cubicBezTo>
                    <a:pt x="130" y="77"/>
                    <a:pt x="130" y="78"/>
                    <a:pt x="129" y="79"/>
                  </a:cubicBezTo>
                  <a:cubicBezTo>
                    <a:pt x="129" y="78"/>
                    <a:pt x="129" y="77"/>
                    <a:pt x="129" y="76"/>
                  </a:cubicBezTo>
                  <a:close/>
                  <a:moveTo>
                    <a:pt x="130" y="88"/>
                  </a:moveTo>
                  <a:cubicBezTo>
                    <a:pt x="130" y="88"/>
                    <a:pt x="130" y="89"/>
                    <a:pt x="129" y="89"/>
                  </a:cubicBezTo>
                  <a:cubicBezTo>
                    <a:pt x="129" y="89"/>
                    <a:pt x="130" y="89"/>
                    <a:pt x="129" y="89"/>
                  </a:cubicBezTo>
                  <a:cubicBezTo>
                    <a:pt x="128" y="88"/>
                    <a:pt x="130" y="84"/>
                    <a:pt x="128" y="84"/>
                  </a:cubicBezTo>
                  <a:cubicBezTo>
                    <a:pt x="128" y="84"/>
                    <a:pt x="128" y="86"/>
                    <a:pt x="128" y="87"/>
                  </a:cubicBezTo>
                  <a:cubicBezTo>
                    <a:pt x="126" y="86"/>
                    <a:pt x="127" y="89"/>
                    <a:pt x="127" y="90"/>
                  </a:cubicBezTo>
                  <a:cubicBezTo>
                    <a:pt x="126" y="90"/>
                    <a:pt x="127" y="90"/>
                    <a:pt x="126" y="90"/>
                  </a:cubicBezTo>
                  <a:cubicBezTo>
                    <a:pt x="126" y="90"/>
                    <a:pt x="126" y="90"/>
                    <a:pt x="126" y="90"/>
                  </a:cubicBezTo>
                  <a:cubicBezTo>
                    <a:pt x="125" y="89"/>
                    <a:pt x="125" y="91"/>
                    <a:pt x="125" y="92"/>
                  </a:cubicBezTo>
                  <a:cubicBezTo>
                    <a:pt x="125" y="92"/>
                    <a:pt x="125" y="91"/>
                    <a:pt x="124" y="91"/>
                  </a:cubicBezTo>
                  <a:cubicBezTo>
                    <a:pt x="124" y="90"/>
                    <a:pt x="124" y="89"/>
                    <a:pt x="124" y="88"/>
                  </a:cubicBezTo>
                  <a:cubicBezTo>
                    <a:pt x="125" y="88"/>
                    <a:pt x="124" y="88"/>
                    <a:pt x="125" y="88"/>
                  </a:cubicBezTo>
                  <a:cubicBezTo>
                    <a:pt x="125" y="88"/>
                    <a:pt x="125" y="88"/>
                    <a:pt x="125" y="87"/>
                  </a:cubicBezTo>
                  <a:cubicBezTo>
                    <a:pt x="125" y="87"/>
                    <a:pt x="126" y="87"/>
                    <a:pt x="126" y="87"/>
                  </a:cubicBezTo>
                  <a:cubicBezTo>
                    <a:pt x="126" y="88"/>
                    <a:pt x="126" y="89"/>
                    <a:pt x="126" y="89"/>
                  </a:cubicBezTo>
                  <a:cubicBezTo>
                    <a:pt x="126" y="88"/>
                    <a:pt x="127" y="87"/>
                    <a:pt x="126" y="86"/>
                  </a:cubicBezTo>
                  <a:cubicBezTo>
                    <a:pt x="126" y="86"/>
                    <a:pt x="127" y="86"/>
                    <a:pt x="127" y="85"/>
                  </a:cubicBezTo>
                  <a:cubicBezTo>
                    <a:pt x="126" y="85"/>
                    <a:pt x="126" y="85"/>
                    <a:pt x="126" y="85"/>
                  </a:cubicBezTo>
                  <a:cubicBezTo>
                    <a:pt x="126" y="84"/>
                    <a:pt x="126" y="84"/>
                    <a:pt x="126" y="83"/>
                  </a:cubicBezTo>
                  <a:cubicBezTo>
                    <a:pt x="125" y="83"/>
                    <a:pt x="125" y="83"/>
                    <a:pt x="125" y="83"/>
                  </a:cubicBezTo>
                  <a:cubicBezTo>
                    <a:pt x="124" y="82"/>
                    <a:pt x="124" y="80"/>
                    <a:pt x="125" y="79"/>
                  </a:cubicBezTo>
                  <a:cubicBezTo>
                    <a:pt x="124" y="78"/>
                    <a:pt x="124" y="77"/>
                    <a:pt x="124" y="76"/>
                  </a:cubicBezTo>
                  <a:cubicBezTo>
                    <a:pt x="124" y="76"/>
                    <a:pt x="125" y="76"/>
                    <a:pt x="125" y="76"/>
                  </a:cubicBezTo>
                  <a:cubicBezTo>
                    <a:pt x="125" y="77"/>
                    <a:pt x="125" y="77"/>
                    <a:pt x="124" y="78"/>
                  </a:cubicBezTo>
                  <a:cubicBezTo>
                    <a:pt x="125" y="78"/>
                    <a:pt x="125" y="77"/>
                    <a:pt x="125" y="77"/>
                  </a:cubicBezTo>
                  <a:cubicBezTo>
                    <a:pt x="125" y="79"/>
                    <a:pt x="126" y="80"/>
                    <a:pt x="126" y="82"/>
                  </a:cubicBezTo>
                  <a:cubicBezTo>
                    <a:pt x="126" y="82"/>
                    <a:pt x="126" y="82"/>
                    <a:pt x="126" y="82"/>
                  </a:cubicBezTo>
                  <a:cubicBezTo>
                    <a:pt x="127" y="82"/>
                    <a:pt x="126" y="84"/>
                    <a:pt x="127" y="85"/>
                  </a:cubicBezTo>
                  <a:cubicBezTo>
                    <a:pt x="127" y="85"/>
                    <a:pt x="127" y="84"/>
                    <a:pt x="127" y="84"/>
                  </a:cubicBezTo>
                  <a:cubicBezTo>
                    <a:pt x="128" y="84"/>
                    <a:pt x="128" y="83"/>
                    <a:pt x="128" y="83"/>
                  </a:cubicBezTo>
                  <a:cubicBezTo>
                    <a:pt x="128" y="83"/>
                    <a:pt x="128" y="83"/>
                    <a:pt x="128" y="83"/>
                  </a:cubicBezTo>
                  <a:cubicBezTo>
                    <a:pt x="128" y="82"/>
                    <a:pt x="128" y="81"/>
                    <a:pt x="128" y="81"/>
                  </a:cubicBezTo>
                  <a:cubicBezTo>
                    <a:pt x="129" y="81"/>
                    <a:pt x="129" y="81"/>
                    <a:pt x="129" y="82"/>
                  </a:cubicBezTo>
                  <a:cubicBezTo>
                    <a:pt x="130" y="84"/>
                    <a:pt x="130" y="86"/>
                    <a:pt x="130" y="88"/>
                  </a:cubicBezTo>
                  <a:close/>
                  <a:moveTo>
                    <a:pt x="128" y="77"/>
                  </a:moveTo>
                  <a:cubicBezTo>
                    <a:pt x="128" y="77"/>
                    <a:pt x="128" y="78"/>
                    <a:pt x="128" y="78"/>
                  </a:cubicBezTo>
                  <a:cubicBezTo>
                    <a:pt x="128" y="78"/>
                    <a:pt x="128" y="78"/>
                    <a:pt x="128" y="77"/>
                  </a:cubicBezTo>
                  <a:close/>
                  <a:moveTo>
                    <a:pt x="129" y="72"/>
                  </a:moveTo>
                  <a:cubicBezTo>
                    <a:pt x="129" y="74"/>
                    <a:pt x="129" y="76"/>
                    <a:pt x="129" y="78"/>
                  </a:cubicBezTo>
                  <a:cubicBezTo>
                    <a:pt x="129" y="78"/>
                    <a:pt x="129" y="78"/>
                    <a:pt x="129" y="78"/>
                  </a:cubicBezTo>
                  <a:cubicBezTo>
                    <a:pt x="129" y="79"/>
                    <a:pt x="129" y="80"/>
                    <a:pt x="128" y="80"/>
                  </a:cubicBezTo>
                  <a:cubicBezTo>
                    <a:pt x="128" y="80"/>
                    <a:pt x="128" y="78"/>
                    <a:pt x="129" y="78"/>
                  </a:cubicBezTo>
                  <a:cubicBezTo>
                    <a:pt x="128" y="77"/>
                    <a:pt x="128" y="77"/>
                    <a:pt x="128" y="77"/>
                  </a:cubicBezTo>
                  <a:cubicBezTo>
                    <a:pt x="128" y="76"/>
                    <a:pt x="128" y="76"/>
                    <a:pt x="128" y="75"/>
                  </a:cubicBezTo>
                  <a:cubicBezTo>
                    <a:pt x="129" y="74"/>
                    <a:pt x="128" y="73"/>
                    <a:pt x="129" y="73"/>
                  </a:cubicBezTo>
                  <a:cubicBezTo>
                    <a:pt x="128" y="72"/>
                    <a:pt x="128" y="72"/>
                    <a:pt x="128" y="72"/>
                  </a:cubicBezTo>
                  <a:cubicBezTo>
                    <a:pt x="129" y="72"/>
                    <a:pt x="129" y="72"/>
                    <a:pt x="129" y="72"/>
                  </a:cubicBezTo>
                  <a:cubicBezTo>
                    <a:pt x="129" y="72"/>
                    <a:pt x="129" y="72"/>
                    <a:pt x="129" y="72"/>
                  </a:cubicBezTo>
                  <a:close/>
                  <a:moveTo>
                    <a:pt x="89" y="125"/>
                  </a:moveTo>
                  <a:cubicBezTo>
                    <a:pt x="89" y="125"/>
                    <a:pt x="89" y="125"/>
                    <a:pt x="89" y="125"/>
                  </a:cubicBezTo>
                  <a:cubicBezTo>
                    <a:pt x="89" y="125"/>
                    <a:pt x="89" y="125"/>
                    <a:pt x="89" y="125"/>
                  </a:cubicBezTo>
                  <a:close/>
                  <a:moveTo>
                    <a:pt x="44" y="33"/>
                  </a:moveTo>
                  <a:cubicBezTo>
                    <a:pt x="44" y="34"/>
                    <a:pt x="43" y="34"/>
                    <a:pt x="43" y="33"/>
                  </a:cubicBezTo>
                  <a:cubicBezTo>
                    <a:pt x="43" y="33"/>
                    <a:pt x="44" y="33"/>
                    <a:pt x="44" y="33"/>
                  </a:cubicBezTo>
                  <a:cubicBezTo>
                    <a:pt x="43" y="33"/>
                    <a:pt x="42" y="32"/>
                    <a:pt x="42" y="33"/>
                  </a:cubicBezTo>
                  <a:cubicBezTo>
                    <a:pt x="42" y="32"/>
                    <a:pt x="41" y="32"/>
                    <a:pt x="41" y="32"/>
                  </a:cubicBezTo>
                  <a:cubicBezTo>
                    <a:pt x="41" y="32"/>
                    <a:pt x="41" y="32"/>
                    <a:pt x="41" y="32"/>
                  </a:cubicBezTo>
                  <a:cubicBezTo>
                    <a:pt x="41" y="32"/>
                    <a:pt x="41" y="32"/>
                    <a:pt x="41" y="32"/>
                  </a:cubicBezTo>
                  <a:cubicBezTo>
                    <a:pt x="41" y="33"/>
                    <a:pt x="41" y="32"/>
                    <a:pt x="41" y="32"/>
                  </a:cubicBezTo>
                  <a:cubicBezTo>
                    <a:pt x="41" y="35"/>
                    <a:pt x="37" y="35"/>
                    <a:pt x="36" y="37"/>
                  </a:cubicBezTo>
                  <a:cubicBezTo>
                    <a:pt x="37" y="37"/>
                    <a:pt x="37" y="36"/>
                    <a:pt x="38" y="36"/>
                  </a:cubicBezTo>
                  <a:cubicBezTo>
                    <a:pt x="38" y="36"/>
                    <a:pt x="38" y="36"/>
                    <a:pt x="38" y="36"/>
                  </a:cubicBezTo>
                  <a:cubicBezTo>
                    <a:pt x="39" y="37"/>
                    <a:pt x="40" y="35"/>
                    <a:pt x="40" y="35"/>
                  </a:cubicBezTo>
                  <a:cubicBezTo>
                    <a:pt x="41" y="35"/>
                    <a:pt x="42" y="33"/>
                    <a:pt x="42" y="34"/>
                  </a:cubicBezTo>
                  <a:cubicBezTo>
                    <a:pt x="42" y="35"/>
                    <a:pt x="41" y="35"/>
                    <a:pt x="41" y="36"/>
                  </a:cubicBezTo>
                  <a:cubicBezTo>
                    <a:pt x="42" y="36"/>
                    <a:pt x="43" y="35"/>
                    <a:pt x="44" y="35"/>
                  </a:cubicBezTo>
                  <a:cubicBezTo>
                    <a:pt x="44" y="34"/>
                    <a:pt x="44" y="34"/>
                    <a:pt x="44" y="33"/>
                  </a:cubicBezTo>
                  <a:close/>
                  <a:moveTo>
                    <a:pt x="42" y="33"/>
                  </a:moveTo>
                  <a:cubicBezTo>
                    <a:pt x="42" y="33"/>
                    <a:pt x="42" y="33"/>
                    <a:pt x="42" y="33"/>
                  </a:cubicBezTo>
                  <a:cubicBezTo>
                    <a:pt x="42" y="33"/>
                    <a:pt x="42" y="33"/>
                    <a:pt x="42" y="33"/>
                  </a:cubicBezTo>
                  <a:close/>
                  <a:moveTo>
                    <a:pt x="46" y="40"/>
                  </a:moveTo>
                  <a:cubicBezTo>
                    <a:pt x="45" y="41"/>
                    <a:pt x="44" y="42"/>
                    <a:pt x="43" y="43"/>
                  </a:cubicBezTo>
                  <a:cubicBezTo>
                    <a:pt x="45" y="43"/>
                    <a:pt x="46" y="40"/>
                    <a:pt x="48" y="41"/>
                  </a:cubicBezTo>
                  <a:cubicBezTo>
                    <a:pt x="50" y="41"/>
                    <a:pt x="51" y="40"/>
                    <a:pt x="52" y="39"/>
                  </a:cubicBezTo>
                  <a:cubicBezTo>
                    <a:pt x="54" y="39"/>
                    <a:pt x="55" y="38"/>
                    <a:pt x="56" y="38"/>
                  </a:cubicBezTo>
                  <a:cubicBezTo>
                    <a:pt x="57" y="38"/>
                    <a:pt x="57" y="37"/>
                    <a:pt x="57" y="37"/>
                  </a:cubicBezTo>
                  <a:cubicBezTo>
                    <a:pt x="57" y="37"/>
                    <a:pt x="57" y="37"/>
                    <a:pt x="57" y="37"/>
                  </a:cubicBezTo>
                  <a:cubicBezTo>
                    <a:pt x="57" y="37"/>
                    <a:pt x="58" y="37"/>
                    <a:pt x="58" y="37"/>
                  </a:cubicBezTo>
                  <a:cubicBezTo>
                    <a:pt x="58" y="37"/>
                    <a:pt x="58" y="37"/>
                    <a:pt x="58" y="37"/>
                  </a:cubicBezTo>
                  <a:cubicBezTo>
                    <a:pt x="58" y="37"/>
                    <a:pt x="58" y="37"/>
                    <a:pt x="59" y="37"/>
                  </a:cubicBezTo>
                  <a:cubicBezTo>
                    <a:pt x="59" y="36"/>
                    <a:pt x="59" y="36"/>
                    <a:pt x="59" y="36"/>
                  </a:cubicBezTo>
                  <a:cubicBezTo>
                    <a:pt x="59" y="36"/>
                    <a:pt x="59" y="37"/>
                    <a:pt x="59" y="37"/>
                  </a:cubicBezTo>
                  <a:cubicBezTo>
                    <a:pt x="60" y="36"/>
                    <a:pt x="60" y="36"/>
                    <a:pt x="61" y="36"/>
                  </a:cubicBezTo>
                  <a:cubicBezTo>
                    <a:pt x="61" y="36"/>
                    <a:pt x="61" y="36"/>
                    <a:pt x="61" y="35"/>
                  </a:cubicBezTo>
                  <a:cubicBezTo>
                    <a:pt x="61" y="35"/>
                    <a:pt x="62" y="35"/>
                    <a:pt x="62" y="35"/>
                  </a:cubicBezTo>
                  <a:cubicBezTo>
                    <a:pt x="62" y="35"/>
                    <a:pt x="62" y="35"/>
                    <a:pt x="62" y="34"/>
                  </a:cubicBezTo>
                  <a:cubicBezTo>
                    <a:pt x="61" y="35"/>
                    <a:pt x="60" y="34"/>
                    <a:pt x="59" y="35"/>
                  </a:cubicBezTo>
                  <a:cubicBezTo>
                    <a:pt x="59" y="35"/>
                    <a:pt x="59" y="34"/>
                    <a:pt x="59" y="34"/>
                  </a:cubicBezTo>
                  <a:cubicBezTo>
                    <a:pt x="56" y="35"/>
                    <a:pt x="54" y="36"/>
                    <a:pt x="52" y="37"/>
                  </a:cubicBezTo>
                  <a:cubicBezTo>
                    <a:pt x="51" y="38"/>
                    <a:pt x="49" y="38"/>
                    <a:pt x="48" y="38"/>
                  </a:cubicBezTo>
                  <a:cubicBezTo>
                    <a:pt x="48" y="38"/>
                    <a:pt x="48" y="38"/>
                    <a:pt x="48" y="38"/>
                  </a:cubicBezTo>
                  <a:cubicBezTo>
                    <a:pt x="48" y="38"/>
                    <a:pt x="48" y="38"/>
                    <a:pt x="48" y="38"/>
                  </a:cubicBezTo>
                  <a:cubicBezTo>
                    <a:pt x="47" y="38"/>
                    <a:pt x="46" y="39"/>
                    <a:pt x="46" y="39"/>
                  </a:cubicBezTo>
                  <a:cubicBezTo>
                    <a:pt x="46" y="39"/>
                    <a:pt x="46" y="39"/>
                    <a:pt x="46" y="39"/>
                  </a:cubicBezTo>
                  <a:cubicBezTo>
                    <a:pt x="46" y="40"/>
                    <a:pt x="46" y="40"/>
                    <a:pt x="46" y="40"/>
                  </a:cubicBezTo>
                  <a:close/>
                  <a:moveTo>
                    <a:pt x="46" y="36"/>
                  </a:moveTo>
                  <a:cubicBezTo>
                    <a:pt x="46" y="36"/>
                    <a:pt x="46" y="36"/>
                    <a:pt x="46" y="36"/>
                  </a:cubicBezTo>
                  <a:cubicBezTo>
                    <a:pt x="46" y="36"/>
                    <a:pt x="46" y="36"/>
                    <a:pt x="46" y="36"/>
                  </a:cubicBezTo>
                  <a:close/>
                  <a:moveTo>
                    <a:pt x="22" y="51"/>
                  </a:moveTo>
                  <a:cubicBezTo>
                    <a:pt x="22" y="51"/>
                    <a:pt x="22" y="51"/>
                    <a:pt x="22" y="51"/>
                  </a:cubicBezTo>
                  <a:cubicBezTo>
                    <a:pt x="21" y="51"/>
                    <a:pt x="20" y="52"/>
                    <a:pt x="20" y="54"/>
                  </a:cubicBezTo>
                  <a:cubicBezTo>
                    <a:pt x="20" y="54"/>
                    <a:pt x="19" y="54"/>
                    <a:pt x="20" y="55"/>
                  </a:cubicBezTo>
                  <a:cubicBezTo>
                    <a:pt x="20" y="54"/>
                    <a:pt x="20" y="55"/>
                    <a:pt x="20" y="55"/>
                  </a:cubicBezTo>
                  <a:cubicBezTo>
                    <a:pt x="21" y="54"/>
                    <a:pt x="21" y="53"/>
                    <a:pt x="22" y="52"/>
                  </a:cubicBezTo>
                  <a:cubicBezTo>
                    <a:pt x="22" y="52"/>
                    <a:pt x="23" y="52"/>
                    <a:pt x="23" y="53"/>
                  </a:cubicBezTo>
                  <a:cubicBezTo>
                    <a:pt x="22" y="54"/>
                    <a:pt x="22" y="55"/>
                    <a:pt x="21" y="55"/>
                  </a:cubicBezTo>
                  <a:cubicBezTo>
                    <a:pt x="21" y="56"/>
                    <a:pt x="20" y="56"/>
                    <a:pt x="20" y="57"/>
                  </a:cubicBezTo>
                  <a:cubicBezTo>
                    <a:pt x="21" y="58"/>
                    <a:pt x="20" y="59"/>
                    <a:pt x="20" y="61"/>
                  </a:cubicBezTo>
                  <a:cubicBezTo>
                    <a:pt x="20" y="61"/>
                    <a:pt x="20" y="60"/>
                    <a:pt x="21" y="61"/>
                  </a:cubicBezTo>
                  <a:cubicBezTo>
                    <a:pt x="21" y="60"/>
                    <a:pt x="21" y="60"/>
                    <a:pt x="22" y="60"/>
                  </a:cubicBezTo>
                  <a:cubicBezTo>
                    <a:pt x="22" y="59"/>
                    <a:pt x="23" y="59"/>
                    <a:pt x="22" y="58"/>
                  </a:cubicBezTo>
                  <a:cubicBezTo>
                    <a:pt x="22" y="57"/>
                    <a:pt x="23" y="57"/>
                    <a:pt x="23" y="56"/>
                  </a:cubicBezTo>
                  <a:cubicBezTo>
                    <a:pt x="23" y="56"/>
                    <a:pt x="23" y="56"/>
                    <a:pt x="23" y="57"/>
                  </a:cubicBezTo>
                  <a:cubicBezTo>
                    <a:pt x="23" y="57"/>
                    <a:pt x="23" y="57"/>
                    <a:pt x="23" y="58"/>
                  </a:cubicBezTo>
                  <a:cubicBezTo>
                    <a:pt x="23" y="59"/>
                    <a:pt x="23" y="59"/>
                    <a:pt x="23" y="59"/>
                  </a:cubicBezTo>
                  <a:cubicBezTo>
                    <a:pt x="23" y="60"/>
                    <a:pt x="23" y="62"/>
                    <a:pt x="22" y="63"/>
                  </a:cubicBezTo>
                  <a:cubicBezTo>
                    <a:pt x="22" y="63"/>
                    <a:pt x="22" y="63"/>
                    <a:pt x="22" y="63"/>
                  </a:cubicBezTo>
                  <a:cubicBezTo>
                    <a:pt x="21" y="63"/>
                    <a:pt x="21" y="62"/>
                    <a:pt x="21" y="62"/>
                  </a:cubicBezTo>
                  <a:cubicBezTo>
                    <a:pt x="21" y="62"/>
                    <a:pt x="21" y="62"/>
                    <a:pt x="20" y="62"/>
                  </a:cubicBezTo>
                  <a:cubicBezTo>
                    <a:pt x="21" y="62"/>
                    <a:pt x="21" y="61"/>
                    <a:pt x="21" y="61"/>
                  </a:cubicBezTo>
                  <a:cubicBezTo>
                    <a:pt x="20" y="62"/>
                    <a:pt x="20" y="63"/>
                    <a:pt x="20" y="64"/>
                  </a:cubicBezTo>
                  <a:cubicBezTo>
                    <a:pt x="20" y="65"/>
                    <a:pt x="19" y="66"/>
                    <a:pt x="19" y="67"/>
                  </a:cubicBezTo>
                  <a:cubicBezTo>
                    <a:pt x="19" y="68"/>
                    <a:pt x="20" y="69"/>
                    <a:pt x="20" y="69"/>
                  </a:cubicBezTo>
                  <a:cubicBezTo>
                    <a:pt x="20" y="69"/>
                    <a:pt x="20" y="69"/>
                    <a:pt x="21" y="69"/>
                  </a:cubicBezTo>
                  <a:cubicBezTo>
                    <a:pt x="22" y="68"/>
                    <a:pt x="21" y="67"/>
                    <a:pt x="21" y="66"/>
                  </a:cubicBezTo>
                  <a:cubicBezTo>
                    <a:pt x="22" y="66"/>
                    <a:pt x="23" y="65"/>
                    <a:pt x="22" y="64"/>
                  </a:cubicBezTo>
                  <a:cubicBezTo>
                    <a:pt x="22" y="63"/>
                    <a:pt x="23" y="63"/>
                    <a:pt x="24" y="63"/>
                  </a:cubicBezTo>
                  <a:cubicBezTo>
                    <a:pt x="23" y="63"/>
                    <a:pt x="23" y="63"/>
                    <a:pt x="23" y="63"/>
                  </a:cubicBezTo>
                  <a:cubicBezTo>
                    <a:pt x="24" y="62"/>
                    <a:pt x="24" y="62"/>
                    <a:pt x="24" y="61"/>
                  </a:cubicBezTo>
                  <a:cubicBezTo>
                    <a:pt x="25" y="60"/>
                    <a:pt x="26" y="58"/>
                    <a:pt x="27" y="56"/>
                  </a:cubicBezTo>
                  <a:cubicBezTo>
                    <a:pt x="27" y="56"/>
                    <a:pt x="26" y="56"/>
                    <a:pt x="26" y="56"/>
                  </a:cubicBezTo>
                  <a:cubicBezTo>
                    <a:pt x="27" y="54"/>
                    <a:pt x="28" y="53"/>
                    <a:pt x="29" y="51"/>
                  </a:cubicBezTo>
                  <a:cubicBezTo>
                    <a:pt x="30" y="51"/>
                    <a:pt x="30" y="50"/>
                    <a:pt x="31" y="50"/>
                  </a:cubicBezTo>
                  <a:cubicBezTo>
                    <a:pt x="31" y="49"/>
                    <a:pt x="32" y="49"/>
                    <a:pt x="32" y="49"/>
                  </a:cubicBezTo>
                  <a:cubicBezTo>
                    <a:pt x="34" y="48"/>
                    <a:pt x="36" y="46"/>
                    <a:pt x="37" y="45"/>
                  </a:cubicBezTo>
                  <a:cubicBezTo>
                    <a:pt x="38" y="44"/>
                    <a:pt x="39" y="44"/>
                    <a:pt x="39" y="43"/>
                  </a:cubicBezTo>
                  <a:cubicBezTo>
                    <a:pt x="39" y="43"/>
                    <a:pt x="39" y="43"/>
                    <a:pt x="38" y="43"/>
                  </a:cubicBezTo>
                  <a:cubicBezTo>
                    <a:pt x="38" y="43"/>
                    <a:pt x="37" y="43"/>
                    <a:pt x="37" y="43"/>
                  </a:cubicBezTo>
                  <a:cubicBezTo>
                    <a:pt x="37" y="42"/>
                    <a:pt x="38" y="41"/>
                    <a:pt x="39" y="41"/>
                  </a:cubicBezTo>
                  <a:cubicBezTo>
                    <a:pt x="39" y="41"/>
                    <a:pt x="39" y="41"/>
                    <a:pt x="39" y="41"/>
                  </a:cubicBezTo>
                  <a:cubicBezTo>
                    <a:pt x="40" y="41"/>
                    <a:pt x="40" y="41"/>
                    <a:pt x="41" y="41"/>
                  </a:cubicBezTo>
                  <a:cubicBezTo>
                    <a:pt x="41" y="41"/>
                    <a:pt x="41" y="41"/>
                    <a:pt x="41" y="41"/>
                  </a:cubicBezTo>
                  <a:cubicBezTo>
                    <a:pt x="42" y="41"/>
                    <a:pt x="41" y="40"/>
                    <a:pt x="42" y="40"/>
                  </a:cubicBezTo>
                  <a:cubicBezTo>
                    <a:pt x="43" y="39"/>
                    <a:pt x="45" y="39"/>
                    <a:pt x="46" y="38"/>
                  </a:cubicBezTo>
                  <a:cubicBezTo>
                    <a:pt x="46" y="37"/>
                    <a:pt x="46" y="38"/>
                    <a:pt x="46" y="37"/>
                  </a:cubicBezTo>
                  <a:cubicBezTo>
                    <a:pt x="46" y="37"/>
                    <a:pt x="47" y="37"/>
                    <a:pt x="47" y="36"/>
                  </a:cubicBezTo>
                  <a:cubicBezTo>
                    <a:pt x="46" y="36"/>
                    <a:pt x="46" y="37"/>
                    <a:pt x="45" y="37"/>
                  </a:cubicBezTo>
                  <a:cubicBezTo>
                    <a:pt x="45" y="36"/>
                    <a:pt x="46" y="36"/>
                    <a:pt x="46" y="36"/>
                  </a:cubicBezTo>
                  <a:cubicBezTo>
                    <a:pt x="46" y="36"/>
                    <a:pt x="46" y="36"/>
                    <a:pt x="46" y="36"/>
                  </a:cubicBezTo>
                  <a:cubicBezTo>
                    <a:pt x="46" y="36"/>
                    <a:pt x="46" y="36"/>
                    <a:pt x="46" y="35"/>
                  </a:cubicBezTo>
                  <a:cubicBezTo>
                    <a:pt x="45" y="35"/>
                    <a:pt x="44" y="37"/>
                    <a:pt x="43" y="37"/>
                  </a:cubicBezTo>
                  <a:cubicBezTo>
                    <a:pt x="42" y="38"/>
                    <a:pt x="40" y="39"/>
                    <a:pt x="38" y="40"/>
                  </a:cubicBezTo>
                  <a:cubicBezTo>
                    <a:pt x="38" y="40"/>
                    <a:pt x="37" y="41"/>
                    <a:pt x="37" y="42"/>
                  </a:cubicBezTo>
                  <a:cubicBezTo>
                    <a:pt x="37" y="42"/>
                    <a:pt x="37" y="42"/>
                    <a:pt x="37" y="42"/>
                  </a:cubicBezTo>
                  <a:cubicBezTo>
                    <a:pt x="37" y="42"/>
                    <a:pt x="36" y="43"/>
                    <a:pt x="36" y="43"/>
                  </a:cubicBezTo>
                  <a:cubicBezTo>
                    <a:pt x="36" y="44"/>
                    <a:pt x="35" y="44"/>
                    <a:pt x="35" y="45"/>
                  </a:cubicBezTo>
                  <a:cubicBezTo>
                    <a:pt x="35" y="45"/>
                    <a:pt x="35" y="45"/>
                    <a:pt x="34" y="45"/>
                  </a:cubicBezTo>
                  <a:cubicBezTo>
                    <a:pt x="34" y="47"/>
                    <a:pt x="33" y="48"/>
                    <a:pt x="31" y="48"/>
                  </a:cubicBezTo>
                  <a:cubicBezTo>
                    <a:pt x="31" y="48"/>
                    <a:pt x="31" y="49"/>
                    <a:pt x="31" y="49"/>
                  </a:cubicBezTo>
                  <a:cubicBezTo>
                    <a:pt x="30" y="49"/>
                    <a:pt x="30" y="50"/>
                    <a:pt x="29" y="49"/>
                  </a:cubicBezTo>
                  <a:cubicBezTo>
                    <a:pt x="28" y="50"/>
                    <a:pt x="27" y="51"/>
                    <a:pt x="27" y="53"/>
                  </a:cubicBezTo>
                  <a:cubicBezTo>
                    <a:pt x="27" y="52"/>
                    <a:pt x="28" y="51"/>
                    <a:pt x="27" y="50"/>
                  </a:cubicBezTo>
                  <a:cubicBezTo>
                    <a:pt x="28" y="49"/>
                    <a:pt x="28" y="48"/>
                    <a:pt x="28" y="47"/>
                  </a:cubicBezTo>
                  <a:cubicBezTo>
                    <a:pt x="28" y="47"/>
                    <a:pt x="28" y="47"/>
                    <a:pt x="28" y="47"/>
                  </a:cubicBezTo>
                  <a:cubicBezTo>
                    <a:pt x="29" y="46"/>
                    <a:pt x="30" y="45"/>
                    <a:pt x="30" y="44"/>
                  </a:cubicBezTo>
                  <a:cubicBezTo>
                    <a:pt x="31" y="44"/>
                    <a:pt x="31" y="44"/>
                    <a:pt x="31" y="43"/>
                  </a:cubicBezTo>
                  <a:cubicBezTo>
                    <a:pt x="30" y="44"/>
                    <a:pt x="30" y="45"/>
                    <a:pt x="29" y="45"/>
                  </a:cubicBezTo>
                  <a:cubicBezTo>
                    <a:pt x="29" y="45"/>
                    <a:pt x="29" y="44"/>
                    <a:pt x="29" y="44"/>
                  </a:cubicBezTo>
                  <a:cubicBezTo>
                    <a:pt x="29" y="45"/>
                    <a:pt x="28" y="45"/>
                    <a:pt x="28" y="45"/>
                  </a:cubicBezTo>
                  <a:cubicBezTo>
                    <a:pt x="29" y="45"/>
                    <a:pt x="29" y="45"/>
                    <a:pt x="29" y="45"/>
                  </a:cubicBezTo>
                  <a:cubicBezTo>
                    <a:pt x="29" y="46"/>
                    <a:pt x="28" y="46"/>
                    <a:pt x="28" y="46"/>
                  </a:cubicBezTo>
                  <a:cubicBezTo>
                    <a:pt x="28" y="46"/>
                    <a:pt x="28" y="46"/>
                    <a:pt x="28" y="46"/>
                  </a:cubicBezTo>
                  <a:cubicBezTo>
                    <a:pt x="27" y="46"/>
                    <a:pt x="26" y="48"/>
                    <a:pt x="25" y="48"/>
                  </a:cubicBezTo>
                  <a:cubicBezTo>
                    <a:pt x="25" y="49"/>
                    <a:pt x="25" y="49"/>
                    <a:pt x="24" y="50"/>
                  </a:cubicBezTo>
                  <a:cubicBezTo>
                    <a:pt x="23" y="51"/>
                    <a:pt x="23" y="51"/>
                    <a:pt x="22" y="51"/>
                  </a:cubicBezTo>
                  <a:close/>
                  <a:moveTo>
                    <a:pt x="41" y="39"/>
                  </a:moveTo>
                  <a:cubicBezTo>
                    <a:pt x="41" y="40"/>
                    <a:pt x="40" y="40"/>
                    <a:pt x="39" y="41"/>
                  </a:cubicBezTo>
                  <a:cubicBezTo>
                    <a:pt x="39" y="41"/>
                    <a:pt x="39" y="41"/>
                    <a:pt x="39" y="41"/>
                  </a:cubicBezTo>
                  <a:cubicBezTo>
                    <a:pt x="39" y="40"/>
                    <a:pt x="40" y="40"/>
                    <a:pt x="41" y="39"/>
                  </a:cubicBezTo>
                  <a:close/>
                  <a:moveTo>
                    <a:pt x="27" y="50"/>
                  </a:moveTo>
                  <a:cubicBezTo>
                    <a:pt x="27" y="51"/>
                    <a:pt x="27" y="51"/>
                    <a:pt x="27" y="51"/>
                  </a:cubicBezTo>
                  <a:cubicBezTo>
                    <a:pt x="27" y="51"/>
                    <a:pt x="26" y="51"/>
                    <a:pt x="26" y="51"/>
                  </a:cubicBezTo>
                  <a:cubicBezTo>
                    <a:pt x="26" y="51"/>
                    <a:pt x="27" y="50"/>
                    <a:pt x="27" y="50"/>
                  </a:cubicBezTo>
                  <a:close/>
                  <a:moveTo>
                    <a:pt x="26" y="51"/>
                  </a:moveTo>
                  <a:cubicBezTo>
                    <a:pt x="27" y="52"/>
                    <a:pt x="27" y="52"/>
                    <a:pt x="27" y="53"/>
                  </a:cubicBezTo>
                  <a:cubicBezTo>
                    <a:pt x="26" y="53"/>
                    <a:pt x="26" y="52"/>
                    <a:pt x="26" y="52"/>
                  </a:cubicBezTo>
                  <a:cubicBezTo>
                    <a:pt x="26" y="52"/>
                    <a:pt x="26" y="52"/>
                    <a:pt x="26" y="51"/>
                  </a:cubicBezTo>
                  <a:close/>
                  <a:moveTo>
                    <a:pt x="25" y="53"/>
                  </a:moveTo>
                  <a:cubicBezTo>
                    <a:pt x="25" y="54"/>
                    <a:pt x="25" y="54"/>
                    <a:pt x="25" y="54"/>
                  </a:cubicBezTo>
                  <a:cubicBezTo>
                    <a:pt x="25" y="54"/>
                    <a:pt x="25" y="53"/>
                    <a:pt x="25" y="53"/>
                  </a:cubicBezTo>
                  <a:close/>
                  <a:moveTo>
                    <a:pt x="118" y="40"/>
                  </a:moveTo>
                  <a:cubicBezTo>
                    <a:pt x="119" y="41"/>
                    <a:pt x="119" y="42"/>
                    <a:pt x="120" y="43"/>
                  </a:cubicBezTo>
                  <a:cubicBezTo>
                    <a:pt x="120" y="43"/>
                    <a:pt x="120" y="43"/>
                    <a:pt x="120" y="43"/>
                  </a:cubicBezTo>
                  <a:cubicBezTo>
                    <a:pt x="121" y="44"/>
                    <a:pt x="122" y="45"/>
                    <a:pt x="122" y="47"/>
                  </a:cubicBezTo>
                  <a:cubicBezTo>
                    <a:pt x="123" y="46"/>
                    <a:pt x="123" y="46"/>
                    <a:pt x="123" y="46"/>
                  </a:cubicBezTo>
                  <a:cubicBezTo>
                    <a:pt x="122" y="45"/>
                    <a:pt x="122" y="44"/>
                    <a:pt x="122" y="44"/>
                  </a:cubicBezTo>
                  <a:cubicBezTo>
                    <a:pt x="123" y="45"/>
                    <a:pt x="123" y="46"/>
                    <a:pt x="124" y="47"/>
                  </a:cubicBezTo>
                  <a:cubicBezTo>
                    <a:pt x="123" y="49"/>
                    <a:pt x="125" y="50"/>
                    <a:pt x="126" y="51"/>
                  </a:cubicBezTo>
                  <a:cubicBezTo>
                    <a:pt x="126" y="50"/>
                    <a:pt x="124" y="49"/>
                    <a:pt x="125" y="47"/>
                  </a:cubicBezTo>
                  <a:cubicBezTo>
                    <a:pt x="123" y="47"/>
                    <a:pt x="124" y="45"/>
                    <a:pt x="123" y="44"/>
                  </a:cubicBezTo>
                  <a:cubicBezTo>
                    <a:pt x="123" y="43"/>
                    <a:pt x="122" y="42"/>
                    <a:pt x="123" y="41"/>
                  </a:cubicBezTo>
                  <a:cubicBezTo>
                    <a:pt x="123" y="41"/>
                    <a:pt x="124" y="42"/>
                    <a:pt x="124" y="43"/>
                  </a:cubicBezTo>
                  <a:cubicBezTo>
                    <a:pt x="124" y="43"/>
                    <a:pt x="124" y="42"/>
                    <a:pt x="124" y="42"/>
                  </a:cubicBezTo>
                  <a:cubicBezTo>
                    <a:pt x="125" y="43"/>
                    <a:pt x="125" y="44"/>
                    <a:pt x="126" y="45"/>
                  </a:cubicBezTo>
                  <a:cubicBezTo>
                    <a:pt x="126" y="45"/>
                    <a:pt x="126" y="45"/>
                    <a:pt x="126" y="45"/>
                  </a:cubicBezTo>
                  <a:cubicBezTo>
                    <a:pt x="126" y="44"/>
                    <a:pt x="126" y="44"/>
                    <a:pt x="126" y="44"/>
                  </a:cubicBezTo>
                  <a:cubicBezTo>
                    <a:pt x="126" y="44"/>
                    <a:pt x="125" y="43"/>
                    <a:pt x="125" y="43"/>
                  </a:cubicBezTo>
                  <a:cubicBezTo>
                    <a:pt x="125" y="41"/>
                    <a:pt x="124" y="39"/>
                    <a:pt x="123" y="37"/>
                  </a:cubicBezTo>
                  <a:cubicBezTo>
                    <a:pt x="123" y="37"/>
                    <a:pt x="122" y="37"/>
                    <a:pt x="121" y="36"/>
                  </a:cubicBezTo>
                  <a:cubicBezTo>
                    <a:pt x="120" y="38"/>
                    <a:pt x="121" y="39"/>
                    <a:pt x="122" y="41"/>
                  </a:cubicBezTo>
                  <a:cubicBezTo>
                    <a:pt x="121" y="40"/>
                    <a:pt x="121" y="40"/>
                    <a:pt x="121" y="40"/>
                  </a:cubicBezTo>
                  <a:cubicBezTo>
                    <a:pt x="121" y="41"/>
                    <a:pt x="121" y="41"/>
                    <a:pt x="120" y="41"/>
                  </a:cubicBezTo>
                  <a:cubicBezTo>
                    <a:pt x="120" y="41"/>
                    <a:pt x="120" y="40"/>
                    <a:pt x="119" y="40"/>
                  </a:cubicBezTo>
                  <a:cubicBezTo>
                    <a:pt x="119" y="40"/>
                    <a:pt x="119" y="40"/>
                    <a:pt x="118" y="40"/>
                  </a:cubicBezTo>
                  <a:cubicBezTo>
                    <a:pt x="118" y="40"/>
                    <a:pt x="118" y="40"/>
                    <a:pt x="118" y="39"/>
                  </a:cubicBezTo>
                  <a:cubicBezTo>
                    <a:pt x="117" y="40"/>
                    <a:pt x="118" y="40"/>
                    <a:pt x="118" y="40"/>
                  </a:cubicBezTo>
                  <a:close/>
                  <a:moveTo>
                    <a:pt x="119" y="41"/>
                  </a:moveTo>
                  <a:cubicBezTo>
                    <a:pt x="119" y="41"/>
                    <a:pt x="119" y="41"/>
                    <a:pt x="119" y="41"/>
                  </a:cubicBezTo>
                  <a:cubicBezTo>
                    <a:pt x="119" y="41"/>
                    <a:pt x="119" y="41"/>
                    <a:pt x="119" y="41"/>
                  </a:cubicBezTo>
                  <a:close/>
                  <a:moveTo>
                    <a:pt x="21" y="40"/>
                  </a:moveTo>
                  <a:cubicBezTo>
                    <a:pt x="21" y="40"/>
                    <a:pt x="21" y="41"/>
                    <a:pt x="20" y="41"/>
                  </a:cubicBezTo>
                  <a:cubicBezTo>
                    <a:pt x="20" y="41"/>
                    <a:pt x="20" y="41"/>
                    <a:pt x="20" y="42"/>
                  </a:cubicBezTo>
                  <a:cubicBezTo>
                    <a:pt x="21" y="41"/>
                    <a:pt x="21" y="41"/>
                    <a:pt x="21" y="40"/>
                  </a:cubicBezTo>
                  <a:close/>
                  <a:moveTo>
                    <a:pt x="5" y="50"/>
                  </a:moveTo>
                  <a:cubicBezTo>
                    <a:pt x="6" y="48"/>
                    <a:pt x="7" y="46"/>
                    <a:pt x="7" y="45"/>
                  </a:cubicBezTo>
                  <a:cubicBezTo>
                    <a:pt x="6" y="46"/>
                    <a:pt x="4" y="48"/>
                    <a:pt x="4" y="50"/>
                  </a:cubicBezTo>
                  <a:cubicBezTo>
                    <a:pt x="5" y="50"/>
                    <a:pt x="5" y="50"/>
                    <a:pt x="5" y="50"/>
                  </a:cubicBezTo>
                  <a:close/>
                  <a:moveTo>
                    <a:pt x="30" y="46"/>
                  </a:moveTo>
                  <a:cubicBezTo>
                    <a:pt x="30" y="46"/>
                    <a:pt x="30" y="46"/>
                    <a:pt x="30" y="47"/>
                  </a:cubicBezTo>
                  <a:cubicBezTo>
                    <a:pt x="30" y="47"/>
                    <a:pt x="30" y="48"/>
                    <a:pt x="30" y="48"/>
                  </a:cubicBezTo>
                  <a:cubicBezTo>
                    <a:pt x="30" y="47"/>
                    <a:pt x="31" y="47"/>
                    <a:pt x="31" y="46"/>
                  </a:cubicBezTo>
                  <a:cubicBezTo>
                    <a:pt x="30" y="46"/>
                    <a:pt x="31" y="46"/>
                    <a:pt x="30" y="46"/>
                  </a:cubicBezTo>
                  <a:close/>
                  <a:moveTo>
                    <a:pt x="8" y="47"/>
                  </a:moveTo>
                  <a:cubicBezTo>
                    <a:pt x="8" y="48"/>
                    <a:pt x="8" y="48"/>
                    <a:pt x="8" y="48"/>
                  </a:cubicBezTo>
                  <a:cubicBezTo>
                    <a:pt x="9" y="47"/>
                    <a:pt x="9" y="47"/>
                    <a:pt x="9" y="46"/>
                  </a:cubicBezTo>
                  <a:cubicBezTo>
                    <a:pt x="9" y="46"/>
                    <a:pt x="9" y="47"/>
                    <a:pt x="8" y="47"/>
                  </a:cubicBezTo>
                  <a:cubicBezTo>
                    <a:pt x="8" y="47"/>
                    <a:pt x="8" y="47"/>
                    <a:pt x="8" y="47"/>
                  </a:cubicBezTo>
                  <a:cubicBezTo>
                    <a:pt x="8" y="47"/>
                    <a:pt x="8" y="47"/>
                    <a:pt x="8" y="47"/>
                  </a:cubicBezTo>
                  <a:cubicBezTo>
                    <a:pt x="8" y="48"/>
                    <a:pt x="8" y="47"/>
                    <a:pt x="8" y="47"/>
                  </a:cubicBezTo>
                  <a:close/>
                  <a:moveTo>
                    <a:pt x="16" y="51"/>
                  </a:moveTo>
                  <a:cubicBezTo>
                    <a:pt x="16" y="51"/>
                    <a:pt x="16" y="51"/>
                    <a:pt x="16" y="51"/>
                  </a:cubicBezTo>
                  <a:cubicBezTo>
                    <a:pt x="16" y="51"/>
                    <a:pt x="16" y="50"/>
                    <a:pt x="16" y="51"/>
                  </a:cubicBezTo>
                  <a:cubicBezTo>
                    <a:pt x="16" y="51"/>
                    <a:pt x="16" y="51"/>
                    <a:pt x="16" y="51"/>
                  </a:cubicBezTo>
                  <a:close/>
                  <a:moveTo>
                    <a:pt x="1" y="62"/>
                  </a:moveTo>
                  <a:cubicBezTo>
                    <a:pt x="2" y="60"/>
                    <a:pt x="2" y="59"/>
                    <a:pt x="3" y="57"/>
                  </a:cubicBezTo>
                  <a:cubicBezTo>
                    <a:pt x="3" y="57"/>
                    <a:pt x="4" y="57"/>
                    <a:pt x="4" y="56"/>
                  </a:cubicBezTo>
                  <a:cubicBezTo>
                    <a:pt x="3" y="56"/>
                    <a:pt x="3" y="56"/>
                    <a:pt x="3" y="56"/>
                  </a:cubicBezTo>
                  <a:cubicBezTo>
                    <a:pt x="3" y="56"/>
                    <a:pt x="3" y="55"/>
                    <a:pt x="3" y="55"/>
                  </a:cubicBezTo>
                  <a:cubicBezTo>
                    <a:pt x="2" y="57"/>
                    <a:pt x="2" y="58"/>
                    <a:pt x="1" y="60"/>
                  </a:cubicBezTo>
                  <a:cubicBezTo>
                    <a:pt x="2" y="61"/>
                    <a:pt x="0" y="61"/>
                    <a:pt x="1" y="62"/>
                  </a:cubicBezTo>
                  <a:close/>
                  <a:moveTo>
                    <a:pt x="12" y="62"/>
                  </a:moveTo>
                  <a:cubicBezTo>
                    <a:pt x="12" y="62"/>
                    <a:pt x="12" y="62"/>
                    <a:pt x="12" y="62"/>
                  </a:cubicBezTo>
                  <a:cubicBezTo>
                    <a:pt x="12" y="63"/>
                    <a:pt x="12" y="63"/>
                    <a:pt x="12" y="63"/>
                  </a:cubicBezTo>
                  <a:cubicBezTo>
                    <a:pt x="12" y="63"/>
                    <a:pt x="12" y="62"/>
                    <a:pt x="12" y="62"/>
                  </a:cubicBezTo>
                  <a:close/>
                  <a:moveTo>
                    <a:pt x="11" y="84"/>
                  </a:moveTo>
                  <a:cubicBezTo>
                    <a:pt x="12" y="84"/>
                    <a:pt x="11" y="83"/>
                    <a:pt x="11" y="81"/>
                  </a:cubicBezTo>
                  <a:cubicBezTo>
                    <a:pt x="11" y="80"/>
                    <a:pt x="12" y="79"/>
                    <a:pt x="12" y="78"/>
                  </a:cubicBezTo>
                  <a:cubicBezTo>
                    <a:pt x="12" y="78"/>
                    <a:pt x="12" y="79"/>
                    <a:pt x="12" y="78"/>
                  </a:cubicBezTo>
                  <a:cubicBezTo>
                    <a:pt x="12" y="76"/>
                    <a:pt x="14" y="73"/>
                    <a:pt x="14" y="70"/>
                  </a:cubicBezTo>
                  <a:cubicBezTo>
                    <a:pt x="13" y="70"/>
                    <a:pt x="14" y="71"/>
                    <a:pt x="13" y="71"/>
                  </a:cubicBezTo>
                  <a:cubicBezTo>
                    <a:pt x="13" y="71"/>
                    <a:pt x="13" y="71"/>
                    <a:pt x="12" y="71"/>
                  </a:cubicBezTo>
                  <a:cubicBezTo>
                    <a:pt x="12" y="71"/>
                    <a:pt x="12" y="71"/>
                    <a:pt x="12" y="72"/>
                  </a:cubicBezTo>
                  <a:cubicBezTo>
                    <a:pt x="13" y="72"/>
                    <a:pt x="12" y="71"/>
                    <a:pt x="13" y="71"/>
                  </a:cubicBezTo>
                  <a:cubicBezTo>
                    <a:pt x="13" y="72"/>
                    <a:pt x="13" y="72"/>
                    <a:pt x="12" y="72"/>
                  </a:cubicBezTo>
                  <a:cubicBezTo>
                    <a:pt x="12" y="72"/>
                    <a:pt x="12" y="72"/>
                    <a:pt x="12" y="72"/>
                  </a:cubicBezTo>
                  <a:cubicBezTo>
                    <a:pt x="12" y="72"/>
                    <a:pt x="11" y="73"/>
                    <a:pt x="11" y="73"/>
                  </a:cubicBezTo>
                  <a:cubicBezTo>
                    <a:pt x="12" y="73"/>
                    <a:pt x="12" y="74"/>
                    <a:pt x="11" y="75"/>
                  </a:cubicBezTo>
                  <a:cubicBezTo>
                    <a:pt x="11" y="74"/>
                    <a:pt x="11" y="75"/>
                    <a:pt x="10" y="75"/>
                  </a:cubicBezTo>
                  <a:cubicBezTo>
                    <a:pt x="10" y="77"/>
                    <a:pt x="10" y="82"/>
                    <a:pt x="11" y="84"/>
                  </a:cubicBezTo>
                  <a:close/>
                  <a:moveTo>
                    <a:pt x="11" y="76"/>
                  </a:moveTo>
                  <a:cubicBezTo>
                    <a:pt x="11" y="76"/>
                    <a:pt x="11" y="76"/>
                    <a:pt x="11" y="76"/>
                  </a:cubicBezTo>
                  <a:cubicBezTo>
                    <a:pt x="11" y="75"/>
                    <a:pt x="11" y="75"/>
                    <a:pt x="11" y="76"/>
                  </a:cubicBezTo>
                  <a:close/>
                  <a:moveTo>
                    <a:pt x="73" y="71"/>
                  </a:moveTo>
                  <a:cubicBezTo>
                    <a:pt x="73" y="71"/>
                    <a:pt x="73" y="71"/>
                    <a:pt x="73" y="71"/>
                  </a:cubicBezTo>
                  <a:cubicBezTo>
                    <a:pt x="73" y="71"/>
                    <a:pt x="72" y="71"/>
                    <a:pt x="72" y="71"/>
                  </a:cubicBezTo>
                  <a:cubicBezTo>
                    <a:pt x="72" y="71"/>
                    <a:pt x="72" y="71"/>
                    <a:pt x="72" y="71"/>
                  </a:cubicBezTo>
                  <a:cubicBezTo>
                    <a:pt x="73" y="71"/>
                    <a:pt x="73" y="71"/>
                    <a:pt x="73" y="71"/>
                  </a:cubicBezTo>
                  <a:close/>
                  <a:moveTo>
                    <a:pt x="78" y="75"/>
                  </a:moveTo>
                  <a:cubicBezTo>
                    <a:pt x="78" y="75"/>
                    <a:pt x="78" y="75"/>
                    <a:pt x="78" y="75"/>
                  </a:cubicBezTo>
                  <a:cubicBezTo>
                    <a:pt x="78" y="75"/>
                    <a:pt x="78" y="75"/>
                    <a:pt x="78" y="75"/>
                  </a:cubicBezTo>
                  <a:cubicBezTo>
                    <a:pt x="78" y="75"/>
                    <a:pt x="78" y="75"/>
                    <a:pt x="78" y="75"/>
                  </a:cubicBezTo>
                  <a:cubicBezTo>
                    <a:pt x="78" y="75"/>
                    <a:pt x="78" y="75"/>
                    <a:pt x="78" y="75"/>
                  </a:cubicBezTo>
                  <a:close/>
                  <a:moveTo>
                    <a:pt x="74" y="76"/>
                  </a:moveTo>
                  <a:cubicBezTo>
                    <a:pt x="74" y="76"/>
                    <a:pt x="74" y="76"/>
                    <a:pt x="74" y="76"/>
                  </a:cubicBezTo>
                  <a:cubicBezTo>
                    <a:pt x="74" y="77"/>
                    <a:pt x="73" y="76"/>
                    <a:pt x="73" y="77"/>
                  </a:cubicBezTo>
                  <a:cubicBezTo>
                    <a:pt x="73" y="78"/>
                    <a:pt x="74" y="77"/>
                    <a:pt x="74" y="77"/>
                  </a:cubicBezTo>
                  <a:cubicBezTo>
                    <a:pt x="75" y="77"/>
                    <a:pt x="75" y="78"/>
                    <a:pt x="75" y="78"/>
                  </a:cubicBezTo>
                  <a:cubicBezTo>
                    <a:pt x="75" y="78"/>
                    <a:pt x="75" y="77"/>
                    <a:pt x="75" y="77"/>
                  </a:cubicBezTo>
                  <a:cubicBezTo>
                    <a:pt x="75" y="77"/>
                    <a:pt x="75" y="77"/>
                    <a:pt x="75" y="77"/>
                  </a:cubicBezTo>
                  <a:cubicBezTo>
                    <a:pt x="76" y="77"/>
                    <a:pt x="77" y="78"/>
                    <a:pt x="77" y="77"/>
                  </a:cubicBezTo>
                  <a:cubicBezTo>
                    <a:pt x="77" y="77"/>
                    <a:pt x="77" y="77"/>
                    <a:pt x="77" y="77"/>
                  </a:cubicBezTo>
                  <a:cubicBezTo>
                    <a:pt x="77" y="76"/>
                    <a:pt x="75" y="76"/>
                    <a:pt x="74" y="76"/>
                  </a:cubicBezTo>
                  <a:cubicBezTo>
                    <a:pt x="74" y="76"/>
                    <a:pt x="74" y="76"/>
                    <a:pt x="74" y="76"/>
                  </a:cubicBezTo>
                  <a:close/>
                  <a:moveTo>
                    <a:pt x="140" y="95"/>
                  </a:moveTo>
                  <a:cubicBezTo>
                    <a:pt x="138" y="93"/>
                    <a:pt x="139" y="91"/>
                    <a:pt x="139" y="90"/>
                  </a:cubicBezTo>
                  <a:cubicBezTo>
                    <a:pt x="139" y="89"/>
                    <a:pt x="139" y="88"/>
                    <a:pt x="139" y="88"/>
                  </a:cubicBezTo>
                  <a:cubicBezTo>
                    <a:pt x="140" y="88"/>
                    <a:pt x="139" y="89"/>
                    <a:pt x="139" y="90"/>
                  </a:cubicBezTo>
                  <a:cubicBezTo>
                    <a:pt x="139" y="88"/>
                    <a:pt x="140" y="87"/>
                    <a:pt x="140" y="86"/>
                  </a:cubicBezTo>
                  <a:cubicBezTo>
                    <a:pt x="139" y="86"/>
                    <a:pt x="140" y="87"/>
                    <a:pt x="139" y="87"/>
                  </a:cubicBezTo>
                  <a:cubicBezTo>
                    <a:pt x="139" y="86"/>
                    <a:pt x="139" y="84"/>
                    <a:pt x="139" y="83"/>
                  </a:cubicBezTo>
                  <a:cubicBezTo>
                    <a:pt x="140" y="81"/>
                    <a:pt x="139" y="80"/>
                    <a:pt x="140" y="78"/>
                  </a:cubicBezTo>
                  <a:cubicBezTo>
                    <a:pt x="139" y="78"/>
                    <a:pt x="139" y="78"/>
                    <a:pt x="138" y="78"/>
                  </a:cubicBezTo>
                  <a:cubicBezTo>
                    <a:pt x="137" y="80"/>
                    <a:pt x="139" y="82"/>
                    <a:pt x="138" y="85"/>
                  </a:cubicBezTo>
                  <a:cubicBezTo>
                    <a:pt x="138" y="85"/>
                    <a:pt x="138" y="86"/>
                    <a:pt x="139" y="86"/>
                  </a:cubicBezTo>
                  <a:cubicBezTo>
                    <a:pt x="138" y="87"/>
                    <a:pt x="139" y="88"/>
                    <a:pt x="139" y="89"/>
                  </a:cubicBezTo>
                  <a:cubicBezTo>
                    <a:pt x="138" y="90"/>
                    <a:pt x="137" y="92"/>
                    <a:pt x="138" y="93"/>
                  </a:cubicBezTo>
                  <a:cubicBezTo>
                    <a:pt x="138" y="94"/>
                    <a:pt x="138" y="94"/>
                    <a:pt x="138" y="94"/>
                  </a:cubicBezTo>
                  <a:cubicBezTo>
                    <a:pt x="137" y="94"/>
                    <a:pt x="137" y="94"/>
                    <a:pt x="137" y="94"/>
                  </a:cubicBezTo>
                  <a:cubicBezTo>
                    <a:pt x="137" y="94"/>
                    <a:pt x="138" y="94"/>
                    <a:pt x="138" y="95"/>
                  </a:cubicBezTo>
                  <a:cubicBezTo>
                    <a:pt x="137" y="96"/>
                    <a:pt x="138" y="98"/>
                    <a:pt x="137" y="99"/>
                  </a:cubicBezTo>
                  <a:cubicBezTo>
                    <a:pt x="137" y="99"/>
                    <a:pt x="137" y="99"/>
                    <a:pt x="137" y="98"/>
                  </a:cubicBezTo>
                  <a:cubicBezTo>
                    <a:pt x="136" y="99"/>
                    <a:pt x="136" y="99"/>
                    <a:pt x="136" y="99"/>
                  </a:cubicBezTo>
                  <a:cubicBezTo>
                    <a:pt x="136" y="99"/>
                    <a:pt x="136" y="99"/>
                    <a:pt x="136" y="99"/>
                  </a:cubicBezTo>
                  <a:cubicBezTo>
                    <a:pt x="135" y="99"/>
                    <a:pt x="136" y="99"/>
                    <a:pt x="136" y="100"/>
                  </a:cubicBezTo>
                  <a:cubicBezTo>
                    <a:pt x="136" y="100"/>
                    <a:pt x="136" y="100"/>
                    <a:pt x="136" y="100"/>
                  </a:cubicBezTo>
                  <a:cubicBezTo>
                    <a:pt x="137" y="100"/>
                    <a:pt x="137" y="102"/>
                    <a:pt x="137" y="103"/>
                  </a:cubicBezTo>
                  <a:cubicBezTo>
                    <a:pt x="137" y="103"/>
                    <a:pt x="137" y="103"/>
                    <a:pt x="137" y="103"/>
                  </a:cubicBezTo>
                  <a:cubicBezTo>
                    <a:pt x="138" y="102"/>
                    <a:pt x="138" y="102"/>
                    <a:pt x="138" y="101"/>
                  </a:cubicBezTo>
                  <a:cubicBezTo>
                    <a:pt x="138" y="101"/>
                    <a:pt x="138" y="101"/>
                    <a:pt x="138" y="101"/>
                  </a:cubicBezTo>
                  <a:cubicBezTo>
                    <a:pt x="138" y="101"/>
                    <a:pt x="138" y="101"/>
                    <a:pt x="138" y="101"/>
                  </a:cubicBezTo>
                  <a:cubicBezTo>
                    <a:pt x="138" y="101"/>
                    <a:pt x="138" y="101"/>
                    <a:pt x="138" y="101"/>
                  </a:cubicBezTo>
                  <a:cubicBezTo>
                    <a:pt x="138" y="101"/>
                    <a:pt x="139" y="101"/>
                    <a:pt x="139" y="101"/>
                  </a:cubicBezTo>
                  <a:cubicBezTo>
                    <a:pt x="138" y="100"/>
                    <a:pt x="139" y="99"/>
                    <a:pt x="139" y="99"/>
                  </a:cubicBezTo>
                  <a:cubicBezTo>
                    <a:pt x="139" y="99"/>
                    <a:pt x="139" y="98"/>
                    <a:pt x="139" y="98"/>
                  </a:cubicBezTo>
                  <a:cubicBezTo>
                    <a:pt x="140" y="98"/>
                    <a:pt x="139" y="99"/>
                    <a:pt x="139" y="100"/>
                  </a:cubicBezTo>
                  <a:cubicBezTo>
                    <a:pt x="140" y="99"/>
                    <a:pt x="140" y="98"/>
                    <a:pt x="140" y="96"/>
                  </a:cubicBezTo>
                  <a:cubicBezTo>
                    <a:pt x="141" y="96"/>
                    <a:pt x="141" y="96"/>
                    <a:pt x="141" y="95"/>
                  </a:cubicBezTo>
                  <a:cubicBezTo>
                    <a:pt x="141" y="95"/>
                    <a:pt x="140" y="95"/>
                    <a:pt x="140" y="95"/>
                  </a:cubicBezTo>
                  <a:close/>
                  <a:moveTo>
                    <a:pt x="138" y="100"/>
                  </a:moveTo>
                  <a:cubicBezTo>
                    <a:pt x="138" y="99"/>
                    <a:pt x="138" y="99"/>
                    <a:pt x="138" y="99"/>
                  </a:cubicBezTo>
                  <a:cubicBezTo>
                    <a:pt x="138" y="99"/>
                    <a:pt x="138" y="99"/>
                    <a:pt x="138" y="100"/>
                  </a:cubicBezTo>
                  <a:close/>
                  <a:moveTo>
                    <a:pt x="21" y="101"/>
                  </a:moveTo>
                  <a:cubicBezTo>
                    <a:pt x="20" y="100"/>
                    <a:pt x="21" y="99"/>
                    <a:pt x="19" y="98"/>
                  </a:cubicBezTo>
                  <a:cubicBezTo>
                    <a:pt x="19" y="98"/>
                    <a:pt x="19" y="98"/>
                    <a:pt x="19" y="98"/>
                  </a:cubicBezTo>
                  <a:cubicBezTo>
                    <a:pt x="18" y="98"/>
                    <a:pt x="19" y="96"/>
                    <a:pt x="18" y="96"/>
                  </a:cubicBezTo>
                  <a:cubicBezTo>
                    <a:pt x="19" y="96"/>
                    <a:pt x="19" y="95"/>
                    <a:pt x="19" y="95"/>
                  </a:cubicBezTo>
                  <a:cubicBezTo>
                    <a:pt x="19" y="96"/>
                    <a:pt x="19" y="96"/>
                    <a:pt x="19" y="97"/>
                  </a:cubicBezTo>
                  <a:cubicBezTo>
                    <a:pt x="19" y="97"/>
                    <a:pt x="19" y="97"/>
                    <a:pt x="20" y="97"/>
                  </a:cubicBezTo>
                  <a:cubicBezTo>
                    <a:pt x="19" y="95"/>
                    <a:pt x="19" y="94"/>
                    <a:pt x="19" y="92"/>
                  </a:cubicBezTo>
                  <a:cubicBezTo>
                    <a:pt x="19" y="91"/>
                    <a:pt x="19" y="91"/>
                    <a:pt x="19" y="91"/>
                  </a:cubicBezTo>
                  <a:cubicBezTo>
                    <a:pt x="19" y="90"/>
                    <a:pt x="18" y="90"/>
                    <a:pt x="18" y="90"/>
                  </a:cubicBezTo>
                  <a:cubicBezTo>
                    <a:pt x="18" y="89"/>
                    <a:pt x="19" y="89"/>
                    <a:pt x="19" y="88"/>
                  </a:cubicBezTo>
                  <a:cubicBezTo>
                    <a:pt x="19" y="88"/>
                    <a:pt x="18" y="88"/>
                    <a:pt x="18" y="87"/>
                  </a:cubicBezTo>
                  <a:cubicBezTo>
                    <a:pt x="18" y="88"/>
                    <a:pt x="18" y="88"/>
                    <a:pt x="18" y="88"/>
                  </a:cubicBezTo>
                  <a:cubicBezTo>
                    <a:pt x="18" y="87"/>
                    <a:pt x="17" y="86"/>
                    <a:pt x="18" y="85"/>
                  </a:cubicBezTo>
                  <a:cubicBezTo>
                    <a:pt x="18" y="86"/>
                    <a:pt x="18" y="86"/>
                    <a:pt x="19" y="86"/>
                  </a:cubicBezTo>
                  <a:cubicBezTo>
                    <a:pt x="19" y="85"/>
                    <a:pt x="18" y="84"/>
                    <a:pt x="19" y="83"/>
                  </a:cubicBezTo>
                  <a:cubicBezTo>
                    <a:pt x="18" y="83"/>
                    <a:pt x="18" y="83"/>
                    <a:pt x="18" y="84"/>
                  </a:cubicBezTo>
                  <a:cubicBezTo>
                    <a:pt x="19" y="84"/>
                    <a:pt x="18" y="85"/>
                    <a:pt x="18" y="85"/>
                  </a:cubicBezTo>
                  <a:cubicBezTo>
                    <a:pt x="17" y="84"/>
                    <a:pt x="18" y="81"/>
                    <a:pt x="17" y="81"/>
                  </a:cubicBezTo>
                  <a:cubicBezTo>
                    <a:pt x="17" y="80"/>
                    <a:pt x="17" y="80"/>
                    <a:pt x="17" y="80"/>
                  </a:cubicBezTo>
                  <a:cubicBezTo>
                    <a:pt x="16" y="80"/>
                    <a:pt x="16" y="80"/>
                    <a:pt x="16" y="81"/>
                  </a:cubicBezTo>
                  <a:cubicBezTo>
                    <a:pt x="16" y="81"/>
                    <a:pt x="17" y="81"/>
                    <a:pt x="16" y="81"/>
                  </a:cubicBezTo>
                  <a:cubicBezTo>
                    <a:pt x="16" y="82"/>
                    <a:pt x="16" y="83"/>
                    <a:pt x="16" y="83"/>
                  </a:cubicBezTo>
                  <a:cubicBezTo>
                    <a:pt x="16" y="83"/>
                    <a:pt x="16" y="83"/>
                    <a:pt x="16" y="83"/>
                  </a:cubicBezTo>
                  <a:cubicBezTo>
                    <a:pt x="16" y="82"/>
                    <a:pt x="16" y="82"/>
                    <a:pt x="15" y="81"/>
                  </a:cubicBezTo>
                  <a:cubicBezTo>
                    <a:pt x="15" y="83"/>
                    <a:pt x="15" y="85"/>
                    <a:pt x="15" y="86"/>
                  </a:cubicBezTo>
                  <a:cubicBezTo>
                    <a:pt x="15" y="86"/>
                    <a:pt x="15" y="85"/>
                    <a:pt x="15" y="85"/>
                  </a:cubicBezTo>
                  <a:cubicBezTo>
                    <a:pt x="16" y="85"/>
                    <a:pt x="16" y="85"/>
                    <a:pt x="16" y="85"/>
                  </a:cubicBezTo>
                  <a:cubicBezTo>
                    <a:pt x="16" y="86"/>
                    <a:pt x="16" y="86"/>
                    <a:pt x="16" y="87"/>
                  </a:cubicBezTo>
                  <a:cubicBezTo>
                    <a:pt x="16" y="87"/>
                    <a:pt x="16" y="87"/>
                    <a:pt x="16" y="88"/>
                  </a:cubicBezTo>
                  <a:cubicBezTo>
                    <a:pt x="16" y="88"/>
                    <a:pt x="15" y="87"/>
                    <a:pt x="15" y="87"/>
                  </a:cubicBezTo>
                  <a:cubicBezTo>
                    <a:pt x="15" y="88"/>
                    <a:pt x="15" y="88"/>
                    <a:pt x="15" y="87"/>
                  </a:cubicBezTo>
                  <a:cubicBezTo>
                    <a:pt x="15" y="88"/>
                    <a:pt x="15" y="88"/>
                    <a:pt x="15" y="88"/>
                  </a:cubicBezTo>
                  <a:cubicBezTo>
                    <a:pt x="15" y="88"/>
                    <a:pt x="16" y="88"/>
                    <a:pt x="16" y="88"/>
                  </a:cubicBezTo>
                  <a:cubicBezTo>
                    <a:pt x="16" y="88"/>
                    <a:pt x="16" y="88"/>
                    <a:pt x="16" y="88"/>
                  </a:cubicBezTo>
                  <a:cubicBezTo>
                    <a:pt x="16" y="88"/>
                    <a:pt x="16" y="88"/>
                    <a:pt x="16" y="89"/>
                  </a:cubicBezTo>
                  <a:cubicBezTo>
                    <a:pt x="16" y="89"/>
                    <a:pt x="16" y="89"/>
                    <a:pt x="15" y="89"/>
                  </a:cubicBezTo>
                  <a:cubicBezTo>
                    <a:pt x="15" y="90"/>
                    <a:pt x="15" y="90"/>
                    <a:pt x="16" y="90"/>
                  </a:cubicBezTo>
                  <a:cubicBezTo>
                    <a:pt x="15" y="91"/>
                    <a:pt x="16" y="92"/>
                    <a:pt x="16" y="94"/>
                  </a:cubicBezTo>
                  <a:cubicBezTo>
                    <a:pt x="16" y="94"/>
                    <a:pt x="16" y="93"/>
                    <a:pt x="15" y="94"/>
                  </a:cubicBezTo>
                  <a:cubicBezTo>
                    <a:pt x="16" y="95"/>
                    <a:pt x="16" y="96"/>
                    <a:pt x="16" y="98"/>
                  </a:cubicBezTo>
                  <a:cubicBezTo>
                    <a:pt x="16" y="98"/>
                    <a:pt x="16" y="97"/>
                    <a:pt x="16" y="97"/>
                  </a:cubicBezTo>
                  <a:cubicBezTo>
                    <a:pt x="17" y="97"/>
                    <a:pt x="17" y="99"/>
                    <a:pt x="18" y="99"/>
                  </a:cubicBezTo>
                  <a:cubicBezTo>
                    <a:pt x="18" y="100"/>
                    <a:pt x="18" y="100"/>
                    <a:pt x="19" y="100"/>
                  </a:cubicBezTo>
                  <a:cubicBezTo>
                    <a:pt x="19" y="100"/>
                    <a:pt x="19" y="100"/>
                    <a:pt x="19" y="100"/>
                  </a:cubicBezTo>
                  <a:cubicBezTo>
                    <a:pt x="19" y="101"/>
                    <a:pt x="19" y="102"/>
                    <a:pt x="20" y="102"/>
                  </a:cubicBezTo>
                  <a:cubicBezTo>
                    <a:pt x="20" y="103"/>
                    <a:pt x="20" y="103"/>
                    <a:pt x="20" y="104"/>
                  </a:cubicBezTo>
                  <a:cubicBezTo>
                    <a:pt x="20" y="105"/>
                    <a:pt x="20" y="107"/>
                    <a:pt x="22" y="107"/>
                  </a:cubicBezTo>
                  <a:cubicBezTo>
                    <a:pt x="21" y="105"/>
                    <a:pt x="21" y="104"/>
                    <a:pt x="21" y="101"/>
                  </a:cubicBezTo>
                  <a:close/>
                  <a:moveTo>
                    <a:pt x="137" y="81"/>
                  </a:moveTo>
                  <a:cubicBezTo>
                    <a:pt x="137" y="82"/>
                    <a:pt x="137" y="82"/>
                    <a:pt x="137" y="82"/>
                  </a:cubicBezTo>
                  <a:cubicBezTo>
                    <a:pt x="137" y="82"/>
                    <a:pt x="137" y="81"/>
                    <a:pt x="137" y="81"/>
                  </a:cubicBezTo>
                  <a:close/>
                  <a:moveTo>
                    <a:pt x="12" y="97"/>
                  </a:moveTo>
                  <a:cubicBezTo>
                    <a:pt x="11" y="96"/>
                    <a:pt x="11" y="93"/>
                    <a:pt x="10" y="92"/>
                  </a:cubicBezTo>
                  <a:cubicBezTo>
                    <a:pt x="10" y="94"/>
                    <a:pt x="10" y="96"/>
                    <a:pt x="12" y="97"/>
                  </a:cubicBezTo>
                  <a:cubicBezTo>
                    <a:pt x="12" y="97"/>
                    <a:pt x="12" y="97"/>
                    <a:pt x="12" y="97"/>
                  </a:cubicBezTo>
                  <a:close/>
                  <a:moveTo>
                    <a:pt x="122" y="99"/>
                  </a:moveTo>
                  <a:cubicBezTo>
                    <a:pt x="122" y="98"/>
                    <a:pt x="122" y="97"/>
                    <a:pt x="122" y="96"/>
                  </a:cubicBezTo>
                  <a:cubicBezTo>
                    <a:pt x="122" y="96"/>
                    <a:pt x="121" y="96"/>
                    <a:pt x="121" y="96"/>
                  </a:cubicBezTo>
                  <a:cubicBezTo>
                    <a:pt x="121" y="97"/>
                    <a:pt x="121" y="97"/>
                    <a:pt x="121" y="97"/>
                  </a:cubicBezTo>
                  <a:cubicBezTo>
                    <a:pt x="121" y="97"/>
                    <a:pt x="121" y="97"/>
                    <a:pt x="121" y="97"/>
                  </a:cubicBezTo>
                  <a:cubicBezTo>
                    <a:pt x="122" y="98"/>
                    <a:pt x="122" y="99"/>
                    <a:pt x="121" y="100"/>
                  </a:cubicBezTo>
                  <a:cubicBezTo>
                    <a:pt x="121" y="100"/>
                    <a:pt x="121" y="100"/>
                    <a:pt x="122" y="100"/>
                  </a:cubicBezTo>
                  <a:cubicBezTo>
                    <a:pt x="122" y="100"/>
                    <a:pt x="122" y="99"/>
                    <a:pt x="122" y="99"/>
                  </a:cubicBezTo>
                  <a:close/>
                  <a:moveTo>
                    <a:pt x="20" y="115"/>
                  </a:moveTo>
                  <a:cubicBezTo>
                    <a:pt x="19" y="113"/>
                    <a:pt x="18" y="112"/>
                    <a:pt x="18" y="109"/>
                  </a:cubicBezTo>
                  <a:cubicBezTo>
                    <a:pt x="16" y="108"/>
                    <a:pt x="17" y="106"/>
                    <a:pt x="16" y="105"/>
                  </a:cubicBezTo>
                  <a:cubicBezTo>
                    <a:pt x="16" y="105"/>
                    <a:pt x="16" y="106"/>
                    <a:pt x="16" y="106"/>
                  </a:cubicBezTo>
                  <a:cubicBezTo>
                    <a:pt x="16" y="106"/>
                    <a:pt x="16" y="105"/>
                    <a:pt x="16" y="105"/>
                  </a:cubicBezTo>
                  <a:cubicBezTo>
                    <a:pt x="16" y="104"/>
                    <a:pt x="15" y="104"/>
                    <a:pt x="15" y="103"/>
                  </a:cubicBezTo>
                  <a:cubicBezTo>
                    <a:pt x="15" y="104"/>
                    <a:pt x="16" y="104"/>
                    <a:pt x="16" y="104"/>
                  </a:cubicBezTo>
                  <a:cubicBezTo>
                    <a:pt x="16" y="103"/>
                    <a:pt x="16" y="103"/>
                    <a:pt x="15" y="102"/>
                  </a:cubicBezTo>
                  <a:cubicBezTo>
                    <a:pt x="15" y="102"/>
                    <a:pt x="16" y="102"/>
                    <a:pt x="16" y="101"/>
                  </a:cubicBezTo>
                  <a:cubicBezTo>
                    <a:pt x="16" y="101"/>
                    <a:pt x="15" y="101"/>
                    <a:pt x="15" y="100"/>
                  </a:cubicBezTo>
                  <a:cubicBezTo>
                    <a:pt x="15" y="100"/>
                    <a:pt x="14" y="100"/>
                    <a:pt x="14" y="100"/>
                  </a:cubicBezTo>
                  <a:cubicBezTo>
                    <a:pt x="14" y="99"/>
                    <a:pt x="14" y="99"/>
                    <a:pt x="14" y="99"/>
                  </a:cubicBezTo>
                  <a:cubicBezTo>
                    <a:pt x="14" y="99"/>
                    <a:pt x="13" y="98"/>
                    <a:pt x="13" y="98"/>
                  </a:cubicBezTo>
                  <a:cubicBezTo>
                    <a:pt x="13" y="99"/>
                    <a:pt x="13" y="100"/>
                    <a:pt x="13" y="101"/>
                  </a:cubicBezTo>
                  <a:cubicBezTo>
                    <a:pt x="14" y="102"/>
                    <a:pt x="14" y="102"/>
                    <a:pt x="14" y="103"/>
                  </a:cubicBezTo>
                  <a:cubicBezTo>
                    <a:pt x="13" y="102"/>
                    <a:pt x="13" y="100"/>
                    <a:pt x="12" y="100"/>
                  </a:cubicBezTo>
                  <a:cubicBezTo>
                    <a:pt x="13" y="103"/>
                    <a:pt x="14" y="106"/>
                    <a:pt x="15" y="108"/>
                  </a:cubicBezTo>
                  <a:cubicBezTo>
                    <a:pt x="15" y="108"/>
                    <a:pt x="15" y="108"/>
                    <a:pt x="15" y="108"/>
                  </a:cubicBezTo>
                  <a:cubicBezTo>
                    <a:pt x="15" y="109"/>
                    <a:pt x="16" y="109"/>
                    <a:pt x="15" y="110"/>
                  </a:cubicBezTo>
                  <a:cubicBezTo>
                    <a:pt x="16" y="110"/>
                    <a:pt x="16" y="110"/>
                    <a:pt x="16" y="111"/>
                  </a:cubicBezTo>
                  <a:cubicBezTo>
                    <a:pt x="17" y="113"/>
                    <a:pt x="19" y="114"/>
                    <a:pt x="19" y="117"/>
                  </a:cubicBezTo>
                  <a:cubicBezTo>
                    <a:pt x="20" y="116"/>
                    <a:pt x="20" y="117"/>
                    <a:pt x="20" y="117"/>
                  </a:cubicBezTo>
                  <a:cubicBezTo>
                    <a:pt x="20" y="116"/>
                    <a:pt x="19" y="115"/>
                    <a:pt x="20" y="115"/>
                  </a:cubicBezTo>
                  <a:close/>
                  <a:moveTo>
                    <a:pt x="15" y="105"/>
                  </a:moveTo>
                  <a:cubicBezTo>
                    <a:pt x="15" y="105"/>
                    <a:pt x="14" y="104"/>
                    <a:pt x="14" y="104"/>
                  </a:cubicBezTo>
                  <a:cubicBezTo>
                    <a:pt x="14" y="104"/>
                    <a:pt x="15" y="104"/>
                    <a:pt x="15" y="104"/>
                  </a:cubicBezTo>
                  <a:cubicBezTo>
                    <a:pt x="15" y="104"/>
                    <a:pt x="15" y="104"/>
                    <a:pt x="15" y="105"/>
                  </a:cubicBezTo>
                  <a:close/>
                  <a:moveTo>
                    <a:pt x="67" y="104"/>
                  </a:moveTo>
                  <a:cubicBezTo>
                    <a:pt x="65" y="104"/>
                    <a:pt x="64" y="104"/>
                    <a:pt x="63" y="104"/>
                  </a:cubicBezTo>
                  <a:cubicBezTo>
                    <a:pt x="63" y="104"/>
                    <a:pt x="62" y="104"/>
                    <a:pt x="62" y="104"/>
                  </a:cubicBezTo>
                  <a:cubicBezTo>
                    <a:pt x="63" y="105"/>
                    <a:pt x="64" y="104"/>
                    <a:pt x="64" y="105"/>
                  </a:cubicBezTo>
                  <a:cubicBezTo>
                    <a:pt x="64" y="105"/>
                    <a:pt x="64" y="104"/>
                    <a:pt x="64" y="105"/>
                  </a:cubicBezTo>
                  <a:cubicBezTo>
                    <a:pt x="65" y="105"/>
                    <a:pt x="66" y="105"/>
                    <a:pt x="68" y="105"/>
                  </a:cubicBezTo>
                  <a:cubicBezTo>
                    <a:pt x="68" y="105"/>
                    <a:pt x="67" y="105"/>
                    <a:pt x="67" y="104"/>
                  </a:cubicBezTo>
                  <a:close/>
                  <a:moveTo>
                    <a:pt x="18" y="108"/>
                  </a:moveTo>
                  <a:cubicBezTo>
                    <a:pt x="19" y="107"/>
                    <a:pt x="18" y="107"/>
                    <a:pt x="18" y="106"/>
                  </a:cubicBezTo>
                  <a:cubicBezTo>
                    <a:pt x="18" y="107"/>
                    <a:pt x="18" y="108"/>
                    <a:pt x="18" y="108"/>
                  </a:cubicBezTo>
                  <a:close/>
                  <a:moveTo>
                    <a:pt x="28" y="135"/>
                  </a:moveTo>
                  <a:cubicBezTo>
                    <a:pt x="28" y="134"/>
                    <a:pt x="28" y="134"/>
                    <a:pt x="28" y="133"/>
                  </a:cubicBezTo>
                  <a:cubicBezTo>
                    <a:pt x="27" y="133"/>
                    <a:pt x="27" y="132"/>
                    <a:pt x="26" y="131"/>
                  </a:cubicBezTo>
                  <a:cubicBezTo>
                    <a:pt x="25" y="131"/>
                    <a:pt x="25" y="131"/>
                    <a:pt x="24" y="130"/>
                  </a:cubicBezTo>
                  <a:cubicBezTo>
                    <a:pt x="24" y="129"/>
                    <a:pt x="24" y="129"/>
                    <a:pt x="24" y="129"/>
                  </a:cubicBezTo>
                  <a:cubicBezTo>
                    <a:pt x="24" y="129"/>
                    <a:pt x="24" y="129"/>
                    <a:pt x="24" y="129"/>
                  </a:cubicBezTo>
                  <a:cubicBezTo>
                    <a:pt x="24" y="128"/>
                    <a:pt x="24" y="128"/>
                    <a:pt x="23" y="128"/>
                  </a:cubicBezTo>
                  <a:cubicBezTo>
                    <a:pt x="23" y="128"/>
                    <a:pt x="23" y="128"/>
                    <a:pt x="23" y="128"/>
                  </a:cubicBezTo>
                  <a:cubicBezTo>
                    <a:pt x="23" y="128"/>
                    <a:pt x="22" y="127"/>
                    <a:pt x="22" y="127"/>
                  </a:cubicBezTo>
                  <a:cubicBezTo>
                    <a:pt x="23" y="127"/>
                    <a:pt x="23" y="127"/>
                    <a:pt x="23" y="127"/>
                  </a:cubicBezTo>
                  <a:cubicBezTo>
                    <a:pt x="23" y="127"/>
                    <a:pt x="23" y="126"/>
                    <a:pt x="23" y="126"/>
                  </a:cubicBezTo>
                  <a:cubicBezTo>
                    <a:pt x="24" y="127"/>
                    <a:pt x="25" y="127"/>
                    <a:pt x="25" y="127"/>
                  </a:cubicBezTo>
                  <a:cubicBezTo>
                    <a:pt x="25" y="126"/>
                    <a:pt x="25" y="125"/>
                    <a:pt x="25" y="125"/>
                  </a:cubicBezTo>
                  <a:cubicBezTo>
                    <a:pt x="23" y="124"/>
                    <a:pt x="23" y="122"/>
                    <a:pt x="21" y="121"/>
                  </a:cubicBezTo>
                  <a:cubicBezTo>
                    <a:pt x="21" y="120"/>
                    <a:pt x="21" y="120"/>
                    <a:pt x="20" y="120"/>
                  </a:cubicBezTo>
                  <a:cubicBezTo>
                    <a:pt x="20" y="120"/>
                    <a:pt x="20" y="120"/>
                    <a:pt x="19" y="120"/>
                  </a:cubicBezTo>
                  <a:cubicBezTo>
                    <a:pt x="20" y="121"/>
                    <a:pt x="21" y="122"/>
                    <a:pt x="21" y="123"/>
                  </a:cubicBezTo>
                  <a:cubicBezTo>
                    <a:pt x="20" y="122"/>
                    <a:pt x="19" y="121"/>
                    <a:pt x="18" y="119"/>
                  </a:cubicBezTo>
                  <a:cubicBezTo>
                    <a:pt x="18" y="119"/>
                    <a:pt x="18" y="119"/>
                    <a:pt x="18" y="119"/>
                  </a:cubicBezTo>
                  <a:cubicBezTo>
                    <a:pt x="18" y="117"/>
                    <a:pt x="18" y="117"/>
                    <a:pt x="17" y="116"/>
                  </a:cubicBezTo>
                  <a:cubicBezTo>
                    <a:pt x="17" y="115"/>
                    <a:pt x="16" y="114"/>
                    <a:pt x="16" y="114"/>
                  </a:cubicBezTo>
                  <a:cubicBezTo>
                    <a:pt x="16" y="113"/>
                    <a:pt x="16" y="113"/>
                    <a:pt x="16" y="113"/>
                  </a:cubicBezTo>
                  <a:cubicBezTo>
                    <a:pt x="16" y="112"/>
                    <a:pt x="15" y="112"/>
                    <a:pt x="15" y="111"/>
                  </a:cubicBezTo>
                  <a:cubicBezTo>
                    <a:pt x="15" y="111"/>
                    <a:pt x="15" y="112"/>
                    <a:pt x="15" y="112"/>
                  </a:cubicBezTo>
                  <a:cubicBezTo>
                    <a:pt x="14" y="112"/>
                    <a:pt x="14" y="111"/>
                    <a:pt x="14" y="111"/>
                  </a:cubicBezTo>
                  <a:cubicBezTo>
                    <a:pt x="14" y="111"/>
                    <a:pt x="14" y="110"/>
                    <a:pt x="13" y="111"/>
                  </a:cubicBezTo>
                  <a:cubicBezTo>
                    <a:pt x="13" y="111"/>
                    <a:pt x="14" y="112"/>
                    <a:pt x="14" y="112"/>
                  </a:cubicBezTo>
                  <a:cubicBezTo>
                    <a:pt x="12" y="111"/>
                    <a:pt x="12" y="109"/>
                    <a:pt x="10" y="108"/>
                  </a:cubicBezTo>
                  <a:cubicBezTo>
                    <a:pt x="10" y="109"/>
                    <a:pt x="11" y="109"/>
                    <a:pt x="11" y="110"/>
                  </a:cubicBezTo>
                  <a:cubicBezTo>
                    <a:pt x="11" y="111"/>
                    <a:pt x="11" y="112"/>
                    <a:pt x="12" y="112"/>
                  </a:cubicBezTo>
                  <a:cubicBezTo>
                    <a:pt x="12" y="112"/>
                    <a:pt x="12" y="112"/>
                    <a:pt x="12" y="113"/>
                  </a:cubicBezTo>
                  <a:cubicBezTo>
                    <a:pt x="13" y="113"/>
                    <a:pt x="12" y="114"/>
                    <a:pt x="13" y="115"/>
                  </a:cubicBezTo>
                  <a:cubicBezTo>
                    <a:pt x="12" y="115"/>
                    <a:pt x="12" y="114"/>
                    <a:pt x="12" y="115"/>
                  </a:cubicBezTo>
                  <a:cubicBezTo>
                    <a:pt x="13" y="115"/>
                    <a:pt x="14" y="116"/>
                    <a:pt x="15" y="118"/>
                  </a:cubicBezTo>
                  <a:cubicBezTo>
                    <a:pt x="15" y="118"/>
                    <a:pt x="15" y="118"/>
                    <a:pt x="15" y="118"/>
                  </a:cubicBezTo>
                  <a:cubicBezTo>
                    <a:pt x="15" y="119"/>
                    <a:pt x="16" y="119"/>
                    <a:pt x="16" y="120"/>
                  </a:cubicBezTo>
                  <a:cubicBezTo>
                    <a:pt x="17" y="121"/>
                    <a:pt x="18" y="123"/>
                    <a:pt x="18" y="124"/>
                  </a:cubicBezTo>
                  <a:cubicBezTo>
                    <a:pt x="19" y="125"/>
                    <a:pt x="19" y="125"/>
                    <a:pt x="19" y="125"/>
                  </a:cubicBezTo>
                  <a:cubicBezTo>
                    <a:pt x="20" y="126"/>
                    <a:pt x="19" y="126"/>
                    <a:pt x="20" y="127"/>
                  </a:cubicBezTo>
                  <a:cubicBezTo>
                    <a:pt x="21" y="127"/>
                    <a:pt x="21" y="127"/>
                    <a:pt x="22" y="127"/>
                  </a:cubicBezTo>
                  <a:cubicBezTo>
                    <a:pt x="22" y="127"/>
                    <a:pt x="22" y="128"/>
                    <a:pt x="21" y="128"/>
                  </a:cubicBezTo>
                  <a:cubicBezTo>
                    <a:pt x="22" y="128"/>
                    <a:pt x="22" y="129"/>
                    <a:pt x="23" y="129"/>
                  </a:cubicBezTo>
                  <a:cubicBezTo>
                    <a:pt x="23" y="129"/>
                    <a:pt x="23" y="130"/>
                    <a:pt x="23" y="130"/>
                  </a:cubicBezTo>
                  <a:cubicBezTo>
                    <a:pt x="23" y="130"/>
                    <a:pt x="23" y="129"/>
                    <a:pt x="23" y="129"/>
                  </a:cubicBezTo>
                  <a:cubicBezTo>
                    <a:pt x="22" y="129"/>
                    <a:pt x="21" y="127"/>
                    <a:pt x="20" y="127"/>
                  </a:cubicBezTo>
                  <a:cubicBezTo>
                    <a:pt x="20" y="127"/>
                    <a:pt x="20" y="126"/>
                    <a:pt x="19" y="126"/>
                  </a:cubicBezTo>
                  <a:cubicBezTo>
                    <a:pt x="19" y="126"/>
                    <a:pt x="19" y="126"/>
                    <a:pt x="19" y="126"/>
                  </a:cubicBezTo>
                  <a:cubicBezTo>
                    <a:pt x="19" y="126"/>
                    <a:pt x="19" y="126"/>
                    <a:pt x="19" y="126"/>
                  </a:cubicBezTo>
                  <a:cubicBezTo>
                    <a:pt x="18" y="124"/>
                    <a:pt x="17" y="123"/>
                    <a:pt x="15" y="121"/>
                  </a:cubicBezTo>
                  <a:cubicBezTo>
                    <a:pt x="15" y="122"/>
                    <a:pt x="15" y="122"/>
                    <a:pt x="15" y="122"/>
                  </a:cubicBezTo>
                  <a:cubicBezTo>
                    <a:pt x="15" y="122"/>
                    <a:pt x="15" y="122"/>
                    <a:pt x="15" y="122"/>
                  </a:cubicBezTo>
                  <a:cubicBezTo>
                    <a:pt x="15" y="122"/>
                    <a:pt x="15" y="123"/>
                    <a:pt x="15" y="123"/>
                  </a:cubicBezTo>
                  <a:cubicBezTo>
                    <a:pt x="15" y="123"/>
                    <a:pt x="15" y="125"/>
                    <a:pt x="16" y="124"/>
                  </a:cubicBezTo>
                  <a:cubicBezTo>
                    <a:pt x="16" y="124"/>
                    <a:pt x="16" y="124"/>
                    <a:pt x="16" y="125"/>
                  </a:cubicBezTo>
                  <a:cubicBezTo>
                    <a:pt x="16" y="125"/>
                    <a:pt x="16" y="125"/>
                    <a:pt x="16" y="126"/>
                  </a:cubicBezTo>
                  <a:cubicBezTo>
                    <a:pt x="15" y="125"/>
                    <a:pt x="15" y="124"/>
                    <a:pt x="14" y="124"/>
                  </a:cubicBezTo>
                  <a:cubicBezTo>
                    <a:pt x="15" y="125"/>
                    <a:pt x="16" y="126"/>
                    <a:pt x="16" y="127"/>
                  </a:cubicBezTo>
                  <a:cubicBezTo>
                    <a:pt x="16" y="127"/>
                    <a:pt x="16" y="127"/>
                    <a:pt x="17" y="127"/>
                  </a:cubicBezTo>
                  <a:cubicBezTo>
                    <a:pt x="17" y="127"/>
                    <a:pt x="16" y="126"/>
                    <a:pt x="16" y="126"/>
                  </a:cubicBezTo>
                  <a:cubicBezTo>
                    <a:pt x="17" y="126"/>
                    <a:pt x="17" y="126"/>
                    <a:pt x="17" y="126"/>
                  </a:cubicBezTo>
                  <a:cubicBezTo>
                    <a:pt x="17" y="128"/>
                    <a:pt x="18" y="128"/>
                    <a:pt x="19" y="129"/>
                  </a:cubicBezTo>
                  <a:cubicBezTo>
                    <a:pt x="19" y="127"/>
                    <a:pt x="17" y="127"/>
                    <a:pt x="17" y="126"/>
                  </a:cubicBezTo>
                  <a:cubicBezTo>
                    <a:pt x="19" y="127"/>
                    <a:pt x="20" y="129"/>
                    <a:pt x="21" y="129"/>
                  </a:cubicBezTo>
                  <a:cubicBezTo>
                    <a:pt x="21" y="129"/>
                    <a:pt x="20" y="128"/>
                    <a:pt x="20" y="128"/>
                  </a:cubicBezTo>
                  <a:cubicBezTo>
                    <a:pt x="21" y="128"/>
                    <a:pt x="22" y="129"/>
                    <a:pt x="23" y="130"/>
                  </a:cubicBezTo>
                  <a:cubicBezTo>
                    <a:pt x="23" y="130"/>
                    <a:pt x="23" y="130"/>
                    <a:pt x="23" y="130"/>
                  </a:cubicBezTo>
                  <a:cubicBezTo>
                    <a:pt x="23" y="130"/>
                    <a:pt x="23" y="130"/>
                    <a:pt x="23" y="130"/>
                  </a:cubicBezTo>
                  <a:cubicBezTo>
                    <a:pt x="23" y="130"/>
                    <a:pt x="24" y="130"/>
                    <a:pt x="24" y="130"/>
                  </a:cubicBezTo>
                  <a:cubicBezTo>
                    <a:pt x="24" y="131"/>
                    <a:pt x="24" y="131"/>
                    <a:pt x="25" y="132"/>
                  </a:cubicBezTo>
                  <a:cubicBezTo>
                    <a:pt x="26" y="132"/>
                    <a:pt x="26" y="133"/>
                    <a:pt x="26" y="133"/>
                  </a:cubicBezTo>
                  <a:cubicBezTo>
                    <a:pt x="27" y="134"/>
                    <a:pt x="27" y="135"/>
                    <a:pt x="28" y="135"/>
                  </a:cubicBezTo>
                  <a:close/>
                  <a:moveTo>
                    <a:pt x="80" y="112"/>
                  </a:moveTo>
                  <a:cubicBezTo>
                    <a:pt x="81" y="112"/>
                    <a:pt x="81" y="112"/>
                    <a:pt x="82" y="112"/>
                  </a:cubicBezTo>
                  <a:cubicBezTo>
                    <a:pt x="82" y="113"/>
                    <a:pt x="81" y="113"/>
                    <a:pt x="80" y="113"/>
                  </a:cubicBezTo>
                  <a:cubicBezTo>
                    <a:pt x="81" y="113"/>
                    <a:pt x="81" y="113"/>
                    <a:pt x="82" y="113"/>
                  </a:cubicBezTo>
                  <a:cubicBezTo>
                    <a:pt x="82" y="113"/>
                    <a:pt x="82" y="112"/>
                    <a:pt x="82" y="112"/>
                  </a:cubicBezTo>
                  <a:cubicBezTo>
                    <a:pt x="82" y="113"/>
                    <a:pt x="82" y="113"/>
                    <a:pt x="82" y="113"/>
                  </a:cubicBezTo>
                  <a:cubicBezTo>
                    <a:pt x="82" y="113"/>
                    <a:pt x="82" y="113"/>
                    <a:pt x="82" y="113"/>
                  </a:cubicBezTo>
                  <a:cubicBezTo>
                    <a:pt x="83" y="112"/>
                    <a:pt x="82" y="112"/>
                    <a:pt x="82" y="111"/>
                  </a:cubicBezTo>
                  <a:cubicBezTo>
                    <a:pt x="81" y="111"/>
                    <a:pt x="81" y="111"/>
                    <a:pt x="80" y="112"/>
                  </a:cubicBezTo>
                  <a:close/>
                  <a:moveTo>
                    <a:pt x="31" y="131"/>
                  </a:moveTo>
                  <a:cubicBezTo>
                    <a:pt x="31" y="130"/>
                    <a:pt x="30" y="130"/>
                    <a:pt x="30" y="129"/>
                  </a:cubicBezTo>
                  <a:cubicBezTo>
                    <a:pt x="31" y="130"/>
                    <a:pt x="32" y="131"/>
                    <a:pt x="32" y="131"/>
                  </a:cubicBezTo>
                  <a:cubicBezTo>
                    <a:pt x="33" y="131"/>
                    <a:pt x="32" y="130"/>
                    <a:pt x="33" y="130"/>
                  </a:cubicBezTo>
                  <a:cubicBezTo>
                    <a:pt x="33" y="130"/>
                    <a:pt x="34" y="131"/>
                    <a:pt x="34" y="131"/>
                  </a:cubicBezTo>
                  <a:cubicBezTo>
                    <a:pt x="35" y="132"/>
                    <a:pt x="35" y="133"/>
                    <a:pt x="36" y="133"/>
                  </a:cubicBezTo>
                  <a:cubicBezTo>
                    <a:pt x="37" y="133"/>
                    <a:pt x="37" y="134"/>
                    <a:pt x="37" y="134"/>
                  </a:cubicBezTo>
                  <a:cubicBezTo>
                    <a:pt x="37" y="134"/>
                    <a:pt x="37" y="134"/>
                    <a:pt x="37" y="134"/>
                  </a:cubicBezTo>
                  <a:cubicBezTo>
                    <a:pt x="38" y="134"/>
                    <a:pt x="38" y="135"/>
                    <a:pt x="38" y="135"/>
                  </a:cubicBezTo>
                  <a:cubicBezTo>
                    <a:pt x="38" y="135"/>
                    <a:pt x="39" y="136"/>
                    <a:pt x="40" y="136"/>
                  </a:cubicBezTo>
                  <a:cubicBezTo>
                    <a:pt x="41" y="136"/>
                    <a:pt x="41" y="137"/>
                    <a:pt x="42" y="137"/>
                  </a:cubicBezTo>
                  <a:cubicBezTo>
                    <a:pt x="43" y="137"/>
                    <a:pt x="43" y="137"/>
                    <a:pt x="43" y="138"/>
                  </a:cubicBezTo>
                  <a:cubicBezTo>
                    <a:pt x="44" y="138"/>
                    <a:pt x="44" y="138"/>
                    <a:pt x="44" y="138"/>
                  </a:cubicBezTo>
                  <a:cubicBezTo>
                    <a:pt x="44" y="138"/>
                    <a:pt x="46" y="139"/>
                    <a:pt x="46" y="139"/>
                  </a:cubicBezTo>
                  <a:cubicBezTo>
                    <a:pt x="47" y="140"/>
                    <a:pt x="47" y="140"/>
                    <a:pt x="47" y="140"/>
                  </a:cubicBezTo>
                  <a:cubicBezTo>
                    <a:pt x="48" y="140"/>
                    <a:pt x="50" y="140"/>
                    <a:pt x="50" y="141"/>
                  </a:cubicBezTo>
                  <a:cubicBezTo>
                    <a:pt x="49" y="142"/>
                    <a:pt x="48" y="141"/>
                    <a:pt x="47" y="141"/>
                  </a:cubicBezTo>
                  <a:cubicBezTo>
                    <a:pt x="47" y="141"/>
                    <a:pt x="48" y="142"/>
                    <a:pt x="48" y="142"/>
                  </a:cubicBezTo>
                  <a:cubicBezTo>
                    <a:pt x="48" y="142"/>
                    <a:pt x="48" y="143"/>
                    <a:pt x="49" y="142"/>
                  </a:cubicBezTo>
                  <a:cubicBezTo>
                    <a:pt x="49" y="143"/>
                    <a:pt x="49" y="143"/>
                    <a:pt x="49" y="143"/>
                  </a:cubicBezTo>
                  <a:cubicBezTo>
                    <a:pt x="48" y="143"/>
                    <a:pt x="49" y="145"/>
                    <a:pt x="50" y="144"/>
                  </a:cubicBezTo>
                  <a:cubicBezTo>
                    <a:pt x="50" y="145"/>
                    <a:pt x="50" y="145"/>
                    <a:pt x="50" y="145"/>
                  </a:cubicBezTo>
                  <a:cubicBezTo>
                    <a:pt x="50" y="146"/>
                    <a:pt x="50" y="145"/>
                    <a:pt x="50" y="146"/>
                  </a:cubicBezTo>
                  <a:cubicBezTo>
                    <a:pt x="50" y="146"/>
                    <a:pt x="50" y="146"/>
                    <a:pt x="50" y="146"/>
                  </a:cubicBezTo>
                  <a:cubicBezTo>
                    <a:pt x="50" y="145"/>
                    <a:pt x="50" y="145"/>
                    <a:pt x="50" y="145"/>
                  </a:cubicBezTo>
                  <a:cubicBezTo>
                    <a:pt x="51" y="145"/>
                    <a:pt x="52" y="146"/>
                    <a:pt x="52" y="145"/>
                  </a:cubicBezTo>
                  <a:cubicBezTo>
                    <a:pt x="53" y="145"/>
                    <a:pt x="52" y="145"/>
                    <a:pt x="52" y="146"/>
                  </a:cubicBezTo>
                  <a:cubicBezTo>
                    <a:pt x="53" y="146"/>
                    <a:pt x="54" y="146"/>
                    <a:pt x="54" y="147"/>
                  </a:cubicBezTo>
                  <a:cubicBezTo>
                    <a:pt x="55" y="147"/>
                    <a:pt x="56" y="147"/>
                    <a:pt x="57" y="147"/>
                  </a:cubicBezTo>
                  <a:cubicBezTo>
                    <a:pt x="57" y="147"/>
                    <a:pt x="56" y="147"/>
                    <a:pt x="56" y="147"/>
                  </a:cubicBezTo>
                  <a:cubicBezTo>
                    <a:pt x="56" y="148"/>
                    <a:pt x="57" y="147"/>
                    <a:pt x="57" y="148"/>
                  </a:cubicBezTo>
                  <a:cubicBezTo>
                    <a:pt x="58" y="147"/>
                    <a:pt x="58" y="146"/>
                    <a:pt x="59" y="146"/>
                  </a:cubicBezTo>
                  <a:cubicBezTo>
                    <a:pt x="59" y="146"/>
                    <a:pt x="58" y="146"/>
                    <a:pt x="58" y="145"/>
                  </a:cubicBezTo>
                  <a:cubicBezTo>
                    <a:pt x="58" y="145"/>
                    <a:pt x="58" y="146"/>
                    <a:pt x="59" y="146"/>
                  </a:cubicBezTo>
                  <a:cubicBezTo>
                    <a:pt x="59" y="146"/>
                    <a:pt x="60" y="145"/>
                    <a:pt x="61" y="146"/>
                  </a:cubicBezTo>
                  <a:cubicBezTo>
                    <a:pt x="62" y="146"/>
                    <a:pt x="64" y="147"/>
                    <a:pt x="66" y="147"/>
                  </a:cubicBezTo>
                  <a:cubicBezTo>
                    <a:pt x="66" y="148"/>
                    <a:pt x="67" y="148"/>
                    <a:pt x="66" y="148"/>
                  </a:cubicBezTo>
                  <a:cubicBezTo>
                    <a:pt x="67" y="148"/>
                    <a:pt x="67" y="149"/>
                    <a:pt x="67" y="149"/>
                  </a:cubicBezTo>
                  <a:cubicBezTo>
                    <a:pt x="65" y="148"/>
                    <a:pt x="63" y="149"/>
                    <a:pt x="61" y="149"/>
                  </a:cubicBezTo>
                  <a:cubicBezTo>
                    <a:pt x="61" y="149"/>
                    <a:pt x="59" y="149"/>
                    <a:pt x="58" y="149"/>
                  </a:cubicBezTo>
                  <a:cubicBezTo>
                    <a:pt x="59" y="149"/>
                    <a:pt x="58" y="149"/>
                    <a:pt x="58" y="149"/>
                  </a:cubicBezTo>
                  <a:cubicBezTo>
                    <a:pt x="60" y="150"/>
                    <a:pt x="62" y="150"/>
                    <a:pt x="64" y="150"/>
                  </a:cubicBezTo>
                  <a:cubicBezTo>
                    <a:pt x="65" y="151"/>
                    <a:pt x="69" y="151"/>
                    <a:pt x="70" y="151"/>
                  </a:cubicBezTo>
                  <a:cubicBezTo>
                    <a:pt x="71" y="151"/>
                    <a:pt x="72" y="151"/>
                    <a:pt x="72" y="151"/>
                  </a:cubicBezTo>
                  <a:cubicBezTo>
                    <a:pt x="72" y="150"/>
                    <a:pt x="72" y="150"/>
                    <a:pt x="73" y="150"/>
                  </a:cubicBezTo>
                  <a:cubicBezTo>
                    <a:pt x="74" y="150"/>
                    <a:pt x="74" y="150"/>
                    <a:pt x="75" y="150"/>
                  </a:cubicBezTo>
                  <a:cubicBezTo>
                    <a:pt x="75" y="151"/>
                    <a:pt x="75" y="150"/>
                    <a:pt x="74" y="151"/>
                  </a:cubicBezTo>
                  <a:cubicBezTo>
                    <a:pt x="75" y="151"/>
                    <a:pt x="75" y="151"/>
                    <a:pt x="75" y="151"/>
                  </a:cubicBezTo>
                  <a:cubicBezTo>
                    <a:pt x="76" y="152"/>
                    <a:pt x="77" y="151"/>
                    <a:pt x="77" y="152"/>
                  </a:cubicBezTo>
                  <a:cubicBezTo>
                    <a:pt x="77" y="152"/>
                    <a:pt x="76" y="152"/>
                    <a:pt x="75" y="153"/>
                  </a:cubicBezTo>
                  <a:cubicBezTo>
                    <a:pt x="74" y="153"/>
                    <a:pt x="74" y="153"/>
                    <a:pt x="74" y="153"/>
                  </a:cubicBezTo>
                  <a:cubicBezTo>
                    <a:pt x="73" y="152"/>
                    <a:pt x="69" y="152"/>
                    <a:pt x="69" y="153"/>
                  </a:cubicBezTo>
                  <a:cubicBezTo>
                    <a:pt x="69" y="153"/>
                    <a:pt x="69" y="153"/>
                    <a:pt x="69" y="154"/>
                  </a:cubicBezTo>
                  <a:cubicBezTo>
                    <a:pt x="69" y="154"/>
                    <a:pt x="68" y="154"/>
                    <a:pt x="68" y="154"/>
                  </a:cubicBezTo>
                  <a:cubicBezTo>
                    <a:pt x="68" y="154"/>
                    <a:pt x="69" y="154"/>
                    <a:pt x="69" y="154"/>
                  </a:cubicBezTo>
                  <a:cubicBezTo>
                    <a:pt x="69" y="154"/>
                    <a:pt x="69" y="154"/>
                    <a:pt x="69" y="155"/>
                  </a:cubicBezTo>
                  <a:cubicBezTo>
                    <a:pt x="68" y="154"/>
                    <a:pt x="67" y="154"/>
                    <a:pt x="66" y="154"/>
                  </a:cubicBezTo>
                  <a:cubicBezTo>
                    <a:pt x="65" y="154"/>
                    <a:pt x="65" y="153"/>
                    <a:pt x="65" y="154"/>
                  </a:cubicBezTo>
                  <a:cubicBezTo>
                    <a:pt x="65" y="154"/>
                    <a:pt x="65" y="154"/>
                    <a:pt x="65" y="155"/>
                  </a:cubicBezTo>
                  <a:cubicBezTo>
                    <a:pt x="66" y="155"/>
                    <a:pt x="69" y="155"/>
                    <a:pt x="71" y="155"/>
                  </a:cubicBezTo>
                  <a:cubicBezTo>
                    <a:pt x="71" y="155"/>
                    <a:pt x="71" y="155"/>
                    <a:pt x="71" y="155"/>
                  </a:cubicBezTo>
                  <a:cubicBezTo>
                    <a:pt x="73" y="155"/>
                    <a:pt x="74" y="156"/>
                    <a:pt x="75" y="155"/>
                  </a:cubicBezTo>
                  <a:cubicBezTo>
                    <a:pt x="75" y="154"/>
                    <a:pt x="74" y="154"/>
                    <a:pt x="73" y="154"/>
                  </a:cubicBezTo>
                  <a:cubicBezTo>
                    <a:pt x="74" y="154"/>
                    <a:pt x="76" y="153"/>
                    <a:pt x="77" y="154"/>
                  </a:cubicBezTo>
                  <a:cubicBezTo>
                    <a:pt x="78" y="154"/>
                    <a:pt x="79" y="154"/>
                    <a:pt x="80" y="154"/>
                  </a:cubicBezTo>
                  <a:cubicBezTo>
                    <a:pt x="82" y="154"/>
                    <a:pt x="83" y="154"/>
                    <a:pt x="84" y="153"/>
                  </a:cubicBezTo>
                  <a:cubicBezTo>
                    <a:pt x="85" y="153"/>
                    <a:pt x="85" y="152"/>
                    <a:pt x="85" y="151"/>
                  </a:cubicBezTo>
                  <a:cubicBezTo>
                    <a:pt x="86" y="151"/>
                    <a:pt x="87" y="150"/>
                    <a:pt x="88" y="150"/>
                  </a:cubicBezTo>
                  <a:cubicBezTo>
                    <a:pt x="89" y="150"/>
                    <a:pt x="90" y="150"/>
                    <a:pt x="91" y="150"/>
                  </a:cubicBezTo>
                  <a:cubicBezTo>
                    <a:pt x="91" y="150"/>
                    <a:pt x="92" y="150"/>
                    <a:pt x="93" y="150"/>
                  </a:cubicBezTo>
                  <a:cubicBezTo>
                    <a:pt x="93" y="149"/>
                    <a:pt x="93" y="149"/>
                    <a:pt x="93" y="149"/>
                  </a:cubicBezTo>
                  <a:cubicBezTo>
                    <a:pt x="92" y="149"/>
                    <a:pt x="90" y="150"/>
                    <a:pt x="90" y="149"/>
                  </a:cubicBezTo>
                  <a:cubicBezTo>
                    <a:pt x="88" y="150"/>
                    <a:pt x="86" y="151"/>
                    <a:pt x="84" y="151"/>
                  </a:cubicBezTo>
                  <a:cubicBezTo>
                    <a:pt x="84" y="152"/>
                    <a:pt x="82" y="152"/>
                    <a:pt x="81" y="152"/>
                  </a:cubicBezTo>
                  <a:cubicBezTo>
                    <a:pt x="82" y="151"/>
                    <a:pt x="81" y="151"/>
                    <a:pt x="81" y="151"/>
                  </a:cubicBezTo>
                  <a:cubicBezTo>
                    <a:pt x="81" y="151"/>
                    <a:pt x="80" y="151"/>
                    <a:pt x="80" y="151"/>
                  </a:cubicBezTo>
                  <a:cubicBezTo>
                    <a:pt x="80" y="152"/>
                    <a:pt x="80" y="152"/>
                    <a:pt x="81" y="152"/>
                  </a:cubicBezTo>
                  <a:cubicBezTo>
                    <a:pt x="80" y="152"/>
                    <a:pt x="79" y="152"/>
                    <a:pt x="79" y="152"/>
                  </a:cubicBezTo>
                  <a:cubicBezTo>
                    <a:pt x="79" y="151"/>
                    <a:pt x="80" y="152"/>
                    <a:pt x="80" y="151"/>
                  </a:cubicBezTo>
                  <a:cubicBezTo>
                    <a:pt x="79" y="151"/>
                    <a:pt x="79" y="151"/>
                    <a:pt x="79" y="150"/>
                  </a:cubicBezTo>
                  <a:cubicBezTo>
                    <a:pt x="79" y="150"/>
                    <a:pt x="80" y="150"/>
                    <a:pt x="80" y="150"/>
                  </a:cubicBezTo>
                  <a:cubicBezTo>
                    <a:pt x="80" y="150"/>
                    <a:pt x="81" y="150"/>
                    <a:pt x="81" y="150"/>
                  </a:cubicBezTo>
                  <a:cubicBezTo>
                    <a:pt x="81" y="150"/>
                    <a:pt x="80" y="150"/>
                    <a:pt x="81" y="149"/>
                  </a:cubicBezTo>
                  <a:cubicBezTo>
                    <a:pt x="79" y="148"/>
                    <a:pt x="73" y="150"/>
                    <a:pt x="72" y="148"/>
                  </a:cubicBezTo>
                  <a:cubicBezTo>
                    <a:pt x="71" y="148"/>
                    <a:pt x="69" y="149"/>
                    <a:pt x="68" y="148"/>
                  </a:cubicBezTo>
                  <a:cubicBezTo>
                    <a:pt x="69" y="148"/>
                    <a:pt x="69" y="148"/>
                    <a:pt x="69" y="148"/>
                  </a:cubicBezTo>
                  <a:cubicBezTo>
                    <a:pt x="69" y="147"/>
                    <a:pt x="70" y="147"/>
                    <a:pt x="70" y="147"/>
                  </a:cubicBezTo>
                  <a:cubicBezTo>
                    <a:pt x="70" y="146"/>
                    <a:pt x="68" y="147"/>
                    <a:pt x="68" y="146"/>
                  </a:cubicBezTo>
                  <a:cubicBezTo>
                    <a:pt x="68" y="146"/>
                    <a:pt x="69" y="146"/>
                    <a:pt x="69" y="146"/>
                  </a:cubicBezTo>
                  <a:cubicBezTo>
                    <a:pt x="73" y="146"/>
                    <a:pt x="75" y="146"/>
                    <a:pt x="78" y="145"/>
                  </a:cubicBezTo>
                  <a:cubicBezTo>
                    <a:pt x="79" y="145"/>
                    <a:pt x="79" y="145"/>
                    <a:pt x="79" y="144"/>
                  </a:cubicBezTo>
                  <a:cubicBezTo>
                    <a:pt x="80" y="144"/>
                    <a:pt x="82" y="144"/>
                    <a:pt x="83" y="144"/>
                  </a:cubicBezTo>
                  <a:cubicBezTo>
                    <a:pt x="83" y="144"/>
                    <a:pt x="83" y="144"/>
                    <a:pt x="83" y="144"/>
                  </a:cubicBezTo>
                  <a:cubicBezTo>
                    <a:pt x="84" y="144"/>
                    <a:pt x="85" y="143"/>
                    <a:pt x="85" y="144"/>
                  </a:cubicBezTo>
                  <a:cubicBezTo>
                    <a:pt x="85" y="143"/>
                    <a:pt x="85" y="143"/>
                    <a:pt x="86" y="143"/>
                  </a:cubicBezTo>
                  <a:cubicBezTo>
                    <a:pt x="86" y="143"/>
                    <a:pt x="86" y="143"/>
                    <a:pt x="86" y="143"/>
                  </a:cubicBezTo>
                  <a:cubicBezTo>
                    <a:pt x="86" y="143"/>
                    <a:pt x="85" y="144"/>
                    <a:pt x="85" y="144"/>
                  </a:cubicBezTo>
                  <a:cubicBezTo>
                    <a:pt x="87" y="144"/>
                    <a:pt x="88" y="143"/>
                    <a:pt x="89" y="143"/>
                  </a:cubicBezTo>
                  <a:cubicBezTo>
                    <a:pt x="89" y="143"/>
                    <a:pt x="89" y="142"/>
                    <a:pt x="89" y="142"/>
                  </a:cubicBezTo>
                  <a:cubicBezTo>
                    <a:pt x="89" y="142"/>
                    <a:pt x="90" y="143"/>
                    <a:pt x="90" y="142"/>
                  </a:cubicBezTo>
                  <a:cubicBezTo>
                    <a:pt x="90" y="141"/>
                    <a:pt x="88" y="141"/>
                    <a:pt x="87" y="142"/>
                  </a:cubicBezTo>
                  <a:cubicBezTo>
                    <a:pt x="86" y="142"/>
                    <a:pt x="86" y="142"/>
                    <a:pt x="87" y="143"/>
                  </a:cubicBezTo>
                  <a:cubicBezTo>
                    <a:pt x="86" y="143"/>
                    <a:pt x="85" y="143"/>
                    <a:pt x="85" y="143"/>
                  </a:cubicBezTo>
                  <a:cubicBezTo>
                    <a:pt x="85" y="142"/>
                    <a:pt x="85" y="142"/>
                    <a:pt x="86" y="142"/>
                  </a:cubicBezTo>
                  <a:cubicBezTo>
                    <a:pt x="85" y="142"/>
                    <a:pt x="86" y="142"/>
                    <a:pt x="85" y="141"/>
                  </a:cubicBezTo>
                  <a:cubicBezTo>
                    <a:pt x="85" y="141"/>
                    <a:pt x="84" y="142"/>
                    <a:pt x="84" y="142"/>
                  </a:cubicBezTo>
                  <a:cubicBezTo>
                    <a:pt x="84" y="143"/>
                    <a:pt x="83" y="143"/>
                    <a:pt x="82" y="143"/>
                  </a:cubicBezTo>
                  <a:cubicBezTo>
                    <a:pt x="82" y="143"/>
                    <a:pt x="82" y="142"/>
                    <a:pt x="82" y="142"/>
                  </a:cubicBezTo>
                  <a:cubicBezTo>
                    <a:pt x="81" y="141"/>
                    <a:pt x="80" y="142"/>
                    <a:pt x="79" y="142"/>
                  </a:cubicBezTo>
                  <a:cubicBezTo>
                    <a:pt x="78" y="142"/>
                    <a:pt x="75" y="142"/>
                    <a:pt x="74" y="142"/>
                  </a:cubicBezTo>
                  <a:cubicBezTo>
                    <a:pt x="73" y="142"/>
                    <a:pt x="73" y="142"/>
                    <a:pt x="73" y="141"/>
                  </a:cubicBezTo>
                  <a:cubicBezTo>
                    <a:pt x="74" y="140"/>
                    <a:pt x="75" y="141"/>
                    <a:pt x="75" y="141"/>
                  </a:cubicBezTo>
                  <a:cubicBezTo>
                    <a:pt x="76" y="141"/>
                    <a:pt x="76" y="140"/>
                    <a:pt x="77" y="140"/>
                  </a:cubicBezTo>
                  <a:cubicBezTo>
                    <a:pt x="78" y="140"/>
                    <a:pt x="79" y="140"/>
                    <a:pt x="80" y="140"/>
                  </a:cubicBezTo>
                  <a:cubicBezTo>
                    <a:pt x="80" y="140"/>
                    <a:pt x="81" y="140"/>
                    <a:pt x="82" y="140"/>
                  </a:cubicBezTo>
                  <a:cubicBezTo>
                    <a:pt x="82" y="140"/>
                    <a:pt x="82" y="139"/>
                    <a:pt x="82" y="139"/>
                  </a:cubicBezTo>
                  <a:cubicBezTo>
                    <a:pt x="82" y="139"/>
                    <a:pt x="82" y="139"/>
                    <a:pt x="82" y="139"/>
                  </a:cubicBezTo>
                  <a:cubicBezTo>
                    <a:pt x="81" y="138"/>
                    <a:pt x="79" y="139"/>
                    <a:pt x="77" y="139"/>
                  </a:cubicBezTo>
                  <a:cubicBezTo>
                    <a:pt x="76" y="139"/>
                    <a:pt x="75" y="139"/>
                    <a:pt x="74" y="139"/>
                  </a:cubicBezTo>
                  <a:cubicBezTo>
                    <a:pt x="73" y="139"/>
                    <a:pt x="72" y="139"/>
                    <a:pt x="70" y="139"/>
                  </a:cubicBezTo>
                  <a:cubicBezTo>
                    <a:pt x="69" y="139"/>
                    <a:pt x="68" y="139"/>
                    <a:pt x="68" y="139"/>
                  </a:cubicBezTo>
                  <a:cubicBezTo>
                    <a:pt x="66" y="139"/>
                    <a:pt x="64" y="139"/>
                    <a:pt x="63" y="140"/>
                  </a:cubicBezTo>
                  <a:cubicBezTo>
                    <a:pt x="64" y="141"/>
                    <a:pt x="66" y="140"/>
                    <a:pt x="66" y="141"/>
                  </a:cubicBezTo>
                  <a:cubicBezTo>
                    <a:pt x="65" y="141"/>
                    <a:pt x="64" y="141"/>
                    <a:pt x="63" y="142"/>
                  </a:cubicBezTo>
                  <a:cubicBezTo>
                    <a:pt x="63" y="141"/>
                    <a:pt x="61" y="141"/>
                    <a:pt x="61" y="142"/>
                  </a:cubicBezTo>
                  <a:cubicBezTo>
                    <a:pt x="61" y="142"/>
                    <a:pt x="62" y="142"/>
                    <a:pt x="62" y="142"/>
                  </a:cubicBezTo>
                  <a:cubicBezTo>
                    <a:pt x="62" y="142"/>
                    <a:pt x="62" y="142"/>
                    <a:pt x="61" y="142"/>
                  </a:cubicBezTo>
                  <a:cubicBezTo>
                    <a:pt x="61" y="142"/>
                    <a:pt x="61" y="142"/>
                    <a:pt x="61" y="142"/>
                  </a:cubicBezTo>
                  <a:cubicBezTo>
                    <a:pt x="59" y="142"/>
                    <a:pt x="58" y="141"/>
                    <a:pt x="57" y="140"/>
                  </a:cubicBezTo>
                  <a:cubicBezTo>
                    <a:pt x="57" y="141"/>
                    <a:pt x="56" y="141"/>
                    <a:pt x="56" y="141"/>
                  </a:cubicBezTo>
                  <a:cubicBezTo>
                    <a:pt x="56" y="141"/>
                    <a:pt x="56" y="141"/>
                    <a:pt x="56" y="141"/>
                  </a:cubicBezTo>
                  <a:cubicBezTo>
                    <a:pt x="56" y="141"/>
                    <a:pt x="56" y="141"/>
                    <a:pt x="56" y="142"/>
                  </a:cubicBezTo>
                  <a:cubicBezTo>
                    <a:pt x="57" y="141"/>
                    <a:pt x="58" y="141"/>
                    <a:pt x="58" y="142"/>
                  </a:cubicBezTo>
                  <a:cubicBezTo>
                    <a:pt x="57" y="143"/>
                    <a:pt x="56" y="142"/>
                    <a:pt x="55" y="142"/>
                  </a:cubicBezTo>
                  <a:cubicBezTo>
                    <a:pt x="55" y="142"/>
                    <a:pt x="55" y="141"/>
                    <a:pt x="54" y="141"/>
                  </a:cubicBezTo>
                  <a:cubicBezTo>
                    <a:pt x="54" y="141"/>
                    <a:pt x="54" y="142"/>
                    <a:pt x="54" y="142"/>
                  </a:cubicBezTo>
                  <a:cubicBezTo>
                    <a:pt x="53" y="141"/>
                    <a:pt x="52" y="142"/>
                    <a:pt x="51" y="141"/>
                  </a:cubicBezTo>
                  <a:cubicBezTo>
                    <a:pt x="51" y="141"/>
                    <a:pt x="51" y="141"/>
                    <a:pt x="51" y="141"/>
                  </a:cubicBezTo>
                  <a:cubicBezTo>
                    <a:pt x="52" y="141"/>
                    <a:pt x="52" y="141"/>
                    <a:pt x="53" y="141"/>
                  </a:cubicBezTo>
                  <a:cubicBezTo>
                    <a:pt x="53" y="140"/>
                    <a:pt x="51" y="140"/>
                    <a:pt x="50" y="140"/>
                  </a:cubicBezTo>
                  <a:cubicBezTo>
                    <a:pt x="50" y="139"/>
                    <a:pt x="49" y="139"/>
                    <a:pt x="49" y="139"/>
                  </a:cubicBezTo>
                  <a:cubicBezTo>
                    <a:pt x="50" y="138"/>
                    <a:pt x="52" y="139"/>
                    <a:pt x="53" y="139"/>
                  </a:cubicBezTo>
                  <a:cubicBezTo>
                    <a:pt x="53" y="139"/>
                    <a:pt x="51" y="139"/>
                    <a:pt x="52" y="137"/>
                  </a:cubicBezTo>
                  <a:cubicBezTo>
                    <a:pt x="51" y="137"/>
                    <a:pt x="51" y="138"/>
                    <a:pt x="51" y="137"/>
                  </a:cubicBezTo>
                  <a:cubicBezTo>
                    <a:pt x="50" y="137"/>
                    <a:pt x="50" y="137"/>
                    <a:pt x="50" y="136"/>
                  </a:cubicBezTo>
                  <a:cubicBezTo>
                    <a:pt x="49" y="135"/>
                    <a:pt x="47" y="134"/>
                    <a:pt x="45" y="135"/>
                  </a:cubicBezTo>
                  <a:cubicBezTo>
                    <a:pt x="46" y="135"/>
                    <a:pt x="46" y="135"/>
                    <a:pt x="46" y="135"/>
                  </a:cubicBezTo>
                  <a:cubicBezTo>
                    <a:pt x="46" y="136"/>
                    <a:pt x="47" y="135"/>
                    <a:pt x="47" y="136"/>
                  </a:cubicBezTo>
                  <a:cubicBezTo>
                    <a:pt x="47" y="136"/>
                    <a:pt x="46" y="136"/>
                    <a:pt x="46" y="136"/>
                  </a:cubicBezTo>
                  <a:cubicBezTo>
                    <a:pt x="46" y="136"/>
                    <a:pt x="46" y="136"/>
                    <a:pt x="46" y="135"/>
                  </a:cubicBezTo>
                  <a:cubicBezTo>
                    <a:pt x="44" y="135"/>
                    <a:pt x="42" y="134"/>
                    <a:pt x="41" y="133"/>
                  </a:cubicBezTo>
                  <a:cubicBezTo>
                    <a:pt x="40" y="134"/>
                    <a:pt x="39" y="133"/>
                    <a:pt x="39" y="132"/>
                  </a:cubicBezTo>
                  <a:cubicBezTo>
                    <a:pt x="39" y="132"/>
                    <a:pt x="39" y="132"/>
                    <a:pt x="39" y="132"/>
                  </a:cubicBezTo>
                  <a:cubicBezTo>
                    <a:pt x="38" y="131"/>
                    <a:pt x="37" y="131"/>
                    <a:pt x="37" y="130"/>
                  </a:cubicBezTo>
                  <a:cubicBezTo>
                    <a:pt x="37" y="130"/>
                    <a:pt x="37" y="130"/>
                    <a:pt x="37" y="130"/>
                  </a:cubicBezTo>
                  <a:cubicBezTo>
                    <a:pt x="37" y="130"/>
                    <a:pt x="37" y="130"/>
                    <a:pt x="37" y="130"/>
                  </a:cubicBezTo>
                  <a:cubicBezTo>
                    <a:pt x="38" y="131"/>
                    <a:pt x="39" y="131"/>
                    <a:pt x="39" y="132"/>
                  </a:cubicBezTo>
                  <a:cubicBezTo>
                    <a:pt x="40" y="132"/>
                    <a:pt x="41" y="133"/>
                    <a:pt x="41" y="133"/>
                  </a:cubicBezTo>
                  <a:cubicBezTo>
                    <a:pt x="42" y="133"/>
                    <a:pt x="43" y="133"/>
                    <a:pt x="44" y="133"/>
                  </a:cubicBezTo>
                  <a:cubicBezTo>
                    <a:pt x="44" y="134"/>
                    <a:pt x="45" y="134"/>
                    <a:pt x="45" y="134"/>
                  </a:cubicBezTo>
                  <a:cubicBezTo>
                    <a:pt x="45" y="134"/>
                    <a:pt x="45" y="133"/>
                    <a:pt x="44" y="133"/>
                  </a:cubicBezTo>
                  <a:cubicBezTo>
                    <a:pt x="43" y="132"/>
                    <a:pt x="41" y="132"/>
                    <a:pt x="40" y="131"/>
                  </a:cubicBezTo>
                  <a:cubicBezTo>
                    <a:pt x="40" y="130"/>
                    <a:pt x="41" y="130"/>
                    <a:pt x="41" y="130"/>
                  </a:cubicBezTo>
                  <a:cubicBezTo>
                    <a:pt x="40" y="129"/>
                    <a:pt x="38" y="127"/>
                    <a:pt x="37" y="126"/>
                  </a:cubicBezTo>
                  <a:cubicBezTo>
                    <a:pt x="36" y="125"/>
                    <a:pt x="36" y="125"/>
                    <a:pt x="35" y="124"/>
                  </a:cubicBezTo>
                  <a:cubicBezTo>
                    <a:pt x="35" y="124"/>
                    <a:pt x="34" y="125"/>
                    <a:pt x="34" y="125"/>
                  </a:cubicBezTo>
                  <a:cubicBezTo>
                    <a:pt x="35" y="125"/>
                    <a:pt x="35" y="126"/>
                    <a:pt x="35" y="126"/>
                  </a:cubicBezTo>
                  <a:cubicBezTo>
                    <a:pt x="36" y="126"/>
                    <a:pt x="36" y="126"/>
                    <a:pt x="36" y="127"/>
                  </a:cubicBezTo>
                  <a:cubicBezTo>
                    <a:pt x="37" y="127"/>
                    <a:pt x="36" y="127"/>
                    <a:pt x="36" y="127"/>
                  </a:cubicBezTo>
                  <a:cubicBezTo>
                    <a:pt x="37" y="128"/>
                    <a:pt x="38" y="129"/>
                    <a:pt x="39" y="130"/>
                  </a:cubicBezTo>
                  <a:cubicBezTo>
                    <a:pt x="37" y="130"/>
                    <a:pt x="37" y="129"/>
                    <a:pt x="36" y="128"/>
                  </a:cubicBezTo>
                  <a:cubicBezTo>
                    <a:pt x="35" y="128"/>
                    <a:pt x="35" y="128"/>
                    <a:pt x="35" y="128"/>
                  </a:cubicBezTo>
                  <a:cubicBezTo>
                    <a:pt x="34" y="128"/>
                    <a:pt x="34" y="128"/>
                    <a:pt x="33" y="128"/>
                  </a:cubicBezTo>
                  <a:cubicBezTo>
                    <a:pt x="31" y="126"/>
                    <a:pt x="29" y="124"/>
                    <a:pt x="27" y="122"/>
                  </a:cubicBezTo>
                  <a:cubicBezTo>
                    <a:pt x="25" y="120"/>
                    <a:pt x="24" y="119"/>
                    <a:pt x="23" y="117"/>
                  </a:cubicBezTo>
                  <a:cubicBezTo>
                    <a:pt x="22" y="117"/>
                    <a:pt x="22" y="116"/>
                    <a:pt x="21" y="116"/>
                  </a:cubicBezTo>
                  <a:cubicBezTo>
                    <a:pt x="21" y="117"/>
                    <a:pt x="22" y="117"/>
                    <a:pt x="21" y="118"/>
                  </a:cubicBezTo>
                  <a:cubicBezTo>
                    <a:pt x="22" y="118"/>
                    <a:pt x="23" y="119"/>
                    <a:pt x="23" y="120"/>
                  </a:cubicBezTo>
                  <a:cubicBezTo>
                    <a:pt x="23" y="120"/>
                    <a:pt x="23" y="120"/>
                    <a:pt x="24" y="120"/>
                  </a:cubicBezTo>
                  <a:cubicBezTo>
                    <a:pt x="24" y="121"/>
                    <a:pt x="24" y="121"/>
                    <a:pt x="24" y="122"/>
                  </a:cubicBezTo>
                  <a:cubicBezTo>
                    <a:pt x="24" y="123"/>
                    <a:pt x="25" y="122"/>
                    <a:pt x="25" y="123"/>
                  </a:cubicBezTo>
                  <a:cubicBezTo>
                    <a:pt x="25" y="123"/>
                    <a:pt x="25" y="124"/>
                    <a:pt x="25" y="125"/>
                  </a:cubicBezTo>
                  <a:cubicBezTo>
                    <a:pt x="26" y="125"/>
                    <a:pt x="26" y="125"/>
                    <a:pt x="26" y="126"/>
                  </a:cubicBezTo>
                  <a:cubicBezTo>
                    <a:pt x="27" y="126"/>
                    <a:pt x="28" y="127"/>
                    <a:pt x="28" y="128"/>
                  </a:cubicBezTo>
                  <a:cubicBezTo>
                    <a:pt x="28" y="128"/>
                    <a:pt x="29" y="128"/>
                    <a:pt x="29" y="128"/>
                  </a:cubicBezTo>
                  <a:cubicBezTo>
                    <a:pt x="29" y="129"/>
                    <a:pt x="30" y="130"/>
                    <a:pt x="30" y="130"/>
                  </a:cubicBezTo>
                  <a:cubicBezTo>
                    <a:pt x="30" y="131"/>
                    <a:pt x="30" y="131"/>
                    <a:pt x="31" y="131"/>
                  </a:cubicBezTo>
                  <a:close/>
                  <a:moveTo>
                    <a:pt x="49" y="142"/>
                  </a:moveTo>
                  <a:cubicBezTo>
                    <a:pt x="50" y="142"/>
                    <a:pt x="50" y="142"/>
                    <a:pt x="50" y="143"/>
                  </a:cubicBezTo>
                  <a:cubicBezTo>
                    <a:pt x="50" y="143"/>
                    <a:pt x="49" y="143"/>
                    <a:pt x="49" y="142"/>
                  </a:cubicBezTo>
                  <a:close/>
                  <a:moveTo>
                    <a:pt x="54" y="144"/>
                  </a:moveTo>
                  <a:cubicBezTo>
                    <a:pt x="54" y="144"/>
                    <a:pt x="54" y="143"/>
                    <a:pt x="55" y="143"/>
                  </a:cubicBezTo>
                  <a:cubicBezTo>
                    <a:pt x="54" y="144"/>
                    <a:pt x="55" y="144"/>
                    <a:pt x="55" y="144"/>
                  </a:cubicBezTo>
                  <a:cubicBezTo>
                    <a:pt x="54" y="144"/>
                    <a:pt x="55" y="144"/>
                    <a:pt x="54" y="144"/>
                  </a:cubicBezTo>
                  <a:cubicBezTo>
                    <a:pt x="54" y="144"/>
                    <a:pt x="55" y="145"/>
                    <a:pt x="55" y="144"/>
                  </a:cubicBezTo>
                  <a:cubicBezTo>
                    <a:pt x="55" y="144"/>
                    <a:pt x="56" y="144"/>
                    <a:pt x="56" y="144"/>
                  </a:cubicBezTo>
                  <a:cubicBezTo>
                    <a:pt x="55" y="145"/>
                    <a:pt x="53" y="144"/>
                    <a:pt x="53" y="143"/>
                  </a:cubicBezTo>
                  <a:cubicBezTo>
                    <a:pt x="53" y="143"/>
                    <a:pt x="54" y="143"/>
                    <a:pt x="54" y="144"/>
                  </a:cubicBezTo>
                  <a:close/>
                  <a:moveTo>
                    <a:pt x="46" y="137"/>
                  </a:moveTo>
                  <a:cubicBezTo>
                    <a:pt x="47" y="137"/>
                    <a:pt x="48" y="137"/>
                    <a:pt x="49" y="138"/>
                  </a:cubicBezTo>
                  <a:cubicBezTo>
                    <a:pt x="49" y="138"/>
                    <a:pt x="49" y="138"/>
                    <a:pt x="49" y="138"/>
                  </a:cubicBezTo>
                  <a:cubicBezTo>
                    <a:pt x="48" y="138"/>
                    <a:pt x="49" y="138"/>
                    <a:pt x="49" y="138"/>
                  </a:cubicBezTo>
                  <a:cubicBezTo>
                    <a:pt x="48" y="138"/>
                    <a:pt x="48" y="138"/>
                    <a:pt x="48" y="138"/>
                  </a:cubicBezTo>
                  <a:cubicBezTo>
                    <a:pt x="47" y="138"/>
                    <a:pt x="46" y="138"/>
                    <a:pt x="45" y="137"/>
                  </a:cubicBezTo>
                  <a:cubicBezTo>
                    <a:pt x="45" y="137"/>
                    <a:pt x="46" y="137"/>
                    <a:pt x="46" y="137"/>
                  </a:cubicBezTo>
                  <a:close/>
                  <a:moveTo>
                    <a:pt x="35" y="129"/>
                  </a:moveTo>
                  <a:cubicBezTo>
                    <a:pt x="35" y="129"/>
                    <a:pt x="36" y="129"/>
                    <a:pt x="36" y="129"/>
                  </a:cubicBezTo>
                  <a:cubicBezTo>
                    <a:pt x="35" y="129"/>
                    <a:pt x="35" y="129"/>
                    <a:pt x="35" y="129"/>
                  </a:cubicBezTo>
                  <a:close/>
                  <a:moveTo>
                    <a:pt x="27" y="124"/>
                  </a:moveTo>
                  <a:cubicBezTo>
                    <a:pt x="26" y="124"/>
                    <a:pt x="26" y="124"/>
                    <a:pt x="26" y="124"/>
                  </a:cubicBezTo>
                  <a:cubicBezTo>
                    <a:pt x="27" y="124"/>
                    <a:pt x="26" y="124"/>
                    <a:pt x="27" y="124"/>
                  </a:cubicBezTo>
                  <a:cubicBezTo>
                    <a:pt x="27" y="124"/>
                    <a:pt x="27" y="124"/>
                    <a:pt x="27" y="124"/>
                  </a:cubicBezTo>
                  <a:close/>
                  <a:moveTo>
                    <a:pt x="30" y="129"/>
                  </a:moveTo>
                  <a:cubicBezTo>
                    <a:pt x="30" y="129"/>
                    <a:pt x="29" y="129"/>
                    <a:pt x="29" y="129"/>
                  </a:cubicBezTo>
                  <a:cubicBezTo>
                    <a:pt x="29" y="128"/>
                    <a:pt x="30" y="129"/>
                    <a:pt x="30" y="129"/>
                  </a:cubicBezTo>
                  <a:close/>
                  <a:moveTo>
                    <a:pt x="137" y="119"/>
                  </a:moveTo>
                  <a:cubicBezTo>
                    <a:pt x="137" y="118"/>
                    <a:pt x="138" y="118"/>
                    <a:pt x="138" y="117"/>
                  </a:cubicBezTo>
                  <a:cubicBezTo>
                    <a:pt x="137" y="118"/>
                    <a:pt x="137" y="118"/>
                    <a:pt x="137" y="119"/>
                  </a:cubicBezTo>
                  <a:close/>
                  <a:moveTo>
                    <a:pt x="82" y="123"/>
                  </a:moveTo>
                  <a:cubicBezTo>
                    <a:pt x="82" y="123"/>
                    <a:pt x="81" y="123"/>
                    <a:pt x="80" y="123"/>
                  </a:cubicBezTo>
                  <a:cubicBezTo>
                    <a:pt x="80" y="123"/>
                    <a:pt x="79" y="123"/>
                    <a:pt x="79" y="123"/>
                  </a:cubicBezTo>
                  <a:cubicBezTo>
                    <a:pt x="79" y="124"/>
                    <a:pt x="80" y="124"/>
                    <a:pt x="80" y="124"/>
                  </a:cubicBezTo>
                  <a:cubicBezTo>
                    <a:pt x="80" y="124"/>
                    <a:pt x="80" y="124"/>
                    <a:pt x="80" y="124"/>
                  </a:cubicBezTo>
                  <a:cubicBezTo>
                    <a:pt x="81" y="124"/>
                    <a:pt x="82" y="124"/>
                    <a:pt x="82" y="123"/>
                  </a:cubicBezTo>
                  <a:close/>
                  <a:moveTo>
                    <a:pt x="79" y="126"/>
                  </a:moveTo>
                  <a:cubicBezTo>
                    <a:pt x="79" y="127"/>
                    <a:pt x="79" y="126"/>
                    <a:pt x="79" y="126"/>
                  </a:cubicBezTo>
                  <a:cubicBezTo>
                    <a:pt x="79" y="126"/>
                    <a:pt x="79" y="126"/>
                    <a:pt x="79" y="126"/>
                  </a:cubicBezTo>
                  <a:cubicBezTo>
                    <a:pt x="80" y="126"/>
                    <a:pt x="81" y="126"/>
                    <a:pt x="81" y="126"/>
                  </a:cubicBezTo>
                  <a:cubicBezTo>
                    <a:pt x="81" y="126"/>
                    <a:pt x="82" y="125"/>
                    <a:pt x="81" y="125"/>
                  </a:cubicBezTo>
                  <a:cubicBezTo>
                    <a:pt x="81" y="125"/>
                    <a:pt x="81" y="125"/>
                    <a:pt x="81" y="125"/>
                  </a:cubicBezTo>
                  <a:cubicBezTo>
                    <a:pt x="80" y="125"/>
                    <a:pt x="80" y="125"/>
                    <a:pt x="80" y="126"/>
                  </a:cubicBezTo>
                  <a:cubicBezTo>
                    <a:pt x="79" y="126"/>
                    <a:pt x="79" y="126"/>
                    <a:pt x="79" y="126"/>
                  </a:cubicBezTo>
                  <a:close/>
                  <a:moveTo>
                    <a:pt x="92" y="125"/>
                  </a:moveTo>
                  <a:cubicBezTo>
                    <a:pt x="91" y="125"/>
                    <a:pt x="90" y="126"/>
                    <a:pt x="90" y="126"/>
                  </a:cubicBezTo>
                  <a:cubicBezTo>
                    <a:pt x="90" y="126"/>
                    <a:pt x="92" y="126"/>
                    <a:pt x="92" y="125"/>
                  </a:cubicBezTo>
                  <a:close/>
                  <a:moveTo>
                    <a:pt x="89" y="126"/>
                  </a:moveTo>
                  <a:cubicBezTo>
                    <a:pt x="89" y="126"/>
                    <a:pt x="89" y="126"/>
                    <a:pt x="89" y="126"/>
                  </a:cubicBezTo>
                  <a:cubicBezTo>
                    <a:pt x="89" y="127"/>
                    <a:pt x="89" y="127"/>
                    <a:pt x="89" y="127"/>
                  </a:cubicBezTo>
                  <a:cubicBezTo>
                    <a:pt x="89" y="127"/>
                    <a:pt x="89" y="127"/>
                    <a:pt x="89" y="127"/>
                  </a:cubicBezTo>
                  <a:cubicBezTo>
                    <a:pt x="89" y="127"/>
                    <a:pt x="89" y="126"/>
                    <a:pt x="89" y="126"/>
                  </a:cubicBezTo>
                  <a:cubicBezTo>
                    <a:pt x="89" y="127"/>
                    <a:pt x="89" y="126"/>
                    <a:pt x="89" y="126"/>
                  </a:cubicBezTo>
                  <a:close/>
                  <a:moveTo>
                    <a:pt x="157" y="127"/>
                  </a:moveTo>
                  <a:cubicBezTo>
                    <a:pt x="157" y="127"/>
                    <a:pt x="157" y="128"/>
                    <a:pt x="157" y="128"/>
                  </a:cubicBezTo>
                  <a:cubicBezTo>
                    <a:pt x="157" y="128"/>
                    <a:pt x="158" y="128"/>
                    <a:pt x="158" y="127"/>
                  </a:cubicBezTo>
                  <a:cubicBezTo>
                    <a:pt x="157" y="127"/>
                    <a:pt x="157" y="127"/>
                    <a:pt x="157" y="127"/>
                  </a:cubicBezTo>
                  <a:close/>
                  <a:moveTo>
                    <a:pt x="96" y="131"/>
                  </a:moveTo>
                  <a:cubicBezTo>
                    <a:pt x="96" y="130"/>
                    <a:pt x="96" y="130"/>
                    <a:pt x="96" y="129"/>
                  </a:cubicBezTo>
                  <a:cubicBezTo>
                    <a:pt x="96" y="129"/>
                    <a:pt x="95" y="129"/>
                    <a:pt x="95" y="128"/>
                  </a:cubicBezTo>
                  <a:cubicBezTo>
                    <a:pt x="94" y="128"/>
                    <a:pt x="94" y="129"/>
                    <a:pt x="94" y="129"/>
                  </a:cubicBezTo>
                  <a:cubicBezTo>
                    <a:pt x="93" y="129"/>
                    <a:pt x="92" y="131"/>
                    <a:pt x="91" y="131"/>
                  </a:cubicBezTo>
                  <a:cubicBezTo>
                    <a:pt x="90" y="131"/>
                    <a:pt x="91" y="130"/>
                    <a:pt x="90" y="130"/>
                  </a:cubicBezTo>
                  <a:cubicBezTo>
                    <a:pt x="90" y="131"/>
                    <a:pt x="90" y="131"/>
                    <a:pt x="90" y="131"/>
                  </a:cubicBezTo>
                  <a:cubicBezTo>
                    <a:pt x="88" y="132"/>
                    <a:pt x="87" y="133"/>
                    <a:pt x="85" y="133"/>
                  </a:cubicBezTo>
                  <a:cubicBezTo>
                    <a:pt x="84" y="133"/>
                    <a:pt x="83" y="134"/>
                    <a:pt x="82" y="134"/>
                  </a:cubicBezTo>
                  <a:cubicBezTo>
                    <a:pt x="82" y="134"/>
                    <a:pt x="82" y="134"/>
                    <a:pt x="81" y="134"/>
                  </a:cubicBezTo>
                  <a:cubicBezTo>
                    <a:pt x="80" y="134"/>
                    <a:pt x="80" y="135"/>
                    <a:pt x="79" y="135"/>
                  </a:cubicBezTo>
                  <a:cubicBezTo>
                    <a:pt x="77" y="135"/>
                    <a:pt x="74" y="136"/>
                    <a:pt x="72" y="136"/>
                  </a:cubicBezTo>
                  <a:cubicBezTo>
                    <a:pt x="76" y="136"/>
                    <a:pt x="80" y="135"/>
                    <a:pt x="83" y="135"/>
                  </a:cubicBezTo>
                  <a:cubicBezTo>
                    <a:pt x="84" y="135"/>
                    <a:pt x="85" y="135"/>
                    <a:pt x="86" y="135"/>
                  </a:cubicBezTo>
                  <a:cubicBezTo>
                    <a:pt x="86" y="135"/>
                    <a:pt x="86" y="134"/>
                    <a:pt x="86" y="134"/>
                  </a:cubicBezTo>
                  <a:cubicBezTo>
                    <a:pt x="86" y="134"/>
                    <a:pt x="87" y="134"/>
                    <a:pt x="87" y="134"/>
                  </a:cubicBezTo>
                  <a:cubicBezTo>
                    <a:pt x="87" y="134"/>
                    <a:pt x="86" y="134"/>
                    <a:pt x="86" y="134"/>
                  </a:cubicBezTo>
                  <a:cubicBezTo>
                    <a:pt x="87" y="135"/>
                    <a:pt x="87" y="135"/>
                    <a:pt x="87" y="135"/>
                  </a:cubicBezTo>
                  <a:cubicBezTo>
                    <a:pt x="87" y="134"/>
                    <a:pt x="88" y="134"/>
                    <a:pt x="88" y="133"/>
                  </a:cubicBezTo>
                  <a:cubicBezTo>
                    <a:pt x="88" y="133"/>
                    <a:pt x="89" y="133"/>
                    <a:pt x="89" y="133"/>
                  </a:cubicBezTo>
                  <a:cubicBezTo>
                    <a:pt x="89" y="134"/>
                    <a:pt x="91" y="133"/>
                    <a:pt x="91" y="133"/>
                  </a:cubicBezTo>
                  <a:cubicBezTo>
                    <a:pt x="91" y="132"/>
                    <a:pt x="91" y="132"/>
                    <a:pt x="91" y="132"/>
                  </a:cubicBezTo>
                  <a:cubicBezTo>
                    <a:pt x="91" y="131"/>
                    <a:pt x="91" y="131"/>
                    <a:pt x="92" y="132"/>
                  </a:cubicBezTo>
                  <a:cubicBezTo>
                    <a:pt x="92" y="132"/>
                    <a:pt x="91" y="132"/>
                    <a:pt x="91" y="132"/>
                  </a:cubicBezTo>
                  <a:cubicBezTo>
                    <a:pt x="93" y="132"/>
                    <a:pt x="94" y="131"/>
                    <a:pt x="95" y="131"/>
                  </a:cubicBezTo>
                  <a:cubicBezTo>
                    <a:pt x="95" y="131"/>
                    <a:pt x="95" y="130"/>
                    <a:pt x="96" y="131"/>
                  </a:cubicBezTo>
                  <a:close/>
                  <a:moveTo>
                    <a:pt x="93" y="131"/>
                  </a:moveTo>
                  <a:cubicBezTo>
                    <a:pt x="92" y="131"/>
                    <a:pt x="93" y="131"/>
                    <a:pt x="92" y="131"/>
                  </a:cubicBezTo>
                  <a:cubicBezTo>
                    <a:pt x="93" y="130"/>
                    <a:pt x="93" y="130"/>
                    <a:pt x="93" y="131"/>
                  </a:cubicBezTo>
                  <a:cubicBezTo>
                    <a:pt x="93" y="131"/>
                    <a:pt x="93" y="131"/>
                    <a:pt x="93" y="131"/>
                  </a:cubicBezTo>
                  <a:close/>
                  <a:moveTo>
                    <a:pt x="84" y="129"/>
                  </a:moveTo>
                  <a:cubicBezTo>
                    <a:pt x="84" y="129"/>
                    <a:pt x="85" y="129"/>
                    <a:pt x="85" y="129"/>
                  </a:cubicBezTo>
                  <a:cubicBezTo>
                    <a:pt x="83" y="129"/>
                    <a:pt x="83" y="129"/>
                    <a:pt x="82" y="130"/>
                  </a:cubicBezTo>
                  <a:cubicBezTo>
                    <a:pt x="83" y="130"/>
                    <a:pt x="84" y="129"/>
                    <a:pt x="84" y="129"/>
                  </a:cubicBezTo>
                  <a:close/>
                  <a:moveTo>
                    <a:pt x="147" y="129"/>
                  </a:moveTo>
                  <a:cubicBezTo>
                    <a:pt x="147" y="130"/>
                    <a:pt x="147" y="130"/>
                    <a:pt x="147" y="130"/>
                  </a:cubicBezTo>
                  <a:cubicBezTo>
                    <a:pt x="147" y="130"/>
                    <a:pt x="147" y="129"/>
                    <a:pt x="147" y="129"/>
                  </a:cubicBezTo>
                  <a:close/>
                  <a:moveTo>
                    <a:pt x="67" y="133"/>
                  </a:moveTo>
                  <a:cubicBezTo>
                    <a:pt x="67" y="133"/>
                    <a:pt x="66" y="133"/>
                    <a:pt x="65" y="133"/>
                  </a:cubicBezTo>
                  <a:cubicBezTo>
                    <a:pt x="66" y="133"/>
                    <a:pt x="67" y="134"/>
                    <a:pt x="67" y="133"/>
                  </a:cubicBezTo>
                  <a:close/>
                  <a:moveTo>
                    <a:pt x="68" y="133"/>
                  </a:moveTo>
                  <a:cubicBezTo>
                    <a:pt x="68" y="133"/>
                    <a:pt x="68" y="133"/>
                    <a:pt x="68" y="133"/>
                  </a:cubicBezTo>
                  <a:cubicBezTo>
                    <a:pt x="68" y="133"/>
                    <a:pt x="68" y="133"/>
                    <a:pt x="68" y="133"/>
                  </a:cubicBezTo>
                  <a:cubicBezTo>
                    <a:pt x="68" y="132"/>
                    <a:pt x="68" y="132"/>
                    <a:pt x="68" y="133"/>
                  </a:cubicBezTo>
                  <a:close/>
                  <a:moveTo>
                    <a:pt x="128" y="137"/>
                  </a:moveTo>
                  <a:cubicBezTo>
                    <a:pt x="127" y="137"/>
                    <a:pt x="127" y="138"/>
                    <a:pt x="127" y="138"/>
                  </a:cubicBezTo>
                  <a:cubicBezTo>
                    <a:pt x="127" y="138"/>
                    <a:pt x="128" y="138"/>
                    <a:pt x="128" y="137"/>
                  </a:cubicBezTo>
                  <a:close/>
                  <a:moveTo>
                    <a:pt x="134" y="140"/>
                  </a:moveTo>
                  <a:cubicBezTo>
                    <a:pt x="134" y="140"/>
                    <a:pt x="134" y="140"/>
                    <a:pt x="134" y="140"/>
                  </a:cubicBezTo>
                  <a:cubicBezTo>
                    <a:pt x="134" y="140"/>
                    <a:pt x="134" y="140"/>
                    <a:pt x="133" y="140"/>
                  </a:cubicBezTo>
                  <a:cubicBezTo>
                    <a:pt x="133" y="140"/>
                    <a:pt x="133" y="141"/>
                    <a:pt x="133" y="141"/>
                  </a:cubicBezTo>
                  <a:cubicBezTo>
                    <a:pt x="133" y="142"/>
                    <a:pt x="133" y="144"/>
                    <a:pt x="132" y="143"/>
                  </a:cubicBezTo>
                  <a:cubicBezTo>
                    <a:pt x="132" y="144"/>
                    <a:pt x="132" y="144"/>
                    <a:pt x="132" y="145"/>
                  </a:cubicBezTo>
                  <a:cubicBezTo>
                    <a:pt x="132" y="144"/>
                    <a:pt x="133" y="144"/>
                    <a:pt x="133" y="144"/>
                  </a:cubicBezTo>
                  <a:cubicBezTo>
                    <a:pt x="133" y="144"/>
                    <a:pt x="133" y="144"/>
                    <a:pt x="133" y="144"/>
                  </a:cubicBezTo>
                  <a:cubicBezTo>
                    <a:pt x="133" y="144"/>
                    <a:pt x="134" y="144"/>
                    <a:pt x="134" y="144"/>
                  </a:cubicBezTo>
                  <a:cubicBezTo>
                    <a:pt x="134" y="144"/>
                    <a:pt x="134" y="143"/>
                    <a:pt x="134" y="143"/>
                  </a:cubicBezTo>
                  <a:cubicBezTo>
                    <a:pt x="135" y="143"/>
                    <a:pt x="135" y="142"/>
                    <a:pt x="135" y="140"/>
                  </a:cubicBezTo>
                  <a:cubicBezTo>
                    <a:pt x="135" y="140"/>
                    <a:pt x="135" y="140"/>
                    <a:pt x="134" y="140"/>
                  </a:cubicBezTo>
                  <a:close/>
                  <a:moveTo>
                    <a:pt x="46" y="142"/>
                  </a:moveTo>
                  <a:cubicBezTo>
                    <a:pt x="46" y="142"/>
                    <a:pt x="46" y="142"/>
                    <a:pt x="46" y="142"/>
                  </a:cubicBezTo>
                  <a:cubicBezTo>
                    <a:pt x="46" y="141"/>
                    <a:pt x="46" y="141"/>
                    <a:pt x="45" y="141"/>
                  </a:cubicBezTo>
                  <a:cubicBezTo>
                    <a:pt x="45" y="141"/>
                    <a:pt x="46" y="141"/>
                    <a:pt x="46" y="142"/>
                  </a:cubicBezTo>
                  <a:close/>
                  <a:moveTo>
                    <a:pt x="110" y="141"/>
                  </a:moveTo>
                  <a:cubicBezTo>
                    <a:pt x="109" y="141"/>
                    <a:pt x="108" y="143"/>
                    <a:pt x="106" y="143"/>
                  </a:cubicBezTo>
                  <a:cubicBezTo>
                    <a:pt x="105" y="145"/>
                    <a:pt x="103" y="145"/>
                    <a:pt x="102" y="147"/>
                  </a:cubicBezTo>
                  <a:cubicBezTo>
                    <a:pt x="103" y="147"/>
                    <a:pt x="105" y="146"/>
                    <a:pt x="105" y="146"/>
                  </a:cubicBezTo>
                  <a:cubicBezTo>
                    <a:pt x="105" y="146"/>
                    <a:pt x="106" y="146"/>
                    <a:pt x="106" y="145"/>
                  </a:cubicBezTo>
                  <a:cubicBezTo>
                    <a:pt x="106" y="145"/>
                    <a:pt x="106" y="145"/>
                    <a:pt x="106" y="145"/>
                  </a:cubicBezTo>
                  <a:cubicBezTo>
                    <a:pt x="106" y="145"/>
                    <a:pt x="107" y="145"/>
                    <a:pt x="107" y="145"/>
                  </a:cubicBezTo>
                  <a:cubicBezTo>
                    <a:pt x="107" y="145"/>
                    <a:pt x="108" y="145"/>
                    <a:pt x="108" y="145"/>
                  </a:cubicBezTo>
                  <a:cubicBezTo>
                    <a:pt x="108" y="145"/>
                    <a:pt x="109" y="144"/>
                    <a:pt x="110" y="144"/>
                  </a:cubicBezTo>
                  <a:cubicBezTo>
                    <a:pt x="110" y="144"/>
                    <a:pt x="110" y="144"/>
                    <a:pt x="110" y="144"/>
                  </a:cubicBezTo>
                  <a:cubicBezTo>
                    <a:pt x="111" y="143"/>
                    <a:pt x="110" y="142"/>
                    <a:pt x="110" y="141"/>
                  </a:cubicBezTo>
                  <a:close/>
                  <a:moveTo>
                    <a:pt x="107" y="144"/>
                  </a:moveTo>
                  <a:cubicBezTo>
                    <a:pt x="107" y="144"/>
                    <a:pt x="108" y="144"/>
                    <a:pt x="108" y="144"/>
                  </a:cubicBezTo>
                  <a:cubicBezTo>
                    <a:pt x="108" y="144"/>
                    <a:pt x="107" y="144"/>
                    <a:pt x="107" y="144"/>
                  </a:cubicBezTo>
                  <a:close/>
                  <a:moveTo>
                    <a:pt x="138" y="146"/>
                  </a:moveTo>
                  <a:cubicBezTo>
                    <a:pt x="137" y="146"/>
                    <a:pt x="136" y="147"/>
                    <a:pt x="136" y="147"/>
                  </a:cubicBezTo>
                  <a:cubicBezTo>
                    <a:pt x="137" y="147"/>
                    <a:pt x="138" y="147"/>
                    <a:pt x="138" y="146"/>
                  </a:cubicBezTo>
                  <a:close/>
                  <a:moveTo>
                    <a:pt x="140" y="146"/>
                  </a:moveTo>
                  <a:cubicBezTo>
                    <a:pt x="140" y="147"/>
                    <a:pt x="140" y="149"/>
                    <a:pt x="140" y="149"/>
                  </a:cubicBezTo>
                  <a:cubicBezTo>
                    <a:pt x="141" y="149"/>
                    <a:pt x="141" y="147"/>
                    <a:pt x="140" y="146"/>
                  </a:cubicBezTo>
                  <a:close/>
                  <a:moveTo>
                    <a:pt x="44" y="153"/>
                  </a:moveTo>
                  <a:cubicBezTo>
                    <a:pt x="43" y="153"/>
                    <a:pt x="42" y="153"/>
                    <a:pt x="42" y="152"/>
                  </a:cubicBezTo>
                  <a:cubicBezTo>
                    <a:pt x="44" y="152"/>
                    <a:pt x="46" y="154"/>
                    <a:pt x="48" y="154"/>
                  </a:cubicBezTo>
                  <a:cubicBezTo>
                    <a:pt x="48" y="153"/>
                    <a:pt x="47" y="153"/>
                    <a:pt x="47" y="153"/>
                  </a:cubicBezTo>
                  <a:cubicBezTo>
                    <a:pt x="45" y="151"/>
                    <a:pt x="41" y="151"/>
                    <a:pt x="40" y="149"/>
                  </a:cubicBezTo>
                  <a:cubicBezTo>
                    <a:pt x="38" y="149"/>
                    <a:pt x="37" y="148"/>
                    <a:pt x="35" y="148"/>
                  </a:cubicBezTo>
                  <a:cubicBezTo>
                    <a:pt x="35" y="148"/>
                    <a:pt x="35" y="148"/>
                    <a:pt x="35" y="148"/>
                  </a:cubicBezTo>
                  <a:cubicBezTo>
                    <a:pt x="34" y="148"/>
                    <a:pt x="34" y="148"/>
                    <a:pt x="33" y="148"/>
                  </a:cubicBezTo>
                  <a:cubicBezTo>
                    <a:pt x="33" y="149"/>
                    <a:pt x="34" y="149"/>
                    <a:pt x="34" y="149"/>
                  </a:cubicBezTo>
                  <a:cubicBezTo>
                    <a:pt x="34" y="149"/>
                    <a:pt x="34" y="149"/>
                    <a:pt x="34" y="150"/>
                  </a:cubicBezTo>
                  <a:cubicBezTo>
                    <a:pt x="34" y="150"/>
                    <a:pt x="35" y="150"/>
                    <a:pt x="35" y="149"/>
                  </a:cubicBezTo>
                  <a:cubicBezTo>
                    <a:pt x="34" y="149"/>
                    <a:pt x="34" y="149"/>
                    <a:pt x="34" y="149"/>
                  </a:cubicBezTo>
                  <a:cubicBezTo>
                    <a:pt x="35" y="149"/>
                    <a:pt x="35" y="149"/>
                    <a:pt x="35" y="150"/>
                  </a:cubicBezTo>
                  <a:cubicBezTo>
                    <a:pt x="35" y="150"/>
                    <a:pt x="35" y="151"/>
                    <a:pt x="36" y="150"/>
                  </a:cubicBezTo>
                  <a:cubicBezTo>
                    <a:pt x="36" y="150"/>
                    <a:pt x="35" y="150"/>
                    <a:pt x="35" y="150"/>
                  </a:cubicBezTo>
                  <a:cubicBezTo>
                    <a:pt x="37" y="150"/>
                    <a:pt x="38" y="151"/>
                    <a:pt x="39" y="152"/>
                  </a:cubicBezTo>
                  <a:cubicBezTo>
                    <a:pt x="40" y="153"/>
                    <a:pt x="40" y="154"/>
                    <a:pt x="42" y="154"/>
                  </a:cubicBezTo>
                  <a:cubicBezTo>
                    <a:pt x="42" y="154"/>
                    <a:pt x="42" y="153"/>
                    <a:pt x="42" y="153"/>
                  </a:cubicBezTo>
                  <a:cubicBezTo>
                    <a:pt x="43" y="153"/>
                    <a:pt x="43" y="154"/>
                    <a:pt x="44" y="155"/>
                  </a:cubicBezTo>
                  <a:cubicBezTo>
                    <a:pt x="45" y="155"/>
                    <a:pt x="45" y="154"/>
                    <a:pt x="46" y="155"/>
                  </a:cubicBezTo>
                  <a:cubicBezTo>
                    <a:pt x="46" y="155"/>
                    <a:pt x="47" y="155"/>
                    <a:pt x="47" y="155"/>
                  </a:cubicBezTo>
                  <a:cubicBezTo>
                    <a:pt x="47" y="155"/>
                    <a:pt x="48" y="155"/>
                    <a:pt x="48" y="155"/>
                  </a:cubicBezTo>
                  <a:cubicBezTo>
                    <a:pt x="48" y="156"/>
                    <a:pt x="48" y="156"/>
                    <a:pt x="48" y="156"/>
                  </a:cubicBezTo>
                  <a:cubicBezTo>
                    <a:pt x="48" y="156"/>
                    <a:pt x="49" y="156"/>
                    <a:pt x="49" y="156"/>
                  </a:cubicBezTo>
                  <a:cubicBezTo>
                    <a:pt x="48" y="157"/>
                    <a:pt x="48" y="156"/>
                    <a:pt x="47" y="156"/>
                  </a:cubicBezTo>
                  <a:cubicBezTo>
                    <a:pt x="48" y="157"/>
                    <a:pt x="49" y="157"/>
                    <a:pt x="50" y="157"/>
                  </a:cubicBezTo>
                  <a:cubicBezTo>
                    <a:pt x="50" y="157"/>
                    <a:pt x="51" y="158"/>
                    <a:pt x="51" y="157"/>
                  </a:cubicBezTo>
                  <a:cubicBezTo>
                    <a:pt x="50" y="156"/>
                    <a:pt x="48" y="155"/>
                    <a:pt x="46" y="155"/>
                  </a:cubicBezTo>
                  <a:cubicBezTo>
                    <a:pt x="46" y="154"/>
                    <a:pt x="45" y="154"/>
                    <a:pt x="44" y="153"/>
                  </a:cubicBezTo>
                  <a:close/>
                  <a:moveTo>
                    <a:pt x="39" y="150"/>
                  </a:moveTo>
                  <a:cubicBezTo>
                    <a:pt x="39" y="150"/>
                    <a:pt x="38" y="150"/>
                    <a:pt x="39" y="149"/>
                  </a:cubicBezTo>
                  <a:cubicBezTo>
                    <a:pt x="39" y="149"/>
                    <a:pt x="39" y="149"/>
                    <a:pt x="39" y="149"/>
                  </a:cubicBezTo>
                  <a:cubicBezTo>
                    <a:pt x="39" y="150"/>
                    <a:pt x="39" y="150"/>
                    <a:pt x="39" y="150"/>
                  </a:cubicBezTo>
                  <a:close/>
                  <a:moveTo>
                    <a:pt x="53" y="157"/>
                  </a:moveTo>
                  <a:cubicBezTo>
                    <a:pt x="52" y="157"/>
                    <a:pt x="52" y="157"/>
                    <a:pt x="51" y="157"/>
                  </a:cubicBezTo>
                  <a:cubicBezTo>
                    <a:pt x="52" y="158"/>
                    <a:pt x="54" y="159"/>
                    <a:pt x="56" y="158"/>
                  </a:cubicBezTo>
                  <a:cubicBezTo>
                    <a:pt x="55" y="157"/>
                    <a:pt x="54" y="158"/>
                    <a:pt x="53" y="157"/>
                  </a:cubicBezTo>
                  <a:close/>
                  <a:moveTo>
                    <a:pt x="32" y="149"/>
                  </a:moveTo>
                  <a:cubicBezTo>
                    <a:pt x="31" y="149"/>
                    <a:pt x="31" y="149"/>
                    <a:pt x="31" y="149"/>
                  </a:cubicBezTo>
                  <a:cubicBezTo>
                    <a:pt x="32" y="150"/>
                    <a:pt x="33" y="150"/>
                    <a:pt x="33" y="151"/>
                  </a:cubicBezTo>
                  <a:cubicBezTo>
                    <a:pt x="33" y="152"/>
                    <a:pt x="34" y="152"/>
                    <a:pt x="34" y="152"/>
                  </a:cubicBezTo>
                  <a:cubicBezTo>
                    <a:pt x="34" y="151"/>
                    <a:pt x="35" y="151"/>
                    <a:pt x="35" y="152"/>
                  </a:cubicBezTo>
                  <a:cubicBezTo>
                    <a:pt x="35" y="152"/>
                    <a:pt x="35" y="152"/>
                    <a:pt x="35" y="151"/>
                  </a:cubicBezTo>
                  <a:cubicBezTo>
                    <a:pt x="33" y="151"/>
                    <a:pt x="33" y="150"/>
                    <a:pt x="32" y="149"/>
                  </a:cubicBezTo>
                  <a:close/>
                  <a:moveTo>
                    <a:pt x="50" y="150"/>
                  </a:moveTo>
                  <a:cubicBezTo>
                    <a:pt x="51" y="151"/>
                    <a:pt x="51" y="151"/>
                    <a:pt x="52" y="152"/>
                  </a:cubicBezTo>
                  <a:cubicBezTo>
                    <a:pt x="52" y="151"/>
                    <a:pt x="52" y="151"/>
                    <a:pt x="53" y="151"/>
                  </a:cubicBezTo>
                  <a:cubicBezTo>
                    <a:pt x="53" y="151"/>
                    <a:pt x="53" y="152"/>
                    <a:pt x="53" y="151"/>
                  </a:cubicBezTo>
                  <a:cubicBezTo>
                    <a:pt x="53" y="151"/>
                    <a:pt x="53" y="151"/>
                    <a:pt x="53" y="151"/>
                  </a:cubicBezTo>
                  <a:cubicBezTo>
                    <a:pt x="52" y="151"/>
                    <a:pt x="51" y="150"/>
                    <a:pt x="50" y="150"/>
                  </a:cubicBezTo>
                  <a:close/>
                  <a:moveTo>
                    <a:pt x="48" y="157"/>
                  </a:moveTo>
                  <a:cubicBezTo>
                    <a:pt x="47" y="157"/>
                    <a:pt x="47" y="157"/>
                    <a:pt x="46" y="156"/>
                  </a:cubicBezTo>
                  <a:cubicBezTo>
                    <a:pt x="47" y="156"/>
                    <a:pt x="47" y="156"/>
                    <a:pt x="47" y="156"/>
                  </a:cubicBezTo>
                  <a:cubicBezTo>
                    <a:pt x="46" y="155"/>
                    <a:pt x="44" y="155"/>
                    <a:pt x="43" y="155"/>
                  </a:cubicBezTo>
                  <a:cubicBezTo>
                    <a:pt x="43" y="155"/>
                    <a:pt x="44" y="155"/>
                    <a:pt x="44" y="155"/>
                  </a:cubicBezTo>
                  <a:cubicBezTo>
                    <a:pt x="44" y="156"/>
                    <a:pt x="44" y="156"/>
                    <a:pt x="44" y="156"/>
                  </a:cubicBezTo>
                  <a:cubicBezTo>
                    <a:pt x="45" y="156"/>
                    <a:pt x="44" y="156"/>
                    <a:pt x="45" y="156"/>
                  </a:cubicBezTo>
                  <a:cubicBezTo>
                    <a:pt x="45" y="155"/>
                    <a:pt x="46" y="156"/>
                    <a:pt x="45" y="157"/>
                  </a:cubicBezTo>
                  <a:cubicBezTo>
                    <a:pt x="46" y="157"/>
                    <a:pt x="46" y="157"/>
                    <a:pt x="46" y="158"/>
                  </a:cubicBezTo>
                  <a:cubicBezTo>
                    <a:pt x="46" y="158"/>
                    <a:pt x="46" y="157"/>
                    <a:pt x="46" y="158"/>
                  </a:cubicBezTo>
                  <a:cubicBezTo>
                    <a:pt x="46" y="158"/>
                    <a:pt x="47" y="158"/>
                    <a:pt x="47" y="158"/>
                  </a:cubicBezTo>
                  <a:cubicBezTo>
                    <a:pt x="47" y="158"/>
                    <a:pt x="47" y="158"/>
                    <a:pt x="47" y="158"/>
                  </a:cubicBezTo>
                  <a:cubicBezTo>
                    <a:pt x="48" y="158"/>
                    <a:pt x="48" y="158"/>
                    <a:pt x="48" y="157"/>
                  </a:cubicBezTo>
                  <a:close/>
                  <a:moveTo>
                    <a:pt x="87" y="157"/>
                  </a:moveTo>
                  <a:cubicBezTo>
                    <a:pt x="87" y="156"/>
                    <a:pt x="88" y="157"/>
                    <a:pt x="89" y="157"/>
                  </a:cubicBezTo>
                  <a:cubicBezTo>
                    <a:pt x="89" y="157"/>
                    <a:pt x="90" y="156"/>
                    <a:pt x="90" y="156"/>
                  </a:cubicBezTo>
                  <a:cubicBezTo>
                    <a:pt x="89" y="156"/>
                    <a:pt x="88" y="156"/>
                    <a:pt x="87" y="156"/>
                  </a:cubicBezTo>
                  <a:cubicBezTo>
                    <a:pt x="87" y="156"/>
                    <a:pt x="87" y="156"/>
                    <a:pt x="87" y="157"/>
                  </a:cubicBezTo>
                  <a:close/>
                  <a:moveTo>
                    <a:pt x="80" y="159"/>
                  </a:moveTo>
                  <a:cubicBezTo>
                    <a:pt x="80" y="159"/>
                    <a:pt x="79" y="159"/>
                    <a:pt x="79" y="158"/>
                  </a:cubicBezTo>
                  <a:cubicBezTo>
                    <a:pt x="79" y="159"/>
                    <a:pt x="80" y="159"/>
                    <a:pt x="80" y="159"/>
                  </a:cubicBezTo>
                  <a:cubicBezTo>
                    <a:pt x="80" y="159"/>
                    <a:pt x="80" y="159"/>
                    <a:pt x="80" y="159"/>
                  </a:cubicBezTo>
                  <a:close/>
                  <a:moveTo>
                    <a:pt x="57" y="165"/>
                  </a:moveTo>
                  <a:cubicBezTo>
                    <a:pt x="58" y="165"/>
                    <a:pt x="58" y="165"/>
                    <a:pt x="58" y="166"/>
                  </a:cubicBezTo>
                  <a:cubicBezTo>
                    <a:pt x="58" y="166"/>
                    <a:pt x="58" y="166"/>
                    <a:pt x="58" y="166"/>
                  </a:cubicBezTo>
                  <a:cubicBezTo>
                    <a:pt x="58" y="166"/>
                    <a:pt x="59" y="165"/>
                    <a:pt x="59" y="165"/>
                  </a:cubicBezTo>
                  <a:cubicBezTo>
                    <a:pt x="59" y="165"/>
                    <a:pt x="59" y="165"/>
                    <a:pt x="59" y="165"/>
                  </a:cubicBezTo>
                  <a:cubicBezTo>
                    <a:pt x="59" y="165"/>
                    <a:pt x="58" y="165"/>
                    <a:pt x="57" y="165"/>
                  </a:cubicBezTo>
                  <a:close/>
                  <a:moveTo>
                    <a:pt x="62" y="13"/>
                  </a:moveTo>
                  <a:cubicBezTo>
                    <a:pt x="63" y="13"/>
                    <a:pt x="65" y="12"/>
                    <a:pt x="66" y="13"/>
                  </a:cubicBezTo>
                  <a:cubicBezTo>
                    <a:pt x="66" y="13"/>
                    <a:pt x="66" y="14"/>
                    <a:pt x="66" y="14"/>
                  </a:cubicBezTo>
                  <a:cubicBezTo>
                    <a:pt x="64" y="14"/>
                    <a:pt x="62" y="13"/>
                    <a:pt x="61" y="14"/>
                  </a:cubicBezTo>
                  <a:cubicBezTo>
                    <a:pt x="63" y="15"/>
                    <a:pt x="63" y="14"/>
                    <a:pt x="65" y="14"/>
                  </a:cubicBezTo>
                  <a:cubicBezTo>
                    <a:pt x="65" y="14"/>
                    <a:pt x="65" y="14"/>
                    <a:pt x="65" y="14"/>
                  </a:cubicBezTo>
                  <a:cubicBezTo>
                    <a:pt x="67" y="14"/>
                    <a:pt x="69" y="14"/>
                    <a:pt x="71" y="14"/>
                  </a:cubicBezTo>
                  <a:cubicBezTo>
                    <a:pt x="71" y="14"/>
                    <a:pt x="71" y="14"/>
                    <a:pt x="72" y="14"/>
                  </a:cubicBezTo>
                  <a:cubicBezTo>
                    <a:pt x="72" y="13"/>
                    <a:pt x="71" y="13"/>
                    <a:pt x="72" y="13"/>
                  </a:cubicBezTo>
                  <a:cubicBezTo>
                    <a:pt x="72" y="13"/>
                    <a:pt x="72" y="13"/>
                    <a:pt x="72" y="13"/>
                  </a:cubicBezTo>
                  <a:cubicBezTo>
                    <a:pt x="73" y="13"/>
                    <a:pt x="72" y="13"/>
                    <a:pt x="72" y="14"/>
                  </a:cubicBezTo>
                  <a:cubicBezTo>
                    <a:pt x="73" y="14"/>
                    <a:pt x="74" y="14"/>
                    <a:pt x="75" y="14"/>
                  </a:cubicBezTo>
                  <a:cubicBezTo>
                    <a:pt x="75" y="14"/>
                    <a:pt x="75" y="14"/>
                    <a:pt x="75" y="14"/>
                  </a:cubicBezTo>
                  <a:cubicBezTo>
                    <a:pt x="76" y="15"/>
                    <a:pt x="78" y="15"/>
                    <a:pt x="79" y="15"/>
                  </a:cubicBezTo>
                  <a:cubicBezTo>
                    <a:pt x="80" y="14"/>
                    <a:pt x="82" y="15"/>
                    <a:pt x="84" y="15"/>
                  </a:cubicBezTo>
                  <a:cubicBezTo>
                    <a:pt x="84" y="14"/>
                    <a:pt x="83" y="14"/>
                    <a:pt x="82" y="14"/>
                  </a:cubicBezTo>
                  <a:cubicBezTo>
                    <a:pt x="81" y="14"/>
                    <a:pt x="80" y="14"/>
                    <a:pt x="79" y="13"/>
                  </a:cubicBezTo>
                  <a:cubicBezTo>
                    <a:pt x="79" y="13"/>
                    <a:pt x="79" y="13"/>
                    <a:pt x="79" y="13"/>
                  </a:cubicBezTo>
                  <a:cubicBezTo>
                    <a:pt x="78" y="13"/>
                    <a:pt x="77" y="13"/>
                    <a:pt x="76" y="13"/>
                  </a:cubicBezTo>
                  <a:cubicBezTo>
                    <a:pt x="74" y="12"/>
                    <a:pt x="72" y="13"/>
                    <a:pt x="70" y="12"/>
                  </a:cubicBezTo>
                  <a:cubicBezTo>
                    <a:pt x="69" y="13"/>
                    <a:pt x="68" y="12"/>
                    <a:pt x="68" y="11"/>
                  </a:cubicBezTo>
                  <a:cubicBezTo>
                    <a:pt x="67" y="11"/>
                    <a:pt x="67" y="12"/>
                    <a:pt x="67" y="12"/>
                  </a:cubicBezTo>
                  <a:cubicBezTo>
                    <a:pt x="67" y="12"/>
                    <a:pt x="67" y="12"/>
                    <a:pt x="67" y="12"/>
                  </a:cubicBezTo>
                  <a:cubicBezTo>
                    <a:pt x="66" y="12"/>
                    <a:pt x="65" y="13"/>
                    <a:pt x="65" y="12"/>
                  </a:cubicBezTo>
                  <a:cubicBezTo>
                    <a:pt x="65" y="11"/>
                    <a:pt x="66" y="12"/>
                    <a:pt x="66" y="12"/>
                  </a:cubicBezTo>
                  <a:cubicBezTo>
                    <a:pt x="66" y="12"/>
                    <a:pt x="66" y="12"/>
                    <a:pt x="66" y="12"/>
                  </a:cubicBezTo>
                  <a:cubicBezTo>
                    <a:pt x="66" y="11"/>
                    <a:pt x="66" y="11"/>
                    <a:pt x="66" y="11"/>
                  </a:cubicBezTo>
                  <a:cubicBezTo>
                    <a:pt x="65" y="11"/>
                    <a:pt x="65" y="12"/>
                    <a:pt x="65" y="12"/>
                  </a:cubicBezTo>
                  <a:cubicBezTo>
                    <a:pt x="64" y="11"/>
                    <a:pt x="63" y="12"/>
                    <a:pt x="62" y="11"/>
                  </a:cubicBezTo>
                  <a:cubicBezTo>
                    <a:pt x="62" y="12"/>
                    <a:pt x="61" y="12"/>
                    <a:pt x="61" y="12"/>
                  </a:cubicBezTo>
                  <a:cubicBezTo>
                    <a:pt x="61" y="13"/>
                    <a:pt x="61" y="13"/>
                    <a:pt x="62" y="13"/>
                  </a:cubicBezTo>
                  <a:close/>
                  <a:moveTo>
                    <a:pt x="69" y="13"/>
                  </a:moveTo>
                  <a:cubicBezTo>
                    <a:pt x="69" y="13"/>
                    <a:pt x="70" y="13"/>
                    <a:pt x="69" y="13"/>
                  </a:cubicBezTo>
                  <a:cubicBezTo>
                    <a:pt x="69" y="13"/>
                    <a:pt x="69" y="13"/>
                    <a:pt x="69" y="13"/>
                  </a:cubicBezTo>
                  <a:close/>
                  <a:moveTo>
                    <a:pt x="84" y="18"/>
                  </a:moveTo>
                  <a:cubicBezTo>
                    <a:pt x="84" y="17"/>
                    <a:pt x="82" y="17"/>
                    <a:pt x="81" y="17"/>
                  </a:cubicBezTo>
                  <a:cubicBezTo>
                    <a:pt x="78" y="16"/>
                    <a:pt x="74" y="16"/>
                    <a:pt x="70" y="16"/>
                  </a:cubicBezTo>
                  <a:cubicBezTo>
                    <a:pt x="69" y="15"/>
                    <a:pt x="67" y="16"/>
                    <a:pt x="65" y="16"/>
                  </a:cubicBezTo>
                  <a:cubicBezTo>
                    <a:pt x="64" y="16"/>
                    <a:pt x="63" y="16"/>
                    <a:pt x="62" y="16"/>
                  </a:cubicBezTo>
                  <a:cubicBezTo>
                    <a:pt x="61" y="17"/>
                    <a:pt x="62" y="17"/>
                    <a:pt x="62" y="17"/>
                  </a:cubicBezTo>
                  <a:cubicBezTo>
                    <a:pt x="61" y="17"/>
                    <a:pt x="61" y="17"/>
                    <a:pt x="61" y="17"/>
                  </a:cubicBezTo>
                  <a:cubicBezTo>
                    <a:pt x="61" y="17"/>
                    <a:pt x="60" y="17"/>
                    <a:pt x="60" y="17"/>
                  </a:cubicBezTo>
                  <a:cubicBezTo>
                    <a:pt x="61" y="17"/>
                    <a:pt x="62" y="19"/>
                    <a:pt x="63" y="18"/>
                  </a:cubicBezTo>
                  <a:cubicBezTo>
                    <a:pt x="63" y="18"/>
                    <a:pt x="64" y="19"/>
                    <a:pt x="64" y="19"/>
                  </a:cubicBezTo>
                  <a:cubicBezTo>
                    <a:pt x="66" y="19"/>
                    <a:pt x="70" y="18"/>
                    <a:pt x="72" y="18"/>
                  </a:cubicBezTo>
                  <a:cubicBezTo>
                    <a:pt x="73" y="19"/>
                    <a:pt x="74" y="19"/>
                    <a:pt x="75" y="19"/>
                  </a:cubicBezTo>
                  <a:cubicBezTo>
                    <a:pt x="76" y="19"/>
                    <a:pt x="76" y="19"/>
                    <a:pt x="76" y="19"/>
                  </a:cubicBezTo>
                  <a:cubicBezTo>
                    <a:pt x="76" y="19"/>
                    <a:pt x="76" y="19"/>
                    <a:pt x="77" y="19"/>
                  </a:cubicBezTo>
                  <a:cubicBezTo>
                    <a:pt x="77" y="19"/>
                    <a:pt x="78" y="20"/>
                    <a:pt x="78" y="19"/>
                  </a:cubicBezTo>
                  <a:cubicBezTo>
                    <a:pt x="80" y="19"/>
                    <a:pt x="80" y="20"/>
                    <a:pt x="81" y="20"/>
                  </a:cubicBezTo>
                  <a:cubicBezTo>
                    <a:pt x="81" y="20"/>
                    <a:pt x="81" y="20"/>
                    <a:pt x="82" y="20"/>
                  </a:cubicBezTo>
                  <a:cubicBezTo>
                    <a:pt x="81" y="20"/>
                    <a:pt x="82" y="20"/>
                    <a:pt x="82" y="21"/>
                  </a:cubicBezTo>
                  <a:cubicBezTo>
                    <a:pt x="82" y="21"/>
                    <a:pt x="82" y="21"/>
                    <a:pt x="82" y="21"/>
                  </a:cubicBezTo>
                  <a:cubicBezTo>
                    <a:pt x="82" y="20"/>
                    <a:pt x="82" y="20"/>
                    <a:pt x="82" y="20"/>
                  </a:cubicBezTo>
                  <a:cubicBezTo>
                    <a:pt x="82" y="20"/>
                    <a:pt x="82" y="20"/>
                    <a:pt x="82" y="20"/>
                  </a:cubicBezTo>
                  <a:cubicBezTo>
                    <a:pt x="83" y="20"/>
                    <a:pt x="83" y="20"/>
                    <a:pt x="84" y="20"/>
                  </a:cubicBezTo>
                  <a:cubicBezTo>
                    <a:pt x="84" y="20"/>
                    <a:pt x="84" y="20"/>
                    <a:pt x="84" y="20"/>
                  </a:cubicBezTo>
                  <a:cubicBezTo>
                    <a:pt x="84" y="21"/>
                    <a:pt x="86" y="20"/>
                    <a:pt x="86" y="21"/>
                  </a:cubicBezTo>
                  <a:cubicBezTo>
                    <a:pt x="86" y="21"/>
                    <a:pt x="87" y="21"/>
                    <a:pt x="87" y="21"/>
                  </a:cubicBezTo>
                  <a:cubicBezTo>
                    <a:pt x="87" y="22"/>
                    <a:pt x="87" y="22"/>
                    <a:pt x="87" y="22"/>
                  </a:cubicBezTo>
                  <a:cubicBezTo>
                    <a:pt x="89" y="22"/>
                    <a:pt x="91" y="24"/>
                    <a:pt x="94" y="24"/>
                  </a:cubicBezTo>
                  <a:cubicBezTo>
                    <a:pt x="94" y="24"/>
                    <a:pt x="93" y="23"/>
                    <a:pt x="93" y="24"/>
                  </a:cubicBezTo>
                  <a:cubicBezTo>
                    <a:pt x="91" y="22"/>
                    <a:pt x="89" y="22"/>
                    <a:pt x="88" y="21"/>
                  </a:cubicBezTo>
                  <a:cubicBezTo>
                    <a:pt x="88" y="21"/>
                    <a:pt x="88" y="21"/>
                    <a:pt x="88" y="21"/>
                  </a:cubicBezTo>
                  <a:cubicBezTo>
                    <a:pt x="88" y="21"/>
                    <a:pt x="89" y="21"/>
                    <a:pt x="89" y="21"/>
                  </a:cubicBezTo>
                  <a:cubicBezTo>
                    <a:pt x="88" y="21"/>
                    <a:pt x="88" y="21"/>
                    <a:pt x="88" y="21"/>
                  </a:cubicBezTo>
                  <a:cubicBezTo>
                    <a:pt x="86" y="20"/>
                    <a:pt x="83" y="19"/>
                    <a:pt x="82" y="18"/>
                  </a:cubicBezTo>
                  <a:cubicBezTo>
                    <a:pt x="83" y="18"/>
                    <a:pt x="84" y="19"/>
                    <a:pt x="85" y="19"/>
                  </a:cubicBezTo>
                  <a:cubicBezTo>
                    <a:pt x="85" y="19"/>
                    <a:pt x="85" y="18"/>
                    <a:pt x="85" y="18"/>
                  </a:cubicBezTo>
                  <a:cubicBezTo>
                    <a:pt x="85" y="18"/>
                    <a:pt x="84" y="18"/>
                    <a:pt x="84" y="18"/>
                  </a:cubicBezTo>
                  <a:close/>
                  <a:moveTo>
                    <a:pt x="109" y="28"/>
                  </a:moveTo>
                  <a:cubicBezTo>
                    <a:pt x="109" y="27"/>
                    <a:pt x="107" y="26"/>
                    <a:pt x="106" y="27"/>
                  </a:cubicBezTo>
                  <a:cubicBezTo>
                    <a:pt x="107" y="28"/>
                    <a:pt x="107" y="29"/>
                    <a:pt x="108" y="29"/>
                  </a:cubicBezTo>
                  <a:cubicBezTo>
                    <a:pt x="109" y="29"/>
                    <a:pt x="109" y="29"/>
                    <a:pt x="110" y="29"/>
                  </a:cubicBezTo>
                  <a:cubicBezTo>
                    <a:pt x="110" y="29"/>
                    <a:pt x="110" y="30"/>
                    <a:pt x="110" y="30"/>
                  </a:cubicBezTo>
                  <a:cubicBezTo>
                    <a:pt x="111" y="30"/>
                    <a:pt x="112" y="31"/>
                    <a:pt x="112" y="32"/>
                  </a:cubicBezTo>
                  <a:cubicBezTo>
                    <a:pt x="112" y="32"/>
                    <a:pt x="112" y="32"/>
                    <a:pt x="111" y="32"/>
                  </a:cubicBezTo>
                  <a:cubicBezTo>
                    <a:pt x="111" y="32"/>
                    <a:pt x="111" y="32"/>
                    <a:pt x="111" y="32"/>
                  </a:cubicBezTo>
                  <a:cubicBezTo>
                    <a:pt x="111" y="33"/>
                    <a:pt x="111" y="33"/>
                    <a:pt x="111" y="34"/>
                  </a:cubicBezTo>
                  <a:cubicBezTo>
                    <a:pt x="113" y="34"/>
                    <a:pt x="113" y="36"/>
                    <a:pt x="114" y="36"/>
                  </a:cubicBezTo>
                  <a:cubicBezTo>
                    <a:pt x="115" y="36"/>
                    <a:pt x="115" y="36"/>
                    <a:pt x="115" y="36"/>
                  </a:cubicBezTo>
                  <a:cubicBezTo>
                    <a:pt x="115" y="36"/>
                    <a:pt x="115" y="37"/>
                    <a:pt x="116" y="37"/>
                  </a:cubicBezTo>
                  <a:cubicBezTo>
                    <a:pt x="116" y="36"/>
                    <a:pt x="114" y="35"/>
                    <a:pt x="115" y="35"/>
                  </a:cubicBezTo>
                  <a:cubicBezTo>
                    <a:pt x="115" y="34"/>
                    <a:pt x="115" y="34"/>
                    <a:pt x="114" y="33"/>
                  </a:cubicBezTo>
                  <a:cubicBezTo>
                    <a:pt x="114" y="33"/>
                    <a:pt x="114" y="33"/>
                    <a:pt x="114" y="33"/>
                  </a:cubicBezTo>
                  <a:cubicBezTo>
                    <a:pt x="114" y="33"/>
                    <a:pt x="114" y="32"/>
                    <a:pt x="114" y="32"/>
                  </a:cubicBezTo>
                  <a:cubicBezTo>
                    <a:pt x="113" y="32"/>
                    <a:pt x="113" y="31"/>
                    <a:pt x="112" y="31"/>
                  </a:cubicBezTo>
                  <a:cubicBezTo>
                    <a:pt x="112" y="30"/>
                    <a:pt x="112" y="30"/>
                    <a:pt x="111" y="30"/>
                  </a:cubicBezTo>
                  <a:cubicBezTo>
                    <a:pt x="111" y="29"/>
                    <a:pt x="110" y="28"/>
                    <a:pt x="109" y="28"/>
                  </a:cubicBezTo>
                  <a:close/>
                  <a:moveTo>
                    <a:pt x="122" y="54"/>
                  </a:moveTo>
                  <a:cubicBezTo>
                    <a:pt x="122" y="55"/>
                    <a:pt x="123" y="55"/>
                    <a:pt x="124" y="56"/>
                  </a:cubicBezTo>
                  <a:cubicBezTo>
                    <a:pt x="124" y="56"/>
                    <a:pt x="124" y="56"/>
                    <a:pt x="124" y="56"/>
                  </a:cubicBezTo>
                  <a:cubicBezTo>
                    <a:pt x="124" y="55"/>
                    <a:pt x="124" y="55"/>
                    <a:pt x="124" y="55"/>
                  </a:cubicBezTo>
                  <a:cubicBezTo>
                    <a:pt x="124" y="55"/>
                    <a:pt x="124" y="55"/>
                    <a:pt x="124" y="55"/>
                  </a:cubicBezTo>
                  <a:cubicBezTo>
                    <a:pt x="123" y="55"/>
                    <a:pt x="123" y="53"/>
                    <a:pt x="122" y="53"/>
                  </a:cubicBezTo>
                  <a:cubicBezTo>
                    <a:pt x="121" y="53"/>
                    <a:pt x="121" y="53"/>
                    <a:pt x="121" y="53"/>
                  </a:cubicBezTo>
                  <a:cubicBezTo>
                    <a:pt x="121" y="54"/>
                    <a:pt x="122" y="54"/>
                    <a:pt x="122" y="54"/>
                  </a:cubicBezTo>
                  <a:close/>
                  <a:moveTo>
                    <a:pt x="135" y="87"/>
                  </a:moveTo>
                  <a:cubicBezTo>
                    <a:pt x="136" y="87"/>
                    <a:pt x="136" y="88"/>
                    <a:pt x="136" y="89"/>
                  </a:cubicBezTo>
                  <a:cubicBezTo>
                    <a:pt x="136" y="90"/>
                    <a:pt x="136" y="90"/>
                    <a:pt x="136" y="91"/>
                  </a:cubicBezTo>
                  <a:cubicBezTo>
                    <a:pt x="137" y="93"/>
                    <a:pt x="136" y="95"/>
                    <a:pt x="136" y="97"/>
                  </a:cubicBezTo>
                  <a:cubicBezTo>
                    <a:pt x="136" y="97"/>
                    <a:pt x="137" y="97"/>
                    <a:pt x="137" y="97"/>
                  </a:cubicBezTo>
                  <a:cubicBezTo>
                    <a:pt x="137" y="97"/>
                    <a:pt x="137" y="97"/>
                    <a:pt x="137" y="96"/>
                  </a:cubicBezTo>
                  <a:cubicBezTo>
                    <a:pt x="137" y="94"/>
                    <a:pt x="137" y="92"/>
                    <a:pt x="137" y="89"/>
                  </a:cubicBezTo>
                  <a:cubicBezTo>
                    <a:pt x="137" y="89"/>
                    <a:pt x="137" y="89"/>
                    <a:pt x="137" y="89"/>
                  </a:cubicBezTo>
                  <a:cubicBezTo>
                    <a:pt x="137" y="88"/>
                    <a:pt x="137" y="88"/>
                    <a:pt x="137" y="87"/>
                  </a:cubicBezTo>
                  <a:cubicBezTo>
                    <a:pt x="137" y="86"/>
                    <a:pt x="137" y="86"/>
                    <a:pt x="137" y="86"/>
                  </a:cubicBezTo>
                  <a:cubicBezTo>
                    <a:pt x="136" y="85"/>
                    <a:pt x="137" y="83"/>
                    <a:pt x="137" y="82"/>
                  </a:cubicBezTo>
                  <a:cubicBezTo>
                    <a:pt x="136" y="82"/>
                    <a:pt x="137" y="82"/>
                    <a:pt x="136" y="83"/>
                  </a:cubicBezTo>
                  <a:cubicBezTo>
                    <a:pt x="136" y="82"/>
                    <a:pt x="136" y="82"/>
                    <a:pt x="136" y="81"/>
                  </a:cubicBezTo>
                  <a:cubicBezTo>
                    <a:pt x="136" y="82"/>
                    <a:pt x="135" y="82"/>
                    <a:pt x="135" y="82"/>
                  </a:cubicBezTo>
                  <a:cubicBezTo>
                    <a:pt x="135" y="82"/>
                    <a:pt x="135" y="83"/>
                    <a:pt x="135" y="84"/>
                  </a:cubicBezTo>
                  <a:cubicBezTo>
                    <a:pt x="135" y="84"/>
                    <a:pt x="135" y="84"/>
                    <a:pt x="135" y="84"/>
                  </a:cubicBezTo>
                  <a:cubicBezTo>
                    <a:pt x="134" y="84"/>
                    <a:pt x="135" y="83"/>
                    <a:pt x="134" y="83"/>
                  </a:cubicBezTo>
                  <a:cubicBezTo>
                    <a:pt x="134" y="84"/>
                    <a:pt x="134" y="87"/>
                    <a:pt x="135" y="87"/>
                  </a:cubicBezTo>
                  <a:cubicBezTo>
                    <a:pt x="135" y="87"/>
                    <a:pt x="135" y="87"/>
                    <a:pt x="135" y="87"/>
                  </a:cubicBezTo>
                  <a:close/>
                  <a:moveTo>
                    <a:pt x="9" y="96"/>
                  </a:moveTo>
                  <a:cubicBezTo>
                    <a:pt x="10" y="96"/>
                    <a:pt x="10" y="96"/>
                    <a:pt x="10" y="96"/>
                  </a:cubicBezTo>
                  <a:cubicBezTo>
                    <a:pt x="10" y="96"/>
                    <a:pt x="10" y="96"/>
                    <a:pt x="10" y="95"/>
                  </a:cubicBezTo>
                  <a:cubicBezTo>
                    <a:pt x="10" y="95"/>
                    <a:pt x="10" y="94"/>
                    <a:pt x="9" y="94"/>
                  </a:cubicBezTo>
                  <a:cubicBezTo>
                    <a:pt x="10" y="95"/>
                    <a:pt x="9" y="96"/>
                    <a:pt x="9" y="96"/>
                  </a:cubicBezTo>
                  <a:close/>
                  <a:moveTo>
                    <a:pt x="132" y="138"/>
                  </a:moveTo>
                  <a:cubicBezTo>
                    <a:pt x="133" y="137"/>
                    <a:pt x="133" y="137"/>
                    <a:pt x="134" y="137"/>
                  </a:cubicBezTo>
                  <a:cubicBezTo>
                    <a:pt x="134" y="135"/>
                    <a:pt x="135" y="135"/>
                    <a:pt x="135" y="133"/>
                  </a:cubicBezTo>
                  <a:cubicBezTo>
                    <a:pt x="135" y="133"/>
                    <a:pt x="134" y="134"/>
                    <a:pt x="133" y="134"/>
                  </a:cubicBezTo>
                  <a:cubicBezTo>
                    <a:pt x="133" y="134"/>
                    <a:pt x="133" y="134"/>
                    <a:pt x="133" y="134"/>
                  </a:cubicBezTo>
                  <a:cubicBezTo>
                    <a:pt x="133" y="135"/>
                    <a:pt x="132" y="136"/>
                    <a:pt x="132" y="137"/>
                  </a:cubicBezTo>
                  <a:cubicBezTo>
                    <a:pt x="132" y="137"/>
                    <a:pt x="132" y="138"/>
                    <a:pt x="132" y="138"/>
                  </a:cubicBezTo>
                  <a:close/>
                  <a:moveTo>
                    <a:pt x="67" y="136"/>
                  </a:moveTo>
                  <a:cubicBezTo>
                    <a:pt x="67" y="135"/>
                    <a:pt x="65" y="135"/>
                    <a:pt x="63" y="135"/>
                  </a:cubicBezTo>
                  <a:cubicBezTo>
                    <a:pt x="63" y="135"/>
                    <a:pt x="64" y="135"/>
                    <a:pt x="63" y="135"/>
                  </a:cubicBezTo>
                  <a:cubicBezTo>
                    <a:pt x="63" y="135"/>
                    <a:pt x="63" y="135"/>
                    <a:pt x="63" y="136"/>
                  </a:cubicBezTo>
                  <a:cubicBezTo>
                    <a:pt x="63" y="136"/>
                    <a:pt x="63" y="136"/>
                    <a:pt x="63" y="136"/>
                  </a:cubicBezTo>
                  <a:cubicBezTo>
                    <a:pt x="63" y="136"/>
                    <a:pt x="62" y="136"/>
                    <a:pt x="62" y="136"/>
                  </a:cubicBezTo>
                  <a:cubicBezTo>
                    <a:pt x="63" y="136"/>
                    <a:pt x="64" y="137"/>
                    <a:pt x="65" y="136"/>
                  </a:cubicBezTo>
                  <a:cubicBezTo>
                    <a:pt x="65" y="136"/>
                    <a:pt x="65" y="136"/>
                    <a:pt x="65" y="136"/>
                  </a:cubicBezTo>
                  <a:cubicBezTo>
                    <a:pt x="66" y="135"/>
                    <a:pt x="66" y="136"/>
                    <a:pt x="67" y="136"/>
                  </a:cubicBezTo>
                  <a:close/>
                  <a:moveTo>
                    <a:pt x="35" y="145"/>
                  </a:moveTo>
                  <a:cubicBezTo>
                    <a:pt x="35" y="144"/>
                    <a:pt x="34" y="144"/>
                    <a:pt x="33" y="144"/>
                  </a:cubicBezTo>
                  <a:cubicBezTo>
                    <a:pt x="32" y="144"/>
                    <a:pt x="31" y="143"/>
                    <a:pt x="31" y="142"/>
                  </a:cubicBezTo>
                  <a:cubicBezTo>
                    <a:pt x="30" y="143"/>
                    <a:pt x="30" y="142"/>
                    <a:pt x="30" y="142"/>
                  </a:cubicBezTo>
                  <a:cubicBezTo>
                    <a:pt x="30" y="143"/>
                    <a:pt x="30" y="143"/>
                    <a:pt x="30" y="143"/>
                  </a:cubicBezTo>
                  <a:cubicBezTo>
                    <a:pt x="31" y="144"/>
                    <a:pt x="32" y="145"/>
                    <a:pt x="34" y="146"/>
                  </a:cubicBezTo>
                  <a:cubicBezTo>
                    <a:pt x="34" y="145"/>
                    <a:pt x="35" y="145"/>
                    <a:pt x="35" y="145"/>
                  </a:cubicBezTo>
                  <a:close/>
                  <a:moveTo>
                    <a:pt x="130" y="146"/>
                  </a:moveTo>
                  <a:cubicBezTo>
                    <a:pt x="129" y="145"/>
                    <a:pt x="129" y="146"/>
                    <a:pt x="128" y="146"/>
                  </a:cubicBezTo>
                  <a:cubicBezTo>
                    <a:pt x="128" y="147"/>
                    <a:pt x="127" y="147"/>
                    <a:pt x="127" y="148"/>
                  </a:cubicBezTo>
                  <a:cubicBezTo>
                    <a:pt x="127" y="148"/>
                    <a:pt x="126" y="148"/>
                    <a:pt x="126" y="148"/>
                  </a:cubicBezTo>
                  <a:cubicBezTo>
                    <a:pt x="126" y="149"/>
                    <a:pt x="126" y="149"/>
                    <a:pt x="125" y="150"/>
                  </a:cubicBezTo>
                  <a:cubicBezTo>
                    <a:pt x="126" y="150"/>
                    <a:pt x="126" y="150"/>
                    <a:pt x="126" y="150"/>
                  </a:cubicBezTo>
                  <a:cubicBezTo>
                    <a:pt x="127" y="150"/>
                    <a:pt x="127" y="149"/>
                    <a:pt x="128" y="149"/>
                  </a:cubicBezTo>
                  <a:cubicBezTo>
                    <a:pt x="128" y="148"/>
                    <a:pt x="129" y="148"/>
                    <a:pt x="129" y="147"/>
                  </a:cubicBezTo>
                  <a:cubicBezTo>
                    <a:pt x="129" y="147"/>
                    <a:pt x="130" y="147"/>
                    <a:pt x="130" y="146"/>
                  </a:cubicBezTo>
                  <a:cubicBezTo>
                    <a:pt x="130" y="146"/>
                    <a:pt x="130" y="146"/>
                    <a:pt x="130" y="146"/>
                  </a:cubicBezTo>
                  <a:close/>
                  <a:moveTo>
                    <a:pt x="76" y="159"/>
                  </a:moveTo>
                  <a:cubicBezTo>
                    <a:pt x="76" y="159"/>
                    <a:pt x="75" y="159"/>
                    <a:pt x="75" y="158"/>
                  </a:cubicBezTo>
                  <a:cubicBezTo>
                    <a:pt x="73" y="158"/>
                    <a:pt x="70" y="158"/>
                    <a:pt x="69" y="159"/>
                  </a:cubicBezTo>
                  <a:cubicBezTo>
                    <a:pt x="68" y="159"/>
                    <a:pt x="67" y="158"/>
                    <a:pt x="65" y="158"/>
                  </a:cubicBezTo>
                  <a:cubicBezTo>
                    <a:pt x="65" y="159"/>
                    <a:pt x="65" y="159"/>
                    <a:pt x="66" y="159"/>
                  </a:cubicBezTo>
                  <a:cubicBezTo>
                    <a:pt x="67" y="159"/>
                    <a:pt x="69" y="159"/>
                    <a:pt x="71" y="160"/>
                  </a:cubicBezTo>
                  <a:cubicBezTo>
                    <a:pt x="71" y="160"/>
                    <a:pt x="71" y="159"/>
                    <a:pt x="71" y="159"/>
                  </a:cubicBezTo>
                  <a:cubicBezTo>
                    <a:pt x="72" y="160"/>
                    <a:pt x="73" y="160"/>
                    <a:pt x="74" y="159"/>
                  </a:cubicBezTo>
                  <a:cubicBezTo>
                    <a:pt x="75" y="159"/>
                    <a:pt x="75" y="160"/>
                    <a:pt x="76" y="159"/>
                  </a:cubicBezTo>
                  <a:close/>
                  <a:moveTo>
                    <a:pt x="79" y="162"/>
                  </a:moveTo>
                  <a:cubicBezTo>
                    <a:pt x="80" y="162"/>
                    <a:pt x="79" y="161"/>
                    <a:pt x="79" y="161"/>
                  </a:cubicBezTo>
                  <a:cubicBezTo>
                    <a:pt x="78" y="161"/>
                    <a:pt x="77" y="161"/>
                    <a:pt x="76" y="161"/>
                  </a:cubicBezTo>
                  <a:cubicBezTo>
                    <a:pt x="75" y="161"/>
                    <a:pt x="75" y="162"/>
                    <a:pt x="75" y="162"/>
                  </a:cubicBezTo>
                  <a:cubicBezTo>
                    <a:pt x="76" y="162"/>
                    <a:pt x="78" y="163"/>
                    <a:pt x="79" y="162"/>
                  </a:cubicBezTo>
                  <a:close/>
                </a:path>
              </a:pathLst>
            </a:custGeom>
            <a:solidFill>
              <a:srgbClr val="20222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fontAlgn="auto">
                <a:spcBef>
                  <a:spcPts val="0"/>
                </a:spcBef>
                <a:spcAft>
                  <a:spcPts val="0"/>
                </a:spcAft>
              </a:pPr>
              <a:endParaRPr lang="zh-CN" altLang="en-US">
                <a:solidFill>
                  <a:prstClr val="black"/>
                </a:solidFill>
                <a:latin typeface="+mn-lt"/>
                <a:ea typeface="+mn-ea"/>
                <a:cs typeface="+mn-ea"/>
                <a:sym typeface="+mn-lt"/>
              </a:endParaRPr>
            </a:p>
          </p:txBody>
        </p:sp>
        <p:pic>
          <p:nvPicPr>
            <p:cNvPr id="54" name="图片 53"/>
            <p:cNvPicPr preferRelativeResize="0"/>
            <p:nvPr/>
          </p:nvPicPr>
          <p:blipFill rotWithShape="1">
            <a:blip r:embed="rId5" cstate="screen"/>
            <a:srcRect/>
            <a:stretch>
              <a:fillRect/>
            </a:stretch>
          </p:blipFill>
          <p:spPr>
            <a:xfrm>
              <a:off x="3965757" y="1928775"/>
              <a:ext cx="1404000" cy="1404000"/>
            </a:xfrm>
            <a:prstGeom prst="ellipse">
              <a:avLst/>
            </a:prstGeom>
          </p:spPr>
        </p:pic>
      </p:grpSp>
    </p:spTree>
  </p:cSld>
  <p:clrMapOvr>
    <a:masterClrMapping/>
  </p:clrMapOvr>
  <p:transition spd="slow" advClick="0" advTm="0">
    <p:random/>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4FA341BF-DB85-4B0F-84F8-808208D141F7"/>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Content List"/>
  <p:tag name="ISPRING_PLAYERS_CUSTOMIZATION" val="UEsDBBQAAgAIANOodEk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DTqHRJ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NOodEm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06h0SS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06h0SW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06h0ST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06h0SZ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06h0Sb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1Kh0Sd92xIjVDAAA2h0AABcAAAB1bml2ZXJzYWwvdW5pdmVyc2FsLnBuZ+2Za1QTV7vHB21fKypITxGUm8JapVVuXrgjqFw9PQIiFwEBeRFQkQSEcAsBW1uwCqQUD7FqSFEqhEsCAolOIEGpib4UkBISJASQNEQmEsA4CbmRM9i+53x41/lw1jof+TC/mdkzs/fzPLOf/37W2t+HhwZvM9xlCADAtuMhAREAsJEMABuUn/wNaTnvsPEKcjLIiQg+BlCGLOeRm4/Sj544CgAd+C3a5I+R+81ZIbE5AGDUv3YYcNBN5wDACn084GhkQeKC8ETLQVjHWZbuVwFqYNIw4Sbq14QvF5odv/iCdi3v5KX63Y4h0n/cC7lhYVLv1DV+7IntMRMyqufrb0A5xVGltNCzWlgZFLRsyPMF7LnsumTr+dNP/5H2490/iD/dzUlx3UYqUc9Dvcqp+F75kHcGmqn6HLHoDHnk7hhprF6edTDCb2Xmal4a0ujxABrZ32oHi/B+KPuPAODKqSanhGDILKl4JBR5DDRG4oruVxnIgjYAQN+XUaSpAmkbfaIaeZL172ON7qDJ2pX9tUjk9Pd1rnOd61znOte5znWuc53rXOc617nO/19OrrztHI5Grn440rABALb7/x8pOlatfmFPak0seP3d2L+F+XQUvR8JjvFTj+BnuQvNghh6JwpNtwaAvgu/bRvpLWU5QQrCtH5VuQkTdCJeXqFiSJlIk01np1EV19hPmwW/9DfudneLEk6BQqEasYsDyxiLbNkkWAFVxNFRxHTXQUxGE46LA4fVNtBMCE493yiwuEVB5dN9CfBkznAbRlRrXTDz9Zj3Yk+OQFyqHiVFs7RiZ36JRjA95VYnKhRVuqNQGrOk4uXabLkuYnRQlIYhVc6vqoZLpw6gzjAXdeD8/sumA+OuwhT8YRrmsHPG6vv3exMbLB0NAL7/goMX54hVifzOdJf0cMsFsHD4qJAe0+u/NBPSSyEB3AUZT3IAGlxNyBd2l4imK5PARaYGxWjdQHei7t6bP41TqnM9rTgnBczZLppKydLr7tTH7fGQ3Xg3iC7JEW3a6ppE5PW4Cs1j8DcMWbvch4bleSDneZRDiiC3m4LRwacpy/LiGPF48FkuxjtuA/COu+kF3m+1QKPGhYIYEkZ+twbEUy83PnlSPSFskt6LJ91ododNt2Di0GrGhTRTj4Qj3LpOz60QqHjs60SlaSyLu806nnYNOftTfH9o0jQP8TdtEflaVHs/aOH0j3cmjrgvwlq2O3OkTNaORGYkletVIRc8aMFY4yUpgdCXVX0evJFPgb5nYyZhQqni8TwPxxvMQUFMGU9nGwB9XNlvq6z8x/W7nofcOuzhXMg3dirfNAcDapd+HsL33jX90e7TfQr2oVQf670AARsolWQqFx5wngcSTkqk2WAGaNIiT41Z+Cz4rKXo/GZgZhZiXBdmKDwhXumHYXrHo3B+UQ2Jv39ShppsVUQOYh96mQaloK04fGG+XQThSbSEUB/Dft//aAilTjB5hLjwKvWtt5AiyN8plC+bg6kbgcaY8pI6uTKcAGa6SOc8gzHjaPpq+adkwqFv6i3c44Oetj5tYG/hjkIyhvdOshA2qwZZqFdA3zxRbmMI5QrOIpZQoOm3uYKZ7bbwj0EuuaIyr29zRg+ZNsEJfTLGNcsYq4fepS4upfbdTjbl72tV3uTO2yWWTvFsZaD0YXZCP22xAYWtOJO3UxNqH2FwpWVpIoPaTR2VtAqMOlF1OQq1lEoXJCflO0QQ+pkip/vxpIEJ+4h9R9x1GXhD0vKmjLJUnyzLbuI+Hht3Svnsk5HrfWAS5P/t8tGn13heVvvdh0/xD3KSvnvtM3zgs3SGtZ1ZbNBhJ+PHjheq1b9/5dxNQGuILx0tAA9iij5QHymk3UImUufAquTj6qLjcFlpj2r6XGGT2MVInjCBwZ0hTvAwHpk7T3qxo8yrsruVl8/46l83mLSngCqmxdFYAn+eBrRqehk9Z3J3Yoh2xcrHjoJjqoegRPQ5/NWCjX6Fw5asPhj4in4JmMl1ki+mQRuhXxrriqC5lSLqATx2VSWJYanHqNF+etVwfmJY4dxP6ajEYCJJ8iUmwZUSShDlzdOetd5JJ4CO3VXyVJEbr4g73G0N5zSy+YoWuTzPAdOLKexdvC2JBZ/TzJ3kushqQ8sEZfFbrvPTMD/dez1JRdcn3grzFj40uDLatGibRx3WTByqCG9Rbr5T5j5dnCOBueUzriU9/NOyZZxep+QT8IBPAP1wmtCHUZFs9MyQo3q4/KTEnbtiuLLrIpGjjm7nudA4tPramNEz3EAWaW/E1/eldfh+WrKnsHhivnYbYDm9pn6KbtV214qsvaaN8lS7CElW88/aFREe6f5RazKz7hfWKkyVXpjrvemK3mbaLO/SQLQXa57u56orB9wCIfPpnXJuUUxTVUgSe2WcKaAJA7kp9wWfC65FzrxBItyeaS5ijIauhXaFMktV8dq3NnTkdw7lV8clFor/ExbbTV4c3xGXsjhr2WB3jdF/RTmSWRPrPuwkd+GpbKvj2HmWo870ZM/oBt7/1i3IF/uPhe+P6ogMKubVsXb5BUcGRseGHqQ0Wsy5WGCTOMrY4F8djQ2mYugn1sLFDZfG0dt4VEUx6jpX3L510GTO9TdsWjrnOvf3zJrMAGgHmqVTQHzEdbXB/paBi2fcjbMYMpXHJQv2iqxrdG1iMmUYVfidsuXg0qCAyr7W+tk2Jj5ucUQiJQ/so6XJE383oWPi5Lzw8v6q5fK/QrYLysPDFHjyM7K8qDaOqgLn+osztD6o7WR9t6XCChEAde7eI9In6t5FHBoeJa3mwjeStLM78D7vnkPe06qhol0dhgzMMCdZ4MLObySu5fzyYfWb+wsZ8j0XbykbqrZbINYcvmc3Xns0up/y8rb+55ce3HyVWZbxX0F1rYDNp++3kTLMBWlan2E+ua8t+aNVLW4y+dJ0SxW36FKu4JxFNbg0EmzTVrJ01abVv8u66Y6P6o8a6YWLE7cbGU4z+4Ty7HE3h8Y7f05WEVYlJgj4c/7cdscfapH/lQwOsGSMsPOD2HPuVhsYVNSd38DCPHJyK6fHvqvM37ZbsZsfPjqU7WuEsa4yJcPjb2gv3Gwx9YqbU6V6XeatvP8Zp+Ogr4lVvw9K6xP6Z2IUzH5vP8GX4MaQscAQq3KI5/K0rUyWNS3G4A83uToo2dbNAmtEohIu3kLndHPMa6u9qKJwkzhBIy2QLHcdPr1oqM0Wis2r4/Dfo7BvbSPs0T3LbLXLVOo12bsFdCkWLvfTJsN0lq4yY+5VOinBhjeYBm+hYJmW97C+qAjWbo79d8KVEwTCWvAvFL97YW+22u//y+z5eAce9sfbaSqzgn0g9M6EiimpKWRep2WrPnl0A6JxPohDwsDCyXIdT5zifL7SRtoeOcp1I8sH+rEcOHKgYoCt6L3UbgyfbuIgaZ1nQq5RXw2Brbip3/KIGqiFShlTiVdI2j/sW8ptSh5V7n6HSWa3gZKBPUg2uMFftZUczxPRdKFvkMS+OxSlZXGlTYIda2qt/KDWf7dB1HrxWxQubVony+djs+eAtjCr2pOnCIOjXNRbNE4aTz/BgV8G7qRDdc7lb+rwnA8K3GaWWFCPI/qmC/M+iHAjqQQUGmk+JddokGKodsUhgXtTnKuczAnztlKBX4iihXLx9v9eyZSIlNCpY5Jmwd/WTIkqHVTeK1cZ2WJsI1h1//r263KbREhD5p+gb0MSVQIJ86cz6U/2BEAN3pN05lWw4rZYGWElw/ZiTv7pe+iybdTAmsuTO2HirzJXjSVG6re2ZlJ7FXGMtUWzRh1zQGgTqhbZ6AsOnoe0l4t1rxvUMYdyVrJwuX/1AmE3C3Pe7U1QMIyBvjHvZ9grHwnBYbBwaDCKaebtEUGVojQ4xUMtUpQlsvYkBb1xUk5hF6F8libB4sg5zUDS6uX4H7JbbFaXyhcQfzi+fzRSGLUjSPgedTpp9KdGx/JdGHDd2CFhj2T2nt4YU3PVDgZLdj1Ev1rbtmsJti5sqBwJRYrQXP7H2jCc32tz5wgMMWZZuAmY8RjSaciaXLbn4klf9tA3yJdevs+NXmUt9iqn1Ayy3+oyXvCFVR0yFeFDrpmDowlmALA0Vj4mMW/W5LEflxW1je7P22FpSRafxgZUvbbFxu71kmrImFspRKeNcLqf5pXa5fku+3AD4Cxdyt2u8eg6yJRJS69tCYT4zwacWT1Fbzs4PP3ttGjC2CMUUj4DTqH/WnqzJaTSqSpgbbux2bd3WUxIotkZAMDMzeYwtFbip78Q/M/txtO6/HZ3U+RFbzLYVYZp4C1RS3UtxO3It1Xkotyt7nbdZaV6zXSLM3PlHnEz0kyJgNMxb/RlY5AemLye3lSMgy+v7WQeDwwNoBw7+81/AVBLAwQUAAIACADUqHRJcD84SUoAAABqAAAAGwAAAHVuaXZlcnNhbC91bml2ZXJzYWwucG5nLnhtbLOxr8jNUShLLSrOzM+zVTLUM1Cyt+PlsikoSi3LTC1XqACKGekZQICSQiUqtzwzpSTDVsnS0BghlpGamZ5RYqtkZmEKF9QHGgkAUEsBAgAAFAACAAgA06h0SRUOrShkBAAABxEAAB0AAAAAAAAAAQAAAAAAAAAAAHVuaXZlcnNhbC9jb21tb25fbWVzc2FnZXMubG5nUEsBAgAAFAACAAgA06h0SQh+CyMpAwAAhgwAACcAAAAAAAAAAQAAAAAAnwQAAHVuaXZlcnNhbC9mbGFzaF9wdWJsaXNoaW5nX3NldHRpbmdzLnhtbFBLAQIAABQAAgAIANOodEm1/AlkugIAAFUKAAAhAAAAAAAAAAEAAAAAAA0IAAB1bml2ZXJzYWwvZmxhc2hfc2tpbl9zZXR0aW5ncy54bWxQSwECAAAUAAIACADTqHRJKpYPZ/4CAACXCwAAJgAAAAAAAAABAAAAAAAGCwAAdW5pdmVyc2FsL2h0bWxfcHVibGlzaGluZ19zZXR0aW5ncy54bWxQSwECAAAUAAIACADTqHRJaHFSkZoBAAAfBgAAHwAAAAAAAAABAAAAAABIDgAAdW5pdmVyc2FsL2h0bWxfc2tpbl9zZXR0aW5ncy5qc1BLAQIAABQAAgAIANOodEk9PC/RwQAAAOUBAAAaAAAAAAAAAAEAAAAAAB8QAAB1bml2ZXJzYWwvaTE4bl9wcmVzZXRzLnhtbFBLAQIAABQAAgAIANOodEma+ZZkawAAAGsAAAAcAAAAAAAAAAEAAAAAABgRAAB1bml2ZXJzYWwvbG9jYWxfc2V0dGluZ3MueG1sUEsBAgAAFAACAAgARJRXRyO0Tvv7AgAAsAgAABQAAAAAAAAAAQAAAAAAvREAAHVuaXZlcnNhbC9wbGF5ZXIueG1sUEsBAgAAFAACAAgA06h0SbCHI/RsAQAA9wIAACkAAAAAAAAAAQAAAAAA6hQAAHVuaXZlcnNhbC9za2luX2N1c3RvbWl6YXRpb25fc2V0dGluZ3MueG1sUEsBAgAAFAACAAgA1Kh0Sd92xIjVDAAA2h0AABcAAAAAAAAAAAAAAAAAnRYAAHVuaXZlcnNhbC91bml2ZXJzYWwucG5nUEsBAgAAFAACAAgA1Kh0SXA/OElKAAAAagAAABsAAAAAAAAAAQAAAAAApyMAAHVuaXZlcnNhbC91bml2ZXJzYWwucG5nLnhtbFBLBQYAAAAACwALAEkDAAAqJAAAAAA="/>
  <p:tag name="ISPRING_PRESENTATION_TITLE" val="1221-18"/>
</p:tagLst>
</file>

<file path=ppt/theme/theme1.xml><?xml version="1.0" encoding="utf-8"?>
<a:theme xmlns:a="http://schemas.openxmlformats.org/drawingml/2006/main" name="www.2ppt.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wxmtrtk4">
      <a:majorFont>
        <a:latin typeface="微软雅黑"/>
        <a:ea typeface="楷体"/>
        <a:cs typeface=""/>
      </a:majorFont>
      <a:minorFont>
        <a:latin typeface="微软雅黑"/>
        <a:ea typeface="楷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
  <a:themeElements>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wxmtrtk4">
      <a:majorFont>
        <a:latin typeface="微软雅黑"/>
        <a:ea typeface="楷体"/>
        <a:cs typeface=""/>
      </a:majorFont>
      <a:minorFont>
        <a:latin typeface="微软雅黑"/>
        <a:ea typeface="楷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980</Words>
  <Application>Microsoft Office PowerPoint</Application>
  <PresentationFormat>全屏显示(16:9)</PresentationFormat>
  <Paragraphs>191</Paragraphs>
  <Slides>25</Slides>
  <Notes>25</Notes>
  <HiddenSlides>0</HiddenSlides>
  <MMClips>0</MMClips>
  <ScaleCrop>false</ScaleCrop>
  <HeadingPairs>
    <vt:vector size="6" baseType="variant">
      <vt:variant>
        <vt:lpstr>已用的字体</vt:lpstr>
      </vt:variant>
      <vt:variant>
        <vt:i4>6</vt:i4>
      </vt:variant>
      <vt:variant>
        <vt:lpstr>主题</vt:lpstr>
      </vt:variant>
      <vt:variant>
        <vt:i4>3</vt:i4>
      </vt:variant>
      <vt:variant>
        <vt:lpstr>幻灯片标题</vt:lpstr>
      </vt:variant>
      <vt:variant>
        <vt:i4>25</vt:i4>
      </vt:variant>
    </vt:vector>
  </HeadingPairs>
  <TitlesOfParts>
    <vt:vector size="34" baseType="lpstr">
      <vt:lpstr>楷体</vt:lpstr>
      <vt:lpstr>宋体</vt:lpstr>
      <vt:lpstr>微软雅黑</vt:lpstr>
      <vt:lpstr>Arial</vt:lpstr>
      <vt:lpstr>Calibri</vt:lpstr>
      <vt:lpstr>Calibri Light</vt:lpstr>
      <vt:lpstr>www.2ppt.com</vt:lpstr>
      <vt:lpstr>第一PPT，www.1ppt.com </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2013-01-25T01:44:00Z</dcterms:created>
  <dcterms:modified xsi:type="dcterms:W3CDTF">2023-01-10T06:58:28Z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name">
    <vt:lpwstr>Mm2jwHw2h590991.ppt</vt:lpwstr>
  </property>
  <property fmtid="{D5CDD505-2E9C-101B-9397-08002B2CF9AE}" pid="4" name="fileid">
    <vt:lpwstr>519630</vt:lpwstr>
  </property>
  <property fmtid="{D5CDD505-2E9C-101B-9397-08002B2CF9AE}" pid="5" name="ICV">
    <vt:lpwstr>08AA1C5F0F434C1AB18CF8509E583E64</vt:lpwstr>
  </property>
  <property fmtid="{A09F084E-AD41-489F-8076-AA5BE3082BCA}" pid="100">
    <vt:ui4>5</vt:ui4>
  </property>
  <property fmtid="{64440492-4C8B-11D1-8B70-080036B11A03}" pid="11">
    <vt:lpwstr>www.2ppt.com-爱PPT提供资源下载</vt:lpwstr>
  </property>
</Properties>
</file>