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4" r:id="rId16"/>
    <p:sldId id="275" r:id="rId17"/>
  </p:sldIdLst>
  <p:sldSz cx="9144000" cy="5715000" type="screen16x1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139" d="100"/>
          <a:sy n="139" d="100"/>
        </p:scale>
        <p:origin x="-912" y="-102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60120" y="1143000"/>
            <a:ext cx="493776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940AF1-85C8-4546-9DAE-DC5ED3E76DC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940AF1-85C8-4546-9DAE-DC5ED3E76DC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940AF1-85C8-4546-9DAE-DC5ED3E76DC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940AF1-85C8-4546-9DAE-DC5ED3E76DC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940AF1-85C8-4546-9DAE-DC5ED3E76DC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940AF1-85C8-4546-9DAE-DC5ED3E76DC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940AF1-85C8-4546-9DAE-DC5ED3E76DC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940AF1-85C8-4546-9DAE-DC5ED3E76DC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940AF1-85C8-4546-9DAE-DC5ED3E76DC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9.xml"/><Relationship Id="rId4" Type="http://schemas.openxmlformats.org/officeDocument/2006/relationships/tags" Target="../tags/tag58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5.png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0.xml"/><Relationship Id="rId4" Type="http://schemas.openxmlformats.org/officeDocument/2006/relationships/tags" Target="../tags/tag4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899100" y="762000"/>
            <a:ext cx="7349400" cy="21420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0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899100" y="2967000"/>
            <a:ext cx="7349400" cy="12270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000" u="none" strike="noStrike" kern="1200" cap="none" spc="200" normalizeH="0" baseline="0">
                <a:uFillTx/>
              </a:defRPr>
            </a:lvl1pPr>
            <a:lvl2pPr marL="381000" indent="0" algn="ctr">
              <a:buNone/>
              <a:defRPr sz="1665"/>
            </a:lvl2pPr>
            <a:lvl3pPr marL="762000" indent="0" algn="ctr">
              <a:buNone/>
              <a:defRPr sz="1500"/>
            </a:lvl3pPr>
            <a:lvl4pPr marL="1143000" indent="0" algn="ctr">
              <a:buNone/>
              <a:defRPr sz="1335"/>
            </a:lvl4pPr>
            <a:lvl5pPr marL="1524000" indent="0" algn="ctr">
              <a:buNone/>
              <a:defRPr sz="1335"/>
            </a:lvl5pPr>
            <a:lvl6pPr marL="1905000" indent="0" algn="ctr">
              <a:buNone/>
              <a:defRPr sz="1335"/>
            </a:lvl6pPr>
            <a:lvl7pPr marL="2286000" indent="0" algn="ctr">
              <a:buNone/>
              <a:defRPr sz="1335"/>
            </a:lvl7pPr>
            <a:lvl8pPr marL="2667000" indent="0" algn="ctr">
              <a:buNone/>
              <a:defRPr sz="1335"/>
            </a:lvl8pPr>
            <a:lvl9pPr marL="3048000" indent="0" algn="ctr">
              <a:buNone/>
              <a:defRPr sz="1335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56300" y="645000"/>
            <a:ext cx="8229600" cy="4569000"/>
          </a:xfrm>
        </p:spPr>
        <p:txBody>
          <a:bodyPr/>
          <a:lstStyle>
            <a:lvl1pPr marL="190500" indent="-190500" eaLnBrk="1" fontAlgn="auto" latinLnBrk="0" hangingPunct="1">
              <a:lnSpc>
                <a:spcPct val="130000"/>
              </a:lnSpc>
              <a:defRPr u="none" strike="noStrike" kern="1200" cap="none" spc="150" normalizeH="0" baseline="0">
                <a:uFillTx/>
              </a:defRPr>
            </a:lvl1pPr>
            <a:lvl2pPr marL="571500" indent="-190500" defTabSz="914400" eaLnBrk="1" fontAlgn="auto" latinLnBrk="0" hangingPunct="1">
              <a:lnSpc>
                <a:spcPct val="120000"/>
              </a:lnSpc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uFillTx/>
              </a:defRPr>
            </a:lvl2pPr>
            <a:lvl3pPr marL="952500" indent="-1905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3pPr>
            <a:lvl4pPr marL="1333500" indent="-1905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4pPr>
            <a:lvl5pPr marL="1714500" indent="-1905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99100" y="2070000"/>
            <a:ext cx="7349400" cy="8490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000" b="1" i="0" u="none" strike="noStrike" kern="1200" cap="none" spc="300" normalizeH="0" baseline="0" noProof="1" dirty="0"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899100" y="2967000"/>
            <a:ext cx="7349400" cy="3930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000" spc="200" baseline="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/>
        </p:nvGrpSpPr>
        <p:grpSpPr>
          <a:xfrm rot="1522098">
            <a:off x="7521068" y="26976"/>
            <a:ext cx="1769889" cy="1592657"/>
            <a:chOff x="1505535" y="104580"/>
            <a:chExt cx="2359852" cy="1911188"/>
          </a:xfrm>
        </p:grpSpPr>
        <p:pic>
          <p:nvPicPr>
            <p:cNvPr id="17" name="图片 16"/>
            <p:cNvPicPr>
              <a:picLocks noChangeAspect="1"/>
            </p:cNvPicPr>
            <p:nvPr userDrawn="1"/>
          </p:nvPicPr>
          <p:blipFill rotWithShape="1">
            <a:blip r:embed="rId2" cstate="screen"/>
            <a:srcRect/>
            <a:stretch>
              <a:fillRect/>
            </a:stretch>
          </p:blipFill>
          <p:spPr>
            <a:xfrm>
              <a:off x="1505535" y="104580"/>
              <a:ext cx="1736528" cy="1911188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 userDrawn="1"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rot="1487251">
              <a:off x="2363114" y="452520"/>
              <a:ext cx="1502273" cy="154114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507000"/>
            <a:ext cx="8226900" cy="588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0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6300" y="1242000"/>
            <a:ext cx="8226900" cy="3966000"/>
          </a:xfrm>
        </p:spPr>
        <p:txBody>
          <a:bodyPr vert="horz" lIns="90000" tIns="46800" rIns="90000" bIns="46800" rtlCol="0">
            <a:normAutofit/>
          </a:bodyPr>
          <a:lstStyle>
            <a:lvl1pPr marL="190500" marR="0" lvl="0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kumimoji="0" lang="zh-CN" altLang="en-US" sz="15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71500" marR="0" lvl="1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952500" marR="0" lvl="2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333500" marR="0" lvl="3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714500" marR="0" lvl="4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19050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493100" y="3207000"/>
            <a:ext cx="5826600" cy="6390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665" b="1" i="0" u="none" strike="noStrike" kern="1200" cap="none" spc="300" normalizeH="0" baseline="0"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493100" y="3846000"/>
            <a:ext cx="5826600" cy="7230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500" b="0" i="0" u="none" strike="noStrike" kern="1200" cap="none" spc="150" normalizeH="0" baseline="0" noProof="1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81000" indent="0">
              <a:buNone/>
              <a:defRPr sz="1665"/>
            </a:lvl2pPr>
            <a:lvl3pPr marL="762000" indent="0">
              <a:buNone/>
              <a:defRPr sz="1500"/>
            </a:lvl3pPr>
            <a:lvl4pPr marL="1143000" indent="0">
              <a:buNone/>
              <a:defRPr sz="1335"/>
            </a:lvl4pPr>
            <a:lvl5pPr marL="1524000" indent="0">
              <a:buNone/>
              <a:defRPr sz="1335"/>
            </a:lvl5pPr>
            <a:lvl6pPr marL="1905000" indent="0">
              <a:buNone/>
              <a:defRPr sz="1335"/>
            </a:lvl6pPr>
            <a:lvl7pPr marL="2286000" indent="0">
              <a:buNone/>
              <a:defRPr sz="1335"/>
            </a:lvl7pPr>
            <a:lvl8pPr marL="2667000" indent="0">
              <a:buNone/>
              <a:defRPr sz="1335"/>
            </a:lvl8pPr>
            <a:lvl9pPr marL="3048000" indent="0">
              <a:buNone/>
              <a:defRPr sz="1335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507000"/>
            <a:ext cx="8226900" cy="588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0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456300" y="1191000"/>
            <a:ext cx="4006800" cy="3180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665" b="1" u="none" strike="noStrike" kern="1200" cap="none" spc="200" normalizeH="0" baseline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81000" indent="0">
              <a:buNone/>
              <a:defRPr sz="1665" b="1"/>
            </a:lvl2pPr>
            <a:lvl3pPr marL="762000" indent="0">
              <a:buNone/>
              <a:defRPr sz="1500" b="1"/>
            </a:lvl3pPr>
            <a:lvl4pPr marL="1143000" indent="0">
              <a:buNone/>
              <a:defRPr sz="1335" b="1"/>
            </a:lvl4pPr>
            <a:lvl5pPr marL="1524000" indent="0">
              <a:buNone/>
              <a:defRPr sz="1335" b="1"/>
            </a:lvl5pPr>
            <a:lvl6pPr marL="1905000" indent="0">
              <a:buNone/>
              <a:defRPr sz="1335" b="1"/>
            </a:lvl6pPr>
            <a:lvl7pPr marL="2286000" indent="0">
              <a:buNone/>
              <a:defRPr sz="1335" b="1"/>
            </a:lvl7pPr>
            <a:lvl8pPr marL="2667000" indent="0">
              <a:buNone/>
              <a:defRPr sz="1335" b="1"/>
            </a:lvl8pPr>
            <a:lvl9pPr marL="3048000" indent="0">
              <a:buNone/>
              <a:defRPr sz="1335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6300" y="1545000"/>
            <a:ext cx="4006800" cy="3663000"/>
          </a:xfrm>
        </p:spPr>
        <p:txBody>
          <a:bodyPr vert="horz" lIns="101600" tIns="0" rIns="82550" bIns="0" rtlCol="0">
            <a:normAutofit/>
          </a:bodyPr>
          <a:lstStyle>
            <a:lvl1pPr marL="190500" marR="0" lvl="0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71500" marR="0" lvl="1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952500" marR="0" lvl="2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333500" marR="0" lvl="3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714500" marR="0" lvl="4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676813" y="1184774"/>
            <a:ext cx="4006800" cy="3180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lang="zh-CN" altLang="en-US" sz="1665" b="1" i="0" u="none" strike="noStrike" kern="1200" cap="none" spc="2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81000" indent="0">
              <a:buNone/>
              <a:defRPr sz="1665" b="1"/>
            </a:lvl2pPr>
            <a:lvl3pPr marL="762000" indent="0">
              <a:buNone/>
              <a:defRPr sz="1500" b="1"/>
            </a:lvl3pPr>
            <a:lvl4pPr marL="1143000" indent="0">
              <a:buNone/>
              <a:defRPr sz="1335" b="1"/>
            </a:lvl4pPr>
            <a:lvl5pPr marL="1524000" indent="0">
              <a:buNone/>
              <a:defRPr sz="1335" b="1"/>
            </a:lvl5pPr>
            <a:lvl6pPr marL="1905000" indent="0">
              <a:buNone/>
              <a:defRPr sz="1335" b="1"/>
            </a:lvl6pPr>
            <a:lvl7pPr marL="2286000" indent="0">
              <a:buNone/>
              <a:defRPr sz="1335" b="1"/>
            </a:lvl7pPr>
            <a:lvl8pPr marL="2667000" indent="0">
              <a:buNone/>
              <a:defRPr sz="1335" b="1"/>
            </a:lvl8pPr>
            <a:lvl9pPr marL="3048000" indent="0">
              <a:buNone/>
              <a:defRPr sz="1335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76813" y="1545000"/>
            <a:ext cx="4006800" cy="3663000"/>
          </a:xfrm>
        </p:spPr>
        <p:txBody>
          <a:bodyPr vert="horz" lIns="101600" tIns="0" rIns="82550" bIns="0" rtlCol="0">
            <a:normAutofit/>
          </a:bodyPr>
          <a:lstStyle>
            <a:lvl1pPr marL="190500" marR="0" lvl="0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71500" marR="0" lvl="1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952500" marR="0" lvl="2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333500" marR="0" lvl="3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714500" marR="0" lvl="4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507000"/>
            <a:ext cx="8226900" cy="588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0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456300" y="1296000"/>
            <a:ext cx="3924808" cy="3840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335" b="0" i="0" u="none" strike="noStrike" kern="1200" cap="none" spc="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71500" marR="0" lvl="1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335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52500" marR="0" lvl="2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35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33500" marR="0" lvl="3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35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714500" marR="0" lvl="4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35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4762800" y="1296000"/>
            <a:ext cx="3920400" cy="3840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810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7676100" y="762000"/>
            <a:ext cx="783000" cy="41910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335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85800" y="762000"/>
            <a:ext cx="6876900" cy="4191000"/>
          </a:xfrm>
        </p:spPr>
        <p:txBody>
          <a:bodyPr vert="eaVert" lIns="46800" tIns="46800" rIns="46800" bIns="46800"/>
          <a:lstStyle>
            <a:lvl1pPr marL="190500" indent="-190500" eaLnBrk="1" fontAlgn="auto" latinLnBrk="0" hangingPunct="1">
              <a:lnSpc>
                <a:spcPct val="130000"/>
              </a:lnSpc>
              <a:spcAft>
                <a:spcPts val="1000"/>
              </a:spcAft>
              <a:defRPr u="none" strike="noStrike" kern="1200" cap="none" spc="150" normalizeH="0" baseline="0">
                <a:uFillTx/>
              </a:defRPr>
            </a:lvl1pPr>
            <a:lvl2pPr marL="571500" indent="-190500" defTabSz="914400" eaLnBrk="1" fontAlgn="auto" latinLnBrk="0" hangingPunct="1">
              <a:lnSpc>
                <a:spcPct val="120000"/>
              </a:lnSpc>
              <a:spcAft>
                <a:spcPts val="600"/>
              </a:spcAft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uFillTx/>
              </a:defRPr>
            </a:lvl2pPr>
            <a:lvl3pPr marL="952500" indent="-190500" eaLnBrk="1" fontAlgn="auto" latinLnBrk="0" hangingPunct="1">
              <a:lnSpc>
                <a:spcPct val="120000"/>
              </a:lnSpc>
              <a:spcAft>
                <a:spcPts val="600"/>
              </a:spcAft>
              <a:defRPr u="none" strike="noStrike" kern="1200" cap="none" spc="150" normalizeH="0" baseline="0">
                <a:uFillTx/>
              </a:defRPr>
            </a:lvl3pPr>
            <a:lvl4pPr marL="1333500" indent="-190500" eaLnBrk="1" fontAlgn="auto" latinLnBrk="0" hangingPunct="1">
              <a:lnSpc>
                <a:spcPct val="120000"/>
              </a:lnSpc>
              <a:spcAft>
                <a:spcPts val="300"/>
              </a:spcAft>
              <a:defRPr u="none" strike="noStrike" kern="1200" cap="none" spc="150" normalizeH="0" baseline="0">
                <a:uFillTx/>
              </a:defRPr>
            </a:lvl4pPr>
            <a:lvl5pPr marL="1714500" indent="-190500" eaLnBrk="1" fontAlgn="auto" latinLnBrk="0" hangingPunct="1">
              <a:lnSpc>
                <a:spcPct val="120000"/>
              </a:lnSpc>
              <a:spcAft>
                <a:spcPts val="300"/>
              </a:spcAft>
              <a:defRPr u="none" strike="noStrike" kern="1200" cap="none" spc="150" normalizeH="0" baseline="0"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456300" y="507000"/>
            <a:ext cx="8226900" cy="5880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456300" y="1242000"/>
            <a:ext cx="8226900" cy="3966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459000" y="5262000"/>
            <a:ext cx="2025000" cy="2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835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3087000" y="5262000"/>
            <a:ext cx="2970000" cy="2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835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6658200" y="5262000"/>
            <a:ext cx="2025000" cy="2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835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0" cstate="screen"/>
          <a:srcRect/>
          <a:stretch>
            <a:fillRect/>
          </a:stretch>
        </p:blipFill>
        <p:spPr>
          <a:xfrm>
            <a:off x="0" y="0"/>
            <a:ext cx="1232790" cy="5715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1" cstate="screen"/>
          <a:srcRect r="-7117"/>
          <a:stretch>
            <a:fillRect/>
          </a:stretch>
        </p:blipFill>
        <p:spPr>
          <a:xfrm>
            <a:off x="6599584" y="0"/>
            <a:ext cx="2544416" cy="57150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537454" y="444697"/>
            <a:ext cx="8069094" cy="4831404"/>
          </a:xfrm>
          <a:prstGeom prst="roundRect">
            <a:avLst/>
          </a:prstGeom>
          <a:solidFill>
            <a:schemeClr val="bg1"/>
          </a:solidFill>
          <a:ln w="127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125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2" cstate="screen"/>
          <a:srcRect/>
          <a:stretch>
            <a:fillRect/>
          </a:stretch>
        </p:blipFill>
        <p:spPr>
          <a:xfrm>
            <a:off x="0" y="3493181"/>
            <a:ext cx="9144000" cy="2221819"/>
          </a:xfrm>
          <a:prstGeom prst="rect">
            <a:avLst/>
          </a:prstGeom>
          <a:effectLst>
            <a:outerShdw blurRad="50800" dist="38100" dir="1362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3" cstate="screen"/>
          <a:srcRect/>
          <a:stretch>
            <a:fillRect/>
          </a:stretch>
        </p:blipFill>
        <p:spPr>
          <a:xfrm>
            <a:off x="0" y="2890920"/>
            <a:ext cx="9144000" cy="2823811"/>
          </a:xfrm>
          <a:prstGeom prst="rect">
            <a:avLst/>
          </a:prstGeom>
        </p:spPr>
      </p:pic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  <p:txStyles>
    <p:titleStyle>
      <a:lvl1pPr algn="l" defTabSz="762000" rtl="0" eaLnBrk="1" fontAlgn="auto" latinLnBrk="0" hangingPunct="1">
        <a:lnSpc>
          <a:spcPct val="100000"/>
        </a:lnSpc>
        <a:spcBef>
          <a:spcPct val="0"/>
        </a:spcBef>
        <a:buNone/>
        <a:defRPr sz="30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90500" indent="-190500" algn="l" defTabSz="7620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5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71500" indent="-190500" algn="l" defTabSz="7620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341120" algn="l"/>
          <a:tab pos="1341120" algn="l"/>
          <a:tab pos="1341120" algn="l"/>
          <a:tab pos="1341120" algn="l"/>
        </a:tabLst>
        <a:defRPr sz="133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952500" indent="-190500" algn="l" defTabSz="7620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33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333500" indent="-190500" algn="l" defTabSz="7620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16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714500" indent="-190500" algn="l" defTabSz="7620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16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095500" indent="-190500" algn="l" defTabSz="76200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500" indent="-190500" algn="l" defTabSz="76200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500" indent="-190500" algn="l" defTabSz="76200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500" indent="-190500" algn="l" defTabSz="76200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1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5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6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7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8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7.png"/><Relationship Id="rId7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microsoft.com/office/2007/relationships/hdphoto" Target="../media/hdphoto1.wdp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hdphoto" Target="../media/hdphoto3.wdp"/><Relationship Id="rId18" Type="http://schemas.openxmlformats.org/officeDocument/2006/relationships/audio" Target="../media/audio2.wav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image" Target="../media/image22.png"/><Relationship Id="rId17" Type="http://schemas.openxmlformats.org/officeDocument/2006/relationships/audio" Target="../media/audio1.wav"/><Relationship Id="rId2" Type="http://schemas.openxmlformats.org/officeDocument/2006/relationships/audio" Target="../media/audio1.wav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0.jpeg"/><Relationship Id="rId5" Type="http://schemas.openxmlformats.org/officeDocument/2006/relationships/image" Target="../media/image16.jpeg"/><Relationship Id="rId15" Type="http://schemas.openxmlformats.org/officeDocument/2006/relationships/image" Target="../media/image24.png"/><Relationship Id="rId10" Type="http://schemas.openxmlformats.org/officeDocument/2006/relationships/image" Target="../media/image18.jpeg"/><Relationship Id="rId19" Type="http://schemas.openxmlformats.org/officeDocument/2006/relationships/audio" Target="../media/audio3.wav"/><Relationship Id="rId4" Type="http://schemas.openxmlformats.org/officeDocument/2006/relationships/audio" Target="../media/audio3.wav"/><Relationship Id="rId9" Type="http://schemas.microsoft.com/office/2007/relationships/hdphoto" Target="../media/hdphoto2.wdp"/><Relationship Id="rId1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hdphoto" Target="../media/hdphoto3.wdp"/><Relationship Id="rId18" Type="http://schemas.openxmlformats.org/officeDocument/2006/relationships/audio" Target="../media/audio2.wav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image" Target="../media/image22.png"/><Relationship Id="rId17" Type="http://schemas.openxmlformats.org/officeDocument/2006/relationships/audio" Target="../media/audio1.wav"/><Relationship Id="rId2" Type="http://schemas.openxmlformats.org/officeDocument/2006/relationships/audio" Target="../media/audio1.wav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0.jpeg"/><Relationship Id="rId5" Type="http://schemas.openxmlformats.org/officeDocument/2006/relationships/image" Target="../media/image16.jpeg"/><Relationship Id="rId15" Type="http://schemas.openxmlformats.org/officeDocument/2006/relationships/image" Target="../media/image27.png"/><Relationship Id="rId10" Type="http://schemas.openxmlformats.org/officeDocument/2006/relationships/image" Target="../media/image18.jpeg"/><Relationship Id="rId19" Type="http://schemas.openxmlformats.org/officeDocument/2006/relationships/audio" Target="../media/audio3.wav"/><Relationship Id="rId4" Type="http://schemas.openxmlformats.org/officeDocument/2006/relationships/audio" Target="../media/audio3.wav"/><Relationship Id="rId9" Type="http://schemas.microsoft.com/office/2007/relationships/hdphoto" Target="../media/hdphoto2.wdp"/><Relationship Id="rId1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hdphoto" Target="../media/hdphoto3.wdp"/><Relationship Id="rId18" Type="http://schemas.openxmlformats.org/officeDocument/2006/relationships/audio" Target="../media/audio2.wav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image" Target="../media/image22.png"/><Relationship Id="rId17" Type="http://schemas.openxmlformats.org/officeDocument/2006/relationships/audio" Target="../media/audio1.wav"/><Relationship Id="rId2" Type="http://schemas.openxmlformats.org/officeDocument/2006/relationships/audio" Target="../media/audio1.wav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0.jpeg"/><Relationship Id="rId5" Type="http://schemas.openxmlformats.org/officeDocument/2006/relationships/image" Target="../media/image16.jpeg"/><Relationship Id="rId15" Type="http://schemas.openxmlformats.org/officeDocument/2006/relationships/image" Target="../media/image30.png"/><Relationship Id="rId10" Type="http://schemas.openxmlformats.org/officeDocument/2006/relationships/image" Target="../media/image18.jpeg"/><Relationship Id="rId19" Type="http://schemas.openxmlformats.org/officeDocument/2006/relationships/audio" Target="../media/audio3.wav"/><Relationship Id="rId4" Type="http://schemas.openxmlformats.org/officeDocument/2006/relationships/audio" Target="../media/audio3.wav"/><Relationship Id="rId9" Type="http://schemas.microsoft.com/office/2007/relationships/hdphoto" Target="../media/hdphoto2.wdp"/><Relationship Id="rId1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hdphoto" Target="../media/hdphoto3.wdp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image" Target="../media/image22.png"/><Relationship Id="rId17" Type="http://schemas.openxmlformats.org/officeDocument/2006/relationships/audio" Target="../media/audio3.wav"/><Relationship Id="rId2" Type="http://schemas.openxmlformats.org/officeDocument/2006/relationships/audio" Target="../media/audio1.wav"/><Relationship Id="rId16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0.jpeg"/><Relationship Id="rId5" Type="http://schemas.openxmlformats.org/officeDocument/2006/relationships/image" Target="../media/image16.jpeg"/><Relationship Id="rId15" Type="http://schemas.openxmlformats.org/officeDocument/2006/relationships/audio" Target="../media/audio1.wav"/><Relationship Id="rId10" Type="http://schemas.openxmlformats.org/officeDocument/2006/relationships/image" Target="../media/image18.jpeg"/><Relationship Id="rId4" Type="http://schemas.openxmlformats.org/officeDocument/2006/relationships/audio" Target="../media/audio3.wav"/><Relationship Id="rId9" Type="http://schemas.microsoft.com/office/2007/relationships/hdphoto" Target="../media/hdphoto2.wdp"/><Relationship Id="rId1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0" y="149271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Unit </a:t>
            </a:r>
            <a:r>
              <a:rPr kumimoji="1"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6</a:t>
            </a:r>
            <a:endParaRPr kumimoji="1" lang="en-US" altLang="zh-CN" sz="3600" b="1" dirty="0" smtClean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/>
            <a:r>
              <a:rPr kumimoji="1"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Would </a:t>
            </a:r>
            <a:r>
              <a:rPr kumimoji="1"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you like to take a trip?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4572114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0"/>
            <a:ext cx="7620000" cy="5715000"/>
          </a:xfrm>
          <a:prstGeom prst="rect">
            <a:avLst/>
          </a:prstGeom>
        </p:spPr>
      </p:pic>
      <p:sp>
        <p:nvSpPr>
          <p:cNvPr id="23" name="22 Rectángulo"/>
          <p:cNvSpPr/>
          <p:nvPr/>
        </p:nvSpPr>
        <p:spPr>
          <a:xfrm>
            <a:off x="690490" y="3953486"/>
            <a:ext cx="7736727" cy="1184268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5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625493" y="2763006"/>
            <a:ext cx="3866720" cy="24002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5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050" name="Picture 2" descr="http://www.educacioninicial.com/EI/Dibujos/A%20color/Payasos/images/Equilibrista%20en%20ruedas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76891" y1="24265" x2="78571" y2="30147"/>
                        <a14:foregroundMark x1="81933" y1="24632" x2="83613" y2="21691"/>
                        <a14:foregroundMark x1="88655" y1="25735" x2="85714" y2="29412"/>
                        <a14:foregroundMark x1="86134" y1="31985" x2="91597" y2="32721"/>
                        <a14:foregroundMark x1="51681" y1="18015" x2="54622" y2="16912"/>
                        <a14:foregroundMark x1="7563" y1="34191" x2="8824" y2="37868"/>
                        <a14:foregroundMark x1="3782" y1="34926" x2="7563" y2="37868"/>
                        <a14:foregroundMark x1="6303" y1="41176" x2="2521" y2="42279"/>
                        <a14:foregroundMark x1="8403" y1="32353" x2="11765" y2="36397"/>
                        <a14:backgroundMark x1="46218" y1="81985" x2="46218" y2="81985"/>
                        <a14:backgroundMark x1="55042" y1="81250" x2="55042" y2="81250"/>
                        <a14:backgroundMark x1="57983" y1="83824" x2="57983" y2="83824"/>
                        <a14:backgroundMark x1="57983" y1="86765" x2="57983" y2="86765"/>
                        <a14:backgroundMark x1="54202" y1="90809" x2="54202" y2="90809"/>
                        <a14:backgroundMark x1="37815" y1="93750" x2="42437" y2="97059"/>
                        <a14:backgroundMark x1="37395" y1="95956" x2="15126" y2="95588"/>
                        <a14:backgroundMark x1="59664" y1="95221" x2="56723" y2="97059"/>
                        <a14:backgroundMark x1="61345" y1="97426" x2="76050" y2="95221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737995" y="877280"/>
            <a:ext cx="1732150" cy="19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Franja diagonal"/>
          <p:cNvSpPr/>
          <p:nvPr/>
        </p:nvSpPr>
        <p:spPr>
          <a:xfrm>
            <a:off x="2635250" y="3003033"/>
            <a:ext cx="344798" cy="480053"/>
          </a:xfrm>
          <a:prstGeom prst="diagStripe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5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" name="17 Franja diagonal"/>
          <p:cNvSpPr/>
          <p:nvPr/>
        </p:nvSpPr>
        <p:spPr>
          <a:xfrm rot="5400000">
            <a:off x="6080009" y="3050279"/>
            <a:ext cx="458027" cy="360041"/>
          </a:xfrm>
          <a:prstGeom prst="diagStripe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5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735707" y="4548588"/>
            <a:ext cx="7736727" cy="1184268"/>
          </a:xfrm>
          <a:prstGeom prst="rect">
            <a:avLst/>
          </a:prstGeom>
          <a:blipFill dpi="0" rotWithShape="1">
            <a:blip r:embed="rId3">
              <a:alphaModFix amt="74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5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052" name="Picture 4" descr="https://s-media-cache-ak0.pinimg.com/236x/91/88/15/91881528563f06d5f5321e1435e8e44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2000" y="2763006"/>
            <a:ext cx="1873250" cy="1776057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s-media-cache-ak0.pinimg.com/236x/91/88/15/91881528563f06d5f5321e1435e8e44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92213" y="2763006"/>
            <a:ext cx="1889787" cy="1776057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23 CuadroTexto"/>
          <p:cNvSpPr txBox="1"/>
          <p:nvPr/>
        </p:nvSpPr>
        <p:spPr>
          <a:xfrm>
            <a:off x="2873375" y="4013200"/>
            <a:ext cx="3553883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s-ES_tradnl" sz="3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charset="0"/>
                <a:sym typeface="微软雅黑" panose="020B0503020204020204" pitchFamily="34" charset="-122"/>
              </a:rPr>
              <a:t>this</a:t>
            </a:r>
            <a:r>
              <a:rPr lang="es-ES_tradnl" sz="3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charset="0"/>
                <a:sym typeface="微软雅黑" panose="020B0503020204020204" pitchFamily="34" charset="-122"/>
              </a:rPr>
              <a:t> </a:t>
            </a:r>
            <a:r>
              <a:rPr lang="es-ES_tradnl" sz="3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charset="0"/>
                <a:sym typeface="微软雅黑" panose="020B0503020204020204" pitchFamily="34" charset="-122"/>
              </a:rPr>
              <a:t>or</a:t>
            </a:r>
            <a:r>
              <a:rPr lang="es-ES_tradnl" sz="3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charset="0"/>
                <a:sym typeface="微软雅黑" panose="020B0503020204020204" pitchFamily="34" charset="-122"/>
              </a:rPr>
              <a:t> </a:t>
            </a:r>
            <a:r>
              <a:rPr lang="en-US" altLang="es-ES_tradnl" sz="3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charset="0"/>
                <a:sym typeface="微软雅黑" panose="020B0503020204020204" pitchFamily="34" charset="-122"/>
              </a:rPr>
              <a:t>that</a:t>
            </a: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9" cstate="screen"/>
          <a:srcRect b="53949"/>
          <a:stretch>
            <a:fillRect/>
          </a:stretch>
        </p:blipFill>
        <p:spPr>
          <a:xfrm>
            <a:off x="2022051" y="334722"/>
            <a:ext cx="5099898" cy="1742692"/>
          </a:xfrm>
          <a:prstGeom prst="rect">
            <a:avLst/>
          </a:prstGeom>
        </p:spPr>
      </p:pic>
      <p:sp>
        <p:nvSpPr>
          <p:cNvPr id="8" name="7 Marco"/>
          <p:cNvSpPr/>
          <p:nvPr/>
        </p:nvSpPr>
        <p:spPr>
          <a:xfrm>
            <a:off x="735707" y="0"/>
            <a:ext cx="7691510" cy="5715000"/>
          </a:xfrm>
          <a:prstGeom prst="frame">
            <a:avLst>
              <a:gd name="adj1" fmla="val 2765"/>
            </a:avLst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5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" name="23 CuadroTexto"/>
          <p:cNvSpPr txBox="1"/>
          <p:nvPr/>
        </p:nvSpPr>
        <p:spPr>
          <a:xfrm>
            <a:off x="2299758" y="4488921"/>
            <a:ext cx="4682596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s-ES_tradnl" sz="3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charset="0"/>
                <a:sym typeface="微软雅黑" panose="020B0503020204020204" pitchFamily="34" charset="-122"/>
              </a:rPr>
              <a:t>these</a:t>
            </a:r>
            <a:r>
              <a:rPr lang="es-ES_tradnl" sz="3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charset="0"/>
                <a:sym typeface="微软雅黑" panose="020B0503020204020204" pitchFamily="34" charset="-122"/>
              </a:rPr>
              <a:t> </a:t>
            </a:r>
            <a:r>
              <a:rPr lang="es-ES_tradnl" sz="3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charset="0"/>
                <a:sym typeface="微软雅黑" panose="020B0503020204020204" pitchFamily="34" charset="-122"/>
              </a:rPr>
              <a:t>or</a:t>
            </a:r>
            <a:r>
              <a:rPr lang="es-ES_tradnl" sz="3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charset="0"/>
                <a:sym typeface="微软雅黑" panose="020B0503020204020204" pitchFamily="34" charset="-122"/>
              </a:rPr>
              <a:t> </a:t>
            </a:r>
            <a:r>
              <a:rPr lang="en-US" altLang="es-ES_tradnl" sz="3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charset="0"/>
                <a:sym typeface="微软雅黑" panose="020B0503020204020204" pitchFamily="34" charset="-122"/>
              </a:rPr>
              <a:t>those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21 Rectángulo"/>
          <p:cNvSpPr/>
          <p:nvPr/>
        </p:nvSpPr>
        <p:spPr>
          <a:xfrm>
            <a:off x="6750840" y="3667590"/>
            <a:ext cx="1372533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5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21 Rectángulo"/>
          <p:cNvSpPr/>
          <p:nvPr/>
        </p:nvSpPr>
        <p:spPr>
          <a:xfrm>
            <a:off x="6851382" y="3482911"/>
            <a:ext cx="1372533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5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0"/>
            <a:ext cx="7620000" cy="5715000"/>
          </a:xfrm>
          <a:prstGeom prst="rect">
            <a:avLst/>
          </a:prstGeom>
        </p:spPr>
      </p:pic>
      <p:sp>
        <p:nvSpPr>
          <p:cNvPr id="23" name="22 Rectángulo"/>
          <p:cNvSpPr/>
          <p:nvPr/>
        </p:nvSpPr>
        <p:spPr>
          <a:xfrm>
            <a:off x="690490" y="3953486"/>
            <a:ext cx="7736727" cy="1184268"/>
          </a:xfrm>
          <a:prstGeom prst="rect">
            <a:avLst/>
          </a:prstGeom>
          <a:blipFill dpi="0"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5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911593" y="3757600"/>
            <a:ext cx="1372533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5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7" name="Picture 2" descr="http://www.educacioninicial.com/EI/Dibujos/A%20color/Payasos/images/Equilibrista%20en%20ruedas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76891" y1="24265" x2="78571" y2="30147"/>
                        <a14:foregroundMark x1="81933" y1="24632" x2="83613" y2="21691"/>
                        <a14:foregroundMark x1="88655" y1="25735" x2="85714" y2="29412"/>
                        <a14:foregroundMark x1="86134" y1="31985" x2="91597" y2="32721"/>
                        <a14:foregroundMark x1="51681" y1="18015" x2="54622" y2="16912"/>
                        <a14:foregroundMark x1="7563" y1="34191" x2="8824" y2="37868"/>
                        <a14:foregroundMark x1="3782" y1="34926" x2="7563" y2="37868"/>
                        <a14:foregroundMark x1="6303" y1="41176" x2="2521" y2="42279"/>
                        <a14:foregroundMark x1="8403" y1="32353" x2="11765" y2="36397"/>
                        <a14:backgroundMark x1="46218" y1="81985" x2="46218" y2="81985"/>
                        <a14:backgroundMark x1="55042" y1="81250" x2="55042" y2="81250"/>
                        <a14:backgroundMark x1="57983" y1="83824" x2="57983" y2="83824"/>
                        <a14:backgroundMark x1="57983" y1="86765" x2="57983" y2="86765"/>
                        <a14:backgroundMark x1="54202" y1="90809" x2="54202" y2="90809"/>
                        <a14:backgroundMark x1="37815" y1="93750" x2="42437" y2="97059"/>
                        <a14:backgroundMark x1="37395" y1="95956" x2="15126" y2="95588"/>
                        <a14:backgroundMark x1="59664" y1="95221" x2="56723" y2="97059"/>
                        <a14:backgroundMark x1="61345" y1="97426" x2="76050" y2="95221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313010">
            <a:off x="3540125" y="3728508"/>
            <a:ext cx="1498071" cy="171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506663" y="2762779"/>
            <a:ext cx="3986213" cy="240242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5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050" name="Picture 2" descr="http://www.educacioninicial.com/EI/Dibujos/A%20color/Payasos/images/Equilibrista%20en%20ruedas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76891" y1="24265" x2="78571" y2="30147"/>
                        <a14:foregroundMark x1="81933" y1="24632" x2="83613" y2="21691"/>
                        <a14:foregroundMark x1="88655" y1="25735" x2="85714" y2="29412"/>
                        <a14:foregroundMark x1="86134" y1="31985" x2="91597" y2="32721"/>
                        <a14:foregroundMark x1="51681" y1="18015" x2="54622" y2="16912"/>
                        <a14:foregroundMark x1="7563" y1="34191" x2="8824" y2="37868"/>
                        <a14:foregroundMark x1="3782" y1="34926" x2="7563" y2="37868"/>
                        <a14:foregroundMark x1="6303" y1="41176" x2="2521" y2="42279"/>
                        <a14:foregroundMark x1="8403" y1="32353" x2="11765" y2="36397"/>
                        <a14:backgroundMark x1="46218" y1="81985" x2="46218" y2="81985"/>
                        <a14:backgroundMark x1="55042" y1="81250" x2="55042" y2="81250"/>
                        <a14:backgroundMark x1="57983" y1="83824" x2="57983" y2="83824"/>
                        <a14:backgroundMark x1="57983" y1="86765" x2="57983" y2="86765"/>
                        <a14:backgroundMark x1="54202" y1="90809" x2="54202" y2="90809"/>
                        <a14:backgroundMark x1="37815" y1="93750" x2="42437" y2="97059"/>
                        <a14:backgroundMark x1="37395" y1="95956" x2="15126" y2="95588"/>
                        <a14:backgroundMark x1="59664" y1="95221" x2="56723" y2="97059"/>
                        <a14:backgroundMark x1="61345" y1="97426" x2="76050" y2="95221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372225" y="1205971"/>
            <a:ext cx="1471613" cy="159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Franja diagonal"/>
          <p:cNvSpPr/>
          <p:nvPr/>
        </p:nvSpPr>
        <p:spPr>
          <a:xfrm>
            <a:off x="2635250" y="3003033"/>
            <a:ext cx="344798" cy="480053"/>
          </a:xfrm>
          <a:prstGeom prst="diagStripe">
            <a:avLst/>
          </a:prstGeom>
          <a:blipFill>
            <a:blip r:embed="rId10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5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" name="17 Franja diagonal"/>
          <p:cNvSpPr/>
          <p:nvPr/>
        </p:nvSpPr>
        <p:spPr>
          <a:xfrm rot="5400000">
            <a:off x="6080009" y="3050279"/>
            <a:ext cx="458027" cy="360041"/>
          </a:xfrm>
          <a:prstGeom prst="diagStripe">
            <a:avLst/>
          </a:prstGeom>
          <a:blipFill>
            <a:blip r:embed="rId10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5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735707" y="4539063"/>
            <a:ext cx="7736727" cy="1184268"/>
          </a:xfrm>
          <a:prstGeom prst="rect">
            <a:avLst/>
          </a:prstGeom>
          <a:blipFill dpi="0"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5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052" name="Picture 4" descr="https://s-media-cache-ak0.pinimg.com/236x/91/88/15/91881528563f06d5f5321e1435e8e440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80521" y="2744788"/>
            <a:ext cx="1873779" cy="1775883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s-media-cache-ak0.pinimg.com/236x/91/88/15/91881528563f06d5f5321e1435e8e440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61125" y="2763308"/>
            <a:ext cx="1920875" cy="1775883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891813" y="3365538"/>
            <a:ext cx="2853308" cy="189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 redondeado"/>
          <p:cNvSpPr/>
          <p:nvPr/>
        </p:nvSpPr>
        <p:spPr>
          <a:xfrm>
            <a:off x="2626254" y="5112808"/>
            <a:ext cx="1689100" cy="426508"/>
          </a:xfrm>
          <a:prstGeom prst="roundRect">
            <a:avLst/>
          </a:prstGeom>
          <a:blipFill>
            <a:blip r:embed="rId10"/>
            <a:tile tx="0" ty="0" sx="100000" sy="100000" flip="none" algn="tl"/>
          </a:blipFill>
          <a:ln w="38100">
            <a:solidFill>
              <a:schemeClr val="bg1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that</a:t>
            </a:r>
          </a:p>
        </p:txBody>
      </p:sp>
      <p:sp>
        <p:nvSpPr>
          <p:cNvPr id="19" name="18 Rectángulo redondeado"/>
          <p:cNvSpPr/>
          <p:nvPr/>
        </p:nvSpPr>
        <p:spPr>
          <a:xfrm>
            <a:off x="855133" y="5112808"/>
            <a:ext cx="1485900" cy="426508"/>
          </a:xfrm>
          <a:prstGeom prst="roundRect">
            <a:avLst/>
          </a:prstGeom>
          <a:blipFill>
            <a:blip r:embed="rId10"/>
            <a:tile tx="0" ty="0" sx="100000" sy="100000" flip="none" algn="tl"/>
          </a:blipFill>
          <a:ln w="38100">
            <a:solidFill>
              <a:schemeClr val="bg1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s-ES_tradnl" sz="3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this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487856" y="246629"/>
            <a:ext cx="7192757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s-ES_tradnl" sz="2335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charset="0"/>
                <a:sym typeface="微软雅黑" panose="020B0503020204020204" pitchFamily="34" charset="-122"/>
              </a:rPr>
              <a:t>_______</a:t>
            </a:r>
            <a:r>
              <a:rPr lang="es-ES_tradnl" sz="2335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charset="0"/>
                <a:sym typeface="微软雅黑" panose="020B0503020204020204" pitchFamily="34" charset="-122"/>
              </a:rPr>
              <a:t> </a:t>
            </a:r>
            <a:r>
              <a:rPr lang="es-ES_tradnl" sz="2335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charset="0"/>
                <a:sym typeface="微软雅黑" panose="020B0503020204020204" pitchFamily="34" charset="-122"/>
              </a:rPr>
              <a:t>is</a:t>
            </a:r>
            <a:r>
              <a:rPr lang="es-ES_tradnl" sz="2335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charset="0"/>
                <a:sym typeface="微软雅黑" panose="020B0503020204020204" pitchFamily="34" charset="-122"/>
              </a:rPr>
              <a:t> </a:t>
            </a:r>
            <a:r>
              <a:rPr lang="en-US" altLang="es-ES_tradnl" sz="2335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charset="0"/>
                <a:sym typeface="微软雅黑" panose="020B0503020204020204" pitchFamily="34" charset="-122"/>
              </a:rPr>
              <a:t>my blue cap.</a:t>
            </a:r>
          </a:p>
        </p:txBody>
      </p:sp>
      <p:grpSp>
        <p:nvGrpSpPr>
          <p:cNvPr id="11290" name="组合 31"/>
          <p:cNvGrpSpPr/>
          <p:nvPr/>
        </p:nvGrpSpPr>
        <p:grpSpPr>
          <a:xfrm>
            <a:off x="1958446" y="6350"/>
            <a:ext cx="1137708" cy="884767"/>
            <a:chOff x="5943600" y="228600"/>
            <a:chExt cx="2286000" cy="1752600"/>
          </a:xfrm>
        </p:grpSpPr>
        <p:sp>
          <p:nvSpPr>
            <p:cNvPr id="11291" name="圆角矩形 30"/>
            <p:cNvSpPr/>
            <p:nvPr/>
          </p:nvSpPr>
          <p:spPr>
            <a:xfrm>
              <a:off x="5943600" y="304800"/>
              <a:ext cx="2286000" cy="1676400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38100" cap="flat" cmpd="sng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eaLnBrk="0" hangingPunct="0"/>
              <a:endPara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11292" name="组合 12"/>
            <p:cNvGrpSpPr/>
            <p:nvPr/>
          </p:nvGrpSpPr>
          <p:grpSpPr>
            <a:xfrm>
              <a:off x="6400800" y="228600"/>
              <a:ext cx="1066613" cy="1439450"/>
              <a:chOff x="1165317" y="2255520"/>
              <a:chExt cx="1066613" cy="1439450"/>
            </a:xfrm>
          </p:grpSpPr>
          <p:pic>
            <p:nvPicPr>
              <p:cNvPr id="11293" name="Picture 18" descr="E:\课件图片\课件图片\衣服\帽子 cap hat\四下 (2)_conew1.png"/>
              <p:cNvPicPr>
                <a:picLocks noChangeAspect="1"/>
              </p:cNvPicPr>
              <p:nvPr/>
            </p:nvPicPr>
            <p:blipFill>
              <a:blip r:embed="rId14" cstate="screen"/>
              <a:stretch>
                <a:fillRect/>
              </a:stretch>
            </p:blipFill>
            <p:spPr>
              <a:xfrm rot="6890678">
                <a:off x="1165316" y="2628356"/>
                <a:ext cx="1066613" cy="10666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1294" name="Picture 2" descr="E:\课件图片\课件图片\杂货间\72Y58PICkFb_1024_conew1.png"/>
              <p:cNvPicPr>
                <a:picLocks noChangeAspect="1"/>
              </p:cNvPicPr>
              <p:nvPr/>
            </p:nvPicPr>
            <p:blipFill>
              <a:blip r:embed="rId15" cstate="screen"/>
              <a:stretch>
                <a:fillRect/>
              </a:stretch>
            </p:blipFill>
            <p:spPr>
              <a:xfrm>
                <a:off x="1569721" y="2255520"/>
                <a:ext cx="152398" cy="481844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11295" name="Picture 3" descr="E:\课件图片\课件图片\PPT背景 场景 小图片\QQ截图20140529130530_conew1.png"/>
            <p:cNvPicPr>
              <a:picLocks noChangeAspect="1"/>
            </p:cNvPicPr>
            <p:nvPr/>
          </p:nvPicPr>
          <p:blipFill>
            <a:blip r:embed="rId16" cstate="screen"/>
            <a:stretch>
              <a:fillRect/>
            </a:stretch>
          </p:blipFill>
          <p:spPr>
            <a:xfrm rot="-2586476">
              <a:off x="6056307" y="1391015"/>
              <a:ext cx="645808" cy="361937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1" name="20 CuadroTexto"/>
          <p:cNvSpPr txBox="1"/>
          <p:nvPr/>
        </p:nvSpPr>
        <p:spPr>
          <a:xfrm>
            <a:off x="3279341" y="220638"/>
            <a:ext cx="1256541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5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charset="0"/>
                <a:sym typeface="微软雅黑" panose="020B0503020204020204" pitchFamily="34" charset="-122"/>
              </a:rPr>
              <a:t>This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4652433" y="5057243"/>
            <a:ext cx="1689100" cy="554037"/>
            <a:chOff x="7630" y="9557"/>
            <a:chExt cx="3192" cy="1047"/>
          </a:xfrm>
        </p:grpSpPr>
        <p:sp>
          <p:nvSpPr>
            <p:cNvPr id="7" name="9 Rectángulo redondeado"/>
            <p:cNvSpPr/>
            <p:nvPr/>
          </p:nvSpPr>
          <p:spPr>
            <a:xfrm>
              <a:off x="7630" y="9662"/>
              <a:ext cx="3192" cy="806"/>
            </a:xfrm>
            <a:prstGeom prst="roundRect">
              <a:avLst/>
            </a:prstGeom>
            <a:blipFill>
              <a:blip r:embed="rId10"/>
              <a:tile tx="0" ty="0" sx="100000" sy="100000" flip="none" algn="tl"/>
            </a:blipFill>
            <a:ln w="38100">
              <a:solidFill>
                <a:schemeClr val="bg1"/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064" y="9557"/>
              <a:ext cx="2324" cy="10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 b="1" dirty="0" err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these</a:t>
              </a:r>
              <a:endParaRPr lang="en-US" altLang="en-US" sz="3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573308" y="5057243"/>
            <a:ext cx="1689100" cy="554037"/>
            <a:chOff x="7630" y="9557"/>
            <a:chExt cx="3192" cy="1047"/>
          </a:xfrm>
        </p:grpSpPr>
        <p:sp>
          <p:nvSpPr>
            <p:cNvPr id="24" name="9 Rectángulo redondeado"/>
            <p:cNvSpPr/>
            <p:nvPr/>
          </p:nvSpPr>
          <p:spPr>
            <a:xfrm>
              <a:off x="7630" y="9662"/>
              <a:ext cx="3192" cy="806"/>
            </a:xfrm>
            <a:prstGeom prst="roundRect">
              <a:avLst/>
            </a:prstGeom>
            <a:blipFill>
              <a:blip r:embed="rId10"/>
              <a:tile tx="0" ty="0" sx="100000" sy="100000" flip="none" algn="tl"/>
            </a:blipFill>
            <a:ln w="38100">
              <a:solidFill>
                <a:schemeClr val="bg1"/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8038" y="9557"/>
              <a:ext cx="2379" cy="10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 b="1" dirty="0" err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those</a:t>
              </a:r>
              <a:endParaRPr lang="en-US" altLang="en-US" sz="3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1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" fill="hold">
                          <p:stCondLst>
                            <p:cond delay="0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35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000 -0.000185 L -0.372083 0.002870 " pathEditMode="relative" rAng="0" ptsTypes="">
                                          <p:cBhvr>
                                            <p:cTn id="15" dur="1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6" y="-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" presetClass="exit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8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2" presetClass="exit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8" presetClass="emph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2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8" presetID="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9" dur="10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3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2" presetClass="exit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5" presetID="2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46" dur="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1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1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ohmygod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55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6" fill="hold">
                          <p:stCondLst>
                            <p:cond delay="0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35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61111E-6 -3.7037E-7 L -0.71997 -0.00069 " pathEditMode="relative" rAng="0" ptsTypes="AA">
                                          <p:cBhvr>
                                            <p:cTn id="59" dur="40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6007" y="-46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oh-yea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0" presetID="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4" dur="2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000 -0.073241 C -0.006042 -0.132408 -0.007014 -0.291204 -0.044236 -0.384630 C -0.081458 -0.478056 -0.130069 -0.502500 -0.186250 -0.540371 C -0.242431 -0.578241 -0.288542 -0.590926 -0.325139 -0.574074 C -0.361736 -0.557222 -0.363333 -0.480463 -0.369375 -0.456204 " pathEditMode="relative" rAng="0" ptsTypes="">
                                          <p:cBhvr>
                                            <p:cTn id="76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4" y="-25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77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8" fill="hold">
                          <p:stCondLst>
                            <p:cond delay="0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35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000 0.000000 L -0.356389 0.002870 " pathEditMode="relative" rAng="0" ptsTypes="">
                                          <p:cBhvr>
                                            <p:cTn id="81" dur="1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4" y="-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83" presetID="2" presetClass="exit" presetSubtype="4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4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7" presetID="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8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2" presetID="8" presetClass="emph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9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4" presetID="2" presetClass="exit" presetSubtype="4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5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99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0" dur="500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1" dur="500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3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4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5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7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1" masterRel="sameClick">
                                              <p:stCondLst>
                                                <p:cond evt="begin" delay="0">
                                                  <p:tn val="10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falling_dow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11" presetID="2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112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2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8" presetID="22" presetClass="entr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0" dur="1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1" masterRel="sameClick">
                                              <p:stCondLst>
                                                <p:cond evt="begin" delay="0">
                                                  <p:tn val="1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ohmygod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seq concurrent="1" nextAc="seek">
                  <p:cTn id="121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2" fill="hold">
                          <p:stCondLst>
                            <p:cond delay="0"/>
                          </p:stCondLst>
                          <p:childTnLst>
                            <p:par>
                              <p:cTn id="1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4" presetID="35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000 0.000000 L -0.356389 0.002870 " pathEditMode="relative" rAng="0" ptsTypes="">
                                          <p:cBhvr>
                                            <p:cTn id="125" dur="1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5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27" presetID="2" presetClass="exit" presetSubtype="4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28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9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1" presetID="2" presetClass="exit" presetSubtype="4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32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3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36" presetID="8" presetClass="emph" presetSubtype="0" fill="hold" grpId="4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13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8" presetID="2" presetClass="exit" presetSubtype="4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39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0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43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44" dur="500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5" dur="500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7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48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9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1" masterRel="sameClick">
                                              <p:stCondLst>
                                                <p:cond evt="begin" delay="0">
                                                  <p:tn val="15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falling_dow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55" presetID="2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156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2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2" presetID="22" presetClass="entr" presetSubtype="8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3" dur="1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4" dur="1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1" masterRel="sameClick">
                                              <p:stCondLst>
                                                <p:cond evt="begin" delay="0">
                                                  <p:tn val="16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ohmygod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</p:childTnLst>
            </p:cTn>
          </p:par>
        </p:tnLst>
        <p:bldLst>
          <p:bldP spid="3" grpId="0" bldLvl="0" animBg="1"/>
          <p:bldP spid="3" grpId="1" bldLvl="0" animBg="1"/>
          <p:bldP spid="3" grpId="2" bldLvl="0" animBg="1"/>
          <p:bldP spid="4" grpId="0" bldLvl="0" animBg="1"/>
          <p:bldP spid="4" grpId="1" bldLvl="0" animBg="1"/>
          <p:bldP spid="4" grpId="2" bldLvl="0" animBg="1"/>
          <p:bldP spid="4" grpId="3" bldLvl="0" animBg="1"/>
          <p:bldP spid="4" grpId="4" bldLvl="0" animBg="1"/>
          <p:bldP spid="4" grpId="5" bldLvl="0" animBg="1"/>
          <p:bldP spid="2" grpId="0" bldLvl="0" animBg="1"/>
          <p:bldP spid="2" grpId="1" bldLvl="0" animBg="1"/>
          <p:bldP spid="2" grpId="2" bldLvl="0" animBg="1"/>
          <p:bldP spid="18" grpId="0" bldLvl="0" animBg="1"/>
          <p:bldP spid="18" grpId="1" bldLvl="0" animBg="1"/>
          <p:bldP spid="18" grpId="2" bldLvl="0" animBg="1"/>
          <p:bldP spid="10" grpId="0" bldLvl="0" animBg="1"/>
          <p:bldP spid="10" grpId="1" bldLvl="0" animBg="1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1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" fill="hold">
                          <p:stCondLst>
                            <p:cond delay="0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35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000 -0.000185 L -0.372083 0.002870 " pathEditMode="relative" rAng="0" ptsTypes="">
                                          <p:cBhvr>
                                            <p:cTn id="15" dur="1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6" y="-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" presetClass="exit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8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2" presetClass="exit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8" presetClass="emph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2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8" presetID="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9" dur="10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3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2" presetClass="exit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5" presetID="2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46" dur="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1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1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ohmygod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55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6" fill="hold">
                          <p:stCondLst>
                            <p:cond delay="0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35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61111E-6 -3.7037E-7 L -0.71997 -0.00069 " pathEditMode="relative" rAng="0" ptsTypes="AA">
                                          <p:cBhvr>
                                            <p:cTn id="59" dur="40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6007" y="-46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oh-yea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0" presetID="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4" dur="2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000 -0.073241 C -0.006042 -0.132408 -0.007014 -0.291204 -0.044236 -0.384630 C -0.081458 -0.478056 -0.130069 -0.502500 -0.186250 -0.540371 C -0.242431 -0.578241 -0.288542 -0.590926 -0.325139 -0.574074 C -0.361736 -0.557222 -0.363333 -0.480463 -0.369375 -0.456204 " pathEditMode="relative" rAng="0" ptsTypes="">
                                          <p:cBhvr>
                                            <p:cTn id="76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4" y="-25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77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8" fill="hold">
                          <p:stCondLst>
                            <p:cond delay="0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35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000 0.000000 L -0.356389 0.002870 " pathEditMode="relative" rAng="0" ptsTypes="">
                                          <p:cBhvr>
                                            <p:cTn id="81" dur="1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4" y="-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83" presetID="2" presetClass="exit" presetSubtype="4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4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7" presetID="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8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2" presetID="8" presetClass="emph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9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4" presetID="2" presetClass="exit" presetSubtype="4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5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99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0" dur="500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1" dur="500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3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4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5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7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1" masterRel="sameClick">
                                              <p:stCondLst>
                                                <p:cond evt="begin" delay="0">
                                                  <p:tn val="10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falling_dow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11" presetID="2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112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2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8" presetID="22" presetClass="entr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0" dur="1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1" masterRel="sameClick">
                                              <p:stCondLst>
                                                <p:cond evt="begin" delay="0">
                                                  <p:tn val="1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ohmygod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seq concurrent="1" nextAc="seek">
                  <p:cTn id="121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2" fill="hold">
                          <p:stCondLst>
                            <p:cond delay="0"/>
                          </p:stCondLst>
                          <p:childTnLst>
                            <p:par>
                              <p:cTn id="1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4" presetID="35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000 0.000000 L -0.356389 0.002870 " pathEditMode="relative" rAng="0" ptsTypes="">
                                          <p:cBhvr>
                                            <p:cTn id="125" dur="1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5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27" presetID="2" presetClass="exit" presetSubtype="4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28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9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1" presetID="2" presetClass="exit" presetSubtype="4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32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3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36" presetID="8" presetClass="emph" presetSubtype="0" fill="hold" grpId="4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13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8" presetID="2" presetClass="exit" presetSubtype="4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39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0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43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44" dur="500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5" dur="500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7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48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9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1" masterRel="sameClick">
                                              <p:stCondLst>
                                                <p:cond evt="begin" delay="0">
                                                  <p:tn val="15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falling_dow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55" presetID="2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156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2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2" presetID="22" presetClass="entr" presetSubtype="8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3" dur="1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4" dur="1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1" masterRel="sameClick">
                                              <p:stCondLst>
                                                <p:cond evt="begin" delay="0">
                                                  <p:tn val="16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ohmygod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</p:childTnLst>
            </p:cTn>
          </p:par>
        </p:tnLst>
        <p:bldLst>
          <p:bldP spid="3" grpId="0" bldLvl="0" animBg="1"/>
          <p:bldP spid="3" grpId="1" bldLvl="0" animBg="1"/>
          <p:bldP spid="3" grpId="2" bldLvl="0" animBg="1"/>
          <p:bldP spid="4" grpId="0" bldLvl="0" animBg="1"/>
          <p:bldP spid="4" grpId="1" bldLvl="0" animBg="1"/>
          <p:bldP spid="4" grpId="2" bldLvl="0" animBg="1"/>
          <p:bldP spid="4" grpId="3" bldLvl="0" animBg="1"/>
          <p:bldP spid="4" grpId="4" bldLvl="0" animBg="1"/>
          <p:bldP spid="4" grpId="5" bldLvl="0" animBg="1"/>
          <p:bldP spid="2" grpId="0" bldLvl="0" animBg="1"/>
          <p:bldP spid="2" grpId="1" bldLvl="0" animBg="1"/>
          <p:bldP spid="2" grpId="2" bldLvl="0" animBg="1"/>
          <p:bldP spid="18" grpId="0" bldLvl="0" animBg="1"/>
          <p:bldP spid="18" grpId="1" bldLvl="0" animBg="1"/>
          <p:bldP spid="18" grpId="2" bldLvl="0" animBg="1"/>
          <p:bldP spid="10" grpId="0" bldLvl="0" animBg="1"/>
          <p:bldP spid="10" grpId="1" bldLvl="0" animBg="1"/>
          <p:bldP spid="11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21 Rectángulo"/>
          <p:cNvSpPr/>
          <p:nvPr/>
        </p:nvSpPr>
        <p:spPr>
          <a:xfrm>
            <a:off x="6750840" y="3667590"/>
            <a:ext cx="1372533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5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21 Rectángulo"/>
          <p:cNvSpPr/>
          <p:nvPr/>
        </p:nvSpPr>
        <p:spPr>
          <a:xfrm>
            <a:off x="6851382" y="3482911"/>
            <a:ext cx="1372533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5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0"/>
            <a:ext cx="7620000" cy="5715000"/>
          </a:xfrm>
          <a:prstGeom prst="rect">
            <a:avLst/>
          </a:prstGeom>
        </p:spPr>
      </p:pic>
      <p:sp>
        <p:nvSpPr>
          <p:cNvPr id="23" name="22 Rectángulo"/>
          <p:cNvSpPr/>
          <p:nvPr/>
        </p:nvSpPr>
        <p:spPr>
          <a:xfrm>
            <a:off x="690490" y="3953486"/>
            <a:ext cx="7736727" cy="1184268"/>
          </a:xfrm>
          <a:prstGeom prst="rect">
            <a:avLst/>
          </a:prstGeom>
          <a:blipFill dpi="0"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5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911593" y="3757600"/>
            <a:ext cx="1372533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5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7" name="Picture 2" descr="http://www.educacioninicial.com/EI/Dibujos/A%20color/Payasos/images/Equilibrista%20en%20ruedas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76891" y1="24265" x2="78571" y2="30147"/>
                        <a14:foregroundMark x1="81933" y1="24632" x2="83613" y2="21691"/>
                        <a14:foregroundMark x1="88655" y1="25735" x2="85714" y2="29412"/>
                        <a14:foregroundMark x1="86134" y1="31985" x2="91597" y2="32721"/>
                        <a14:foregroundMark x1="51681" y1="18015" x2="54622" y2="16912"/>
                        <a14:foregroundMark x1="7563" y1="34191" x2="8824" y2="37868"/>
                        <a14:foregroundMark x1="3782" y1="34926" x2="7563" y2="37868"/>
                        <a14:foregroundMark x1="6303" y1="41176" x2="2521" y2="42279"/>
                        <a14:foregroundMark x1="8403" y1="32353" x2="11765" y2="36397"/>
                        <a14:backgroundMark x1="46218" y1="81985" x2="46218" y2="81985"/>
                        <a14:backgroundMark x1="55042" y1="81250" x2="55042" y2="81250"/>
                        <a14:backgroundMark x1="57983" y1="83824" x2="57983" y2="83824"/>
                        <a14:backgroundMark x1="57983" y1="86765" x2="57983" y2="86765"/>
                        <a14:backgroundMark x1="54202" y1="90809" x2="54202" y2="90809"/>
                        <a14:backgroundMark x1="37815" y1="93750" x2="42437" y2="97059"/>
                        <a14:backgroundMark x1="37395" y1="95956" x2="15126" y2="95588"/>
                        <a14:backgroundMark x1="59664" y1="95221" x2="56723" y2="97059"/>
                        <a14:backgroundMark x1="61345" y1="97426" x2="76050" y2="95221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313010">
            <a:off x="3540125" y="3728508"/>
            <a:ext cx="1498071" cy="171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506663" y="2762779"/>
            <a:ext cx="3986213" cy="240242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5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050" name="Picture 2" descr="http://www.educacioninicial.com/EI/Dibujos/A%20color/Payasos/images/Equilibrista%20en%20ruedas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76891" y1="24265" x2="78571" y2="30147"/>
                        <a14:foregroundMark x1="81933" y1="24632" x2="83613" y2="21691"/>
                        <a14:foregroundMark x1="88655" y1="25735" x2="85714" y2="29412"/>
                        <a14:foregroundMark x1="86134" y1="31985" x2="91597" y2="32721"/>
                        <a14:foregroundMark x1="51681" y1="18015" x2="54622" y2="16912"/>
                        <a14:foregroundMark x1="7563" y1="34191" x2="8824" y2="37868"/>
                        <a14:foregroundMark x1="3782" y1="34926" x2="7563" y2="37868"/>
                        <a14:foregroundMark x1="6303" y1="41176" x2="2521" y2="42279"/>
                        <a14:foregroundMark x1="8403" y1="32353" x2="11765" y2="36397"/>
                        <a14:backgroundMark x1="46218" y1="81985" x2="46218" y2="81985"/>
                        <a14:backgroundMark x1="55042" y1="81250" x2="55042" y2="81250"/>
                        <a14:backgroundMark x1="57983" y1="83824" x2="57983" y2="83824"/>
                        <a14:backgroundMark x1="57983" y1="86765" x2="57983" y2="86765"/>
                        <a14:backgroundMark x1="54202" y1="90809" x2="54202" y2="90809"/>
                        <a14:backgroundMark x1="37815" y1="93750" x2="42437" y2="97059"/>
                        <a14:backgroundMark x1="37395" y1="95956" x2="15126" y2="95588"/>
                        <a14:backgroundMark x1="59664" y1="95221" x2="56723" y2="97059"/>
                        <a14:backgroundMark x1="61345" y1="97426" x2="76050" y2="95221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372225" y="1205971"/>
            <a:ext cx="1471613" cy="159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Franja diagonal"/>
          <p:cNvSpPr/>
          <p:nvPr/>
        </p:nvSpPr>
        <p:spPr>
          <a:xfrm>
            <a:off x="2635250" y="3003033"/>
            <a:ext cx="344798" cy="480053"/>
          </a:xfrm>
          <a:prstGeom prst="diagStripe">
            <a:avLst/>
          </a:prstGeom>
          <a:blipFill>
            <a:blip r:embed="rId10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5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" name="17 Franja diagonal"/>
          <p:cNvSpPr/>
          <p:nvPr/>
        </p:nvSpPr>
        <p:spPr>
          <a:xfrm rot="5400000">
            <a:off x="6080009" y="3050279"/>
            <a:ext cx="458027" cy="360041"/>
          </a:xfrm>
          <a:prstGeom prst="diagStripe">
            <a:avLst/>
          </a:prstGeom>
          <a:blipFill>
            <a:blip r:embed="rId10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5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735707" y="4539063"/>
            <a:ext cx="7736727" cy="1184268"/>
          </a:xfrm>
          <a:prstGeom prst="rect">
            <a:avLst/>
          </a:prstGeom>
          <a:blipFill dpi="0"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5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052" name="Picture 4" descr="https://s-media-cache-ak0.pinimg.com/236x/91/88/15/91881528563f06d5f5321e1435e8e440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80521" y="2744788"/>
            <a:ext cx="1873779" cy="1775883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s-media-cache-ak0.pinimg.com/236x/91/88/15/91881528563f06d5f5321e1435e8e440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61125" y="2763308"/>
            <a:ext cx="1920875" cy="1775883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891813" y="3365538"/>
            <a:ext cx="2853308" cy="189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 redondeado"/>
          <p:cNvSpPr/>
          <p:nvPr/>
        </p:nvSpPr>
        <p:spPr>
          <a:xfrm>
            <a:off x="6658504" y="5097992"/>
            <a:ext cx="1689100" cy="426508"/>
          </a:xfrm>
          <a:prstGeom prst="roundRect">
            <a:avLst/>
          </a:prstGeom>
          <a:blipFill>
            <a:blip r:embed="rId10"/>
            <a:tile tx="0" ty="0" sx="100000" sy="100000" flip="none" algn="tl"/>
          </a:blipFill>
          <a:ln w="38100">
            <a:solidFill>
              <a:schemeClr val="bg1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those</a:t>
            </a:r>
          </a:p>
        </p:txBody>
      </p:sp>
      <p:sp>
        <p:nvSpPr>
          <p:cNvPr id="19" name="18 Rectángulo redondeado"/>
          <p:cNvSpPr/>
          <p:nvPr/>
        </p:nvSpPr>
        <p:spPr>
          <a:xfrm>
            <a:off x="2956454" y="5125508"/>
            <a:ext cx="1485900" cy="426508"/>
          </a:xfrm>
          <a:prstGeom prst="roundRect">
            <a:avLst/>
          </a:prstGeom>
          <a:blipFill>
            <a:blip r:embed="rId10"/>
            <a:tile tx="0" ty="0" sx="100000" sy="100000" flip="none" algn="tl"/>
          </a:blipFill>
          <a:ln w="38100">
            <a:solidFill>
              <a:schemeClr val="bg1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s-ES_tradnl" sz="3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that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487856" y="246629"/>
            <a:ext cx="7192757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s-ES_tradnl" sz="2335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charset="0"/>
                <a:sym typeface="微软雅黑" panose="020B0503020204020204" pitchFamily="34" charset="-122"/>
              </a:rPr>
              <a:t>_______</a:t>
            </a:r>
            <a:r>
              <a:rPr lang="es-ES_tradnl" sz="2335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charset="0"/>
                <a:sym typeface="微软雅黑" panose="020B0503020204020204" pitchFamily="34" charset="-122"/>
              </a:rPr>
              <a:t> </a:t>
            </a:r>
            <a:r>
              <a:rPr lang="en-US" altLang="es-ES_tradnl" sz="2335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charset="0"/>
                <a:sym typeface="微软雅黑" panose="020B0503020204020204" pitchFamily="34" charset="-122"/>
              </a:rPr>
              <a:t>is my white T-shirt.</a:t>
            </a:r>
            <a:endParaRPr lang="en-US" altLang="es-ES_tradnl" sz="2335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omic Sans MS" panose="030F0702030302020204" charset="0"/>
              <a:sym typeface="微软雅黑" panose="020B0503020204020204" pitchFamily="34" charset="-122"/>
            </a:endParaRPr>
          </a:p>
        </p:txBody>
      </p:sp>
      <p:sp>
        <p:nvSpPr>
          <p:cNvPr id="11" name="20 CuadroTexto"/>
          <p:cNvSpPr txBox="1"/>
          <p:nvPr/>
        </p:nvSpPr>
        <p:spPr>
          <a:xfrm>
            <a:off x="2980362" y="160843"/>
            <a:ext cx="1256541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5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charset="0"/>
                <a:sym typeface="微软雅黑" panose="020B0503020204020204" pitchFamily="34" charset="-122"/>
              </a:rPr>
              <a:t>That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4742921" y="5059889"/>
            <a:ext cx="1689100" cy="554037"/>
            <a:chOff x="7630" y="9557"/>
            <a:chExt cx="3192" cy="1047"/>
          </a:xfrm>
        </p:grpSpPr>
        <p:sp>
          <p:nvSpPr>
            <p:cNvPr id="7" name="9 Rectángulo redondeado"/>
            <p:cNvSpPr/>
            <p:nvPr/>
          </p:nvSpPr>
          <p:spPr>
            <a:xfrm>
              <a:off x="7630" y="9662"/>
              <a:ext cx="3192" cy="806"/>
            </a:xfrm>
            <a:prstGeom prst="roundRect">
              <a:avLst/>
            </a:prstGeom>
            <a:blipFill>
              <a:blip r:embed="rId10"/>
              <a:tile tx="0" ty="0" sx="100000" sy="100000" flip="none" algn="tl"/>
            </a:blipFill>
            <a:ln w="38100">
              <a:solidFill>
                <a:schemeClr val="bg1"/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066" y="9557"/>
              <a:ext cx="2324" cy="10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 b="1" dirty="0" err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these</a:t>
              </a:r>
              <a:endParaRPr lang="en-US" altLang="en-US" sz="3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73125" y="5069943"/>
            <a:ext cx="1689100" cy="554037"/>
            <a:chOff x="7630" y="9557"/>
            <a:chExt cx="3192" cy="1047"/>
          </a:xfrm>
        </p:grpSpPr>
        <p:sp>
          <p:nvSpPr>
            <p:cNvPr id="24" name="9 Rectángulo redondeado"/>
            <p:cNvSpPr/>
            <p:nvPr/>
          </p:nvSpPr>
          <p:spPr>
            <a:xfrm>
              <a:off x="7630" y="9662"/>
              <a:ext cx="3192" cy="806"/>
            </a:xfrm>
            <a:prstGeom prst="roundRect">
              <a:avLst/>
            </a:prstGeom>
            <a:blipFill>
              <a:blip r:embed="rId10"/>
              <a:tile tx="0" ty="0" sx="100000" sy="100000" flip="none" algn="tl"/>
            </a:blipFill>
            <a:ln w="38100">
              <a:solidFill>
                <a:schemeClr val="bg1"/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8382" y="9557"/>
              <a:ext cx="1691" cy="10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 b="1" dirty="0" err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this</a:t>
              </a:r>
              <a:endParaRPr lang="en-US" altLang="en-US" sz="3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8" name="组合 47"/>
          <p:cNvGrpSpPr/>
          <p:nvPr/>
        </p:nvGrpSpPr>
        <p:grpSpPr>
          <a:xfrm>
            <a:off x="1351492" y="-92868"/>
            <a:ext cx="1461003" cy="1231635"/>
            <a:chOff x="6553200" y="4876800"/>
            <a:chExt cx="1752600" cy="1478280"/>
          </a:xfrm>
        </p:grpSpPr>
        <p:sp>
          <p:nvSpPr>
            <p:cNvPr id="11272" name="圆角矩形 45"/>
            <p:cNvSpPr/>
            <p:nvPr/>
          </p:nvSpPr>
          <p:spPr>
            <a:xfrm>
              <a:off x="6553200" y="4988450"/>
              <a:ext cx="1752600" cy="1366630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38100" cap="flat" cmpd="sng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eaLnBrk="0" hangingPunct="0"/>
              <a:endPara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pic>
          <p:nvPicPr>
            <p:cNvPr id="11273" name="Picture 3" descr="E:\课件图片\课件图片\PPT背景 场景 小图片\QQ截图20140529130530_conew1.png"/>
            <p:cNvPicPr>
              <a:picLocks noChangeAspect="1"/>
            </p:cNvPicPr>
            <p:nvPr/>
          </p:nvPicPr>
          <p:blipFill>
            <a:blip r:embed="rId14" cstate="screen"/>
            <a:stretch>
              <a:fillRect/>
            </a:stretch>
          </p:blipFill>
          <p:spPr>
            <a:xfrm rot="-2586476">
              <a:off x="6641950" y="5918302"/>
              <a:ext cx="491595" cy="275510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1274" name="组合 16"/>
            <p:cNvGrpSpPr/>
            <p:nvPr/>
          </p:nvGrpSpPr>
          <p:grpSpPr>
            <a:xfrm>
              <a:off x="7415579" y="4876800"/>
              <a:ext cx="838200" cy="914400"/>
              <a:chOff x="2824236" y="1249680"/>
              <a:chExt cx="1752600" cy="2560320"/>
            </a:xfrm>
          </p:grpSpPr>
          <p:pic>
            <p:nvPicPr>
              <p:cNvPr id="11275" name="Picture 26" descr="E:\课件图片\课件图片\衣服\T恤 T-shirt\2009_3_12_10_34_43_9454_conew2.png"/>
              <p:cNvPicPr>
                <a:picLocks noChangeAspect="1"/>
              </p:cNvPicPr>
              <p:nvPr/>
            </p:nvPicPr>
            <p:blipFill>
              <a:blip r:embed="rId15" cstate="screen"/>
              <a:stretch>
                <a:fillRect/>
              </a:stretch>
            </p:blipFill>
            <p:spPr>
              <a:xfrm>
                <a:off x="2824236" y="2057400"/>
                <a:ext cx="1752600" cy="17526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1276" name="Picture 4" descr="http://img10.360buyimg.com/n0/jfs/t172/233/1890865854/161195/240eb5c0/53bcd65cNcba8c124.jpg"/>
              <p:cNvPicPr>
                <a:picLocks noChangeAspect="1"/>
              </p:cNvPicPr>
              <p:nvPr/>
            </p:nvPicPr>
            <p:blipFill>
              <a:blip r:embed="rId1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947390" y="1249680"/>
                <a:ext cx="1447800" cy="1447800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1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" fill="hold">
                          <p:stCondLst>
                            <p:cond delay="0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35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000 -0.000185 L -0.372083 0.002870 " pathEditMode="relative" rAng="0" ptsTypes="">
                                          <p:cBhvr>
                                            <p:cTn id="15" dur="1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6" y="-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" presetClass="exit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8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2" presetClass="exit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8" presetClass="emph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2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8" presetID="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9" dur="10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3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2" presetClass="exit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5" presetID="2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46" dur="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1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1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ohmygod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55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6" fill="hold">
                          <p:stCondLst>
                            <p:cond delay="0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35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61111E-6 -3.7037E-7 L -0.71997 -0.00069 " pathEditMode="relative" rAng="0" ptsTypes="AA">
                                          <p:cBhvr>
                                            <p:cTn id="59" dur="40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6007" y="-46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oh-yea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0" presetID="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4" dur="2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000 -0.073241 C -0.006042 -0.132408 -0.007014 -0.291204 -0.044236 -0.384630 C -0.081458 -0.478056 -0.130069 -0.502500 -0.186250 -0.540371 C -0.242431 -0.578241 -0.288542 -0.590926 -0.325139 -0.574074 C -0.361736 -0.557222 -0.363333 -0.480463 -0.369375 -0.456204 " pathEditMode="relative" rAng="0" ptsTypes="">
                                          <p:cBhvr>
                                            <p:cTn id="76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4" y="-25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77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8" fill="hold">
                          <p:stCondLst>
                            <p:cond delay="0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35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000 0.000000 L -0.356389 0.002870 " pathEditMode="relative" rAng="0" ptsTypes="">
                                          <p:cBhvr>
                                            <p:cTn id="81" dur="1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4" y="-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83" presetID="2" presetClass="exit" presetSubtype="4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4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7" presetID="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8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2" presetID="8" presetClass="emph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9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4" presetID="2" presetClass="exit" presetSubtype="4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5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99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0" dur="500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1" dur="500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3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4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5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7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1" masterRel="sameClick">
                                              <p:stCondLst>
                                                <p:cond evt="begin" delay="0">
                                                  <p:tn val="10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falling_dow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11" presetID="2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112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2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8" presetID="22" presetClass="entr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0" dur="1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1" masterRel="sameClick">
                                              <p:stCondLst>
                                                <p:cond evt="begin" delay="0">
                                                  <p:tn val="1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ohmygod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seq concurrent="1" nextAc="seek">
                  <p:cTn id="121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2" fill="hold">
                          <p:stCondLst>
                            <p:cond delay="0"/>
                          </p:stCondLst>
                          <p:childTnLst>
                            <p:par>
                              <p:cTn id="1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4" presetID="35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000 0.000000 L -0.356389 0.002870 " pathEditMode="relative" rAng="0" ptsTypes="">
                                          <p:cBhvr>
                                            <p:cTn id="125" dur="1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5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27" presetID="2" presetClass="exit" presetSubtype="4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28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9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1" presetID="2" presetClass="exit" presetSubtype="4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32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3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36" presetID="8" presetClass="emph" presetSubtype="0" fill="hold" grpId="4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13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8" presetID="2" presetClass="exit" presetSubtype="4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39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0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43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44" dur="500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5" dur="500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7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48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9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1" masterRel="sameClick">
                                              <p:stCondLst>
                                                <p:cond evt="begin" delay="0">
                                                  <p:tn val="15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falling_dow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55" presetID="2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156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2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2" presetID="22" presetClass="entr" presetSubtype="8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3" dur="1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4" dur="1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1" masterRel="sameClick">
                                              <p:stCondLst>
                                                <p:cond evt="begin" delay="0">
                                                  <p:tn val="16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ohmygod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</p:childTnLst>
            </p:cTn>
          </p:par>
        </p:tnLst>
        <p:bldLst>
          <p:bldP spid="3" grpId="0" bldLvl="0" animBg="1"/>
          <p:bldP spid="3" grpId="1" bldLvl="0" animBg="1"/>
          <p:bldP spid="3" grpId="2" bldLvl="0" animBg="1"/>
          <p:bldP spid="4" grpId="0" bldLvl="0" animBg="1"/>
          <p:bldP spid="4" grpId="1" bldLvl="0" animBg="1"/>
          <p:bldP spid="4" grpId="2" bldLvl="0" animBg="1"/>
          <p:bldP spid="4" grpId="3" bldLvl="0" animBg="1"/>
          <p:bldP spid="4" grpId="4" bldLvl="0" animBg="1"/>
          <p:bldP spid="4" grpId="5" bldLvl="0" animBg="1"/>
          <p:bldP spid="2" grpId="0" bldLvl="0" animBg="1"/>
          <p:bldP spid="2" grpId="1" bldLvl="0" animBg="1"/>
          <p:bldP spid="2" grpId="2" bldLvl="0" animBg="1"/>
          <p:bldP spid="18" grpId="0" bldLvl="0" animBg="1"/>
          <p:bldP spid="18" grpId="1" bldLvl="0" animBg="1"/>
          <p:bldP spid="18" grpId="2" bldLvl="0" animBg="1"/>
          <p:bldP spid="10" grpId="0" bldLvl="0" animBg="1"/>
          <p:bldP spid="10" grpId="1" bldLvl="0" animBg="1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1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" fill="hold">
                          <p:stCondLst>
                            <p:cond delay="0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35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000 -0.000185 L -0.372083 0.002870 " pathEditMode="relative" rAng="0" ptsTypes="">
                                          <p:cBhvr>
                                            <p:cTn id="15" dur="1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6" y="-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" presetClass="exit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8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2" presetClass="exit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8" presetClass="emph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2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8" presetID="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9" dur="10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3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2" presetClass="exit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5" presetID="2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46" dur="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1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1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ohmygod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55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6" fill="hold">
                          <p:stCondLst>
                            <p:cond delay="0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35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61111E-6 -3.7037E-7 L -0.71997 -0.00069 " pathEditMode="relative" rAng="0" ptsTypes="AA">
                                          <p:cBhvr>
                                            <p:cTn id="59" dur="40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6007" y="-46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oh-yea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0" presetID="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4" dur="2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000 -0.073241 C -0.006042 -0.132408 -0.007014 -0.291204 -0.044236 -0.384630 C -0.081458 -0.478056 -0.130069 -0.502500 -0.186250 -0.540371 C -0.242431 -0.578241 -0.288542 -0.590926 -0.325139 -0.574074 C -0.361736 -0.557222 -0.363333 -0.480463 -0.369375 -0.456204 " pathEditMode="relative" rAng="0" ptsTypes="">
                                          <p:cBhvr>
                                            <p:cTn id="76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4" y="-25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77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8" fill="hold">
                          <p:stCondLst>
                            <p:cond delay="0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35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000 0.000000 L -0.356389 0.002870 " pathEditMode="relative" rAng="0" ptsTypes="">
                                          <p:cBhvr>
                                            <p:cTn id="81" dur="1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4" y="-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83" presetID="2" presetClass="exit" presetSubtype="4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4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7" presetID="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8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2" presetID="8" presetClass="emph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9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4" presetID="2" presetClass="exit" presetSubtype="4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5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99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0" dur="500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1" dur="500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3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4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5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7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1" masterRel="sameClick">
                                              <p:stCondLst>
                                                <p:cond evt="begin" delay="0">
                                                  <p:tn val="10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falling_dow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11" presetID="2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112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2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8" presetID="22" presetClass="entr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0" dur="1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1" masterRel="sameClick">
                                              <p:stCondLst>
                                                <p:cond evt="begin" delay="0">
                                                  <p:tn val="1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ohmygod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seq concurrent="1" nextAc="seek">
                  <p:cTn id="121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2" fill="hold">
                          <p:stCondLst>
                            <p:cond delay="0"/>
                          </p:stCondLst>
                          <p:childTnLst>
                            <p:par>
                              <p:cTn id="1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4" presetID="35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000 0.000000 L -0.356389 0.002870 " pathEditMode="relative" rAng="0" ptsTypes="">
                                          <p:cBhvr>
                                            <p:cTn id="125" dur="1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5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27" presetID="2" presetClass="exit" presetSubtype="4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28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9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1" presetID="2" presetClass="exit" presetSubtype="4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32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3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36" presetID="8" presetClass="emph" presetSubtype="0" fill="hold" grpId="4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13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8" presetID="2" presetClass="exit" presetSubtype="4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39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0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43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44" dur="500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5" dur="500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7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48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9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1" masterRel="sameClick">
                                              <p:stCondLst>
                                                <p:cond evt="begin" delay="0">
                                                  <p:tn val="15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falling_dow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55" presetID="2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156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2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2" presetID="22" presetClass="entr" presetSubtype="8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3" dur="1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4" dur="1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1" masterRel="sameClick">
                                              <p:stCondLst>
                                                <p:cond evt="begin" delay="0">
                                                  <p:tn val="16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ohmygod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</p:childTnLst>
            </p:cTn>
          </p:par>
        </p:tnLst>
        <p:bldLst>
          <p:bldP spid="3" grpId="0" bldLvl="0" animBg="1"/>
          <p:bldP spid="3" grpId="1" bldLvl="0" animBg="1"/>
          <p:bldP spid="3" grpId="2" bldLvl="0" animBg="1"/>
          <p:bldP spid="4" grpId="0" bldLvl="0" animBg="1"/>
          <p:bldP spid="4" grpId="1" bldLvl="0" animBg="1"/>
          <p:bldP spid="4" grpId="2" bldLvl="0" animBg="1"/>
          <p:bldP spid="4" grpId="3" bldLvl="0" animBg="1"/>
          <p:bldP spid="4" grpId="4" bldLvl="0" animBg="1"/>
          <p:bldP spid="4" grpId="5" bldLvl="0" animBg="1"/>
          <p:bldP spid="2" grpId="0" bldLvl="0" animBg="1"/>
          <p:bldP spid="2" grpId="1" bldLvl="0" animBg="1"/>
          <p:bldP spid="2" grpId="2" bldLvl="0" animBg="1"/>
          <p:bldP spid="18" grpId="0" bldLvl="0" animBg="1"/>
          <p:bldP spid="18" grpId="1" bldLvl="0" animBg="1"/>
          <p:bldP spid="18" grpId="2" bldLvl="0" animBg="1"/>
          <p:bldP spid="10" grpId="0" bldLvl="0" animBg="1"/>
          <p:bldP spid="10" grpId="1" bldLvl="0" animBg="1"/>
          <p:bldP spid="11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21 Rectángulo"/>
          <p:cNvSpPr/>
          <p:nvPr/>
        </p:nvSpPr>
        <p:spPr>
          <a:xfrm>
            <a:off x="6750840" y="3667590"/>
            <a:ext cx="1372533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5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21 Rectángulo"/>
          <p:cNvSpPr/>
          <p:nvPr/>
        </p:nvSpPr>
        <p:spPr>
          <a:xfrm>
            <a:off x="6851382" y="3482911"/>
            <a:ext cx="1372533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5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0"/>
            <a:ext cx="7620000" cy="5715000"/>
          </a:xfrm>
          <a:prstGeom prst="rect">
            <a:avLst/>
          </a:prstGeom>
        </p:spPr>
      </p:pic>
      <p:sp>
        <p:nvSpPr>
          <p:cNvPr id="23" name="22 Rectángulo"/>
          <p:cNvSpPr/>
          <p:nvPr/>
        </p:nvSpPr>
        <p:spPr>
          <a:xfrm>
            <a:off x="690490" y="3953486"/>
            <a:ext cx="7736727" cy="1184268"/>
          </a:xfrm>
          <a:prstGeom prst="rect">
            <a:avLst/>
          </a:prstGeom>
          <a:blipFill dpi="0"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5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911593" y="3757600"/>
            <a:ext cx="1372533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5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7" name="Picture 2" descr="http://www.educacioninicial.com/EI/Dibujos/A%20color/Payasos/images/Equilibrista%20en%20ruedas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76891" y1="24265" x2="78571" y2="30147"/>
                        <a14:foregroundMark x1="81933" y1="24632" x2="83613" y2="21691"/>
                        <a14:foregroundMark x1="88655" y1="25735" x2="85714" y2="29412"/>
                        <a14:foregroundMark x1="86134" y1="31985" x2="91597" y2="32721"/>
                        <a14:foregroundMark x1="51681" y1="18015" x2="54622" y2="16912"/>
                        <a14:foregroundMark x1="7563" y1="34191" x2="8824" y2="37868"/>
                        <a14:foregroundMark x1="3782" y1="34926" x2="7563" y2="37868"/>
                        <a14:foregroundMark x1="6303" y1="41176" x2="2521" y2="42279"/>
                        <a14:foregroundMark x1="8403" y1="32353" x2="11765" y2="36397"/>
                        <a14:backgroundMark x1="46218" y1="81985" x2="46218" y2="81985"/>
                        <a14:backgroundMark x1="55042" y1="81250" x2="55042" y2="81250"/>
                        <a14:backgroundMark x1="57983" y1="83824" x2="57983" y2="83824"/>
                        <a14:backgroundMark x1="57983" y1="86765" x2="57983" y2="86765"/>
                        <a14:backgroundMark x1="54202" y1="90809" x2="54202" y2="90809"/>
                        <a14:backgroundMark x1="37815" y1="93750" x2="42437" y2="97059"/>
                        <a14:backgroundMark x1="37395" y1="95956" x2="15126" y2="95588"/>
                        <a14:backgroundMark x1="59664" y1="95221" x2="56723" y2="97059"/>
                        <a14:backgroundMark x1="61345" y1="97426" x2="76050" y2="95221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313010">
            <a:off x="3540125" y="3728508"/>
            <a:ext cx="1498071" cy="171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506663" y="2762779"/>
            <a:ext cx="3986213" cy="240242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5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050" name="Picture 2" descr="http://www.educacioninicial.com/EI/Dibujos/A%20color/Payasos/images/Equilibrista%20en%20ruedas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76891" y1="24265" x2="78571" y2="30147"/>
                        <a14:foregroundMark x1="81933" y1="24632" x2="83613" y2="21691"/>
                        <a14:foregroundMark x1="88655" y1="25735" x2="85714" y2="29412"/>
                        <a14:foregroundMark x1="86134" y1="31985" x2="91597" y2="32721"/>
                        <a14:foregroundMark x1="51681" y1="18015" x2="54622" y2="16912"/>
                        <a14:foregroundMark x1="7563" y1="34191" x2="8824" y2="37868"/>
                        <a14:foregroundMark x1="3782" y1="34926" x2="7563" y2="37868"/>
                        <a14:foregroundMark x1="6303" y1="41176" x2="2521" y2="42279"/>
                        <a14:foregroundMark x1="8403" y1="32353" x2="11765" y2="36397"/>
                        <a14:backgroundMark x1="46218" y1="81985" x2="46218" y2="81985"/>
                        <a14:backgroundMark x1="55042" y1="81250" x2="55042" y2="81250"/>
                        <a14:backgroundMark x1="57983" y1="83824" x2="57983" y2="83824"/>
                        <a14:backgroundMark x1="57983" y1="86765" x2="57983" y2="86765"/>
                        <a14:backgroundMark x1="54202" y1="90809" x2="54202" y2="90809"/>
                        <a14:backgroundMark x1="37815" y1="93750" x2="42437" y2="97059"/>
                        <a14:backgroundMark x1="37395" y1="95956" x2="15126" y2="95588"/>
                        <a14:backgroundMark x1="59664" y1="95221" x2="56723" y2="97059"/>
                        <a14:backgroundMark x1="61345" y1="97426" x2="76050" y2="95221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372225" y="1205971"/>
            <a:ext cx="1471613" cy="159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Franja diagonal"/>
          <p:cNvSpPr/>
          <p:nvPr/>
        </p:nvSpPr>
        <p:spPr>
          <a:xfrm>
            <a:off x="2635250" y="3003033"/>
            <a:ext cx="344798" cy="480053"/>
          </a:xfrm>
          <a:prstGeom prst="diagStripe">
            <a:avLst/>
          </a:prstGeom>
          <a:blipFill>
            <a:blip r:embed="rId10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5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" name="17 Franja diagonal"/>
          <p:cNvSpPr/>
          <p:nvPr/>
        </p:nvSpPr>
        <p:spPr>
          <a:xfrm rot="5400000">
            <a:off x="6080009" y="3050279"/>
            <a:ext cx="458027" cy="360041"/>
          </a:xfrm>
          <a:prstGeom prst="diagStripe">
            <a:avLst/>
          </a:prstGeom>
          <a:blipFill>
            <a:blip r:embed="rId10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5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735707" y="4539063"/>
            <a:ext cx="7736727" cy="1184268"/>
          </a:xfrm>
          <a:prstGeom prst="rect">
            <a:avLst/>
          </a:prstGeom>
          <a:blipFill dpi="0"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5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052" name="Picture 4" descr="https://s-media-cache-ak0.pinimg.com/236x/91/88/15/91881528563f06d5f5321e1435e8e440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80521" y="2744788"/>
            <a:ext cx="1873779" cy="1775883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s-media-cache-ak0.pinimg.com/236x/91/88/15/91881528563f06d5f5321e1435e8e440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61125" y="2763308"/>
            <a:ext cx="1920875" cy="1775883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891813" y="3365538"/>
            <a:ext cx="2853308" cy="189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 redondeado"/>
          <p:cNvSpPr/>
          <p:nvPr/>
        </p:nvSpPr>
        <p:spPr>
          <a:xfrm>
            <a:off x="2841096" y="5112808"/>
            <a:ext cx="1689100" cy="426508"/>
          </a:xfrm>
          <a:prstGeom prst="roundRect">
            <a:avLst/>
          </a:prstGeom>
          <a:blipFill>
            <a:blip r:embed="rId10"/>
            <a:tile tx="0" ty="0" sx="100000" sy="100000" flip="none" algn="tl"/>
          </a:blipFill>
          <a:ln w="38100">
            <a:solidFill>
              <a:schemeClr val="bg1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that</a:t>
            </a:r>
          </a:p>
        </p:txBody>
      </p:sp>
      <p:sp>
        <p:nvSpPr>
          <p:cNvPr id="19" name="18 Rectángulo redondeado"/>
          <p:cNvSpPr/>
          <p:nvPr/>
        </p:nvSpPr>
        <p:spPr>
          <a:xfrm>
            <a:off x="4886325" y="5112808"/>
            <a:ext cx="1485900" cy="426508"/>
          </a:xfrm>
          <a:prstGeom prst="roundRect">
            <a:avLst/>
          </a:prstGeom>
          <a:blipFill>
            <a:blip r:embed="rId10"/>
            <a:tile tx="0" ty="0" sx="100000" sy="100000" flip="none" algn="tl"/>
          </a:blipFill>
          <a:ln w="38100">
            <a:solidFill>
              <a:schemeClr val="bg1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s-ES_tradnl" sz="3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these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487856" y="246629"/>
            <a:ext cx="7192757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s-ES_tradnl" sz="2335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charset="0"/>
                <a:sym typeface="微软雅黑" panose="020B0503020204020204" pitchFamily="34" charset="-122"/>
              </a:rPr>
              <a:t>_______</a:t>
            </a:r>
            <a:r>
              <a:rPr lang="es-ES_tradnl" sz="2335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charset="0"/>
                <a:sym typeface="微软雅黑" panose="020B0503020204020204" pitchFamily="34" charset="-122"/>
              </a:rPr>
              <a:t> </a:t>
            </a:r>
            <a:r>
              <a:rPr lang="en-US" altLang="es-ES_tradnl" sz="2335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charset="0"/>
                <a:sym typeface="微软雅黑" panose="020B0503020204020204" pitchFamily="34" charset="-122"/>
              </a:rPr>
              <a:t>are my </a:t>
            </a:r>
            <a:r>
              <a:rPr lang="en-US" altLang="es-ES_tradnl" sz="2335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charset="0"/>
                <a:sym typeface="微软雅黑" panose="020B0503020204020204" pitchFamily="34" charset="-122"/>
              </a:rPr>
              <a:t>blue socks.</a:t>
            </a:r>
          </a:p>
        </p:txBody>
      </p:sp>
      <p:sp>
        <p:nvSpPr>
          <p:cNvPr id="11" name="20 CuadroTexto"/>
          <p:cNvSpPr txBox="1"/>
          <p:nvPr/>
        </p:nvSpPr>
        <p:spPr>
          <a:xfrm>
            <a:off x="2980362" y="160843"/>
            <a:ext cx="1256541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5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charset="0"/>
                <a:sym typeface="微软雅黑" panose="020B0503020204020204" pitchFamily="34" charset="-122"/>
              </a:rPr>
              <a:t>These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6632575" y="5026551"/>
            <a:ext cx="1689100" cy="554037"/>
            <a:chOff x="7630" y="9557"/>
            <a:chExt cx="3192" cy="1047"/>
          </a:xfrm>
        </p:grpSpPr>
        <p:sp>
          <p:nvSpPr>
            <p:cNvPr id="7" name="9 Rectángulo redondeado"/>
            <p:cNvSpPr/>
            <p:nvPr/>
          </p:nvSpPr>
          <p:spPr>
            <a:xfrm>
              <a:off x="7630" y="9662"/>
              <a:ext cx="3192" cy="806"/>
            </a:xfrm>
            <a:prstGeom prst="roundRect">
              <a:avLst/>
            </a:prstGeom>
            <a:blipFill>
              <a:blip r:embed="rId10"/>
              <a:tile tx="0" ty="0" sx="100000" sy="100000" flip="none" algn="tl"/>
            </a:blipFill>
            <a:ln w="38100">
              <a:solidFill>
                <a:schemeClr val="bg1"/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038" y="9557"/>
              <a:ext cx="2379" cy="10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 b="1" dirty="0" err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those</a:t>
              </a:r>
              <a:endParaRPr lang="en-US" altLang="en-US" sz="3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73125" y="5069943"/>
            <a:ext cx="1689100" cy="554037"/>
            <a:chOff x="7630" y="9557"/>
            <a:chExt cx="3192" cy="1047"/>
          </a:xfrm>
        </p:grpSpPr>
        <p:sp>
          <p:nvSpPr>
            <p:cNvPr id="24" name="9 Rectángulo redondeado"/>
            <p:cNvSpPr/>
            <p:nvPr/>
          </p:nvSpPr>
          <p:spPr>
            <a:xfrm>
              <a:off x="7630" y="9662"/>
              <a:ext cx="3192" cy="806"/>
            </a:xfrm>
            <a:prstGeom prst="roundRect">
              <a:avLst/>
            </a:prstGeom>
            <a:blipFill>
              <a:blip r:embed="rId10"/>
              <a:tile tx="0" ty="0" sx="100000" sy="100000" flip="none" algn="tl"/>
            </a:blipFill>
            <a:ln w="38100">
              <a:solidFill>
                <a:schemeClr val="bg1"/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8382" y="9557"/>
              <a:ext cx="1691" cy="10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 b="1" dirty="0" err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this</a:t>
              </a:r>
              <a:endParaRPr lang="en-US" altLang="en-US" sz="3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351492" y="-149225"/>
            <a:ext cx="1460500" cy="1192213"/>
            <a:chOff x="1114" y="-282"/>
            <a:chExt cx="2760" cy="2434"/>
          </a:xfrm>
        </p:grpSpPr>
        <p:sp>
          <p:nvSpPr>
            <p:cNvPr id="11266" name="圆角矩形 43"/>
            <p:cNvSpPr/>
            <p:nvPr/>
          </p:nvSpPr>
          <p:spPr>
            <a:xfrm>
              <a:off x="1114" y="0"/>
              <a:ext cx="2760" cy="2153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38100" cap="flat" cmpd="sng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eaLnBrk="0" hangingPunct="0"/>
              <a:endPara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11267" name="组合 8"/>
            <p:cNvGrpSpPr/>
            <p:nvPr/>
          </p:nvGrpSpPr>
          <p:grpSpPr>
            <a:xfrm>
              <a:off x="1474" y="-282"/>
              <a:ext cx="1338" cy="2015"/>
              <a:chOff x="3189821" y="2590800"/>
              <a:chExt cx="848779" cy="1280161"/>
            </a:xfrm>
          </p:grpSpPr>
          <p:pic>
            <p:nvPicPr>
              <p:cNvPr id="11268" name="Picture 19" descr="E:\课件图片\课件图片\衣服\袜子 socks\TB2AMxvXp95V1Bjy0FdXXc5BVXa_!!642320867_conew1.png"/>
              <p:cNvPicPr>
                <a:picLocks noChangeAspect="1"/>
              </p:cNvPicPr>
              <p:nvPr/>
            </p:nvPicPr>
            <p:blipFill>
              <a:blip r:embed="rId14" cstate="screen"/>
              <a:stretch>
                <a:fillRect/>
              </a:stretch>
            </p:blipFill>
            <p:spPr>
              <a:xfrm>
                <a:off x="3189821" y="2880361"/>
                <a:ext cx="848779" cy="9906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1269" name="Picture 2" descr="E:\课件图片\课件图片\杂货间\72Y58PICkFb_1024_conew1.png"/>
              <p:cNvPicPr>
                <a:picLocks noChangeAspect="1"/>
              </p:cNvPicPr>
              <p:nvPr/>
            </p:nvPicPr>
            <p:blipFill>
              <a:blip r:embed="rId15" cstate="screen"/>
              <a:stretch>
                <a:fillRect/>
              </a:stretch>
            </p:blipFill>
            <p:spPr>
              <a:xfrm>
                <a:off x="3505200" y="2590800"/>
                <a:ext cx="152398" cy="481844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11270" name="Picture 3" descr="E:\课件图片\课件图片\PPT背景 场景 小图片\QQ截图20140529130530_conew1.png"/>
            <p:cNvPicPr>
              <a:picLocks noChangeAspect="1"/>
            </p:cNvPicPr>
            <p:nvPr/>
          </p:nvPicPr>
          <p:blipFill>
            <a:blip r:embed="rId16" cstate="screen"/>
            <a:stretch>
              <a:fillRect/>
            </a:stretch>
          </p:blipFill>
          <p:spPr>
            <a:xfrm rot="19013524">
              <a:off x="1197" y="1333"/>
              <a:ext cx="1015" cy="57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1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" fill="hold">
                          <p:stCondLst>
                            <p:cond delay="0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35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000 -0.000185 L -0.372083 0.002870 " pathEditMode="relative" rAng="0" ptsTypes="">
                                          <p:cBhvr>
                                            <p:cTn id="15" dur="1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6" y="-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" presetClass="exit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8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2" presetClass="exit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8" presetClass="emph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2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8" presetID="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9" dur="10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3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2" presetClass="exit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5" presetID="2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46" dur="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1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1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ohmygod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55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6" fill="hold">
                          <p:stCondLst>
                            <p:cond delay="0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35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61111E-6 -3.7037E-7 L -0.71997 -0.00069 " pathEditMode="relative" rAng="0" ptsTypes="AA">
                                          <p:cBhvr>
                                            <p:cTn id="59" dur="40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6007" y="-46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oh-yea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0" presetID="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4" dur="2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000 -0.073241 C -0.006042 -0.132408 -0.007014 -0.291204 -0.044236 -0.384630 C -0.081458 -0.478056 -0.130069 -0.502500 -0.186250 -0.540371 C -0.242431 -0.578241 -0.288542 -0.590926 -0.325139 -0.574074 C -0.361736 -0.557222 -0.363333 -0.480463 -0.369375 -0.456204 " pathEditMode="relative" rAng="0" ptsTypes="">
                                          <p:cBhvr>
                                            <p:cTn id="76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4" y="-25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77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8" fill="hold">
                          <p:stCondLst>
                            <p:cond delay="0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35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000 0.000000 L -0.356389 0.002870 " pathEditMode="relative" rAng="0" ptsTypes="">
                                          <p:cBhvr>
                                            <p:cTn id="81" dur="1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4" y="-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83" presetID="2" presetClass="exit" presetSubtype="4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4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7" presetID="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8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2" presetID="8" presetClass="emph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9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4" presetID="2" presetClass="exit" presetSubtype="4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5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99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0" dur="500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1" dur="500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3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4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5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7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1" masterRel="sameClick">
                                              <p:stCondLst>
                                                <p:cond evt="begin" delay="0">
                                                  <p:tn val="10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falling_dow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11" presetID="2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112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2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8" presetID="22" presetClass="entr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0" dur="1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1" masterRel="sameClick">
                                              <p:stCondLst>
                                                <p:cond evt="begin" delay="0">
                                                  <p:tn val="1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ohmygod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seq concurrent="1" nextAc="seek">
                  <p:cTn id="121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2" fill="hold">
                          <p:stCondLst>
                            <p:cond delay="0"/>
                          </p:stCondLst>
                          <p:childTnLst>
                            <p:par>
                              <p:cTn id="1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4" presetID="35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000 0.000000 L -0.356389 0.002870 " pathEditMode="relative" rAng="0" ptsTypes="">
                                          <p:cBhvr>
                                            <p:cTn id="125" dur="1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5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27" presetID="2" presetClass="exit" presetSubtype="4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28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9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1" presetID="2" presetClass="exit" presetSubtype="4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32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3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36" presetID="8" presetClass="emph" presetSubtype="0" fill="hold" grpId="4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13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8" presetID="2" presetClass="exit" presetSubtype="4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39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0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43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44" dur="500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5" dur="500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7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48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9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1" masterRel="sameClick">
                                              <p:stCondLst>
                                                <p:cond evt="begin" delay="0">
                                                  <p:tn val="15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falling_dow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55" presetID="2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156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2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2" presetID="22" presetClass="entr" presetSubtype="8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3" dur="1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4" dur="1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1" masterRel="sameClick">
                                              <p:stCondLst>
                                                <p:cond evt="begin" delay="0">
                                                  <p:tn val="16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ohmygod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</p:childTnLst>
            </p:cTn>
          </p:par>
        </p:tnLst>
        <p:bldLst>
          <p:bldP spid="3" grpId="0" bldLvl="0" animBg="1"/>
          <p:bldP spid="3" grpId="1" bldLvl="0" animBg="1"/>
          <p:bldP spid="3" grpId="2" bldLvl="0" animBg="1"/>
          <p:bldP spid="4" grpId="0" bldLvl="0" animBg="1"/>
          <p:bldP spid="4" grpId="1" bldLvl="0" animBg="1"/>
          <p:bldP spid="4" grpId="2" bldLvl="0" animBg="1"/>
          <p:bldP spid="4" grpId="3" bldLvl="0" animBg="1"/>
          <p:bldP spid="4" grpId="4" bldLvl="0" animBg="1"/>
          <p:bldP spid="4" grpId="5" bldLvl="0" animBg="1"/>
          <p:bldP spid="2" grpId="0" bldLvl="0" animBg="1"/>
          <p:bldP spid="2" grpId="1" bldLvl="0" animBg="1"/>
          <p:bldP spid="2" grpId="2" bldLvl="0" animBg="1"/>
          <p:bldP spid="18" grpId="0" bldLvl="0" animBg="1"/>
          <p:bldP spid="18" grpId="1" bldLvl="0" animBg="1"/>
          <p:bldP spid="18" grpId="2" bldLvl="0" animBg="1"/>
          <p:bldP spid="10" grpId="0" bldLvl="0" animBg="1"/>
          <p:bldP spid="10" grpId="1" bldLvl="0" animBg="1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1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" fill="hold">
                          <p:stCondLst>
                            <p:cond delay="0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35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000 -0.000185 L -0.372083 0.002870 " pathEditMode="relative" rAng="0" ptsTypes="">
                                          <p:cBhvr>
                                            <p:cTn id="15" dur="1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6" y="-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" presetClass="exit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8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2" presetClass="exit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8" presetClass="emph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2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8" presetID="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9" dur="10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3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2" presetClass="exit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5" presetID="2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46" dur="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1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1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ohmygod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55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6" fill="hold">
                          <p:stCondLst>
                            <p:cond delay="0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35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61111E-6 -3.7037E-7 L -0.71997 -0.00069 " pathEditMode="relative" rAng="0" ptsTypes="AA">
                                          <p:cBhvr>
                                            <p:cTn id="59" dur="40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6007" y="-46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oh-yea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0" presetID="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4" dur="2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000 -0.073241 C -0.006042 -0.132408 -0.007014 -0.291204 -0.044236 -0.384630 C -0.081458 -0.478056 -0.130069 -0.502500 -0.186250 -0.540371 C -0.242431 -0.578241 -0.288542 -0.590926 -0.325139 -0.574074 C -0.361736 -0.557222 -0.363333 -0.480463 -0.369375 -0.456204 " pathEditMode="relative" rAng="0" ptsTypes="">
                                          <p:cBhvr>
                                            <p:cTn id="76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4" y="-25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77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8" fill="hold">
                          <p:stCondLst>
                            <p:cond delay="0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35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000 0.000000 L -0.356389 0.002870 " pathEditMode="relative" rAng="0" ptsTypes="">
                                          <p:cBhvr>
                                            <p:cTn id="81" dur="1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4" y="-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83" presetID="2" presetClass="exit" presetSubtype="4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4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7" presetID="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8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2" presetID="8" presetClass="emph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9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4" presetID="2" presetClass="exit" presetSubtype="4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5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99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0" dur="500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1" dur="500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3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4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5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7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1" masterRel="sameClick">
                                              <p:stCondLst>
                                                <p:cond evt="begin" delay="0">
                                                  <p:tn val="10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falling_dow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11" presetID="2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112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2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8" presetID="22" presetClass="entr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0" dur="1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1" masterRel="sameClick">
                                              <p:stCondLst>
                                                <p:cond evt="begin" delay="0">
                                                  <p:tn val="1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ohmygod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seq concurrent="1" nextAc="seek">
                  <p:cTn id="121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2" fill="hold">
                          <p:stCondLst>
                            <p:cond delay="0"/>
                          </p:stCondLst>
                          <p:childTnLst>
                            <p:par>
                              <p:cTn id="1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4" presetID="35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000 0.000000 L -0.356389 0.002870 " pathEditMode="relative" rAng="0" ptsTypes="">
                                          <p:cBhvr>
                                            <p:cTn id="125" dur="1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5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27" presetID="2" presetClass="exit" presetSubtype="4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28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9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1" presetID="2" presetClass="exit" presetSubtype="4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32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3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36" presetID="8" presetClass="emph" presetSubtype="0" fill="hold" grpId="4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13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8" presetID="2" presetClass="exit" presetSubtype="4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39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0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43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44" dur="500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5" dur="500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7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48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9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1" masterRel="sameClick">
                                              <p:stCondLst>
                                                <p:cond evt="begin" delay="0">
                                                  <p:tn val="15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falling_dow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55" presetID="2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156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2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2" presetID="22" presetClass="entr" presetSubtype="8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3" dur="1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4" dur="1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1" masterRel="sameClick">
                                              <p:stCondLst>
                                                <p:cond evt="begin" delay="0">
                                                  <p:tn val="16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ohmygod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</p:childTnLst>
            </p:cTn>
          </p:par>
        </p:tnLst>
        <p:bldLst>
          <p:bldP spid="3" grpId="0" bldLvl="0" animBg="1"/>
          <p:bldP spid="3" grpId="1" bldLvl="0" animBg="1"/>
          <p:bldP spid="3" grpId="2" bldLvl="0" animBg="1"/>
          <p:bldP spid="4" grpId="0" bldLvl="0" animBg="1"/>
          <p:bldP spid="4" grpId="1" bldLvl="0" animBg="1"/>
          <p:bldP spid="4" grpId="2" bldLvl="0" animBg="1"/>
          <p:bldP spid="4" grpId="3" bldLvl="0" animBg="1"/>
          <p:bldP spid="4" grpId="4" bldLvl="0" animBg="1"/>
          <p:bldP spid="4" grpId="5" bldLvl="0" animBg="1"/>
          <p:bldP spid="2" grpId="0" bldLvl="0" animBg="1"/>
          <p:bldP spid="2" grpId="1" bldLvl="0" animBg="1"/>
          <p:bldP spid="2" grpId="2" bldLvl="0" animBg="1"/>
          <p:bldP spid="18" grpId="0" bldLvl="0" animBg="1"/>
          <p:bldP spid="18" grpId="1" bldLvl="0" animBg="1"/>
          <p:bldP spid="18" grpId="2" bldLvl="0" animBg="1"/>
          <p:bldP spid="10" grpId="0" bldLvl="0" animBg="1"/>
          <p:bldP spid="10" grpId="1" bldLvl="0" animBg="1"/>
          <p:bldP spid="11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21 Rectángulo"/>
          <p:cNvSpPr/>
          <p:nvPr/>
        </p:nvSpPr>
        <p:spPr>
          <a:xfrm>
            <a:off x="6750840" y="3667590"/>
            <a:ext cx="1372533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5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21 Rectángulo"/>
          <p:cNvSpPr/>
          <p:nvPr/>
        </p:nvSpPr>
        <p:spPr>
          <a:xfrm>
            <a:off x="6851382" y="3482911"/>
            <a:ext cx="1372533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5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0"/>
            <a:ext cx="7620000" cy="5715000"/>
          </a:xfrm>
          <a:prstGeom prst="rect">
            <a:avLst/>
          </a:prstGeom>
        </p:spPr>
      </p:pic>
      <p:sp>
        <p:nvSpPr>
          <p:cNvPr id="23" name="22 Rectángulo"/>
          <p:cNvSpPr/>
          <p:nvPr/>
        </p:nvSpPr>
        <p:spPr>
          <a:xfrm>
            <a:off x="690490" y="3953486"/>
            <a:ext cx="7736727" cy="1184268"/>
          </a:xfrm>
          <a:prstGeom prst="rect">
            <a:avLst/>
          </a:prstGeom>
          <a:blipFill dpi="0"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5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911593" y="3757600"/>
            <a:ext cx="1372533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5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7" name="Picture 2" descr="http://www.educacioninicial.com/EI/Dibujos/A%20color/Payasos/images/Equilibrista%20en%20ruedas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76891" y1="24265" x2="78571" y2="30147"/>
                        <a14:foregroundMark x1="81933" y1="24632" x2="83613" y2="21691"/>
                        <a14:foregroundMark x1="88655" y1="25735" x2="85714" y2="29412"/>
                        <a14:foregroundMark x1="86134" y1="31985" x2="91597" y2="32721"/>
                        <a14:foregroundMark x1="51681" y1="18015" x2="54622" y2="16912"/>
                        <a14:foregroundMark x1="7563" y1="34191" x2="8824" y2="37868"/>
                        <a14:foregroundMark x1="3782" y1="34926" x2="7563" y2="37868"/>
                        <a14:foregroundMark x1="6303" y1="41176" x2="2521" y2="42279"/>
                        <a14:foregroundMark x1="8403" y1="32353" x2="11765" y2="36397"/>
                        <a14:backgroundMark x1="46218" y1="81985" x2="46218" y2="81985"/>
                        <a14:backgroundMark x1="55042" y1="81250" x2="55042" y2="81250"/>
                        <a14:backgroundMark x1="57983" y1="83824" x2="57983" y2="83824"/>
                        <a14:backgroundMark x1="57983" y1="86765" x2="57983" y2="86765"/>
                        <a14:backgroundMark x1="54202" y1="90809" x2="54202" y2="90809"/>
                        <a14:backgroundMark x1="37815" y1="93750" x2="42437" y2="97059"/>
                        <a14:backgroundMark x1="37395" y1="95956" x2="15126" y2="95588"/>
                        <a14:backgroundMark x1="59664" y1="95221" x2="56723" y2="97059"/>
                        <a14:backgroundMark x1="61345" y1="97426" x2="76050" y2="95221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313010">
            <a:off x="3540125" y="3728508"/>
            <a:ext cx="1498071" cy="171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506663" y="2762779"/>
            <a:ext cx="3986213" cy="240242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5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050" name="Picture 2" descr="http://www.educacioninicial.com/EI/Dibujos/A%20color/Payasos/images/Equilibrista%20en%20ruedas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76891" y1="24265" x2="78571" y2="30147"/>
                        <a14:foregroundMark x1="81933" y1="24632" x2="83613" y2="21691"/>
                        <a14:foregroundMark x1="88655" y1="25735" x2="85714" y2="29412"/>
                        <a14:foregroundMark x1="86134" y1="31985" x2="91597" y2="32721"/>
                        <a14:foregroundMark x1="51681" y1="18015" x2="54622" y2="16912"/>
                        <a14:foregroundMark x1="7563" y1="34191" x2="8824" y2="37868"/>
                        <a14:foregroundMark x1="3782" y1="34926" x2="7563" y2="37868"/>
                        <a14:foregroundMark x1="6303" y1="41176" x2="2521" y2="42279"/>
                        <a14:foregroundMark x1="8403" y1="32353" x2="11765" y2="36397"/>
                        <a14:backgroundMark x1="46218" y1="81985" x2="46218" y2="81985"/>
                        <a14:backgroundMark x1="55042" y1="81250" x2="55042" y2="81250"/>
                        <a14:backgroundMark x1="57983" y1="83824" x2="57983" y2="83824"/>
                        <a14:backgroundMark x1="57983" y1="86765" x2="57983" y2="86765"/>
                        <a14:backgroundMark x1="54202" y1="90809" x2="54202" y2="90809"/>
                        <a14:backgroundMark x1="37815" y1="93750" x2="42437" y2="97059"/>
                        <a14:backgroundMark x1="37395" y1="95956" x2="15126" y2="95588"/>
                        <a14:backgroundMark x1="59664" y1="95221" x2="56723" y2="97059"/>
                        <a14:backgroundMark x1="61345" y1="97426" x2="76050" y2="95221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372225" y="1205971"/>
            <a:ext cx="1471613" cy="159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Franja diagonal"/>
          <p:cNvSpPr/>
          <p:nvPr/>
        </p:nvSpPr>
        <p:spPr>
          <a:xfrm>
            <a:off x="2635250" y="3003033"/>
            <a:ext cx="344798" cy="480053"/>
          </a:xfrm>
          <a:prstGeom prst="diagStripe">
            <a:avLst/>
          </a:prstGeom>
          <a:blipFill>
            <a:blip r:embed="rId10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5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" name="17 Franja diagonal"/>
          <p:cNvSpPr/>
          <p:nvPr/>
        </p:nvSpPr>
        <p:spPr>
          <a:xfrm rot="5400000">
            <a:off x="6080009" y="3050279"/>
            <a:ext cx="458027" cy="360041"/>
          </a:xfrm>
          <a:prstGeom prst="diagStripe">
            <a:avLst/>
          </a:prstGeom>
          <a:blipFill>
            <a:blip r:embed="rId10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5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735707" y="4539063"/>
            <a:ext cx="7736727" cy="1184268"/>
          </a:xfrm>
          <a:prstGeom prst="rect">
            <a:avLst/>
          </a:prstGeom>
          <a:blipFill dpi="0"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5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052" name="Picture 4" descr="https://s-media-cache-ak0.pinimg.com/236x/91/88/15/91881528563f06d5f5321e1435e8e440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80521" y="2744788"/>
            <a:ext cx="1873779" cy="1775883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s-media-cache-ak0.pinimg.com/236x/91/88/15/91881528563f06d5f5321e1435e8e440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61125" y="2763308"/>
            <a:ext cx="1920875" cy="1775883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891813" y="3365538"/>
            <a:ext cx="2853308" cy="189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 redondeado"/>
          <p:cNvSpPr/>
          <p:nvPr/>
        </p:nvSpPr>
        <p:spPr>
          <a:xfrm>
            <a:off x="2841096" y="5112808"/>
            <a:ext cx="1689100" cy="426508"/>
          </a:xfrm>
          <a:prstGeom prst="roundRect">
            <a:avLst/>
          </a:prstGeom>
          <a:blipFill>
            <a:blip r:embed="rId10"/>
            <a:tile tx="0" ty="0" sx="100000" sy="100000" flip="none" algn="tl"/>
          </a:blipFill>
          <a:ln w="38100">
            <a:solidFill>
              <a:schemeClr val="bg1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that</a:t>
            </a:r>
          </a:p>
        </p:txBody>
      </p:sp>
      <p:sp>
        <p:nvSpPr>
          <p:cNvPr id="19" name="18 Rectángulo redondeado"/>
          <p:cNvSpPr/>
          <p:nvPr/>
        </p:nvSpPr>
        <p:spPr>
          <a:xfrm>
            <a:off x="6734704" y="5088996"/>
            <a:ext cx="1485900" cy="426508"/>
          </a:xfrm>
          <a:prstGeom prst="roundRect">
            <a:avLst/>
          </a:prstGeom>
          <a:blipFill>
            <a:blip r:embed="rId10"/>
            <a:tile tx="0" ty="0" sx="100000" sy="100000" flip="none" algn="tl"/>
          </a:blipFill>
          <a:ln w="38100">
            <a:solidFill>
              <a:schemeClr val="bg1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s-ES_tradnl" sz="3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those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487856" y="246629"/>
            <a:ext cx="7192757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s-ES_tradnl" sz="2335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charset="0"/>
                <a:sym typeface="微软雅黑" panose="020B0503020204020204" pitchFamily="34" charset="-122"/>
              </a:rPr>
              <a:t>_______</a:t>
            </a:r>
            <a:r>
              <a:rPr lang="es-ES_tradnl" sz="2335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charset="0"/>
                <a:sym typeface="微软雅黑" panose="020B0503020204020204" pitchFamily="34" charset="-122"/>
              </a:rPr>
              <a:t> </a:t>
            </a:r>
            <a:r>
              <a:rPr lang="en-US" altLang="es-ES_tradnl" sz="2335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charset="0"/>
                <a:sym typeface="微软雅黑" panose="020B0503020204020204" pitchFamily="34" charset="-122"/>
              </a:rPr>
              <a:t>are my </a:t>
            </a:r>
            <a:r>
              <a:rPr lang="en-US" altLang="es-ES_tradnl" sz="2335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charset="0"/>
                <a:sym typeface="微软雅黑" panose="020B0503020204020204" pitchFamily="34" charset="-122"/>
              </a:rPr>
              <a:t>blue shorts.</a:t>
            </a:r>
          </a:p>
        </p:txBody>
      </p:sp>
      <p:sp>
        <p:nvSpPr>
          <p:cNvPr id="11" name="20 CuadroTexto"/>
          <p:cNvSpPr txBox="1"/>
          <p:nvPr/>
        </p:nvSpPr>
        <p:spPr>
          <a:xfrm>
            <a:off x="2980362" y="160843"/>
            <a:ext cx="1256541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5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charset="0"/>
                <a:sym typeface="微软雅黑" panose="020B0503020204020204" pitchFamily="34" charset="-122"/>
              </a:rPr>
              <a:t>Those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4831821" y="5057243"/>
            <a:ext cx="1689100" cy="554037"/>
            <a:chOff x="7630" y="9557"/>
            <a:chExt cx="3192" cy="1047"/>
          </a:xfrm>
        </p:grpSpPr>
        <p:sp>
          <p:nvSpPr>
            <p:cNvPr id="7" name="9 Rectángulo redondeado"/>
            <p:cNvSpPr/>
            <p:nvPr/>
          </p:nvSpPr>
          <p:spPr>
            <a:xfrm>
              <a:off x="7630" y="9662"/>
              <a:ext cx="3192" cy="806"/>
            </a:xfrm>
            <a:prstGeom prst="roundRect">
              <a:avLst/>
            </a:prstGeom>
            <a:blipFill>
              <a:blip r:embed="rId10"/>
              <a:tile tx="0" ty="0" sx="100000" sy="100000" flip="none" algn="tl"/>
            </a:blipFill>
            <a:ln w="38100">
              <a:solidFill>
                <a:schemeClr val="bg1"/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064" y="9557"/>
              <a:ext cx="2324" cy="10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 b="1" dirty="0" err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these</a:t>
              </a:r>
              <a:endParaRPr lang="en-US" altLang="en-US" sz="3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73125" y="5069943"/>
            <a:ext cx="1689100" cy="554037"/>
            <a:chOff x="7630" y="9557"/>
            <a:chExt cx="3192" cy="1047"/>
          </a:xfrm>
        </p:grpSpPr>
        <p:sp>
          <p:nvSpPr>
            <p:cNvPr id="24" name="9 Rectángulo redondeado"/>
            <p:cNvSpPr/>
            <p:nvPr/>
          </p:nvSpPr>
          <p:spPr>
            <a:xfrm>
              <a:off x="7630" y="9662"/>
              <a:ext cx="3192" cy="806"/>
            </a:xfrm>
            <a:prstGeom prst="roundRect">
              <a:avLst/>
            </a:prstGeom>
            <a:blipFill>
              <a:blip r:embed="rId10"/>
              <a:tile tx="0" ty="0" sx="100000" sy="100000" flip="none" algn="tl"/>
            </a:blipFill>
            <a:ln w="38100">
              <a:solidFill>
                <a:schemeClr val="bg1"/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8382" y="9557"/>
              <a:ext cx="1691" cy="10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 b="1" dirty="0" err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this</a:t>
              </a:r>
              <a:endParaRPr lang="en-US" altLang="en-US" sz="3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22" name="图片 21" descr="图片2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1308629" y="-120121"/>
            <a:ext cx="1450446" cy="11689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1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" fill="hold">
                          <p:stCondLst>
                            <p:cond delay="0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35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000 -0.000185 L -0.372083 0.002870 " pathEditMode="relative" rAng="0" ptsTypes="">
                                          <p:cBhvr>
                                            <p:cTn id="15" dur="1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6" y="-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" presetClass="exit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8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2" presetClass="exit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8" presetClass="emph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2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8" presetID="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9" dur="10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3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2" presetClass="exit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5" presetID="2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46" dur="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1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1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ohmygod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55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6" fill="hold">
                          <p:stCondLst>
                            <p:cond delay="0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35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61111E-6 -3.7037E-7 L -0.71997 -0.00069 " pathEditMode="relative" rAng="0" ptsTypes="AA">
                                          <p:cBhvr>
                                            <p:cTn id="59" dur="40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6007" y="-46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oh-yea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0" presetID="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4" dur="2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000 -0.073241 C -0.006042 -0.132408 -0.007014 -0.291204 -0.044236 -0.384630 C -0.081458 -0.478056 -0.130069 -0.502500 -0.186250 -0.540371 C -0.242431 -0.578241 -0.288542 -0.590926 -0.325139 -0.574074 C -0.361736 -0.557222 -0.363333 -0.480463 -0.369375 -0.456204 " pathEditMode="relative" rAng="0" ptsTypes="">
                                          <p:cBhvr>
                                            <p:cTn id="76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4" y="-25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77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8" fill="hold">
                          <p:stCondLst>
                            <p:cond delay="0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35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000 0.000000 L -0.356389 0.002870 " pathEditMode="relative" rAng="0" ptsTypes="">
                                          <p:cBhvr>
                                            <p:cTn id="81" dur="1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4" y="-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83" presetID="2" presetClass="exit" presetSubtype="4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4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7" presetID="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8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2" presetID="8" presetClass="emph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9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4" presetID="2" presetClass="exit" presetSubtype="4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5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99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0" dur="500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1" dur="500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3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4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5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7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1" masterRel="sameClick">
                                              <p:stCondLst>
                                                <p:cond evt="begin" delay="0">
                                                  <p:tn val="10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falling_dow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11" presetID="2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112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2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8" presetID="22" presetClass="entr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0" dur="1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1" masterRel="sameClick">
                                              <p:stCondLst>
                                                <p:cond evt="begin" delay="0">
                                                  <p:tn val="1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ohmygod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seq concurrent="1" nextAc="seek">
                  <p:cTn id="121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2" fill="hold">
                          <p:stCondLst>
                            <p:cond delay="0"/>
                          </p:stCondLst>
                          <p:childTnLst>
                            <p:par>
                              <p:cTn id="1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4" presetID="35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000 0.000000 L -0.356389 0.002870 " pathEditMode="relative" rAng="0" ptsTypes="">
                                          <p:cBhvr>
                                            <p:cTn id="125" dur="1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5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27" presetID="2" presetClass="exit" presetSubtype="4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28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9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1" presetID="2" presetClass="exit" presetSubtype="4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32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3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36" presetID="8" presetClass="emph" presetSubtype="0" fill="hold" grpId="4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13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8" presetID="2" presetClass="exit" presetSubtype="4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39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0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43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44" dur="500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5" dur="500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7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48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9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1" masterRel="sameClick">
                                              <p:stCondLst>
                                                <p:cond evt="begin" delay="0">
                                                  <p:tn val="15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falling_dow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55" presetID="2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156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2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2" presetID="22" presetClass="entr" presetSubtype="8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3" dur="1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4" dur="1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1" masterRel="sameClick">
                                              <p:stCondLst>
                                                <p:cond evt="begin" delay="0">
                                                  <p:tn val="16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ohmygod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</p:childTnLst>
            </p:cTn>
          </p:par>
        </p:tnLst>
        <p:bldLst>
          <p:bldP spid="3" grpId="0" bldLvl="0" animBg="1"/>
          <p:bldP spid="3" grpId="1" bldLvl="0" animBg="1"/>
          <p:bldP spid="3" grpId="2" bldLvl="0" animBg="1"/>
          <p:bldP spid="4" grpId="0" bldLvl="0" animBg="1"/>
          <p:bldP spid="4" grpId="1" bldLvl="0" animBg="1"/>
          <p:bldP spid="4" grpId="2" bldLvl="0" animBg="1"/>
          <p:bldP spid="4" grpId="3" bldLvl="0" animBg="1"/>
          <p:bldP spid="4" grpId="4" bldLvl="0" animBg="1"/>
          <p:bldP spid="4" grpId="5" bldLvl="0" animBg="1"/>
          <p:bldP spid="2" grpId="0" bldLvl="0" animBg="1"/>
          <p:bldP spid="2" grpId="1" bldLvl="0" animBg="1"/>
          <p:bldP spid="2" grpId="2" bldLvl="0" animBg="1"/>
          <p:bldP spid="18" grpId="0" bldLvl="0" animBg="1"/>
          <p:bldP spid="18" grpId="1" bldLvl="0" animBg="1"/>
          <p:bldP spid="18" grpId="2" bldLvl="0" animBg="1"/>
          <p:bldP spid="10" grpId="0" bldLvl="0" animBg="1"/>
          <p:bldP spid="10" grpId="1" bldLvl="0" animBg="1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1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" fill="hold">
                          <p:stCondLst>
                            <p:cond delay="0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35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000 -0.000185 L -0.372083 0.002870 " pathEditMode="relative" rAng="0" ptsTypes="">
                                          <p:cBhvr>
                                            <p:cTn id="15" dur="1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6" y="-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" presetClass="exit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8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2" presetClass="exit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8" presetClass="emph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2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8" presetID="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9" dur="10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3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2" presetClass="exit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5" presetID="2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46" dur="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1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1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ohmygod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55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6" fill="hold">
                          <p:stCondLst>
                            <p:cond delay="0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35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61111E-6 -3.7037E-7 L -0.71997 -0.00069 " pathEditMode="relative" rAng="0" ptsTypes="AA">
                                          <p:cBhvr>
                                            <p:cTn id="59" dur="40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6007" y="-46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oh-yea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0" presetID="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4" dur="2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000 -0.073241 C -0.006042 -0.132408 -0.007014 -0.291204 -0.044236 -0.384630 C -0.081458 -0.478056 -0.130069 -0.502500 -0.186250 -0.540371 C -0.242431 -0.578241 -0.288542 -0.590926 -0.325139 -0.574074 C -0.361736 -0.557222 -0.363333 -0.480463 -0.369375 -0.456204 " pathEditMode="relative" rAng="0" ptsTypes="">
                                          <p:cBhvr>
                                            <p:cTn id="76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4" y="-25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77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8" fill="hold">
                          <p:stCondLst>
                            <p:cond delay="0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35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000 0.000000 L -0.356389 0.002870 " pathEditMode="relative" rAng="0" ptsTypes="">
                                          <p:cBhvr>
                                            <p:cTn id="81" dur="1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4" y="-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83" presetID="2" presetClass="exit" presetSubtype="4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4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7" presetID="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8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2" presetID="8" presetClass="emph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9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4" presetID="2" presetClass="exit" presetSubtype="4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5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99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0" dur="500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1" dur="500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3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4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5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7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1" masterRel="sameClick">
                                              <p:stCondLst>
                                                <p:cond evt="begin" delay="0">
                                                  <p:tn val="10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falling_dow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11" presetID="2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112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2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8" presetID="22" presetClass="entr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0" dur="1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1" masterRel="sameClick">
                                              <p:stCondLst>
                                                <p:cond evt="begin" delay="0">
                                                  <p:tn val="1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ohmygod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seq concurrent="1" nextAc="seek">
                  <p:cTn id="121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2" fill="hold">
                          <p:stCondLst>
                            <p:cond delay="0"/>
                          </p:stCondLst>
                          <p:childTnLst>
                            <p:par>
                              <p:cTn id="1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4" presetID="35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000 0.000000 L -0.356389 0.002870 " pathEditMode="relative" rAng="0" ptsTypes="">
                                          <p:cBhvr>
                                            <p:cTn id="125" dur="1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5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27" presetID="2" presetClass="exit" presetSubtype="4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28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9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1" presetID="2" presetClass="exit" presetSubtype="4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32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3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36" presetID="8" presetClass="emph" presetSubtype="0" fill="hold" grpId="4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13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8" presetID="2" presetClass="exit" presetSubtype="4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39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0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43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44" dur="500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5" dur="500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7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48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9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1" masterRel="sameClick">
                                              <p:stCondLst>
                                                <p:cond evt="begin" delay="0">
                                                  <p:tn val="15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falling_dow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55" presetID="2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156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2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2" presetID="22" presetClass="entr" presetSubtype="8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3" dur="1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4" dur="1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1" masterRel="sameClick">
                                              <p:stCondLst>
                                                <p:cond evt="begin" delay="0">
                                                  <p:tn val="16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ohmygod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</p:childTnLst>
            </p:cTn>
          </p:par>
        </p:tnLst>
        <p:bldLst>
          <p:bldP spid="3" grpId="0" bldLvl="0" animBg="1"/>
          <p:bldP spid="3" grpId="1" bldLvl="0" animBg="1"/>
          <p:bldP spid="3" grpId="2" bldLvl="0" animBg="1"/>
          <p:bldP spid="4" grpId="0" bldLvl="0" animBg="1"/>
          <p:bldP spid="4" grpId="1" bldLvl="0" animBg="1"/>
          <p:bldP spid="4" grpId="2" bldLvl="0" animBg="1"/>
          <p:bldP spid="4" grpId="3" bldLvl="0" animBg="1"/>
          <p:bldP spid="4" grpId="4" bldLvl="0" animBg="1"/>
          <p:bldP spid="4" grpId="5" bldLvl="0" animBg="1"/>
          <p:bldP spid="2" grpId="0" bldLvl="0" animBg="1"/>
          <p:bldP spid="2" grpId="1" bldLvl="0" animBg="1"/>
          <p:bldP spid="2" grpId="2" bldLvl="0" animBg="1"/>
          <p:bldP spid="18" grpId="0" bldLvl="0" animBg="1"/>
          <p:bldP spid="18" grpId="1" bldLvl="0" animBg="1"/>
          <p:bldP spid="18" grpId="2" bldLvl="0" animBg="1"/>
          <p:bldP spid="10" grpId="0" bldLvl="0" animBg="1"/>
          <p:bldP spid="10" grpId="1" bldLvl="0" animBg="1"/>
          <p:bldP spid="11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55794e04dc63428f9525d25624c8d3ac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 rot="6000000">
            <a:off x="1184804" y="-171979"/>
            <a:ext cx="5790142" cy="4872567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1308629" y="4234392"/>
            <a:ext cx="540279" cy="5159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6672792" y="554038"/>
            <a:ext cx="242888" cy="2476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20 CuadroTexto"/>
          <p:cNvSpPr txBox="1"/>
          <p:nvPr/>
        </p:nvSpPr>
        <p:spPr>
          <a:xfrm rot="21420000">
            <a:off x="645678" y="3461784"/>
            <a:ext cx="1256541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35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charset="0"/>
                <a:sym typeface="微软雅黑" panose="020B0503020204020204" pitchFamily="34" charset="-122"/>
              </a:rPr>
              <a:t>This is</a:t>
            </a:r>
          </a:p>
        </p:txBody>
      </p:sp>
      <p:sp>
        <p:nvSpPr>
          <p:cNvPr id="8" name="20 CuadroTexto"/>
          <p:cNvSpPr txBox="1"/>
          <p:nvPr/>
        </p:nvSpPr>
        <p:spPr>
          <a:xfrm rot="21240000">
            <a:off x="1619779" y="3804179"/>
            <a:ext cx="1690158" cy="28257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2335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charset="0"/>
                <a:sym typeface="微软雅黑" panose="020B0503020204020204" pitchFamily="34" charset="-122"/>
              </a:rPr>
              <a:t>These are</a:t>
            </a:r>
          </a:p>
        </p:txBody>
      </p:sp>
      <p:sp>
        <p:nvSpPr>
          <p:cNvPr id="12" name="20 CuadroTexto"/>
          <p:cNvSpPr txBox="1"/>
          <p:nvPr/>
        </p:nvSpPr>
        <p:spPr>
          <a:xfrm>
            <a:off x="4106863" y="938213"/>
            <a:ext cx="2188104" cy="48630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2335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charset="0"/>
                <a:sym typeface="微软雅黑" panose="020B0503020204020204" pitchFamily="34" charset="-122"/>
              </a:rPr>
              <a:t>Those are</a:t>
            </a:r>
          </a:p>
        </p:txBody>
      </p:sp>
      <p:sp>
        <p:nvSpPr>
          <p:cNvPr id="13" name="20 CuadroTexto"/>
          <p:cNvSpPr txBox="1"/>
          <p:nvPr/>
        </p:nvSpPr>
        <p:spPr>
          <a:xfrm rot="18720000">
            <a:off x="2060670" y="1431901"/>
            <a:ext cx="1256541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665" b="1" dirty="0" err="1" smtClean="0">
                <a:solidFill>
                  <a:srgbClr val="0070C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charset="0"/>
                <a:sym typeface="微软雅黑" panose="020B0503020204020204" pitchFamily="34" charset="-122"/>
              </a:rPr>
              <a:t>单数</a:t>
            </a:r>
          </a:p>
        </p:txBody>
      </p:sp>
      <p:sp>
        <p:nvSpPr>
          <p:cNvPr id="14" name="20 CuadroTexto"/>
          <p:cNvSpPr txBox="1"/>
          <p:nvPr/>
        </p:nvSpPr>
        <p:spPr>
          <a:xfrm rot="18780000">
            <a:off x="2473420" y="1806551"/>
            <a:ext cx="1256541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665" b="1" dirty="0" err="1" smtClean="0">
                <a:solidFill>
                  <a:srgbClr val="0070C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charset="0"/>
                <a:sym typeface="微软雅黑" panose="020B0503020204020204" pitchFamily="34" charset="-122"/>
              </a:rPr>
              <a:t>复数</a:t>
            </a:r>
          </a:p>
        </p:txBody>
      </p:sp>
      <p:sp>
        <p:nvSpPr>
          <p:cNvPr id="20" name="20 CuadroTexto"/>
          <p:cNvSpPr txBox="1"/>
          <p:nvPr/>
        </p:nvSpPr>
        <p:spPr>
          <a:xfrm rot="240000">
            <a:off x="3924829" y="299508"/>
            <a:ext cx="2001308" cy="48630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2335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charset="0"/>
                <a:sym typeface="微软雅黑" panose="020B0503020204020204" pitchFamily="34" charset="-122"/>
              </a:rPr>
              <a:t>That is</a:t>
            </a:r>
          </a:p>
        </p:txBody>
      </p:sp>
      <p:sp>
        <p:nvSpPr>
          <p:cNvPr id="22" name="20 CuadroTexto"/>
          <p:cNvSpPr txBox="1"/>
          <p:nvPr/>
        </p:nvSpPr>
        <p:spPr>
          <a:xfrm>
            <a:off x="1609820" y="4323797"/>
            <a:ext cx="1256541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65" b="1" dirty="0" err="1" smtClean="0">
                <a:solidFill>
                  <a:srgbClr val="0070C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charset="0"/>
                <a:sym typeface="微软雅黑" panose="020B0503020204020204" pitchFamily="34" charset="-122"/>
              </a:rPr>
              <a:t>（近）</a:t>
            </a:r>
            <a:endParaRPr lang="en-US" altLang="zh-CN" sz="2665" b="1" dirty="0" err="1" smtClean="0">
              <a:solidFill>
                <a:srgbClr val="0070C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Comic Sans MS" panose="030F0702030302020204" charset="0"/>
              <a:sym typeface="微软雅黑" panose="020B0503020204020204" pitchFamily="34" charset="-122"/>
            </a:endParaRPr>
          </a:p>
        </p:txBody>
      </p:sp>
      <p:sp>
        <p:nvSpPr>
          <p:cNvPr id="23" name="20 CuadroTexto"/>
          <p:cNvSpPr txBox="1"/>
          <p:nvPr/>
        </p:nvSpPr>
        <p:spPr>
          <a:xfrm>
            <a:off x="6792478" y="434951"/>
            <a:ext cx="1256541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65" b="1" dirty="0" err="1" smtClean="0">
                <a:solidFill>
                  <a:srgbClr val="0070C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charset="0"/>
                <a:sym typeface="微软雅黑" panose="020B0503020204020204" pitchFamily="34" charset="-122"/>
              </a:rPr>
              <a:t>（远）</a:t>
            </a:r>
            <a:endParaRPr lang="en-US" altLang="zh-CN" sz="2665" b="1" dirty="0" err="1" smtClean="0">
              <a:solidFill>
                <a:srgbClr val="0070C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Comic Sans MS" panose="030F0702030302020204" charset="0"/>
              <a:sym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62000" y="0"/>
            <a:ext cx="3177540" cy="55308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charset="0"/>
                <a:sym typeface="微软雅黑" panose="020B0503020204020204" pitchFamily="34" charset="-122"/>
              </a:rPr>
              <a:t>Let's wrap it up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3541713" y="1139296"/>
            <a:ext cx="5080000" cy="5080000"/>
            <a:chOff x="5295" y="2439"/>
            <a:chExt cx="9600" cy="9600"/>
          </a:xfrm>
        </p:grpSpPr>
        <p:pic>
          <p:nvPicPr>
            <p:cNvPr id="26" name="图片 25" descr="d4ca54120b0a2679cfd2f616a5a9bc38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5295" y="2439"/>
              <a:ext cx="9600" cy="9600"/>
            </a:xfrm>
            <a:prstGeom prst="rect">
              <a:avLst/>
            </a:prstGeom>
          </p:spPr>
        </p:pic>
        <p:sp>
          <p:nvSpPr>
            <p:cNvPr id="27" name="20 CuadroTexto"/>
            <p:cNvSpPr txBox="1"/>
            <p:nvPr/>
          </p:nvSpPr>
          <p:spPr>
            <a:xfrm>
              <a:off x="6498" y="5166"/>
              <a:ext cx="3782" cy="8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335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Comic Sans MS" panose="030F0702030302020204" charset="0"/>
                  <a:sym typeface="微软雅黑" panose="020B0503020204020204" pitchFamily="34" charset="-122"/>
                </a:rPr>
                <a:t>小口诀：</a:t>
              </a: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7145" y="5966"/>
              <a:ext cx="5405" cy="1714"/>
              <a:chOff x="7145" y="5966"/>
              <a:chExt cx="5405" cy="1714"/>
            </a:xfrm>
          </p:grpSpPr>
          <p:sp>
            <p:nvSpPr>
              <p:cNvPr id="28" name="20 CuadroTexto"/>
              <p:cNvSpPr txBox="1"/>
              <p:nvPr/>
            </p:nvSpPr>
            <p:spPr>
              <a:xfrm>
                <a:off x="7145" y="5966"/>
                <a:ext cx="5405" cy="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335" dirty="0" err="1" smtClean="0">
                    <a:solidFill>
                      <a:schemeClr val="tx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Comic Sans MS" panose="030F0702030302020204" charset="0"/>
                    <a:sym typeface="微软雅黑" panose="020B0503020204020204" pitchFamily="34" charset="-122"/>
                  </a:rPr>
                  <a:t>this</a:t>
                </a:r>
                <a:r>
                  <a:rPr lang="en-US" altLang="zh-CN" sz="2335" b="1" dirty="0" err="1" smtClean="0">
                    <a:solidFill>
                      <a:schemeClr val="tx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Comic Sans MS" panose="030F0702030302020204" charset="0"/>
                    <a:sym typeface="微软雅黑" panose="020B0503020204020204" pitchFamily="34" charset="-122"/>
                  </a:rPr>
                  <a:t> </a:t>
                </a:r>
                <a:r>
                  <a:rPr lang="zh-CN" altLang="en-US" sz="2335" b="1" dirty="0" err="1" smtClean="0">
                    <a:solidFill>
                      <a:schemeClr val="tx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Comic Sans MS" panose="030F0702030302020204" charset="0"/>
                    <a:sym typeface="微软雅黑" panose="020B0503020204020204" pitchFamily="34" charset="-122"/>
                  </a:rPr>
                  <a:t>这个 表示近；</a:t>
                </a:r>
              </a:p>
            </p:txBody>
          </p:sp>
          <p:sp>
            <p:nvSpPr>
              <p:cNvPr id="29" name="20 CuadroTexto"/>
              <p:cNvSpPr txBox="1"/>
              <p:nvPr/>
            </p:nvSpPr>
            <p:spPr>
              <a:xfrm>
                <a:off x="7145" y="6828"/>
                <a:ext cx="5405" cy="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335" dirty="0" err="1" smtClean="0">
                    <a:solidFill>
                      <a:schemeClr val="tx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Comic Sans MS" panose="030F0702030302020204" charset="0"/>
                    <a:sym typeface="微软雅黑" panose="020B0503020204020204" pitchFamily="34" charset="-122"/>
                  </a:rPr>
                  <a:t>that</a:t>
                </a:r>
                <a:r>
                  <a:rPr lang="en-US" altLang="zh-CN" sz="2335" b="1" dirty="0" err="1" smtClean="0">
                    <a:solidFill>
                      <a:schemeClr val="tx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Comic Sans MS" panose="030F0702030302020204" charset="0"/>
                    <a:sym typeface="微软雅黑" panose="020B0503020204020204" pitchFamily="34" charset="-122"/>
                  </a:rPr>
                  <a:t> </a:t>
                </a:r>
                <a:r>
                  <a:rPr lang="zh-CN" altLang="en-US" sz="2335" b="1" dirty="0" err="1" smtClean="0">
                    <a:solidFill>
                      <a:schemeClr val="tx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Comic Sans MS" panose="030F0702030302020204" charset="0"/>
                    <a:sym typeface="微软雅黑" panose="020B0503020204020204" pitchFamily="34" charset="-122"/>
                  </a:rPr>
                  <a:t>那个 表示远；</a:t>
                </a: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7166" y="7889"/>
              <a:ext cx="5405" cy="1674"/>
              <a:chOff x="7392" y="8002"/>
              <a:chExt cx="5405" cy="1674"/>
            </a:xfrm>
          </p:grpSpPr>
          <p:sp>
            <p:nvSpPr>
              <p:cNvPr id="30" name="20 CuadroTexto"/>
              <p:cNvSpPr txBox="1"/>
              <p:nvPr/>
            </p:nvSpPr>
            <p:spPr>
              <a:xfrm>
                <a:off x="7392" y="8002"/>
                <a:ext cx="5405" cy="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335" dirty="0" err="1" smtClean="0">
                    <a:solidFill>
                      <a:schemeClr val="tx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Comic Sans MS" panose="030F0702030302020204" charset="0"/>
                    <a:sym typeface="微软雅黑" panose="020B0503020204020204" pitchFamily="34" charset="-122"/>
                  </a:rPr>
                  <a:t>these</a:t>
                </a:r>
                <a:r>
                  <a:rPr lang="en-US" altLang="zh-CN" sz="2335" b="1" dirty="0" err="1" smtClean="0">
                    <a:solidFill>
                      <a:schemeClr val="tx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Comic Sans MS" panose="030F0702030302020204" charset="0"/>
                    <a:sym typeface="微软雅黑" panose="020B0503020204020204" pitchFamily="34" charset="-122"/>
                  </a:rPr>
                  <a:t> </a:t>
                </a:r>
                <a:r>
                  <a:rPr lang="zh-CN" altLang="en-US" sz="2335" b="1" dirty="0" err="1" smtClean="0">
                    <a:solidFill>
                      <a:schemeClr val="tx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Comic Sans MS" panose="030F0702030302020204" charset="0"/>
                    <a:sym typeface="微软雅黑" panose="020B0503020204020204" pitchFamily="34" charset="-122"/>
                  </a:rPr>
                  <a:t>这些 表示近；</a:t>
                </a:r>
              </a:p>
            </p:txBody>
          </p:sp>
          <p:sp>
            <p:nvSpPr>
              <p:cNvPr id="31" name="20 CuadroTexto"/>
              <p:cNvSpPr txBox="1"/>
              <p:nvPr/>
            </p:nvSpPr>
            <p:spPr>
              <a:xfrm>
                <a:off x="7392" y="8824"/>
                <a:ext cx="5405" cy="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335" dirty="0" err="1" smtClean="0">
                    <a:solidFill>
                      <a:schemeClr val="tx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Comic Sans MS" panose="030F0702030302020204" charset="0"/>
                    <a:sym typeface="微软雅黑" panose="020B0503020204020204" pitchFamily="34" charset="-122"/>
                  </a:rPr>
                  <a:t>those</a:t>
                </a:r>
                <a:r>
                  <a:rPr lang="en-US" altLang="zh-CN" sz="2335" b="1" dirty="0" err="1" smtClean="0">
                    <a:solidFill>
                      <a:schemeClr val="tx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Comic Sans MS" panose="030F0702030302020204" charset="0"/>
                    <a:sym typeface="微软雅黑" panose="020B0503020204020204" pitchFamily="34" charset="-122"/>
                  </a:rPr>
                  <a:t> </a:t>
                </a:r>
                <a:r>
                  <a:rPr lang="zh-CN" altLang="en-US" sz="2335" b="1" dirty="0" err="1" smtClean="0">
                    <a:solidFill>
                      <a:schemeClr val="tx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Comic Sans MS" panose="030F0702030302020204" charset="0"/>
                    <a:sym typeface="微软雅黑" panose="020B0503020204020204" pitchFamily="34" charset="-122"/>
                  </a:rPr>
                  <a:t>那些 表示远；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11" grpId="0"/>
      <p:bldP spid="8" grpId="0"/>
      <p:bldP spid="12" grpId="0"/>
      <p:bldP spid="13" grpId="0"/>
      <p:bldP spid="14" grpId="0"/>
      <p:bldP spid="20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291042" y="696913"/>
            <a:ext cx="8246004" cy="5080000"/>
            <a:chOff x="1272" y="2425"/>
            <a:chExt cx="15583" cy="9600"/>
          </a:xfrm>
        </p:grpSpPr>
        <p:pic>
          <p:nvPicPr>
            <p:cNvPr id="26" name="图片 25" descr="d4ca54120b0a2679cfd2f616a5a9bc38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272" y="2425"/>
              <a:ext cx="15583" cy="9600"/>
            </a:xfrm>
            <a:prstGeom prst="rect">
              <a:avLst/>
            </a:prstGeom>
          </p:spPr>
        </p:pic>
        <p:sp>
          <p:nvSpPr>
            <p:cNvPr id="27" name="20 CuadroTexto"/>
            <p:cNvSpPr txBox="1"/>
            <p:nvPr/>
          </p:nvSpPr>
          <p:spPr>
            <a:xfrm>
              <a:off x="5263" y="5281"/>
              <a:ext cx="3782" cy="8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335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Comic Sans MS" panose="030F0702030302020204" charset="0"/>
                  <a:sym typeface="微软雅黑" panose="020B0503020204020204" pitchFamily="34" charset="-122"/>
                </a:rPr>
                <a:t>小口诀：</a:t>
              </a:r>
            </a:p>
          </p:txBody>
        </p:sp>
        <p:sp>
          <p:nvSpPr>
            <p:cNvPr id="28" name="20 CuadroTexto"/>
            <p:cNvSpPr txBox="1"/>
            <p:nvPr/>
          </p:nvSpPr>
          <p:spPr>
            <a:xfrm>
              <a:off x="4778" y="6670"/>
              <a:ext cx="10351" cy="2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335" b="1" dirty="0" err="1" smtClean="0"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Comic Sans MS" panose="030F0702030302020204" charset="0"/>
                  <a:sym typeface="微软雅黑" panose="020B0503020204020204" pitchFamily="34" charset="-122"/>
                </a:rPr>
                <a:t> this/that+可数名词单数 + is</a:t>
              </a:r>
            </a:p>
            <a:p>
              <a:pPr algn="l"/>
              <a:endParaRPr lang="zh-CN" altLang="en-US" sz="2335" b="1" dirty="0" err="1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charset="0"/>
                <a:sym typeface="微软雅黑" panose="020B0503020204020204" pitchFamily="34" charset="-122"/>
              </a:endParaRPr>
            </a:p>
            <a:p>
              <a:pPr algn="l"/>
              <a:r>
                <a:rPr lang="zh-CN" altLang="en-US" sz="2335" b="1" dirty="0" err="1" smtClean="0"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Comic Sans MS" panose="030F0702030302020204" charset="0"/>
                  <a:sym typeface="微软雅黑" panose="020B0503020204020204" pitchFamily="34" charset="-122"/>
                </a:rPr>
                <a:t> these/those＋可数名词复数+are</a:t>
              </a: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762000" y="0"/>
            <a:ext cx="3177540" cy="55308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charset="0"/>
                <a:sym typeface="微软雅黑" panose="020B0503020204020204" pitchFamily="34" charset="-122"/>
              </a:rPr>
              <a:t>Let's wrap it up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08301" y="2020667"/>
            <a:ext cx="2111375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en-US" sz="2250" b="1" spc="-3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this or that</a:t>
            </a:r>
          </a:p>
          <a:p>
            <a:pPr algn="ctr"/>
            <a:r>
              <a:rPr kumimoji="1" lang="en-US" altLang="en-US" sz="2250" b="1" spc="-3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these or those</a:t>
            </a:r>
            <a:endParaRPr kumimoji="1" lang="zh-CN" altLang="en-US" sz="2250" b="1" spc="-3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984885" y="1717818"/>
            <a:ext cx="2813779" cy="393492"/>
            <a:chOff x="7689954" y="779489"/>
            <a:chExt cx="4502046" cy="6295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矩形: 圆角 3"/>
            <p:cNvSpPr/>
            <p:nvPr/>
          </p:nvSpPr>
          <p:spPr>
            <a:xfrm>
              <a:off x="8529403" y="779489"/>
              <a:ext cx="3662597" cy="6145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7149" tIns="28574" rIns="57149" bIns="28574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en-US" sz="20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lead—in</a:t>
              </a:r>
            </a:p>
          </p:txBody>
        </p:sp>
        <p:sp>
          <p:nvSpPr>
            <p:cNvPr id="5" name="椭圆 4"/>
            <p:cNvSpPr/>
            <p:nvPr/>
          </p:nvSpPr>
          <p:spPr>
            <a:xfrm>
              <a:off x="7689954" y="779489"/>
              <a:ext cx="629587" cy="629587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250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</a:t>
              </a:r>
              <a:endParaRPr lang="zh-CN" altLang="en-US" sz="225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984885" y="2208337"/>
            <a:ext cx="2813779" cy="393492"/>
            <a:chOff x="7689954" y="779489"/>
            <a:chExt cx="4502046" cy="6295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矩形: 圆角 7"/>
            <p:cNvSpPr/>
            <p:nvPr/>
          </p:nvSpPr>
          <p:spPr>
            <a:xfrm>
              <a:off x="8529403" y="779489"/>
              <a:ext cx="3662597" cy="6145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7149" tIns="28574" rIns="57149" bIns="28574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kumimoji="1" lang="en-US" altLang="zh-CN" sz="175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Crossing the river</a:t>
              </a:r>
            </a:p>
          </p:txBody>
        </p:sp>
        <p:sp>
          <p:nvSpPr>
            <p:cNvPr id="9" name="椭圆 8"/>
            <p:cNvSpPr/>
            <p:nvPr/>
          </p:nvSpPr>
          <p:spPr>
            <a:xfrm>
              <a:off x="7689954" y="779489"/>
              <a:ext cx="629587" cy="629587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250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</a:t>
              </a:r>
              <a:endParaRPr lang="zh-CN" altLang="en-US" sz="225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984885" y="2710311"/>
            <a:ext cx="2813779" cy="393492"/>
            <a:chOff x="7689954" y="779489"/>
            <a:chExt cx="4502046" cy="6295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矩形: 圆角 10"/>
            <p:cNvSpPr/>
            <p:nvPr/>
          </p:nvSpPr>
          <p:spPr>
            <a:xfrm>
              <a:off x="8529403" y="779489"/>
              <a:ext cx="3662597" cy="6145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7149" tIns="28574" rIns="57149" bIns="28574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kumimoji="1" lang="en-US" altLang="zh-CN" sz="175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Monster hunt</a:t>
              </a:r>
              <a:endParaRPr lang="en-US" altLang="en-US" sz="175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7689954" y="779489"/>
              <a:ext cx="629587" cy="629587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250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3</a:t>
              </a:r>
              <a:endParaRPr lang="zh-CN" altLang="en-US" sz="225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984885" y="3212284"/>
            <a:ext cx="2813779" cy="393492"/>
            <a:chOff x="7689954" y="779489"/>
            <a:chExt cx="4502046" cy="6295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矩形: 圆角 13"/>
            <p:cNvSpPr/>
            <p:nvPr/>
          </p:nvSpPr>
          <p:spPr>
            <a:xfrm>
              <a:off x="8529403" y="779489"/>
              <a:ext cx="3662597" cy="6145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7149" tIns="28574" rIns="57149" bIns="28574" numCol="1" spcCol="0" rtlCol="0" fromWordArt="0" anchor="ctr" anchorCtr="0" forceAA="0" compatLnSpc="1">
              <a:noAutofit/>
            </a:bodyPr>
            <a:lstStyle/>
            <a:p>
              <a:pPr algn="ctr">
                <a:buClrTx/>
                <a:buSzTx/>
                <a:buFontTx/>
              </a:pPr>
              <a:r>
                <a:rPr kumimoji="1" lang="en-US" altLang="zh-CN" sz="175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Let's wrap it up</a:t>
              </a:r>
            </a:p>
          </p:txBody>
        </p:sp>
        <p:sp>
          <p:nvSpPr>
            <p:cNvPr id="15" name="椭圆 14"/>
            <p:cNvSpPr/>
            <p:nvPr/>
          </p:nvSpPr>
          <p:spPr>
            <a:xfrm>
              <a:off x="7689954" y="779489"/>
              <a:ext cx="629587" cy="629587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250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4</a:t>
              </a:r>
              <a:endParaRPr lang="zh-CN" altLang="en-US" sz="225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96839" y="2334042"/>
            <a:ext cx="2350323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en-US" sz="45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Lead-in</a:t>
            </a:r>
          </a:p>
        </p:txBody>
      </p:sp>
      <p:sp>
        <p:nvSpPr>
          <p:cNvPr id="3" name="矩形: 圆角 2"/>
          <p:cNvSpPr/>
          <p:nvPr/>
        </p:nvSpPr>
        <p:spPr>
          <a:xfrm>
            <a:off x="4164454" y="1910084"/>
            <a:ext cx="815090" cy="42159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016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5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endParaRPr lang="zh-CN" altLang="en-US" sz="275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QQ图片2020082213481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80429" y="1422929"/>
            <a:ext cx="3648075" cy="249131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759629" y="1230582"/>
            <a:ext cx="2520724" cy="4756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kumimoji="1" lang="en-US" altLang="zh-CN" sz="25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this or that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438003" y="2488407"/>
            <a:ext cx="2551509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this</a:t>
            </a:r>
          </a:p>
        </p:txBody>
      </p:sp>
      <p:sp>
        <p:nvSpPr>
          <p:cNvPr id="28" name="20 CuadroTexto"/>
          <p:cNvSpPr txBox="1"/>
          <p:nvPr/>
        </p:nvSpPr>
        <p:spPr>
          <a:xfrm>
            <a:off x="1616604" y="3371850"/>
            <a:ext cx="2807097" cy="437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250" dirty="0" err="1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charset="0"/>
                <a:sym typeface="微软雅黑" panose="020B0503020204020204" pitchFamily="34" charset="-122"/>
              </a:rPr>
              <a:t>this</a:t>
            </a:r>
            <a:r>
              <a:rPr lang="en-US" altLang="zh-CN" sz="2250" b="1" dirty="0" err="1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charset="0"/>
                <a:sym typeface="微软雅黑" panose="020B0503020204020204" pitchFamily="34" charset="-122"/>
              </a:rPr>
              <a:t> </a:t>
            </a:r>
            <a:r>
              <a:rPr lang="zh-CN" altLang="en-US" sz="2250" b="1" dirty="0" err="1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charset="0"/>
                <a:sym typeface="微软雅黑" panose="020B0503020204020204" pitchFamily="34" charset="-122"/>
              </a:rPr>
              <a:t>这个 表示近；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QQ图片2020082213494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80429" y="1356254"/>
            <a:ext cx="3575579" cy="259503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759629" y="1230582"/>
            <a:ext cx="2520724" cy="4756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kumimoji="1" lang="en-US" altLang="zh-CN" sz="25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this or that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438003" y="2488407"/>
            <a:ext cx="2551509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that</a:t>
            </a:r>
          </a:p>
        </p:txBody>
      </p:sp>
      <p:sp>
        <p:nvSpPr>
          <p:cNvPr id="29" name="20 CuadroTexto"/>
          <p:cNvSpPr txBox="1"/>
          <p:nvPr/>
        </p:nvSpPr>
        <p:spPr>
          <a:xfrm>
            <a:off x="1616075" y="3364442"/>
            <a:ext cx="2807097" cy="437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250" dirty="0" err="1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charset="0"/>
                <a:sym typeface="微软雅黑" panose="020B0503020204020204" pitchFamily="34" charset="-122"/>
              </a:rPr>
              <a:t>that</a:t>
            </a:r>
            <a:r>
              <a:rPr lang="en-US" altLang="zh-CN" sz="2250" b="1" dirty="0" err="1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charset="0"/>
                <a:sym typeface="微软雅黑" panose="020B0503020204020204" pitchFamily="34" charset="-122"/>
              </a:rPr>
              <a:t> </a:t>
            </a:r>
            <a:r>
              <a:rPr lang="zh-CN" altLang="en-US" sz="2250" b="1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charset="0"/>
                <a:sym typeface="微软雅黑" panose="020B0503020204020204" pitchFamily="34" charset="-122"/>
              </a:rPr>
              <a:t>那个表示远；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QQ图片2020082213591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176713" y="1381125"/>
            <a:ext cx="3488267" cy="241670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759629" y="1230582"/>
            <a:ext cx="2520724" cy="4756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kumimoji="1" lang="en-US" altLang="zh-CN" sz="25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these or those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438003" y="2488407"/>
            <a:ext cx="2551509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these</a:t>
            </a:r>
          </a:p>
        </p:txBody>
      </p:sp>
      <p:sp>
        <p:nvSpPr>
          <p:cNvPr id="30" name="20 CuadroTexto"/>
          <p:cNvSpPr txBox="1"/>
          <p:nvPr/>
        </p:nvSpPr>
        <p:spPr>
          <a:xfrm>
            <a:off x="1540933" y="3466174"/>
            <a:ext cx="2807097" cy="437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250" dirty="0" err="1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charset="0"/>
                <a:sym typeface="微软雅黑" panose="020B0503020204020204" pitchFamily="34" charset="-122"/>
              </a:rPr>
              <a:t>these</a:t>
            </a:r>
            <a:r>
              <a:rPr lang="en-US" altLang="zh-CN" sz="2250" b="1" dirty="0" err="1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charset="0"/>
                <a:sym typeface="微软雅黑" panose="020B0503020204020204" pitchFamily="34" charset="-122"/>
              </a:rPr>
              <a:t> </a:t>
            </a:r>
            <a:r>
              <a:rPr lang="zh-CN" altLang="en-US" sz="2250" b="1" dirty="0" err="1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charset="0"/>
                <a:sym typeface="微软雅黑" panose="020B0503020204020204" pitchFamily="34" charset="-122"/>
              </a:rPr>
              <a:t>这些 表示近；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QQ图片2020082213582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052358" y="1428750"/>
            <a:ext cx="3805767" cy="243945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759629" y="1230582"/>
            <a:ext cx="2520724" cy="4756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kumimoji="1" lang="en-US" altLang="zh-CN" sz="25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these or those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438003" y="2488407"/>
            <a:ext cx="2551509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those</a:t>
            </a:r>
          </a:p>
        </p:txBody>
      </p:sp>
      <p:sp>
        <p:nvSpPr>
          <p:cNvPr id="31" name="20 CuadroTexto"/>
          <p:cNvSpPr txBox="1"/>
          <p:nvPr/>
        </p:nvSpPr>
        <p:spPr>
          <a:xfrm>
            <a:off x="1615943" y="3357166"/>
            <a:ext cx="2807097" cy="437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250" dirty="0" err="1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charset="0"/>
                <a:sym typeface="微软雅黑" panose="020B0503020204020204" pitchFamily="34" charset="-122"/>
              </a:rPr>
              <a:t>those</a:t>
            </a:r>
            <a:r>
              <a:rPr lang="en-US" altLang="zh-CN" sz="2250" b="1" dirty="0" err="1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charset="0"/>
                <a:sym typeface="微软雅黑" panose="020B0503020204020204" pitchFamily="34" charset="-122"/>
              </a:rPr>
              <a:t> </a:t>
            </a:r>
            <a:r>
              <a:rPr lang="zh-CN" altLang="en-US" sz="2250" b="1" dirty="0" err="1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charset="0"/>
                <a:sym typeface="微软雅黑" panose="020B0503020204020204" pitchFamily="34" charset="-122"/>
              </a:rPr>
              <a:t>那些 表示远；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56367" y="3457575"/>
            <a:ext cx="4518025" cy="1577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319338" y="3355446"/>
            <a:ext cx="4505325" cy="15532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endParaRPr lang="en-US" altLang="zh-CN" sz="15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US" altLang="zh-CN" sz="2665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this</a:t>
            </a:r>
            <a:r>
              <a:rPr lang="zh-CN" altLang="en-US" sz="2665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和</a:t>
            </a:r>
            <a:r>
              <a:rPr lang="en-US" altLang="zh-CN" sz="2665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these</a:t>
            </a:r>
            <a:r>
              <a:rPr lang="zh-CN" altLang="en-US" sz="2665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都是指向近处</a:t>
            </a:r>
          </a:p>
          <a:p>
            <a:r>
              <a:rPr lang="en-US" altLang="zh-CN" sz="2665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this</a:t>
            </a:r>
            <a:r>
              <a:rPr lang="zh-CN" altLang="zh-CN" sz="2665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数量上是等于</a:t>
            </a:r>
            <a:r>
              <a:rPr lang="en-US" altLang="zh-CN" sz="2665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</a:p>
          <a:p>
            <a:r>
              <a:rPr lang="en-US" altLang="zh-CN" sz="2665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these</a:t>
            </a:r>
            <a:r>
              <a:rPr lang="zh-CN" altLang="en-US" sz="2665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数量上大于</a:t>
            </a:r>
            <a:r>
              <a:rPr lang="en-US" altLang="zh-CN" sz="2665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</a:p>
        </p:txBody>
      </p:sp>
      <p:pic>
        <p:nvPicPr>
          <p:cNvPr id="4" name="图片 3" descr="QQ图片2020082213481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277408" y="1055688"/>
            <a:ext cx="3433233" cy="2344738"/>
          </a:xfrm>
          <a:prstGeom prst="rect">
            <a:avLst/>
          </a:prstGeom>
        </p:spPr>
      </p:pic>
      <p:pic>
        <p:nvPicPr>
          <p:cNvPr id="5" name="图片 4" descr="QQ图片2020082213591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508500" y="1108604"/>
            <a:ext cx="3230563" cy="2238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QQ图片2020082213582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419600" y="1258358"/>
            <a:ext cx="3341688" cy="2142067"/>
          </a:xfrm>
          <a:prstGeom prst="rect">
            <a:avLst/>
          </a:prstGeom>
        </p:spPr>
      </p:pic>
      <p:pic>
        <p:nvPicPr>
          <p:cNvPr id="2" name="图片 1" descr="QQ图片2020082213494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441979" y="1258358"/>
            <a:ext cx="3084513" cy="223890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256367" y="3457575"/>
            <a:ext cx="4518025" cy="1577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319338" y="3355446"/>
            <a:ext cx="4505325" cy="15532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endParaRPr lang="en-US" altLang="zh-CN" sz="15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US" altLang="zh-CN" sz="2665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that</a:t>
            </a:r>
            <a:r>
              <a:rPr lang="zh-CN" altLang="en-US" sz="2665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和</a:t>
            </a:r>
            <a:r>
              <a:rPr lang="en-US" altLang="zh-CN" sz="2665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those</a:t>
            </a:r>
            <a:r>
              <a:rPr lang="zh-CN" altLang="en-US" sz="2665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都是指向远处</a:t>
            </a:r>
          </a:p>
          <a:p>
            <a:r>
              <a:rPr lang="en-US" altLang="zh-CN" sz="2665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that</a:t>
            </a:r>
            <a:r>
              <a:rPr lang="zh-CN" altLang="zh-CN" sz="2665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数量上是等于</a:t>
            </a:r>
            <a:r>
              <a:rPr lang="en-US" altLang="zh-CN" sz="2665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</a:p>
          <a:p>
            <a:r>
              <a:rPr lang="en-US" altLang="zh-CN" sz="2665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those</a:t>
            </a:r>
            <a:r>
              <a:rPr lang="zh-CN" altLang="en-US" sz="2665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数量上大于</a:t>
            </a:r>
            <a:r>
              <a:rPr lang="en-US" altLang="zh-CN" sz="2665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&#10;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232</Words>
  <Application>Microsoft Office PowerPoint</Application>
  <PresentationFormat>全屏显示(16:10)</PresentationFormat>
  <Paragraphs>89</Paragraphs>
  <Slides>16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宋体</vt:lpstr>
      <vt:lpstr>微软雅黑</vt:lpstr>
      <vt:lpstr>Arial</vt:lpstr>
      <vt:lpstr>Calibri</vt:lpstr>
      <vt:lpstr>Comic Sans MS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2019-06-19T02:08:00Z</dcterms:created>
  <dcterms:modified xsi:type="dcterms:W3CDTF">2023-01-17T00:37:05Z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A6924C1BA663493DB11053D05A2804A2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