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9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86" autoAdjust="0"/>
    <p:restoredTop sz="94660" autoAdjust="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2B78236-A825-4D0B-AF01-5E0B9791F3D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A50D758-C5C4-4108-98FE-4CE775DC47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E39B743-0082-4FBE-B279-C59F8B9E5486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25E1844E-82B4-46A8-9F1A-C97D5CEE2875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92054" y="1815652"/>
            <a:ext cx="6731298" cy="72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Unit 1</a:t>
            </a:r>
            <a:r>
              <a:rPr lang="en-US" altLang="zh-CN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Knowing me</a:t>
            </a:r>
            <a:r>
              <a:rPr lang="zh-CN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knowing you</a:t>
            </a:r>
            <a:endParaRPr lang="zh-CN" altLang="zh-CN" sz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8118" y="4518815"/>
            <a:ext cx="7614917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24670" y="3213653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Ⅴ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议论文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第二步：核心词汇想周全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在电脑上打字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处于电脑时代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快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提高书写技能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培养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的兴趣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6.________________________________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改善某人的身体和脑力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1741" y="896542"/>
            <a:ext cx="220957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type...on the computer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457" y="1345407"/>
            <a:ext cx="224163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in the computer age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4141" y="1739504"/>
            <a:ext cx="156196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 quicker than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91741" y="2155032"/>
            <a:ext cx="31714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improve one’s handwriting skills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91742" y="2571750"/>
            <a:ext cx="23891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develop one’s interest in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2456" y="2976563"/>
            <a:ext cx="35946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improve both one’s bodies and minds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14325" y="73342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第三步：由词扩句雏形现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38238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1.________________________________________ in many fields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 and more people now type everything on the computer  ________________________ on paper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it has caused the level of students’ handwriting skills to drop sharply.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随着计算机在许多领域的广泛应用，越来越多的人现在将一切都打在电脑上而不是写在纸上，这导致了学生的书写水平急剧下降。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9700" y="1172767"/>
            <a:ext cx="29213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computers are widely used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69631" y="1599010"/>
            <a:ext cx="17671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instead of writing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14313" y="717948"/>
            <a:ext cx="874276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2.Others think  __________________________________ such contests.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其他人认为有必要举行这样的比赛。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3.It can  _________________________ Chinese characters.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它可以让学生爱上汉字。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4.In my view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it is of great significance to their growth.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在我看来，练习书法可以帮助学生改善他们的身体和脑力，这对他们的成长有着重要的意义。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8204" y="734617"/>
            <a:ext cx="21390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necessary to hold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71613" y="1577579"/>
            <a:ext cx="190821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 students love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920478" y="2409826"/>
            <a:ext cx="671081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practicing handwriting can help students improve both their bodies and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7688" y="2825354"/>
            <a:ext cx="7027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minds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第四步：句式升级造亮点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复合结构、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引导的非限制性定语从句改写句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more and more people now type everything on the computer instead of writing on paper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the level of students’ handwriting skills to drop sharply.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引导的非限制性定语从句改写句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In my view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practicing handwriting can help students improve both their bodies and minds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307" y="1334692"/>
            <a:ext cx="41560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computers widely used in many fields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534151" y="1739504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 has caused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06141" y="3381376"/>
            <a:ext cx="428707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 is of great significance to their growth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303610" y="5464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第五步：过渡衔接连成篇</a:t>
            </a:r>
            <a:endParaRPr lang="zh-CN" altLang="zh-CN">
              <a:solidFill>
                <a:srgbClr val="FF0000"/>
              </a:solidFill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10048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 computers widely used in many fields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more and more people now type everything on the computer instead of writing on paper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which has caused the level of students’ handwriting skills to drop sharply.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Some think handwriting contests are not necessary because we are in the computer age and we type more on the computer than writing by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hand.Besides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writing on the computer is quicker than writing on paper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and the printed words are more standard and beautiful.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6" y="1206104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Others think it is necessary to hold such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contests.For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one thing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can improve students’ handwriting skills and develop their interest in the art of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calligraphy.For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another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can make students love Chinese characters.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 my view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practicing handwriting can help students improve both their bodies and minds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which is of great significance to their growth.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7188" y="1025128"/>
            <a:ext cx="848439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议论文，又叫说理文，是一种剖析事物论述事理、发表意见、提出主张的文体。议论文要求文章必须逻辑严密，结构清晰。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议论文一般分为三部分：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第一部分：引言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Introduction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在引言段中作者就必须简单解释要讨论的问题。开头可以有一个导语引出要讨论的问题——可以是名人名言，也可以是一个问题；如果是就一篇文章进行讨论，就要概括文章内容。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写作指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5422" y="546497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758428" y="1002506"/>
            <a:ext cx="768191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第二部分：主体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Main body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提出论点；然后给一个例子或者是引用能支持论点的材料进行阐述。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第三部分：结论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Conclusion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结论段可以用一两句话来深化主题结束文章。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314325" y="63936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【增分表达】</a:t>
            </a:r>
            <a:endParaRPr lang="zh-CN" altLang="zh-CN" sz="800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引言常用表达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2204" y="1450182"/>
            <a:ext cx="8235553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(1)Nowadays more and more people...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(2)...play an important part in...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(3)Like everything else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...has/have both favorable and unfavorable aspects/both advantages and disadvantages.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(4)Generally speaking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favorable aspects/advantages can be listed as follows.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2746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主体常用表达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8156" y="1032273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(1)firstly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...secondly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...in addition/what’s more...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(2)Every coin has two sides.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(3)The negative aspects/disadvantages are also apparent/obvious.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(4)To begin with...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make matters worse...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worse of all...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277772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结论常用表达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70298" y="3182541"/>
            <a:ext cx="823674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Through above analysis/all things considered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can see that the positive aspects/advantages outweigh the negative ones/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disadvantages.Therefore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54894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随着电脑的普及，越来越多的人使用电脑打字，而不再靠手写，目前中学生书写水平急剧下降。请根据下面的提示用英语写一篇短文，谈一下现在中学生进行书法比赛是否有必要。词数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左右。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>
              <a:lnSpc>
                <a:spcPct val="150000"/>
              </a:lnSpc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参考词汇：书法</a:t>
            </a:r>
            <a:r>
              <a:rPr lang="en-US" altLang="zh-CN" kern="100" dirty="0">
                <a:latin typeface="Times New Roman" panose="02020603050405020304"/>
              </a:rPr>
              <a:t>calligraphy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8" name="Picture 4" descr="典例示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348" y="550069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40531" y="951310"/>
          <a:ext cx="8262937" cy="2543322"/>
        </p:xfrm>
        <a:graphic>
          <a:graphicData uri="http://schemas.openxmlformats.org/drawingml/2006/table">
            <a:tbl>
              <a:tblPr/>
              <a:tblGrid>
                <a:gridCol w="118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7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没有必要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0999" marR="80999" marT="80987" marB="809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电脑时代使用手写很少；在电脑上打字比较快；电脑打印出的字比手写正规，漂亮。</a:t>
                      </a:r>
                      <a:endParaRPr lang="zh-CN" sz="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0999" marR="80999" marT="80987" marB="809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很有必要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0999" marR="80999" marT="80987" marB="809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提高中学生的汉字书写技巧；培养学生对书法的兴趣；对汉语语言文字的热爱。</a:t>
                      </a:r>
                      <a:endParaRPr lang="zh-CN" sz="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0999" marR="80999" marT="80987" marB="809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你的观点</a:t>
                      </a:r>
                      <a:endParaRPr lang="zh-CN" sz="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0999" marR="80999" marT="80987" marB="809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？</a:t>
                      </a:r>
                      <a:endParaRPr lang="zh-CN" sz="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80999" marR="80999" marT="80987" marB="809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314325" y="73104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第一步：布局谋篇很关键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35856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审题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确定体裁：本文为一篇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确定中心人称：本文主要人称为第一、三人称；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确定主体时态：以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2769" y="1563292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议论文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12232" y="243244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一般现在时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70348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构思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第一部分：点明在当今电脑普及的环境中，中学生书写水平急剧下降的现象。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第二部分：有些人认为进行书法比赛没有必要，阐述理由。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第三部分：有些人认为进行书法比赛有必要，阐述理由。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第四部分：陈述你的观点。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全屏显示(16:9)</PresentationFormat>
  <Paragraphs>86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MS Mincho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23120E6C246B49508764CBEAB89D117D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