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712" r:id="rId2"/>
    <p:sldId id="4714" r:id="rId3"/>
    <p:sldId id="4716" r:id="rId4"/>
    <p:sldId id="4723" r:id="rId5"/>
    <p:sldId id="4729" r:id="rId6"/>
    <p:sldId id="4734" r:id="rId7"/>
    <p:sldId id="4717" r:id="rId8"/>
    <p:sldId id="4733" r:id="rId9"/>
    <p:sldId id="4743" r:id="rId10"/>
    <p:sldId id="4736" r:id="rId11"/>
    <p:sldId id="4745" r:id="rId12"/>
    <p:sldId id="4718" r:id="rId13"/>
    <p:sldId id="4731" r:id="rId14"/>
    <p:sldId id="4728" r:id="rId15"/>
    <p:sldId id="4744" r:id="rId16"/>
    <p:sldId id="4719" r:id="rId17"/>
    <p:sldId id="4726" r:id="rId18"/>
    <p:sldId id="4724" r:id="rId19"/>
    <p:sldId id="4713" r:id="rId20"/>
  </p:sldIdLst>
  <p:sldSz cx="12858750" cy="7232650"/>
  <p:notesSz cx="6858000" cy="9144000"/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CEE"/>
    <a:srgbClr val="7D4698"/>
    <a:srgbClr val="AF4184"/>
    <a:srgbClr val="E9536B"/>
    <a:srgbClr val="CC7EB2"/>
    <a:srgbClr val="AA342E"/>
    <a:srgbClr val="4A9BA5"/>
    <a:srgbClr val="A5D4AD"/>
    <a:srgbClr val="FFFFFF"/>
    <a:srgbClr val="28B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3" autoAdjust="0"/>
    <p:restoredTop sz="95394" autoAdjust="0"/>
  </p:normalViewPr>
  <p:slideViewPr>
    <p:cSldViewPr>
      <p:cViewPr varScale="1">
        <p:scale>
          <a:sx n="57" d="100"/>
          <a:sy n="57" d="100"/>
        </p:scale>
        <p:origin x="-102" y="-153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3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F7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6625" y="303957"/>
            <a:ext cx="812751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76518" y="303957"/>
            <a:ext cx="152257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571750" y="4321729"/>
            <a:ext cx="7715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卡通儿童成长教育</a:t>
            </a:r>
            <a:r>
              <a:rPr lang="en-US" altLang="zh-CN" sz="60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endParaRPr lang="zh-CN" altLang="en-US" sz="6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530580" y="3955180"/>
            <a:ext cx="57975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 smtClean="0">
                <a:solidFill>
                  <a:schemeClr val="accent1"/>
                </a:solidFill>
                <a:cs typeface="Arial" panose="020B0604020202020204" pitchFamily="34" charset="0"/>
              </a:rPr>
              <a:t>CARTOON CHILDREN GROW EDUCATION PPT</a:t>
            </a:r>
            <a:endParaRPr lang="zh-CN" altLang="en-US" sz="2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1320171"/>
            <a:ext cx="12858044" cy="2973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28"/>
          <p:cNvGrpSpPr/>
          <p:nvPr/>
        </p:nvGrpSpPr>
        <p:grpSpPr bwMode="auto">
          <a:xfrm>
            <a:off x="5208632" y="1352551"/>
            <a:ext cx="2435438" cy="4966340"/>
            <a:chOff x="3656150" y="2030967"/>
            <a:chExt cx="1289891" cy="2833096"/>
          </a:xfrm>
        </p:grpSpPr>
        <p:sp>
          <p:nvSpPr>
            <p:cNvPr id="30" name="任意多边形 29"/>
            <p:cNvSpPr/>
            <p:nvPr/>
          </p:nvSpPr>
          <p:spPr bwMode="auto">
            <a:xfrm>
              <a:off x="3656150" y="2030967"/>
              <a:ext cx="1289891" cy="2833096"/>
            </a:xfrm>
            <a:custGeom>
              <a:avLst/>
              <a:gdLst>
                <a:gd name="connsiteX0" fmla="*/ 1145560 w 1685607"/>
                <a:gd name="connsiteY0" fmla="*/ 0 h 3702114"/>
                <a:gd name="connsiteX1" fmla="*/ 1424766 w 1685607"/>
                <a:gd name="connsiteY1" fmla="*/ 0 h 3702114"/>
                <a:gd name="connsiteX2" fmla="*/ 1424766 w 1685607"/>
                <a:gd name="connsiteY2" fmla="*/ 22924 h 3702114"/>
                <a:gd name="connsiteX3" fmla="*/ 1461809 w 1685607"/>
                <a:gd name="connsiteY3" fmla="*/ 22924 h 3702114"/>
                <a:gd name="connsiteX4" fmla="*/ 1685607 w 1685607"/>
                <a:gd name="connsiteY4" fmla="*/ 246722 h 3702114"/>
                <a:gd name="connsiteX5" fmla="*/ 1685607 w 1685607"/>
                <a:gd name="connsiteY5" fmla="*/ 3478316 h 3702114"/>
                <a:gd name="connsiteX6" fmla="*/ 1461809 w 1685607"/>
                <a:gd name="connsiteY6" fmla="*/ 3702114 h 3702114"/>
                <a:gd name="connsiteX7" fmla="*/ 223798 w 1685607"/>
                <a:gd name="connsiteY7" fmla="*/ 3702114 h 3702114"/>
                <a:gd name="connsiteX8" fmla="*/ 0 w 1685607"/>
                <a:gd name="connsiteY8" fmla="*/ 3478316 h 3702114"/>
                <a:gd name="connsiteX9" fmla="*/ 0 w 1685607"/>
                <a:gd name="connsiteY9" fmla="*/ 246722 h 3702114"/>
                <a:gd name="connsiteX10" fmla="*/ 223798 w 1685607"/>
                <a:gd name="connsiteY10" fmla="*/ 22924 h 3702114"/>
                <a:gd name="connsiteX11" fmla="*/ 1145560 w 1685607"/>
                <a:gd name="connsiteY11" fmla="*/ 22924 h 37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5607" h="3702114">
                  <a:moveTo>
                    <a:pt x="1145560" y="0"/>
                  </a:moveTo>
                  <a:lnTo>
                    <a:pt x="1424766" y="0"/>
                  </a:lnTo>
                  <a:lnTo>
                    <a:pt x="1424766" y="22924"/>
                  </a:lnTo>
                  <a:lnTo>
                    <a:pt x="1461809" y="22924"/>
                  </a:lnTo>
                  <a:cubicBezTo>
                    <a:pt x="1585409" y="22924"/>
                    <a:pt x="1685607" y="123122"/>
                    <a:pt x="1685607" y="246722"/>
                  </a:cubicBezTo>
                  <a:lnTo>
                    <a:pt x="1685607" y="3478316"/>
                  </a:lnTo>
                  <a:cubicBezTo>
                    <a:pt x="1685607" y="3601916"/>
                    <a:pt x="1585409" y="3702114"/>
                    <a:pt x="1461809" y="3702114"/>
                  </a:cubicBezTo>
                  <a:lnTo>
                    <a:pt x="223798" y="3702114"/>
                  </a:lnTo>
                  <a:cubicBezTo>
                    <a:pt x="100198" y="3702114"/>
                    <a:pt x="0" y="3601916"/>
                    <a:pt x="0" y="3478316"/>
                  </a:cubicBezTo>
                  <a:lnTo>
                    <a:pt x="0" y="246722"/>
                  </a:lnTo>
                  <a:cubicBezTo>
                    <a:pt x="0" y="123122"/>
                    <a:pt x="100198" y="22924"/>
                    <a:pt x="223798" y="22924"/>
                  </a:cubicBezTo>
                  <a:lnTo>
                    <a:pt x="1145560" y="229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3738472" y="2311532"/>
              <a:ext cx="1125248" cy="2212233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9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zh-CN" altLang="en-US" sz="1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文本框 66"/>
          <p:cNvSpPr txBox="1">
            <a:spLocks noChangeArrowheads="1"/>
          </p:cNvSpPr>
          <p:nvPr/>
        </p:nvSpPr>
        <p:spPr bwMode="auto">
          <a:xfrm>
            <a:off x="1244799" y="2543767"/>
            <a:ext cx="3672408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13"/>
          <p:cNvSpPr txBox="1">
            <a:spLocks noChangeArrowheads="1"/>
          </p:cNvSpPr>
          <p:nvPr/>
        </p:nvSpPr>
        <p:spPr bwMode="auto">
          <a:xfrm>
            <a:off x="3070548" y="2160208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9" name="文本框 66"/>
          <p:cNvSpPr txBox="1">
            <a:spLocks noChangeArrowheads="1"/>
          </p:cNvSpPr>
          <p:nvPr/>
        </p:nvSpPr>
        <p:spPr bwMode="auto">
          <a:xfrm>
            <a:off x="7935496" y="2543767"/>
            <a:ext cx="3750464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13"/>
          <p:cNvSpPr txBox="1">
            <a:spLocks noChangeArrowheads="1"/>
          </p:cNvSpPr>
          <p:nvPr/>
        </p:nvSpPr>
        <p:spPr bwMode="auto">
          <a:xfrm>
            <a:off x="7935495" y="2160208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3" name="文本框 66"/>
          <p:cNvSpPr txBox="1">
            <a:spLocks noChangeArrowheads="1"/>
          </p:cNvSpPr>
          <p:nvPr/>
        </p:nvSpPr>
        <p:spPr bwMode="auto">
          <a:xfrm>
            <a:off x="1244799" y="5147950"/>
            <a:ext cx="3672408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13"/>
          <p:cNvSpPr txBox="1">
            <a:spLocks noChangeArrowheads="1"/>
          </p:cNvSpPr>
          <p:nvPr/>
        </p:nvSpPr>
        <p:spPr bwMode="auto">
          <a:xfrm>
            <a:off x="3070548" y="4764391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5" name="文本框 66"/>
          <p:cNvSpPr txBox="1">
            <a:spLocks noChangeArrowheads="1"/>
          </p:cNvSpPr>
          <p:nvPr/>
        </p:nvSpPr>
        <p:spPr bwMode="auto">
          <a:xfrm>
            <a:off x="7935496" y="5147950"/>
            <a:ext cx="3750464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13"/>
          <p:cNvSpPr txBox="1">
            <a:spLocks noChangeArrowheads="1"/>
          </p:cNvSpPr>
          <p:nvPr/>
        </p:nvSpPr>
        <p:spPr bwMode="auto">
          <a:xfrm>
            <a:off x="7935495" y="4764391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717763" y="1430008"/>
            <a:ext cx="1423228" cy="1423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362564" y="4112909"/>
            <a:ext cx="4133629" cy="12002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WORK SUMMARY</a:t>
            </a:r>
            <a:endParaRPr lang="zh-CN" altLang="en-US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886822" y="5503104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362519" y="5503104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86822" y="579297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2519" y="579297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/>
          <p:nvPr/>
        </p:nvSpPr>
        <p:spPr bwMode="auto">
          <a:xfrm>
            <a:off x="4502773" y="2209817"/>
            <a:ext cx="1919693" cy="2303287"/>
          </a:xfrm>
          <a:custGeom>
            <a:avLst/>
            <a:gdLst/>
            <a:ahLst/>
            <a:cxnLst>
              <a:cxn ang="0">
                <a:pos x="829" y="805"/>
              </a:cxn>
              <a:cxn ang="0">
                <a:pos x="645" y="1333"/>
              </a:cxn>
              <a:cxn ang="0">
                <a:pos x="0" y="805"/>
              </a:cxn>
              <a:cxn ang="0">
                <a:pos x="1111" y="0"/>
              </a:cxn>
              <a:cxn ang="0">
                <a:pos x="1111" y="1"/>
              </a:cxn>
              <a:cxn ang="0">
                <a:pos x="829" y="805"/>
              </a:cxn>
            </a:cxnLst>
            <a:rect l="0" t="0" r="r" b="b"/>
            <a:pathLst>
              <a:path w="1111" h="1333">
                <a:moveTo>
                  <a:pt x="829" y="805"/>
                </a:moveTo>
                <a:lnTo>
                  <a:pt x="645" y="1333"/>
                </a:lnTo>
                <a:lnTo>
                  <a:pt x="0" y="805"/>
                </a:lnTo>
                <a:lnTo>
                  <a:pt x="1111" y="0"/>
                </a:lnTo>
                <a:lnTo>
                  <a:pt x="1111" y="1"/>
                </a:lnTo>
                <a:lnTo>
                  <a:pt x="829" y="80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5935198" y="2211546"/>
            <a:ext cx="2413872" cy="1389229"/>
          </a:xfrm>
          <a:custGeom>
            <a:avLst/>
            <a:gdLst/>
            <a:ahLst/>
            <a:cxnLst>
              <a:cxn ang="0">
                <a:pos x="1397" y="804"/>
              </a:cxn>
              <a:cxn ang="0">
                <a:pos x="579" y="804"/>
              </a:cxn>
              <a:cxn ang="0">
                <a:pos x="0" y="804"/>
              </a:cxn>
              <a:cxn ang="0">
                <a:pos x="282" y="0"/>
              </a:cxn>
              <a:cxn ang="0">
                <a:pos x="1397" y="804"/>
              </a:cxn>
            </a:cxnLst>
            <a:rect l="0" t="0" r="r" b="b"/>
            <a:pathLst>
              <a:path w="1397" h="804">
                <a:moveTo>
                  <a:pt x="1397" y="804"/>
                </a:moveTo>
                <a:lnTo>
                  <a:pt x="579" y="804"/>
                </a:lnTo>
                <a:lnTo>
                  <a:pt x="0" y="804"/>
                </a:lnTo>
                <a:lnTo>
                  <a:pt x="282" y="0"/>
                </a:lnTo>
                <a:lnTo>
                  <a:pt x="1397" y="80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6935651" y="3600776"/>
            <a:ext cx="1413419" cy="2268728"/>
          </a:xfrm>
          <a:custGeom>
            <a:avLst/>
            <a:gdLst/>
            <a:ahLst/>
            <a:cxnLst>
              <a:cxn ang="0">
                <a:pos x="167" y="564"/>
              </a:cxn>
              <a:cxn ang="0">
                <a:pos x="0" y="0"/>
              </a:cxn>
              <a:cxn ang="0">
                <a:pos x="818" y="0"/>
              </a:cxn>
              <a:cxn ang="0">
                <a:pos x="388" y="1313"/>
              </a:cxn>
              <a:cxn ang="0">
                <a:pos x="167" y="564"/>
              </a:cxn>
            </a:cxnLst>
            <a:rect l="0" t="0" r="r" b="b"/>
            <a:pathLst>
              <a:path w="818" h="1313">
                <a:moveTo>
                  <a:pt x="167" y="564"/>
                </a:moveTo>
                <a:lnTo>
                  <a:pt x="0" y="0"/>
                </a:lnTo>
                <a:lnTo>
                  <a:pt x="818" y="0"/>
                </a:lnTo>
                <a:lnTo>
                  <a:pt x="388" y="1313"/>
                </a:lnTo>
                <a:lnTo>
                  <a:pt x="167" y="56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>
            <a:off x="5223305" y="4575308"/>
            <a:ext cx="2382770" cy="1294196"/>
          </a:xfrm>
          <a:custGeom>
            <a:avLst/>
            <a:gdLst/>
            <a:ahLst/>
            <a:cxnLst>
              <a:cxn ang="0">
                <a:pos x="1379" y="749"/>
              </a:cxn>
              <a:cxn ang="0">
                <a:pos x="0" y="749"/>
              </a:cxn>
              <a:cxn ang="0">
                <a:pos x="661" y="321"/>
              </a:cxn>
              <a:cxn ang="0">
                <a:pos x="1158" y="0"/>
              </a:cxn>
              <a:cxn ang="0">
                <a:pos x="1379" y="749"/>
              </a:cxn>
            </a:cxnLst>
            <a:rect l="0" t="0" r="r" b="b"/>
            <a:pathLst>
              <a:path w="1379" h="749">
                <a:moveTo>
                  <a:pt x="1379" y="749"/>
                </a:moveTo>
                <a:lnTo>
                  <a:pt x="0" y="749"/>
                </a:lnTo>
                <a:lnTo>
                  <a:pt x="661" y="321"/>
                </a:lnTo>
                <a:lnTo>
                  <a:pt x="1158" y="0"/>
                </a:lnTo>
                <a:lnTo>
                  <a:pt x="1379" y="749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3" name="Freeform 9"/>
          <p:cNvSpPr/>
          <p:nvPr/>
        </p:nvSpPr>
        <p:spPr bwMode="auto">
          <a:xfrm>
            <a:off x="4502772" y="3600776"/>
            <a:ext cx="1862672" cy="22687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5" y="528"/>
              </a:cxn>
              <a:cxn ang="0">
                <a:pos x="1075" y="880"/>
              </a:cxn>
              <a:cxn ang="0">
                <a:pos x="1078" y="885"/>
              </a:cxn>
              <a:cxn ang="0">
                <a:pos x="417" y="1313"/>
              </a:cxn>
              <a:cxn ang="0">
                <a:pos x="0" y="0"/>
              </a:cxn>
            </a:cxnLst>
            <a:rect l="0" t="0" r="r" b="b"/>
            <a:pathLst>
              <a:path w="1078" h="1313">
                <a:moveTo>
                  <a:pt x="0" y="0"/>
                </a:moveTo>
                <a:lnTo>
                  <a:pt x="645" y="528"/>
                </a:lnTo>
                <a:lnTo>
                  <a:pt x="1075" y="880"/>
                </a:lnTo>
                <a:lnTo>
                  <a:pt x="1078" y="885"/>
                </a:lnTo>
                <a:lnTo>
                  <a:pt x="417" y="1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78233" y="3235928"/>
            <a:ext cx="460639" cy="61509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90"/>
          <p:cNvSpPr>
            <a:spLocks noEditPoints="1"/>
          </p:cNvSpPr>
          <p:nvPr/>
        </p:nvSpPr>
        <p:spPr bwMode="auto">
          <a:xfrm>
            <a:off x="6532598" y="2817250"/>
            <a:ext cx="548582" cy="548582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53"/>
          <p:cNvSpPr>
            <a:spLocks noEditPoints="1"/>
          </p:cNvSpPr>
          <p:nvPr/>
        </p:nvSpPr>
        <p:spPr bwMode="auto">
          <a:xfrm>
            <a:off x="7375325" y="4024518"/>
            <a:ext cx="524415" cy="531664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36762" y="4712563"/>
            <a:ext cx="546165" cy="447084"/>
            <a:chOff x="4856163" y="3600451"/>
            <a:chExt cx="358775" cy="293688"/>
          </a:xfrm>
          <a:solidFill>
            <a:schemeClr val="bg1"/>
          </a:solidFill>
        </p:grpSpPr>
        <p:sp>
          <p:nvSpPr>
            <p:cNvPr id="18" name="Freeform 148"/>
            <p:cNvSpPr>
              <a:spLocks noEditPoints="1"/>
            </p:cNvSpPr>
            <p:nvPr/>
          </p:nvSpPr>
          <p:spPr bwMode="auto">
            <a:xfrm>
              <a:off x="5103813" y="3692526"/>
              <a:ext cx="68263" cy="9048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19" y="31"/>
                </a:cxn>
                <a:cxn ang="0">
                  <a:pos x="23" y="27"/>
                </a:cxn>
                <a:cxn ang="0">
                  <a:pos x="23" y="21"/>
                </a:cxn>
                <a:cxn ang="0">
                  <a:pos x="22" y="19"/>
                </a:cxn>
                <a:cxn ang="0">
                  <a:pos x="11" y="2"/>
                </a:cxn>
                <a:cxn ang="0">
                  <a:pos x="19" y="27"/>
                </a:cxn>
                <a:cxn ang="0">
                  <a:pos x="4" y="2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23" h="31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3" y="29"/>
                    <a:pt x="23" y="2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2" y="19"/>
                  </a:cubicBezTo>
                  <a:lnTo>
                    <a:pt x="11" y="2"/>
                  </a:lnTo>
                  <a:close/>
                  <a:moveTo>
                    <a:pt x="19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27"/>
                  </a:ln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49"/>
            <p:cNvSpPr>
              <a:spLocks noEditPoints="1"/>
            </p:cNvSpPr>
            <p:nvPr/>
          </p:nvSpPr>
          <p:spPr bwMode="auto">
            <a:xfrm>
              <a:off x="4856163" y="3600451"/>
              <a:ext cx="358775" cy="293688"/>
            </a:xfrm>
            <a:custGeom>
              <a:avLst/>
              <a:gdLst/>
              <a:ahLst/>
              <a:cxnLst>
                <a:cxn ang="0">
                  <a:pos x="121" y="48"/>
                </a:cxn>
                <a:cxn ang="0">
                  <a:pos x="106" y="25"/>
                </a:cxn>
                <a:cxn ang="0">
                  <a:pos x="96" y="20"/>
                </a:cxn>
                <a:cxn ang="0">
                  <a:pos x="81" y="20"/>
                </a:cxn>
                <a:cxn ang="0">
                  <a:pos x="81" y="12"/>
                </a:cxn>
                <a:cxn ang="0">
                  <a:pos x="69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54"/>
                </a:cxn>
                <a:cxn ang="0">
                  <a:pos x="12" y="66"/>
                </a:cxn>
                <a:cxn ang="0">
                  <a:pos x="12" y="77"/>
                </a:cxn>
                <a:cxn ang="0">
                  <a:pos x="23" y="89"/>
                </a:cxn>
                <a:cxn ang="0">
                  <a:pos x="28" y="89"/>
                </a:cxn>
                <a:cxn ang="0">
                  <a:pos x="43" y="100"/>
                </a:cxn>
                <a:cxn ang="0">
                  <a:pos x="57" y="89"/>
                </a:cxn>
                <a:cxn ang="0">
                  <a:pos x="78" y="89"/>
                </a:cxn>
                <a:cxn ang="0">
                  <a:pos x="92" y="100"/>
                </a:cxn>
                <a:cxn ang="0">
                  <a:pos x="107" y="89"/>
                </a:cxn>
                <a:cxn ang="0">
                  <a:pos x="112" y="89"/>
                </a:cxn>
                <a:cxn ang="0">
                  <a:pos x="123" y="77"/>
                </a:cxn>
                <a:cxn ang="0">
                  <a:pos x="123" y="54"/>
                </a:cxn>
                <a:cxn ang="0">
                  <a:pos x="121" y="48"/>
                </a:cxn>
                <a:cxn ang="0">
                  <a:pos x="12" y="58"/>
                </a:cxn>
                <a:cxn ang="0">
                  <a:pos x="8" y="54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69" y="8"/>
                </a:cxn>
                <a:cxn ang="0">
                  <a:pos x="73" y="12"/>
                </a:cxn>
                <a:cxn ang="0">
                  <a:pos x="73" y="54"/>
                </a:cxn>
                <a:cxn ang="0">
                  <a:pos x="69" y="58"/>
                </a:cxn>
                <a:cxn ang="0">
                  <a:pos x="12" y="58"/>
                </a:cxn>
                <a:cxn ang="0">
                  <a:pos x="43" y="93"/>
                </a:cxn>
                <a:cxn ang="0">
                  <a:pos x="35" y="85"/>
                </a:cxn>
                <a:cxn ang="0">
                  <a:pos x="43" y="77"/>
                </a:cxn>
                <a:cxn ang="0">
                  <a:pos x="50" y="85"/>
                </a:cxn>
                <a:cxn ang="0">
                  <a:pos x="43" y="93"/>
                </a:cxn>
                <a:cxn ang="0">
                  <a:pos x="92" y="93"/>
                </a:cxn>
                <a:cxn ang="0">
                  <a:pos x="85" y="85"/>
                </a:cxn>
                <a:cxn ang="0">
                  <a:pos x="92" y="77"/>
                </a:cxn>
                <a:cxn ang="0">
                  <a:pos x="100" y="85"/>
                </a:cxn>
                <a:cxn ang="0">
                  <a:pos x="92" y="93"/>
                </a:cxn>
                <a:cxn ang="0">
                  <a:pos x="115" y="77"/>
                </a:cxn>
                <a:cxn ang="0">
                  <a:pos x="112" y="81"/>
                </a:cxn>
                <a:cxn ang="0">
                  <a:pos x="107" y="81"/>
                </a:cxn>
                <a:cxn ang="0">
                  <a:pos x="92" y="70"/>
                </a:cxn>
                <a:cxn ang="0">
                  <a:pos x="78" y="81"/>
                </a:cxn>
                <a:cxn ang="0">
                  <a:pos x="57" y="81"/>
                </a:cxn>
                <a:cxn ang="0">
                  <a:pos x="43" y="70"/>
                </a:cxn>
                <a:cxn ang="0">
                  <a:pos x="28" y="81"/>
                </a:cxn>
                <a:cxn ang="0">
                  <a:pos x="23" y="81"/>
                </a:cxn>
                <a:cxn ang="0">
                  <a:pos x="20" y="77"/>
                </a:cxn>
                <a:cxn ang="0">
                  <a:pos x="20" y="66"/>
                </a:cxn>
                <a:cxn ang="0">
                  <a:pos x="69" y="66"/>
                </a:cxn>
                <a:cxn ang="0">
                  <a:pos x="81" y="54"/>
                </a:cxn>
                <a:cxn ang="0">
                  <a:pos x="81" y="27"/>
                </a:cxn>
                <a:cxn ang="0">
                  <a:pos x="96" y="27"/>
                </a:cxn>
                <a:cxn ang="0">
                  <a:pos x="99" y="29"/>
                </a:cxn>
                <a:cxn ang="0">
                  <a:pos x="115" y="52"/>
                </a:cxn>
                <a:cxn ang="0">
                  <a:pos x="115" y="54"/>
                </a:cxn>
                <a:cxn ang="0">
                  <a:pos x="115" y="77"/>
                </a:cxn>
                <a:cxn ang="0">
                  <a:pos x="115" y="77"/>
                </a:cxn>
                <a:cxn ang="0">
                  <a:pos x="115" y="77"/>
                </a:cxn>
              </a:cxnLst>
              <a:rect l="0" t="0" r="r" b="b"/>
              <a:pathLst>
                <a:path w="123" h="100">
                  <a:moveTo>
                    <a:pt x="121" y="48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4" y="22"/>
                    <a:pt x="100" y="20"/>
                    <a:pt x="96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6"/>
                    <a:pt x="76" y="0"/>
                    <a:pt x="6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6" y="66"/>
                    <a:pt x="12" y="6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4"/>
                    <a:pt x="17" y="89"/>
                    <a:pt x="23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0" y="95"/>
                    <a:pt x="35" y="100"/>
                    <a:pt x="43" y="100"/>
                  </a:cubicBezTo>
                  <a:cubicBezTo>
                    <a:pt x="50" y="100"/>
                    <a:pt x="56" y="95"/>
                    <a:pt x="5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5"/>
                    <a:pt x="85" y="100"/>
                    <a:pt x="92" y="100"/>
                  </a:cubicBezTo>
                  <a:cubicBezTo>
                    <a:pt x="100" y="100"/>
                    <a:pt x="106" y="95"/>
                    <a:pt x="107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8" y="89"/>
                    <a:pt x="123" y="84"/>
                    <a:pt x="123" y="77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2"/>
                    <a:pt x="122" y="50"/>
                    <a:pt x="121" y="48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8"/>
                    <a:pt x="73" y="10"/>
                    <a:pt x="73" y="12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6"/>
                    <a:pt x="72" y="58"/>
                    <a:pt x="69" y="58"/>
                  </a:cubicBezTo>
                  <a:lnTo>
                    <a:pt x="12" y="58"/>
                  </a:lnTo>
                  <a:close/>
                  <a:moveTo>
                    <a:pt x="43" y="93"/>
                  </a:moveTo>
                  <a:cubicBezTo>
                    <a:pt x="38" y="93"/>
                    <a:pt x="35" y="89"/>
                    <a:pt x="35" y="85"/>
                  </a:cubicBezTo>
                  <a:cubicBezTo>
                    <a:pt x="35" y="81"/>
                    <a:pt x="38" y="77"/>
                    <a:pt x="43" y="77"/>
                  </a:cubicBezTo>
                  <a:cubicBezTo>
                    <a:pt x="47" y="77"/>
                    <a:pt x="50" y="81"/>
                    <a:pt x="50" y="85"/>
                  </a:cubicBezTo>
                  <a:cubicBezTo>
                    <a:pt x="50" y="89"/>
                    <a:pt x="47" y="93"/>
                    <a:pt x="43" y="93"/>
                  </a:cubicBezTo>
                  <a:close/>
                  <a:moveTo>
                    <a:pt x="92" y="93"/>
                  </a:moveTo>
                  <a:cubicBezTo>
                    <a:pt x="88" y="93"/>
                    <a:pt x="85" y="89"/>
                    <a:pt x="85" y="85"/>
                  </a:cubicBezTo>
                  <a:cubicBezTo>
                    <a:pt x="85" y="81"/>
                    <a:pt x="88" y="77"/>
                    <a:pt x="92" y="77"/>
                  </a:cubicBezTo>
                  <a:cubicBezTo>
                    <a:pt x="97" y="77"/>
                    <a:pt x="100" y="81"/>
                    <a:pt x="100" y="85"/>
                  </a:cubicBezTo>
                  <a:cubicBezTo>
                    <a:pt x="100" y="89"/>
                    <a:pt x="97" y="93"/>
                    <a:pt x="92" y="93"/>
                  </a:cubicBezTo>
                  <a:close/>
                  <a:moveTo>
                    <a:pt x="115" y="77"/>
                  </a:moveTo>
                  <a:cubicBezTo>
                    <a:pt x="115" y="79"/>
                    <a:pt x="114" y="81"/>
                    <a:pt x="112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74"/>
                    <a:pt x="100" y="70"/>
                    <a:pt x="92" y="70"/>
                  </a:cubicBezTo>
                  <a:cubicBezTo>
                    <a:pt x="85" y="70"/>
                    <a:pt x="79" y="74"/>
                    <a:pt x="78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4"/>
                    <a:pt x="50" y="70"/>
                    <a:pt x="43" y="70"/>
                  </a:cubicBezTo>
                  <a:cubicBezTo>
                    <a:pt x="35" y="70"/>
                    <a:pt x="30" y="74"/>
                    <a:pt x="2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1" y="81"/>
                    <a:pt x="20" y="79"/>
                    <a:pt x="20" y="7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6" y="66"/>
                    <a:pt x="81" y="61"/>
                    <a:pt x="81" y="54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8" y="27"/>
                    <a:pt x="99" y="28"/>
                    <a:pt x="99" y="29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3"/>
                    <a:pt x="115" y="53"/>
                    <a:pt x="115" y="54"/>
                  </a:cubicBezTo>
                  <a:lnTo>
                    <a:pt x="115" y="77"/>
                  </a:lnTo>
                  <a:close/>
                  <a:moveTo>
                    <a:pt x="115" y="77"/>
                  </a:moveTo>
                  <a:cubicBezTo>
                    <a:pt x="115" y="77"/>
                    <a:pt x="115" y="77"/>
                    <a:pt x="115" y="7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Freeform 144"/>
          <p:cNvSpPr>
            <a:spLocks noEditPoints="1"/>
          </p:cNvSpPr>
          <p:nvPr/>
        </p:nvSpPr>
        <p:spPr bwMode="auto">
          <a:xfrm>
            <a:off x="6489326" y="5169254"/>
            <a:ext cx="560665" cy="548582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ooter Text"/>
          <p:cNvSpPr txBox="1"/>
          <p:nvPr/>
        </p:nvSpPr>
        <p:spPr>
          <a:xfrm>
            <a:off x="2317450" y="2560083"/>
            <a:ext cx="2398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ooter Text"/>
          <p:cNvSpPr txBox="1"/>
          <p:nvPr/>
        </p:nvSpPr>
        <p:spPr>
          <a:xfrm>
            <a:off x="8925069" y="3617814"/>
            <a:ext cx="24008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ooter Text"/>
          <p:cNvSpPr txBox="1"/>
          <p:nvPr/>
        </p:nvSpPr>
        <p:spPr>
          <a:xfrm>
            <a:off x="2036887" y="5143546"/>
            <a:ext cx="239835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ooter Text"/>
          <p:cNvSpPr txBox="1"/>
          <p:nvPr/>
        </p:nvSpPr>
        <p:spPr>
          <a:xfrm>
            <a:off x="8536757" y="5143546"/>
            <a:ext cx="24008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ooter Text"/>
          <p:cNvSpPr txBox="1"/>
          <p:nvPr/>
        </p:nvSpPr>
        <p:spPr>
          <a:xfrm>
            <a:off x="7669919" y="2094609"/>
            <a:ext cx="24008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52"/>
          <p:cNvSpPr>
            <a:spLocks noEditPoints="1"/>
          </p:cNvSpPr>
          <p:nvPr/>
        </p:nvSpPr>
        <p:spPr bwMode="auto">
          <a:xfrm>
            <a:off x="6097356" y="3937000"/>
            <a:ext cx="664040" cy="66404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1033" grpId="0" animBg="1"/>
      <p:bldP spid="15" grpId="0" animBg="1"/>
      <p:bldP spid="16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"/>
          <p:cNvGrpSpPr/>
          <p:nvPr/>
        </p:nvGrpSpPr>
        <p:grpSpPr bwMode="auto">
          <a:xfrm>
            <a:off x="1725921" y="-17858"/>
            <a:ext cx="5533869" cy="7250508"/>
            <a:chOff x="694895" y="-12700"/>
            <a:chExt cx="4833397" cy="5156200"/>
          </a:xfrm>
        </p:grpSpPr>
        <p:sp>
          <p:nvSpPr>
            <p:cNvPr id="50" name="任意多边形 49"/>
            <p:cNvSpPr/>
            <p:nvPr/>
          </p:nvSpPr>
          <p:spPr>
            <a:xfrm>
              <a:off x="1049747" y="-12700"/>
              <a:ext cx="4478545" cy="5156200"/>
            </a:xfrm>
            <a:custGeom>
              <a:avLst/>
              <a:gdLst>
                <a:gd name="connsiteX0" fmla="*/ 0 w 3810000"/>
                <a:gd name="connsiteY0" fmla="*/ 0 h 5181600"/>
                <a:gd name="connsiteX1" fmla="*/ 1079500 w 3810000"/>
                <a:gd name="connsiteY1" fmla="*/ 5181600 h 5181600"/>
                <a:gd name="connsiteX2" fmla="*/ 3810000 w 3810000"/>
                <a:gd name="connsiteY2" fmla="*/ 5181600 h 5181600"/>
                <a:gd name="connsiteX3" fmla="*/ 2514600 w 3810000"/>
                <a:gd name="connsiteY3" fmla="*/ 12700 h 5181600"/>
                <a:gd name="connsiteX4" fmla="*/ 0 w 3810000"/>
                <a:gd name="connsiteY4" fmla="*/ 0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0" h="5181600">
                  <a:moveTo>
                    <a:pt x="0" y="0"/>
                  </a:moveTo>
                  <a:lnTo>
                    <a:pt x="1079500" y="5181600"/>
                  </a:lnTo>
                  <a:lnTo>
                    <a:pt x="3810000" y="5181600"/>
                  </a:lnTo>
                  <a:lnTo>
                    <a:pt x="251460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694895" y="-12700"/>
              <a:ext cx="4478545" cy="5156200"/>
            </a:xfrm>
            <a:custGeom>
              <a:avLst/>
              <a:gdLst>
                <a:gd name="connsiteX0" fmla="*/ 0 w 3810000"/>
                <a:gd name="connsiteY0" fmla="*/ 0 h 5181600"/>
                <a:gd name="connsiteX1" fmla="*/ 1079500 w 3810000"/>
                <a:gd name="connsiteY1" fmla="*/ 5181600 h 5181600"/>
                <a:gd name="connsiteX2" fmla="*/ 3810000 w 3810000"/>
                <a:gd name="connsiteY2" fmla="*/ 5181600 h 5181600"/>
                <a:gd name="connsiteX3" fmla="*/ 2514600 w 3810000"/>
                <a:gd name="connsiteY3" fmla="*/ 12700 h 5181600"/>
                <a:gd name="connsiteX4" fmla="*/ 0 w 3810000"/>
                <a:gd name="connsiteY4" fmla="*/ 0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0" h="5181600">
                  <a:moveTo>
                    <a:pt x="0" y="0"/>
                  </a:moveTo>
                  <a:lnTo>
                    <a:pt x="1079500" y="5181600"/>
                  </a:lnTo>
                  <a:lnTo>
                    <a:pt x="3810000" y="5181600"/>
                  </a:lnTo>
                  <a:lnTo>
                    <a:pt x="251460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22"/>
          <p:cNvGrpSpPr/>
          <p:nvPr/>
        </p:nvGrpSpPr>
        <p:grpSpPr bwMode="auto">
          <a:xfrm>
            <a:off x="1567427" y="1417512"/>
            <a:ext cx="6339730" cy="5225812"/>
            <a:chOff x="5019675" y="1520189"/>
            <a:chExt cx="3567114" cy="2941321"/>
          </a:xfrm>
        </p:grpSpPr>
        <p:pic>
          <p:nvPicPr>
            <p:cNvPr id="28681" name="图片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9675" y="1520189"/>
              <a:ext cx="3567114" cy="2941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任意多边形 24"/>
            <p:cNvSpPr/>
            <p:nvPr/>
          </p:nvSpPr>
          <p:spPr>
            <a:xfrm>
              <a:off x="5206823" y="1701116"/>
              <a:ext cx="3175234" cy="1791681"/>
            </a:xfrm>
            <a:custGeom>
              <a:avLst/>
              <a:gdLst>
                <a:gd name="connsiteX0" fmla="*/ 0 w 3175000"/>
                <a:gd name="connsiteY0" fmla="*/ 0 h 1790700"/>
                <a:gd name="connsiteX1" fmla="*/ 3175000 w 3175000"/>
                <a:gd name="connsiteY1" fmla="*/ 0 h 1790700"/>
                <a:gd name="connsiteX2" fmla="*/ 3175000 w 3175000"/>
                <a:gd name="connsiteY2" fmla="*/ 1790700 h 1790700"/>
                <a:gd name="connsiteX3" fmla="*/ 12700 w 3175000"/>
                <a:gd name="connsiteY3" fmla="*/ 1790700 h 1790700"/>
                <a:gd name="connsiteX4" fmla="*/ 0 w 3175000"/>
                <a:gd name="connsiteY4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000" h="1790700">
                  <a:moveTo>
                    <a:pt x="0" y="0"/>
                  </a:moveTo>
                  <a:lnTo>
                    <a:pt x="3175000" y="0"/>
                  </a:lnTo>
                  <a:lnTo>
                    <a:pt x="3175000" y="1790700"/>
                  </a:lnTo>
                  <a:lnTo>
                    <a:pt x="12700" y="1790700"/>
                  </a:lnTo>
                  <a:cubicBezTo>
                    <a:pt x="8467" y="1193800"/>
                    <a:pt x="4233" y="596900"/>
                    <a:pt x="0" y="0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7"/>
          <p:cNvGrpSpPr/>
          <p:nvPr/>
        </p:nvGrpSpPr>
        <p:grpSpPr bwMode="auto">
          <a:xfrm>
            <a:off x="8229351" y="1979144"/>
            <a:ext cx="3816598" cy="1340640"/>
            <a:chOff x="2989866" y="602136"/>
            <a:chExt cx="2462008" cy="953534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2989866" y="898949"/>
              <a:ext cx="2462008" cy="65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文本框 13"/>
            <p:cNvSpPr txBox="1">
              <a:spLocks noChangeArrowheads="1"/>
            </p:cNvSpPr>
            <p:nvPr/>
          </p:nvSpPr>
          <p:spPr bwMode="auto">
            <a:xfrm>
              <a:off x="3037068" y="602136"/>
              <a:ext cx="926521" cy="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20" name="组合 7"/>
          <p:cNvGrpSpPr/>
          <p:nvPr/>
        </p:nvGrpSpPr>
        <p:grpSpPr bwMode="auto">
          <a:xfrm>
            <a:off x="8229351" y="4193405"/>
            <a:ext cx="3816598" cy="1340640"/>
            <a:chOff x="2989866" y="602136"/>
            <a:chExt cx="2462008" cy="953534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89866" y="898949"/>
              <a:ext cx="2462008" cy="65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3037068" y="602136"/>
              <a:ext cx="926521" cy="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717763" y="1430008"/>
            <a:ext cx="1423228" cy="1423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362564" y="4112909"/>
            <a:ext cx="4133629" cy="12002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WORK SUMMARY</a:t>
            </a:r>
            <a:endParaRPr lang="zh-CN" altLang="en-US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886822" y="5503104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362519" y="5503104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86822" y="579297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2519" y="579297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051986" y="2036251"/>
            <a:ext cx="2820950" cy="4080923"/>
            <a:chOff x="3285725" y="973793"/>
            <a:chExt cx="2882322" cy="4169707"/>
          </a:xfrm>
        </p:grpSpPr>
        <p:sp>
          <p:nvSpPr>
            <p:cNvPr id="43" name="Freeform 5"/>
            <p:cNvSpPr/>
            <p:nvPr/>
          </p:nvSpPr>
          <p:spPr bwMode="auto">
            <a:xfrm>
              <a:off x="3739829" y="3869949"/>
              <a:ext cx="2081691" cy="531173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224584" y="1646612"/>
              <a:ext cx="730995" cy="633614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4063592" y="973793"/>
              <a:ext cx="1642841" cy="565319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4626382" y="3128837"/>
              <a:ext cx="295939" cy="634878"/>
            </a:xfrm>
            <a:custGeom>
              <a:avLst/>
              <a:gdLst>
                <a:gd name="T0" fmla="*/ 234 w 234"/>
                <a:gd name="T1" fmla="*/ 0 h 502"/>
                <a:gd name="T2" fmla="*/ 0 w 234"/>
                <a:gd name="T3" fmla="*/ 0 h 502"/>
                <a:gd name="T4" fmla="*/ 0 w 234"/>
                <a:gd name="T5" fmla="*/ 502 h 502"/>
                <a:gd name="T6" fmla="*/ 0 w 234"/>
                <a:gd name="T7" fmla="*/ 502 h 502"/>
                <a:gd name="T8" fmla="*/ 234 w 23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2">
                  <a:moveTo>
                    <a:pt x="234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609565" y="1235586"/>
              <a:ext cx="345263" cy="303528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4063592" y="1646612"/>
              <a:ext cx="902994" cy="633614"/>
            </a:xfrm>
            <a:custGeom>
              <a:avLst/>
              <a:gdLst>
                <a:gd name="T0" fmla="*/ 714 w 714"/>
                <a:gd name="T1" fmla="*/ 0 h 501"/>
                <a:gd name="T2" fmla="*/ 0 w 714"/>
                <a:gd name="T3" fmla="*/ 0 h 501"/>
                <a:gd name="T4" fmla="*/ 0 w 714"/>
                <a:gd name="T5" fmla="*/ 501 h 501"/>
                <a:gd name="T6" fmla="*/ 433 w 714"/>
                <a:gd name="T7" fmla="*/ 501 h 501"/>
                <a:gd name="T8" fmla="*/ 714 w 71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01">
                  <a:moveTo>
                    <a:pt x="714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433" y="501"/>
                  </a:lnTo>
                  <a:lnTo>
                    <a:pt x="7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3297185" y="4378358"/>
              <a:ext cx="2174014" cy="765142"/>
            </a:xfrm>
            <a:custGeom>
              <a:avLst/>
              <a:gdLst>
                <a:gd name="T0" fmla="*/ 0 w 1719"/>
                <a:gd name="T1" fmla="*/ 605 h 605"/>
                <a:gd name="T2" fmla="*/ 224 w 1719"/>
                <a:gd name="T3" fmla="*/ 0 h 605"/>
                <a:gd name="T4" fmla="*/ 1440 w 1719"/>
                <a:gd name="T5" fmla="*/ 261 h 605"/>
                <a:gd name="T6" fmla="*/ 1440 w 1719"/>
                <a:gd name="T7" fmla="*/ 218 h 605"/>
                <a:gd name="T8" fmla="*/ 1719 w 1719"/>
                <a:gd name="T9" fmla="*/ 605 h 605"/>
                <a:gd name="T10" fmla="*/ 0 w 1719"/>
                <a:gd name="T11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605">
                  <a:moveTo>
                    <a:pt x="0" y="605"/>
                  </a:moveTo>
                  <a:lnTo>
                    <a:pt x="224" y="0"/>
                  </a:lnTo>
                  <a:lnTo>
                    <a:pt x="1440" y="261"/>
                  </a:lnTo>
                  <a:lnTo>
                    <a:pt x="1440" y="218"/>
                  </a:lnTo>
                  <a:lnTo>
                    <a:pt x="1719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3580477" y="3995155"/>
              <a:ext cx="1537871" cy="713289"/>
            </a:xfrm>
            <a:custGeom>
              <a:avLst/>
              <a:gdLst>
                <a:gd name="T0" fmla="*/ 1216 w 1216"/>
                <a:gd name="T1" fmla="*/ 564 h 564"/>
                <a:gd name="T2" fmla="*/ 0 w 1216"/>
                <a:gd name="T3" fmla="*/ 303 h 564"/>
                <a:gd name="T4" fmla="*/ 102 w 1216"/>
                <a:gd name="T5" fmla="*/ 0 h 564"/>
                <a:gd name="T6" fmla="*/ 1216 w 1216"/>
                <a:gd name="T7" fmla="*/ 260 h 564"/>
                <a:gd name="T8" fmla="*/ 1216 w 121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564">
                  <a:moveTo>
                    <a:pt x="1216" y="564"/>
                  </a:moveTo>
                  <a:lnTo>
                    <a:pt x="0" y="303"/>
                  </a:lnTo>
                  <a:lnTo>
                    <a:pt x="102" y="0"/>
                  </a:lnTo>
                  <a:lnTo>
                    <a:pt x="1216" y="260"/>
                  </a:lnTo>
                  <a:lnTo>
                    <a:pt x="1216" y="5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4063592" y="2055109"/>
              <a:ext cx="1367137" cy="967493"/>
            </a:xfrm>
            <a:custGeom>
              <a:avLst/>
              <a:gdLst>
                <a:gd name="connsiteX0" fmla="*/ 875170 w 1367137"/>
                <a:gd name="connsiteY0" fmla="*/ 0 h 967493"/>
                <a:gd name="connsiteX1" fmla="*/ 940741 w 1367137"/>
                <a:gd name="connsiteY1" fmla="*/ 52782 h 967493"/>
                <a:gd name="connsiteX2" fmla="*/ 930541 w 1367137"/>
                <a:gd name="connsiteY2" fmla="*/ 95300 h 967493"/>
                <a:gd name="connsiteX3" fmla="*/ 908684 w 1367137"/>
                <a:gd name="connsiteY3" fmla="*/ 136352 h 967493"/>
                <a:gd name="connsiteX4" fmla="*/ 901398 w 1367137"/>
                <a:gd name="connsiteY4" fmla="*/ 162743 h 967493"/>
                <a:gd name="connsiteX5" fmla="*/ 901398 w 1367137"/>
                <a:gd name="connsiteY5" fmla="*/ 331350 h 967493"/>
                <a:gd name="connsiteX6" fmla="*/ 1054757 w 1367137"/>
                <a:gd name="connsiteY6" fmla="*/ 331350 h 967493"/>
                <a:gd name="connsiteX7" fmla="*/ 1054757 w 1367137"/>
                <a:gd name="connsiteY7" fmla="*/ 471137 h 967493"/>
                <a:gd name="connsiteX8" fmla="*/ 1074553 w 1367137"/>
                <a:gd name="connsiteY8" fmla="*/ 470966 h 967493"/>
                <a:gd name="connsiteX9" fmla="*/ 1202403 w 1367137"/>
                <a:gd name="connsiteY9" fmla="*/ 469855 h 967493"/>
                <a:gd name="connsiteX10" fmla="*/ 1231820 w 1367137"/>
                <a:gd name="connsiteY10" fmla="*/ 462512 h 967493"/>
                <a:gd name="connsiteX11" fmla="*/ 1270062 w 1367137"/>
                <a:gd name="connsiteY11" fmla="*/ 441950 h 967493"/>
                <a:gd name="connsiteX12" fmla="*/ 1308304 w 1367137"/>
                <a:gd name="connsiteY12" fmla="*/ 430201 h 967493"/>
                <a:gd name="connsiteX13" fmla="*/ 1367137 w 1367137"/>
                <a:gd name="connsiteY13" fmla="*/ 497760 h 967493"/>
                <a:gd name="connsiteX14" fmla="*/ 1312716 w 1367137"/>
                <a:gd name="connsiteY14" fmla="*/ 563851 h 967493"/>
                <a:gd name="connsiteX15" fmla="*/ 1270062 w 1367137"/>
                <a:gd name="connsiteY15" fmla="*/ 553571 h 967493"/>
                <a:gd name="connsiteX16" fmla="*/ 1228879 w 1367137"/>
                <a:gd name="connsiteY16" fmla="*/ 530072 h 967493"/>
                <a:gd name="connsiteX17" fmla="*/ 1228879 w 1367137"/>
                <a:gd name="connsiteY17" fmla="*/ 531540 h 967493"/>
                <a:gd name="connsiteX18" fmla="*/ 1202403 w 1367137"/>
                <a:gd name="connsiteY18" fmla="*/ 524197 h 967493"/>
                <a:gd name="connsiteX19" fmla="*/ 1089089 w 1367137"/>
                <a:gd name="connsiteY19" fmla="*/ 524197 h 967493"/>
                <a:gd name="connsiteX20" fmla="*/ 1054757 w 1367137"/>
                <a:gd name="connsiteY20" fmla="*/ 524197 h 967493"/>
                <a:gd name="connsiteX21" fmla="*/ 1054757 w 1367137"/>
                <a:gd name="connsiteY21" fmla="*/ 967493 h 967493"/>
                <a:gd name="connsiteX22" fmla="*/ 212712 w 1367137"/>
                <a:gd name="connsiteY22" fmla="*/ 967493 h 967493"/>
                <a:gd name="connsiteX23" fmla="*/ 212712 w 1367137"/>
                <a:gd name="connsiteY23" fmla="*/ 935172 h 967493"/>
                <a:gd name="connsiteX24" fmla="*/ 218580 w 1367137"/>
                <a:gd name="connsiteY24" fmla="*/ 913135 h 967493"/>
                <a:gd name="connsiteX25" fmla="*/ 236183 w 1367137"/>
                <a:gd name="connsiteY25" fmla="*/ 883751 h 967493"/>
                <a:gd name="connsiteX26" fmla="*/ 252320 w 1367137"/>
                <a:gd name="connsiteY26" fmla="*/ 829393 h 967493"/>
                <a:gd name="connsiteX27" fmla="*/ 154033 w 1367137"/>
                <a:gd name="connsiteY27" fmla="*/ 745651 h 967493"/>
                <a:gd name="connsiteX28" fmla="*/ 55745 w 1367137"/>
                <a:gd name="connsiteY28" fmla="*/ 823516 h 967493"/>
                <a:gd name="connsiteX29" fmla="*/ 55745 w 1367137"/>
                <a:gd name="connsiteY29" fmla="*/ 826455 h 967493"/>
                <a:gd name="connsiteX30" fmla="*/ 70415 w 1367137"/>
                <a:gd name="connsiteY30" fmla="*/ 883751 h 967493"/>
                <a:gd name="connsiteX31" fmla="*/ 89486 w 1367137"/>
                <a:gd name="connsiteY31" fmla="*/ 917542 h 967493"/>
                <a:gd name="connsiteX32" fmla="*/ 93886 w 1367137"/>
                <a:gd name="connsiteY32" fmla="*/ 935172 h 967493"/>
                <a:gd name="connsiteX33" fmla="*/ 93886 w 1367137"/>
                <a:gd name="connsiteY33" fmla="*/ 967493 h 967493"/>
                <a:gd name="connsiteX34" fmla="*/ 0 w 1367137"/>
                <a:gd name="connsiteY34" fmla="*/ 967493 h 967493"/>
                <a:gd name="connsiteX35" fmla="*/ 0 w 1367137"/>
                <a:gd name="connsiteY35" fmla="*/ 331350 h 967493"/>
                <a:gd name="connsiteX36" fmla="*/ 706605 w 1367137"/>
                <a:gd name="connsiteY36" fmla="*/ 331350 h 967493"/>
                <a:gd name="connsiteX37" fmla="*/ 848941 w 1367137"/>
                <a:gd name="connsiteY37" fmla="*/ 331350 h 967493"/>
                <a:gd name="connsiteX38" fmla="*/ 848941 w 1367137"/>
                <a:gd name="connsiteY38" fmla="*/ 162743 h 967493"/>
                <a:gd name="connsiteX39" fmla="*/ 841655 w 1367137"/>
                <a:gd name="connsiteY39" fmla="*/ 133420 h 967493"/>
                <a:gd name="connsiteX40" fmla="*/ 840198 w 1367137"/>
                <a:gd name="connsiteY40" fmla="*/ 133420 h 967493"/>
                <a:gd name="connsiteX41" fmla="*/ 819798 w 1367137"/>
                <a:gd name="connsiteY41" fmla="*/ 95300 h 967493"/>
                <a:gd name="connsiteX42" fmla="*/ 809598 w 1367137"/>
                <a:gd name="connsiteY42" fmla="*/ 57180 h 967493"/>
                <a:gd name="connsiteX43" fmla="*/ 875170 w 1367137"/>
                <a:gd name="connsiteY43" fmla="*/ 0 h 9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67137" h="967493">
                  <a:moveTo>
                    <a:pt x="875170" y="0"/>
                  </a:moveTo>
                  <a:cubicBezTo>
                    <a:pt x="910141" y="0"/>
                    <a:pt x="939284" y="23458"/>
                    <a:pt x="940741" y="52782"/>
                  </a:cubicBezTo>
                  <a:cubicBezTo>
                    <a:pt x="942198" y="68909"/>
                    <a:pt x="939284" y="83571"/>
                    <a:pt x="930541" y="95300"/>
                  </a:cubicBezTo>
                  <a:cubicBezTo>
                    <a:pt x="918884" y="111428"/>
                    <a:pt x="914513" y="120224"/>
                    <a:pt x="908684" y="136352"/>
                  </a:cubicBezTo>
                  <a:cubicBezTo>
                    <a:pt x="908684" y="136352"/>
                    <a:pt x="908684" y="136352"/>
                    <a:pt x="901398" y="162743"/>
                  </a:cubicBezTo>
                  <a:cubicBezTo>
                    <a:pt x="901398" y="162743"/>
                    <a:pt x="901398" y="162743"/>
                    <a:pt x="901398" y="331350"/>
                  </a:cubicBezTo>
                  <a:lnTo>
                    <a:pt x="1054757" y="331350"/>
                  </a:lnTo>
                  <a:lnTo>
                    <a:pt x="1054757" y="471137"/>
                  </a:lnTo>
                  <a:lnTo>
                    <a:pt x="1074553" y="470966"/>
                  </a:lnTo>
                  <a:cubicBezTo>
                    <a:pt x="1099330" y="470750"/>
                    <a:pt x="1138974" y="470406"/>
                    <a:pt x="1202403" y="469855"/>
                  </a:cubicBezTo>
                  <a:cubicBezTo>
                    <a:pt x="1202403" y="469855"/>
                    <a:pt x="1202403" y="469855"/>
                    <a:pt x="1231820" y="462512"/>
                  </a:cubicBezTo>
                  <a:cubicBezTo>
                    <a:pt x="1246529" y="456637"/>
                    <a:pt x="1255354" y="452231"/>
                    <a:pt x="1270062" y="441950"/>
                  </a:cubicBezTo>
                  <a:cubicBezTo>
                    <a:pt x="1281829" y="433138"/>
                    <a:pt x="1293595" y="428732"/>
                    <a:pt x="1308304" y="430201"/>
                  </a:cubicBezTo>
                  <a:cubicBezTo>
                    <a:pt x="1340662" y="430201"/>
                    <a:pt x="1367137" y="461043"/>
                    <a:pt x="1367137" y="497760"/>
                  </a:cubicBezTo>
                  <a:cubicBezTo>
                    <a:pt x="1367137" y="533009"/>
                    <a:pt x="1343604" y="560914"/>
                    <a:pt x="1312716" y="563851"/>
                  </a:cubicBezTo>
                  <a:cubicBezTo>
                    <a:pt x="1296537" y="565320"/>
                    <a:pt x="1283300" y="562383"/>
                    <a:pt x="1270062" y="553571"/>
                  </a:cubicBezTo>
                  <a:cubicBezTo>
                    <a:pt x="1253883" y="540352"/>
                    <a:pt x="1246529" y="535946"/>
                    <a:pt x="1228879" y="530072"/>
                  </a:cubicBezTo>
                  <a:cubicBezTo>
                    <a:pt x="1228879" y="530072"/>
                    <a:pt x="1228879" y="530072"/>
                    <a:pt x="1228879" y="531540"/>
                  </a:cubicBezTo>
                  <a:lnTo>
                    <a:pt x="1202403" y="524197"/>
                  </a:lnTo>
                  <a:cubicBezTo>
                    <a:pt x="1202403" y="524197"/>
                    <a:pt x="1202403" y="524197"/>
                    <a:pt x="1089089" y="524197"/>
                  </a:cubicBezTo>
                  <a:lnTo>
                    <a:pt x="1054757" y="524197"/>
                  </a:lnTo>
                  <a:lnTo>
                    <a:pt x="1054757" y="967493"/>
                  </a:lnTo>
                  <a:cubicBezTo>
                    <a:pt x="1054757" y="967493"/>
                    <a:pt x="1054757" y="967493"/>
                    <a:pt x="212712" y="967493"/>
                  </a:cubicBezTo>
                  <a:cubicBezTo>
                    <a:pt x="212712" y="967493"/>
                    <a:pt x="212712" y="967493"/>
                    <a:pt x="212712" y="935172"/>
                  </a:cubicBezTo>
                  <a:cubicBezTo>
                    <a:pt x="212712" y="935172"/>
                    <a:pt x="212712" y="935172"/>
                    <a:pt x="218580" y="913135"/>
                  </a:cubicBezTo>
                  <a:cubicBezTo>
                    <a:pt x="222980" y="901381"/>
                    <a:pt x="225914" y="895505"/>
                    <a:pt x="236183" y="883751"/>
                  </a:cubicBezTo>
                  <a:cubicBezTo>
                    <a:pt x="247919" y="867591"/>
                    <a:pt x="252320" y="849961"/>
                    <a:pt x="252320" y="829393"/>
                  </a:cubicBezTo>
                  <a:cubicBezTo>
                    <a:pt x="252320" y="783849"/>
                    <a:pt x="208311" y="745651"/>
                    <a:pt x="154033" y="745651"/>
                  </a:cubicBezTo>
                  <a:cubicBezTo>
                    <a:pt x="102688" y="745651"/>
                    <a:pt x="60146" y="779442"/>
                    <a:pt x="55745" y="823516"/>
                  </a:cubicBezTo>
                  <a:cubicBezTo>
                    <a:pt x="55745" y="824985"/>
                    <a:pt x="55745" y="824985"/>
                    <a:pt x="55745" y="826455"/>
                  </a:cubicBezTo>
                  <a:cubicBezTo>
                    <a:pt x="52811" y="847023"/>
                    <a:pt x="58679" y="866122"/>
                    <a:pt x="70415" y="883751"/>
                  </a:cubicBezTo>
                  <a:cubicBezTo>
                    <a:pt x="80684" y="896974"/>
                    <a:pt x="83618" y="902850"/>
                    <a:pt x="89486" y="917542"/>
                  </a:cubicBezTo>
                  <a:cubicBezTo>
                    <a:pt x="89486" y="917542"/>
                    <a:pt x="89486" y="917542"/>
                    <a:pt x="93886" y="935172"/>
                  </a:cubicBezTo>
                  <a:cubicBezTo>
                    <a:pt x="93886" y="935172"/>
                    <a:pt x="93886" y="935172"/>
                    <a:pt x="93886" y="967493"/>
                  </a:cubicBezTo>
                  <a:cubicBezTo>
                    <a:pt x="93886" y="967493"/>
                    <a:pt x="93886" y="967493"/>
                    <a:pt x="0" y="967493"/>
                  </a:cubicBezTo>
                  <a:cubicBezTo>
                    <a:pt x="0" y="967493"/>
                    <a:pt x="0" y="967493"/>
                    <a:pt x="0" y="331350"/>
                  </a:cubicBezTo>
                  <a:cubicBezTo>
                    <a:pt x="0" y="331350"/>
                    <a:pt x="0" y="331350"/>
                    <a:pt x="706605" y="331350"/>
                  </a:cubicBezTo>
                  <a:lnTo>
                    <a:pt x="848941" y="331350"/>
                  </a:lnTo>
                  <a:cubicBezTo>
                    <a:pt x="848941" y="331350"/>
                    <a:pt x="848941" y="331350"/>
                    <a:pt x="848941" y="162743"/>
                  </a:cubicBezTo>
                  <a:cubicBezTo>
                    <a:pt x="848941" y="162743"/>
                    <a:pt x="848941" y="162743"/>
                    <a:pt x="841655" y="133420"/>
                  </a:cubicBezTo>
                  <a:cubicBezTo>
                    <a:pt x="841655" y="133420"/>
                    <a:pt x="841655" y="133420"/>
                    <a:pt x="840198" y="133420"/>
                  </a:cubicBezTo>
                  <a:cubicBezTo>
                    <a:pt x="835827" y="118758"/>
                    <a:pt x="829998" y="109961"/>
                    <a:pt x="819798" y="95300"/>
                  </a:cubicBezTo>
                  <a:cubicBezTo>
                    <a:pt x="811056" y="83571"/>
                    <a:pt x="808141" y="71842"/>
                    <a:pt x="809598" y="57180"/>
                  </a:cubicBezTo>
                  <a:cubicBezTo>
                    <a:pt x="809598" y="24925"/>
                    <a:pt x="838741" y="0"/>
                    <a:pt x="875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476772" y="2826574"/>
              <a:ext cx="1042111" cy="937140"/>
            </a:xfrm>
            <a:custGeom>
              <a:avLst/>
              <a:gdLst>
                <a:gd name="connsiteX0" fmla="*/ 740582 w 1042111"/>
                <a:gd name="connsiteY0" fmla="*/ 0 h 937140"/>
                <a:gd name="connsiteX1" fmla="*/ 806672 w 1042111"/>
                <a:gd name="connsiteY1" fmla="*/ 54289 h 937140"/>
                <a:gd name="connsiteX2" fmla="*/ 794923 w 1042111"/>
                <a:gd name="connsiteY2" fmla="*/ 96840 h 937140"/>
                <a:gd name="connsiteX3" fmla="*/ 772893 w 1042111"/>
                <a:gd name="connsiteY3" fmla="*/ 137923 h 937140"/>
                <a:gd name="connsiteX4" fmla="*/ 767018 w 1042111"/>
                <a:gd name="connsiteY4" fmla="*/ 162866 h 937140"/>
                <a:gd name="connsiteX5" fmla="*/ 767018 w 1042111"/>
                <a:gd name="connsiteY5" fmla="*/ 280821 h 937140"/>
                <a:gd name="connsiteX6" fmla="*/ 767018 w 1042111"/>
                <a:gd name="connsiteY6" fmla="*/ 302262 h 937140"/>
                <a:gd name="connsiteX7" fmla="*/ 833111 w 1042111"/>
                <a:gd name="connsiteY7" fmla="*/ 302262 h 937140"/>
                <a:gd name="connsiteX8" fmla="*/ 1042110 w 1042111"/>
                <a:gd name="connsiteY8" fmla="*/ 302262 h 937140"/>
                <a:gd name="connsiteX9" fmla="*/ 1042110 w 1042111"/>
                <a:gd name="connsiteY9" fmla="*/ 302263 h 937140"/>
                <a:gd name="connsiteX10" fmla="*/ 1042111 w 1042111"/>
                <a:gd name="connsiteY10" fmla="*/ 302262 h 937140"/>
                <a:gd name="connsiteX11" fmla="*/ 1042111 w 1042111"/>
                <a:gd name="connsiteY11" fmla="*/ 937140 h 937140"/>
                <a:gd name="connsiteX12" fmla="*/ 1042110 w 1042111"/>
                <a:gd name="connsiteY12" fmla="*/ 937140 h 937140"/>
                <a:gd name="connsiteX13" fmla="*/ 1040702 w 1042111"/>
                <a:gd name="connsiteY13" fmla="*/ 937140 h 937140"/>
                <a:gd name="connsiteX14" fmla="*/ 1040702 w 1042111"/>
                <a:gd name="connsiteY14" fmla="*/ 937140 h 937140"/>
                <a:gd name="connsiteX15" fmla="*/ 1030843 w 1042111"/>
                <a:gd name="connsiteY15" fmla="*/ 937140 h 937140"/>
                <a:gd name="connsiteX16" fmla="*/ 1030838 w 1042111"/>
                <a:gd name="connsiteY16" fmla="*/ 937140 h 937140"/>
                <a:gd name="connsiteX17" fmla="*/ 1004082 w 1042111"/>
                <a:gd name="connsiteY17" fmla="*/ 937140 h 937140"/>
                <a:gd name="connsiteX18" fmla="*/ 1004063 w 1042111"/>
                <a:gd name="connsiteY18" fmla="*/ 937140 h 937140"/>
                <a:gd name="connsiteX19" fmla="*/ 981723 w 1042111"/>
                <a:gd name="connsiteY19" fmla="*/ 937140 h 937140"/>
                <a:gd name="connsiteX20" fmla="*/ 981693 w 1042111"/>
                <a:gd name="connsiteY20" fmla="*/ 937140 h 937140"/>
                <a:gd name="connsiteX21" fmla="*/ 951970 w 1042111"/>
                <a:gd name="connsiteY21" fmla="*/ 937140 h 937140"/>
                <a:gd name="connsiteX22" fmla="*/ 951924 w 1042111"/>
                <a:gd name="connsiteY22" fmla="*/ 937140 h 937140"/>
                <a:gd name="connsiteX23" fmla="*/ 913766 w 1042111"/>
                <a:gd name="connsiteY23" fmla="*/ 937140 h 937140"/>
                <a:gd name="connsiteX24" fmla="*/ 913700 w 1042111"/>
                <a:gd name="connsiteY24" fmla="*/ 937140 h 937140"/>
                <a:gd name="connsiteX25" fmla="*/ 866055 w 1042111"/>
                <a:gd name="connsiteY25" fmla="*/ 937140 h 937140"/>
                <a:gd name="connsiteX26" fmla="*/ 865964 w 1042111"/>
                <a:gd name="connsiteY26" fmla="*/ 937140 h 937140"/>
                <a:gd name="connsiteX27" fmla="*/ 807781 w 1042111"/>
                <a:gd name="connsiteY27" fmla="*/ 937140 h 937140"/>
                <a:gd name="connsiteX28" fmla="*/ 807660 w 1042111"/>
                <a:gd name="connsiteY28" fmla="*/ 937140 h 937140"/>
                <a:gd name="connsiteX29" fmla="*/ 737887 w 1042111"/>
                <a:gd name="connsiteY29" fmla="*/ 937140 h 937140"/>
                <a:gd name="connsiteX30" fmla="*/ 737729 w 1042111"/>
                <a:gd name="connsiteY30" fmla="*/ 937140 h 937140"/>
                <a:gd name="connsiteX31" fmla="*/ 655316 w 1042111"/>
                <a:gd name="connsiteY31" fmla="*/ 937140 h 937140"/>
                <a:gd name="connsiteX32" fmla="*/ 655116 w 1042111"/>
                <a:gd name="connsiteY32" fmla="*/ 937140 h 937140"/>
                <a:gd name="connsiteX33" fmla="*/ 559014 w 1042111"/>
                <a:gd name="connsiteY33" fmla="*/ 937140 h 937140"/>
                <a:gd name="connsiteX34" fmla="*/ 558764 w 1042111"/>
                <a:gd name="connsiteY34" fmla="*/ 937140 h 937140"/>
                <a:gd name="connsiteX35" fmla="*/ 447923 w 1042111"/>
                <a:gd name="connsiteY35" fmla="*/ 937140 h 937140"/>
                <a:gd name="connsiteX36" fmla="*/ 447615 w 1042111"/>
                <a:gd name="connsiteY36" fmla="*/ 937140 h 937140"/>
                <a:gd name="connsiteX37" fmla="*/ 320987 w 1042111"/>
                <a:gd name="connsiteY37" fmla="*/ 937140 h 937140"/>
                <a:gd name="connsiteX38" fmla="*/ 320613 w 1042111"/>
                <a:gd name="connsiteY38" fmla="*/ 937140 h 937140"/>
                <a:gd name="connsiteX39" fmla="*/ 325012 w 1042111"/>
                <a:gd name="connsiteY39" fmla="*/ 831327 h 937140"/>
                <a:gd name="connsiteX40" fmla="*/ 323202 w 1042111"/>
                <a:gd name="connsiteY40" fmla="*/ 777915 h 937140"/>
                <a:gd name="connsiteX41" fmla="*/ 319975 w 1042111"/>
                <a:gd name="connsiteY41" fmla="*/ 753187 h 937140"/>
                <a:gd name="connsiteX42" fmla="*/ 314183 w 1042111"/>
                <a:gd name="connsiteY42" fmla="*/ 721555 h 937140"/>
                <a:gd name="connsiteX43" fmla="*/ 308725 w 1042111"/>
                <a:gd name="connsiteY43" fmla="*/ 703337 h 937140"/>
                <a:gd name="connsiteX44" fmla="*/ 290823 w 1042111"/>
                <a:gd name="connsiteY44" fmla="*/ 670540 h 937140"/>
                <a:gd name="connsiteX45" fmla="*/ 288351 w 1042111"/>
                <a:gd name="connsiteY45" fmla="*/ 666729 h 937140"/>
                <a:gd name="connsiteX46" fmla="*/ 288618 w 1042111"/>
                <a:gd name="connsiteY46" fmla="*/ 666600 h 937140"/>
                <a:gd name="connsiteX47" fmla="*/ 201785 w 1042111"/>
                <a:gd name="connsiteY47" fmla="*/ 576095 h 937140"/>
                <a:gd name="connsiteX48" fmla="*/ 0 w 1042111"/>
                <a:gd name="connsiteY48" fmla="*/ 302262 h 937140"/>
                <a:gd name="connsiteX49" fmla="*/ 290208 w 1042111"/>
                <a:gd name="connsiteY49" fmla="*/ 302262 h 937140"/>
                <a:gd name="connsiteX50" fmla="*/ 290208 w 1042111"/>
                <a:gd name="connsiteY50" fmla="*/ 325776 h 937140"/>
                <a:gd name="connsiteX51" fmla="*/ 284345 w 1042111"/>
                <a:gd name="connsiteY51" fmla="*/ 349290 h 937140"/>
                <a:gd name="connsiteX52" fmla="*/ 266757 w 1042111"/>
                <a:gd name="connsiteY52" fmla="*/ 378683 h 937140"/>
                <a:gd name="connsiteX53" fmla="*/ 250634 w 1042111"/>
                <a:gd name="connsiteY53" fmla="*/ 431589 h 937140"/>
                <a:gd name="connsiteX54" fmla="*/ 348836 w 1042111"/>
                <a:gd name="connsiteY54" fmla="*/ 516827 h 937140"/>
                <a:gd name="connsiteX55" fmla="*/ 447037 w 1042111"/>
                <a:gd name="connsiteY55" fmla="*/ 438937 h 937140"/>
                <a:gd name="connsiteX56" fmla="*/ 447037 w 1042111"/>
                <a:gd name="connsiteY56" fmla="*/ 437468 h 937140"/>
                <a:gd name="connsiteX57" fmla="*/ 447037 w 1042111"/>
                <a:gd name="connsiteY57" fmla="*/ 435998 h 937140"/>
                <a:gd name="connsiteX58" fmla="*/ 432380 w 1042111"/>
                <a:gd name="connsiteY58" fmla="*/ 378683 h 937140"/>
                <a:gd name="connsiteX59" fmla="*/ 413326 w 1042111"/>
                <a:gd name="connsiteY59" fmla="*/ 344881 h 937140"/>
                <a:gd name="connsiteX60" fmla="*/ 408929 w 1042111"/>
                <a:gd name="connsiteY60" fmla="*/ 325776 h 937140"/>
                <a:gd name="connsiteX61" fmla="*/ 408929 w 1042111"/>
                <a:gd name="connsiteY61" fmla="*/ 302262 h 937140"/>
                <a:gd name="connsiteX62" fmla="*/ 676053 w 1042111"/>
                <a:gd name="connsiteY62" fmla="*/ 302262 h 937140"/>
                <a:gd name="connsiteX63" fmla="*/ 712677 w 1042111"/>
                <a:gd name="connsiteY63" fmla="*/ 302262 h 937140"/>
                <a:gd name="connsiteX64" fmla="*/ 712677 w 1042111"/>
                <a:gd name="connsiteY64" fmla="*/ 295952 h 937140"/>
                <a:gd name="connsiteX65" fmla="*/ 712677 w 1042111"/>
                <a:gd name="connsiteY65" fmla="*/ 162866 h 937140"/>
                <a:gd name="connsiteX66" fmla="*/ 705334 w 1042111"/>
                <a:gd name="connsiteY66" fmla="*/ 134988 h 937140"/>
                <a:gd name="connsiteX67" fmla="*/ 683304 w 1042111"/>
                <a:gd name="connsiteY67" fmla="*/ 96840 h 937140"/>
                <a:gd name="connsiteX68" fmla="*/ 673023 w 1042111"/>
                <a:gd name="connsiteY68" fmla="*/ 57223 h 937140"/>
                <a:gd name="connsiteX69" fmla="*/ 740582 w 1042111"/>
                <a:gd name="connsiteY69" fmla="*/ 0 h 9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42111" h="937140">
                  <a:moveTo>
                    <a:pt x="740582" y="0"/>
                  </a:moveTo>
                  <a:cubicBezTo>
                    <a:pt x="775830" y="0"/>
                    <a:pt x="803735" y="23476"/>
                    <a:pt x="806672" y="54289"/>
                  </a:cubicBezTo>
                  <a:cubicBezTo>
                    <a:pt x="808141" y="70429"/>
                    <a:pt x="805204" y="83634"/>
                    <a:pt x="794923" y="96840"/>
                  </a:cubicBezTo>
                  <a:cubicBezTo>
                    <a:pt x="783174" y="111512"/>
                    <a:pt x="778768" y="120316"/>
                    <a:pt x="772893" y="137923"/>
                  </a:cubicBezTo>
                  <a:lnTo>
                    <a:pt x="767018" y="162866"/>
                  </a:lnTo>
                  <a:cubicBezTo>
                    <a:pt x="767018" y="162866"/>
                    <a:pt x="767018" y="162866"/>
                    <a:pt x="767018" y="280821"/>
                  </a:cubicBezTo>
                  <a:lnTo>
                    <a:pt x="767018" y="302262"/>
                  </a:lnTo>
                  <a:lnTo>
                    <a:pt x="833111" y="302262"/>
                  </a:lnTo>
                  <a:cubicBezTo>
                    <a:pt x="893708" y="302262"/>
                    <a:pt x="962963" y="302262"/>
                    <a:pt x="1042110" y="302262"/>
                  </a:cubicBezTo>
                  <a:lnTo>
                    <a:pt x="1042110" y="302263"/>
                  </a:lnTo>
                  <a:lnTo>
                    <a:pt x="1042111" y="302262"/>
                  </a:lnTo>
                  <a:cubicBezTo>
                    <a:pt x="1042111" y="302262"/>
                    <a:pt x="1042111" y="302262"/>
                    <a:pt x="1042111" y="937140"/>
                  </a:cubicBezTo>
                  <a:lnTo>
                    <a:pt x="1042110" y="937140"/>
                  </a:lnTo>
                  <a:lnTo>
                    <a:pt x="1040702" y="937140"/>
                  </a:lnTo>
                  <a:lnTo>
                    <a:pt x="1040702" y="937140"/>
                  </a:lnTo>
                  <a:lnTo>
                    <a:pt x="1030843" y="937140"/>
                  </a:lnTo>
                  <a:lnTo>
                    <a:pt x="1030838" y="937140"/>
                  </a:lnTo>
                  <a:lnTo>
                    <a:pt x="1004082" y="937140"/>
                  </a:lnTo>
                  <a:lnTo>
                    <a:pt x="1004063" y="937140"/>
                  </a:lnTo>
                  <a:lnTo>
                    <a:pt x="981723" y="937140"/>
                  </a:lnTo>
                  <a:lnTo>
                    <a:pt x="981693" y="937140"/>
                  </a:lnTo>
                  <a:lnTo>
                    <a:pt x="951970" y="937140"/>
                  </a:lnTo>
                  <a:lnTo>
                    <a:pt x="951924" y="937140"/>
                  </a:lnTo>
                  <a:lnTo>
                    <a:pt x="913766" y="937140"/>
                  </a:lnTo>
                  <a:lnTo>
                    <a:pt x="913700" y="937140"/>
                  </a:lnTo>
                  <a:lnTo>
                    <a:pt x="866055" y="937140"/>
                  </a:lnTo>
                  <a:lnTo>
                    <a:pt x="865964" y="937140"/>
                  </a:lnTo>
                  <a:lnTo>
                    <a:pt x="807781" y="937140"/>
                  </a:lnTo>
                  <a:lnTo>
                    <a:pt x="807660" y="937140"/>
                  </a:lnTo>
                  <a:lnTo>
                    <a:pt x="737887" y="937140"/>
                  </a:lnTo>
                  <a:lnTo>
                    <a:pt x="737729" y="937140"/>
                  </a:lnTo>
                  <a:lnTo>
                    <a:pt x="655316" y="937140"/>
                  </a:lnTo>
                  <a:lnTo>
                    <a:pt x="655116" y="937140"/>
                  </a:lnTo>
                  <a:lnTo>
                    <a:pt x="559014" y="937140"/>
                  </a:lnTo>
                  <a:lnTo>
                    <a:pt x="558764" y="937140"/>
                  </a:lnTo>
                  <a:lnTo>
                    <a:pt x="447923" y="937140"/>
                  </a:lnTo>
                  <a:lnTo>
                    <a:pt x="447615" y="937140"/>
                  </a:lnTo>
                  <a:lnTo>
                    <a:pt x="320987" y="937140"/>
                  </a:lnTo>
                  <a:lnTo>
                    <a:pt x="320613" y="937140"/>
                  </a:lnTo>
                  <a:cubicBezTo>
                    <a:pt x="323546" y="900400"/>
                    <a:pt x="325012" y="865129"/>
                    <a:pt x="325012" y="831327"/>
                  </a:cubicBezTo>
                  <a:cubicBezTo>
                    <a:pt x="325012" y="812589"/>
                    <a:pt x="324462" y="794678"/>
                    <a:pt x="323202" y="777915"/>
                  </a:cubicBezTo>
                  <a:lnTo>
                    <a:pt x="319975" y="753187"/>
                  </a:lnTo>
                  <a:lnTo>
                    <a:pt x="314183" y="721555"/>
                  </a:lnTo>
                  <a:lnTo>
                    <a:pt x="308725" y="703337"/>
                  </a:lnTo>
                  <a:lnTo>
                    <a:pt x="290823" y="670540"/>
                  </a:lnTo>
                  <a:lnTo>
                    <a:pt x="288351" y="666729"/>
                  </a:lnTo>
                  <a:lnTo>
                    <a:pt x="288618" y="666600"/>
                  </a:lnTo>
                  <a:lnTo>
                    <a:pt x="201785" y="576095"/>
                  </a:lnTo>
                  <a:cubicBezTo>
                    <a:pt x="120095" y="485230"/>
                    <a:pt x="53864" y="393746"/>
                    <a:pt x="0" y="302262"/>
                  </a:cubicBezTo>
                  <a:cubicBezTo>
                    <a:pt x="0" y="302262"/>
                    <a:pt x="0" y="302262"/>
                    <a:pt x="290208" y="302262"/>
                  </a:cubicBezTo>
                  <a:cubicBezTo>
                    <a:pt x="290208" y="302262"/>
                    <a:pt x="290208" y="302262"/>
                    <a:pt x="290208" y="325776"/>
                  </a:cubicBezTo>
                  <a:cubicBezTo>
                    <a:pt x="290208" y="325776"/>
                    <a:pt x="290208" y="325776"/>
                    <a:pt x="284345" y="349290"/>
                  </a:cubicBezTo>
                  <a:cubicBezTo>
                    <a:pt x="279948" y="359578"/>
                    <a:pt x="277016" y="366926"/>
                    <a:pt x="266757" y="378683"/>
                  </a:cubicBezTo>
                  <a:cubicBezTo>
                    <a:pt x="255031" y="394849"/>
                    <a:pt x="250634" y="412484"/>
                    <a:pt x="250634" y="431589"/>
                  </a:cubicBezTo>
                  <a:cubicBezTo>
                    <a:pt x="250634" y="478617"/>
                    <a:pt x="294605" y="516827"/>
                    <a:pt x="348836" y="516827"/>
                  </a:cubicBezTo>
                  <a:cubicBezTo>
                    <a:pt x="401601" y="516827"/>
                    <a:pt x="442640" y="483026"/>
                    <a:pt x="447037" y="438937"/>
                  </a:cubicBezTo>
                  <a:cubicBezTo>
                    <a:pt x="447037" y="438937"/>
                    <a:pt x="447037" y="438937"/>
                    <a:pt x="447037" y="437468"/>
                  </a:cubicBezTo>
                  <a:cubicBezTo>
                    <a:pt x="447037" y="437468"/>
                    <a:pt x="447037" y="437468"/>
                    <a:pt x="447037" y="435998"/>
                  </a:cubicBezTo>
                  <a:cubicBezTo>
                    <a:pt x="449969" y="413954"/>
                    <a:pt x="444106" y="396318"/>
                    <a:pt x="432380" y="378683"/>
                  </a:cubicBezTo>
                  <a:cubicBezTo>
                    <a:pt x="422120" y="365456"/>
                    <a:pt x="419189" y="359578"/>
                    <a:pt x="413326" y="344881"/>
                  </a:cubicBezTo>
                  <a:cubicBezTo>
                    <a:pt x="413326" y="344881"/>
                    <a:pt x="413326" y="344881"/>
                    <a:pt x="408929" y="325776"/>
                  </a:cubicBezTo>
                  <a:cubicBezTo>
                    <a:pt x="408929" y="325776"/>
                    <a:pt x="408929" y="325776"/>
                    <a:pt x="408929" y="302262"/>
                  </a:cubicBezTo>
                  <a:cubicBezTo>
                    <a:pt x="408929" y="302262"/>
                    <a:pt x="408929" y="302262"/>
                    <a:pt x="676053" y="302262"/>
                  </a:cubicBezTo>
                  <a:lnTo>
                    <a:pt x="712677" y="302262"/>
                  </a:lnTo>
                  <a:lnTo>
                    <a:pt x="712677" y="295952"/>
                  </a:lnTo>
                  <a:cubicBezTo>
                    <a:pt x="712677" y="270160"/>
                    <a:pt x="712677" y="228893"/>
                    <a:pt x="712677" y="162866"/>
                  </a:cubicBezTo>
                  <a:cubicBezTo>
                    <a:pt x="712677" y="162866"/>
                    <a:pt x="712677" y="162866"/>
                    <a:pt x="705334" y="134988"/>
                  </a:cubicBezTo>
                  <a:cubicBezTo>
                    <a:pt x="699459" y="120316"/>
                    <a:pt x="695053" y="111512"/>
                    <a:pt x="683304" y="96840"/>
                  </a:cubicBezTo>
                  <a:cubicBezTo>
                    <a:pt x="675960" y="85101"/>
                    <a:pt x="671554" y="71896"/>
                    <a:pt x="673023" y="57223"/>
                  </a:cubicBezTo>
                  <a:cubicBezTo>
                    <a:pt x="673023" y="26411"/>
                    <a:pt x="703865" y="0"/>
                    <a:pt x="74058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224583" y="2099374"/>
              <a:ext cx="918170" cy="923229"/>
            </a:xfrm>
            <a:custGeom>
              <a:avLst/>
              <a:gdLst>
                <a:gd name="connsiteX0" fmla="*/ 155558 w 918170"/>
                <a:gd name="connsiteY0" fmla="*/ 0 h 923229"/>
                <a:gd name="connsiteX1" fmla="*/ 221129 w 918170"/>
                <a:gd name="connsiteY1" fmla="*/ 52846 h 923229"/>
                <a:gd name="connsiteX2" fmla="*/ 210929 w 918170"/>
                <a:gd name="connsiteY2" fmla="*/ 95417 h 923229"/>
                <a:gd name="connsiteX3" fmla="*/ 187615 w 918170"/>
                <a:gd name="connsiteY3" fmla="*/ 136520 h 923229"/>
                <a:gd name="connsiteX4" fmla="*/ 189072 w 918170"/>
                <a:gd name="connsiteY4" fmla="*/ 136520 h 923229"/>
                <a:gd name="connsiteX5" fmla="*/ 181786 w 918170"/>
                <a:gd name="connsiteY5" fmla="*/ 162943 h 923229"/>
                <a:gd name="connsiteX6" fmla="*/ 181786 w 918170"/>
                <a:gd name="connsiteY6" fmla="*/ 274068 h 923229"/>
                <a:gd name="connsiteX7" fmla="*/ 181786 w 918170"/>
                <a:gd name="connsiteY7" fmla="*/ 287086 h 923229"/>
                <a:gd name="connsiteX8" fmla="*/ 229728 w 918170"/>
                <a:gd name="connsiteY8" fmla="*/ 287086 h 923229"/>
                <a:gd name="connsiteX9" fmla="*/ 706962 w 918170"/>
                <a:gd name="connsiteY9" fmla="*/ 287086 h 923229"/>
                <a:gd name="connsiteX10" fmla="*/ 684961 w 918170"/>
                <a:gd name="connsiteY10" fmla="*/ 391396 h 923229"/>
                <a:gd name="connsiteX11" fmla="*/ 918170 w 918170"/>
                <a:gd name="connsiteY11" fmla="*/ 923229 h 923229"/>
                <a:gd name="connsiteX12" fmla="*/ 573490 w 918170"/>
                <a:gd name="connsiteY12" fmla="*/ 923229 h 923229"/>
                <a:gd name="connsiteX13" fmla="*/ 573490 w 918170"/>
                <a:gd name="connsiteY13" fmla="*/ 879155 h 923229"/>
                <a:gd name="connsiteX14" fmla="*/ 579357 w 918170"/>
                <a:gd name="connsiteY14" fmla="*/ 857117 h 923229"/>
                <a:gd name="connsiteX15" fmla="*/ 596957 w 918170"/>
                <a:gd name="connsiteY15" fmla="*/ 826265 h 923229"/>
                <a:gd name="connsiteX16" fmla="*/ 613091 w 918170"/>
                <a:gd name="connsiteY16" fmla="*/ 773376 h 923229"/>
                <a:gd name="connsiteX17" fmla="*/ 514821 w 918170"/>
                <a:gd name="connsiteY17" fmla="*/ 688165 h 923229"/>
                <a:gd name="connsiteX18" fmla="*/ 416550 w 918170"/>
                <a:gd name="connsiteY18" fmla="*/ 766030 h 923229"/>
                <a:gd name="connsiteX19" fmla="*/ 416550 w 918170"/>
                <a:gd name="connsiteY19" fmla="*/ 767499 h 923229"/>
                <a:gd name="connsiteX20" fmla="*/ 416550 w 918170"/>
                <a:gd name="connsiteY20" fmla="*/ 768968 h 923229"/>
                <a:gd name="connsiteX21" fmla="*/ 431217 w 918170"/>
                <a:gd name="connsiteY21" fmla="*/ 826265 h 923229"/>
                <a:gd name="connsiteX22" fmla="*/ 450285 w 918170"/>
                <a:gd name="connsiteY22" fmla="*/ 860056 h 923229"/>
                <a:gd name="connsiteX23" fmla="*/ 454685 w 918170"/>
                <a:gd name="connsiteY23" fmla="*/ 879155 h 923229"/>
                <a:gd name="connsiteX24" fmla="*/ 454685 w 918170"/>
                <a:gd name="connsiteY24" fmla="*/ 923229 h 923229"/>
                <a:gd name="connsiteX25" fmla="*/ 0 w 918170"/>
                <a:gd name="connsiteY25" fmla="*/ 923229 h 923229"/>
                <a:gd name="connsiteX26" fmla="*/ 0 w 918170"/>
                <a:gd name="connsiteY26" fmla="*/ 511866 h 923229"/>
                <a:gd name="connsiteX27" fmla="*/ 41068 w 918170"/>
                <a:gd name="connsiteY27" fmla="*/ 511866 h 923229"/>
                <a:gd name="connsiteX28" fmla="*/ 64536 w 918170"/>
                <a:gd name="connsiteY28" fmla="*/ 517743 h 923229"/>
                <a:gd name="connsiteX29" fmla="*/ 93871 w 918170"/>
                <a:gd name="connsiteY29" fmla="*/ 535373 h 923229"/>
                <a:gd name="connsiteX30" fmla="*/ 146673 w 918170"/>
                <a:gd name="connsiteY30" fmla="*/ 551534 h 923229"/>
                <a:gd name="connsiteX31" fmla="*/ 231743 w 918170"/>
                <a:gd name="connsiteY31" fmla="*/ 453100 h 923229"/>
                <a:gd name="connsiteX32" fmla="*/ 154006 w 918170"/>
                <a:gd name="connsiteY32" fmla="*/ 354667 h 923229"/>
                <a:gd name="connsiteX33" fmla="*/ 151073 w 918170"/>
                <a:gd name="connsiteY33" fmla="*/ 354667 h 923229"/>
                <a:gd name="connsiteX34" fmla="*/ 93871 w 918170"/>
                <a:gd name="connsiteY34" fmla="*/ 369359 h 923229"/>
                <a:gd name="connsiteX35" fmla="*/ 60135 w 918170"/>
                <a:gd name="connsiteY35" fmla="*/ 388458 h 923229"/>
                <a:gd name="connsiteX36" fmla="*/ 41068 w 918170"/>
                <a:gd name="connsiteY36" fmla="*/ 392865 h 923229"/>
                <a:gd name="connsiteX37" fmla="*/ 0 w 918170"/>
                <a:gd name="connsiteY37" fmla="*/ 392865 h 923229"/>
                <a:gd name="connsiteX38" fmla="*/ 0 w 918170"/>
                <a:gd name="connsiteY38" fmla="*/ 287086 h 923229"/>
                <a:gd name="connsiteX39" fmla="*/ 125824 w 918170"/>
                <a:gd name="connsiteY39" fmla="*/ 287086 h 923229"/>
                <a:gd name="connsiteX40" fmla="*/ 128963 w 918170"/>
                <a:gd name="connsiteY40" fmla="*/ 287086 h 923229"/>
                <a:gd name="connsiteX41" fmla="*/ 128715 w 918170"/>
                <a:gd name="connsiteY41" fmla="*/ 258841 h 923229"/>
                <a:gd name="connsiteX42" fmla="*/ 127872 w 918170"/>
                <a:gd name="connsiteY42" fmla="*/ 162943 h 923229"/>
                <a:gd name="connsiteX43" fmla="*/ 120586 w 918170"/>
                <a:gd name="connsiteY43" fmla="*/ 133584 h 923229"/>
                <a:gd name="connsiteX44" fmla="*/ 100186 w 918170"/>
                <a:gd name="connsiteY44" fmla="*/ 95417 h 923229"/>
                <a:gd name="connsiteX45" fmla="*/ 88529 w 918170"/>
                <a:gd name="connsiteY45" fmla="*/ 57250 h 923229"/>
                <a:gd name="connsiteX46" fmla="*/ 155558 w 918170"/>
                <a:gd name="connsiteY46" fmla="*/ 0 h 9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170" h="923229">
                  <a:moveTo>
                    <a:pt x="155558" y="0"/>
                  </a:moveTo>
                  <a:cubicBezTo>
                    <a:pt x="190529" y="0"/>
                    <a:pt x="218215" y="23487"/>
                    <a:pt x="221129" y="52846"/>
                  </a:cubicBezTo>
                  <a:cubicBezTo>
                    <a:pt x="222586" y="70462"/>
                    <a:pt x="219672" y="83673"/>
                    <a:pt x="210929" y="95417"/>
                  </a:cubicBezTo>
                  <a:cubicBezTo>
                    <a:pt x="199272" y="111564"/>
                    <a:pt x="193443" y="120372"/>
                    <a:pt x="187615" y="136520"/>
                  </a:cubicBezTo>
                  <a:cubicBezTo>
                    <a:pt x="187615" y="136520"/>
                    <a:pt x="187615" y="136520"/>
                    <a:pt x="189072" y="136520"/>
                  </a:cubicBezTo>
                  <a:lnTo>
                    <a:pt x="181786" y="162943"/>
                  </a:lnTo>
                  <a:cubicBezTo>
                    <a:pt x="181786" y="162943"/>
                    <a:pt x="181786" y="162943"/>
                    <a:pt x="181786" y="274068"/>
                  </a:cubicBezTo>
                  <a:lnTo>
                    <a:pt x="181786" y="287086"/>
                  </a:lnTo>
                  <a:lnTo>
                    <a:pt x="229728" y="287086"/>
                  </a:lnTo>
                  <a:cubicBezTo>
                    <a:pt x="334150" y="287086"/>
                    <a:pt x="486036" y="287086"/>
                    <a:pt x="706962" y="287086"/>
                  </a:cubicBezTo>
                  <a:cubicBezTo>
                    <a:pt x="696695" y="353198"/>
                    <a:pt x="683494" y="364951"/>
                    <a:pt x="684961" y="391396"/>
                  </a:cubicBezTo>
                  <a:cubicBezTo>
                    <a:pt x="692295" y="536842"/>
                    <a:pt x="918170" y="923229"/>
                    <a:pt x="918170" y="923229"/>
                  </a:cubicBezTo>
                  <a:cubicBezTo>
                    <a:pt x="918170" y="923229"/>
                    <a:pt x="918170" y="923229"/>
                    <a:pt x="573490" y="923229"/>
                  </a:cubicBezTo>
                  <a:cubicBezTo>
                    <a:pt x="573490" y="923229"/>
                    <a:pt x="573490" y="923229"/>
                    <a:pt x="573490" y="879155"/>
                  </a:cubicBezTo>
                  <a:cubicBezTo>
                    <a:pt x="573490" y="879155"/>
                    <a:pt x="573490" y="879155"/>
                    <a:pt x="579357" y="857117"/>
                  </a:cubicBezTo>
                  <a:cubicBezTo>
                    <a:pt x="583757" y="845364"/>
                    <a:pt x="586690" y="839487"/>
                    <a:pt x="596957" y="826265"/>
                  </a:cubicBezTo>
                  <a:cubicBezTo>
                    <a:pt x="608691" y="810104"/>
                    <a:pt x="613091" y="792475"/>
                    <a:pt x="613091" y="773376"/>
                  </a:cubicBezTo>
                  <a:cubicBezTo>
                    <a:pt x="613091" y="726363"/>
                    <a:pt x="569090" y="688165"/>
                    <a:pt x="514821" y="688165"/>
                  </a:cubicBezTo>
                  <a:cubicBezTo>
                    <a:pt x="462019" y="688165"/>
                    <a:pt x="420950" y="721955"/>
                    <a:pt x="416550" y="766030"/>
                  </a:cubicBezTo>
                  <a:cubicBezTo>
                    <a:pt x="416550" y="766030"/>
                    <a:pt x="416550" y="766030"/>
                    <a:pt x="416550" y="767499"/>
                  </a:cubicBezTo>
                  <a:cubicBezTo>
                    <a:pt x="416550" y="767499"/>
                    <a:pt x="416550" y="768968"/>
                    <a:pt x="416550" y="768968"/>
                  </a:cubicBezTo>
                  <a:cubicBezTo>
                    <a:pt x="413617" y="791005"/>
                    <a:pt x="419484" y="808635"/>
                    <a:pt x="431217" y="826265"/>
                  </a:cubicBezTo>
                  <a:cubicBezTo>
                    <a:pt x="441485" y="839487"/>
                    <a:pt x="444418" y="846833"/>
                    <a:pt x="450285" y="860056"/>
                  </a:cubicBezTo>
                  <a:lnTo>
                    <a:pt x="454685" y="879155"/>
                  </a:lnTo>
                  <a:cubicBezTo>
                    <a:pt x="454685" y="879155"/>
                    <a:pt x="454685" y="879155"/>
                    <a:pt x="454685" y="923229"/>
                  </a:cubicBezTo>
                  <a:cubicBezTo>
                    <a:pt x="454685" y="923229"/>
                    <a:pt x="454685" y="923229"/>
                    <a:pt x="0" y="923229"/>
                  </a:cubicBezTo>
                  <a:cubicBezTo>
                    <a:pt x="0" y="923229"/>
                    <a:pt x="0" y="923229"/>
                    <a:pt x="0" y="511866"/>
                  </a:cubicBezTo>
                  <a:cubicBezTo>
                    <a:pt x="0" y="511866"/>
                    <a:pt x="0" y="511866"/>
                    <a:pt x="41068" y="511866"/>
                  </a:cubicBezTo>
                  <a:cubicBezTo>
                    <a:pt x="41068" y="511866"/>
                    <a:pt x="41068" y="511866"/>
                    <a:pt x="64536" y="517743"/>
                  </a:cubicBezTo>
                  <a:cubicBezTo>
                    <a:pt x="76269" y="522151"/>
                    <a:pt x="82136" y="526558"/>
                    <a:pt x="93871" y="535373"/>
                  </a:cubicBezTo>
                  <a:cubicBezTo>
                    <a:pt x="110005" y="547126"/>
                    <a:pt x="127605" y="551534"/>
                    <a:pt x="146673" y="551534"/>
                  </a:cubicBezTo>
                  <a:cubicBezTo>
                    <a:pt x="193608" y="551534"/>
                    <a:pt x="231743" y="507459"/>
                    <a:pt x="231743" y="453100"/>
                  </a:cubicBezTo>
                  <a:cubicBezTo>
                    <a:pt x="231743" y="401680"/>
                    <a:pt x="198008" y="359075"/>
                    <a:pt x="154006" y="354667"/>
                  </a:cubicBezTo>
                  <a:cubicBezTo>
                    <a:pt x="152540" y="354667"/>
                    <a:pt x="152540" y="354667"/>
                    <a:pt x="151073" y="354667"/>
                  </a:cubicBezTo>
                  <a:cubicBezTo>
                    <a:pt x="130539" y="351729"/>
                    <a:pt x="111471" y="357605"/>
                    <a:pt x="93871" y="369359"/>
                  </a:cubicBezTo>
                  <a:cubicBezTo>
                    <a:pt x="80670" y="379643"/>
                    <a:pt x="74803" y="382581"/>
                    <a:pt x="60135" y="388458"/>
                  </a:cubicBezTo>
                  <a:cubicBezTo>
                    <a:pt x="60135" y="388458"/>
                    <a:pt x="60135" y="388458"/>
                    <a:pt x="41068" y="392865"/>
                  </a:cubicBezTo>
                  <a:cubicBezTo>
                    <a:pt x="41068" y="392865"/>
                    <a:pt x="41068" y="392865"/>
                    <a:pt x="0" y="392865"/>
                  </a:cubicBezTo>
                  <a:cubicBezTo>
                    <a:pt x="0" y="392865"/>
                    <a:pt x="0" y="392865"/>
                    <a:pt x="0" y="287086"/>
                  </a:cubicBezTo>
                  <a:cubicBezTo>
                    <a:pt x="0" y="287086"/>
                    <a:pt x="0" y="287086"/>
                    <a:pt x="125824" y="287086"/>
                  </a:cubicBezTo>
                  <a:lnTo>
                    <a:pt x="128963" y="287086"/>
                  </a:lnTo>
                  <a:lnTo>
                    <a:pt x="128715" y="258841"/>
                  </a:lnTo>
                  <a:cubicBezTo>
                    <a:pt x="128510" y="235514"/>
                    <a:pt x="128237" y="204412"/>
                    <a:pt x="127872" y="162943"/>
                  </a:cubicBezTo>
                  <a:cubicBezTo>
                    <a:pt x="127872" y="162943"/>
                    <a:pt x="127872" y="162943"/>
                    <a:pt x="120586" y="133584"/>
                  </a:cubicBezTo>
                  <a:cubicBezTo>
                    <a:pt x="114758" y="118904"/>
                    <a:pt x="110386" y="110096"/>
                    <a:pt x="100186" y="95417"/>
                  </a:cubicBezTo>
                  <a:cubicBezTo>
                    <a:pt x="91444" y="83673"/>
                    <a:pt x="88529" y="71930"/>
                    <a:pt x="88529" y="57250"/>
                  </a:cubicBezTo>
                  <a:cubicBezTo>
                    <a:pt x="88529" y="24955"/>
                    <a:pt x="119129" y="0"/>
                    <a:pt x="15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626382" y="2815192"/>
              <a:ext cx="1541665" cy="1253315"/>
            </a:xfrm>
            <a:custGeom>
              <a:avLst/>
              <a:gdLst>
                <a:gd name="connsiteX0" fmla="*/ 1113667 w 1541665"/>
                <a:gd name="connsiteY0" fmla="*/ 0 h 1253315"/>
                <a:gd name="connsiteX1" fmla="*/ 1179758 w 1541665"/>
                <a:gd name="connsiteY1" fmla="*/ 52768 h 1253315"/>
                <a:gd name="connsiteX2" fmla="*/ 1168008 w 1541665"/>
                <a:gd name="connsiteY2" fmla="*/ 95275 h 1253315"/>
                <a:gd name="connsiteX3" fmla="*/ 1145978 w 1541665"/>
                <a:gd name="connsiteY3" fmla="*/ 136317 h 1253315"/>
                <a:gd name="connsiteX4" fmla="*/ 1140103 w 1541665"/>
                <a:gd name="connsiteY4" fmla="*/ 162701 h 1253315"/>
                <a:gd name="connsiteX5" fmla="*/ 1139119 w 1541665"/>
                <a:gd name="connsiteY5" fmla="*/ 288392 h 1253315"/>
                <a:gd name="connsiteX6" fmla="*/ 1138922 w 1541665"/>
                <a:gd name="connsiteY6" fmla="*/ 313644 h 1253315"/>
                <a:gd name="connsiteX7" fmla="*/ 1147451 w 1541665"/>
                <a:gd name="connsiteY7" fmla="*/ 313644 h 1253315"/>
                <a:gd name="connsiteX8" fmla="*/ 1541665 w 1541665"/>
                <a:gd name="connsiteY8" fmla="*/ 313644 h 1253315"/>
                <a:gd name="connsiteX9" fmla="*/ 1306968 w 1541665"/>
                <a:gd name="connsiteY9" fmla="*/ 406231 h 1253315"/>
                <a:gd name="connsiteX10" fmla="*/ 1292300 w 1541665"/>
                <a:gd name="connsiteY10" fmla="*/ 438562 h 1253315"/>
                <a:gd name="connsiteX11" fmla="*/ 1268830 w 1541665"/>
                <a:gd name="connsiteY11" fmla="*/ 512044 h 1253315"/>
                <a:gd name="connsiteX12" fmla="*/ 1301101 w 1541665"/>
                <a:gd name="connsiteY12" fmla="*/ 606100 h 1253315"/>
                <a:gd name="connsiteX13" fmla="*/ 1251228 w 1541665"/>
                <a:gd name="connsiteY13" fmla="*/ 700156 h 1253315"/>
                <a:gd name="connsiteX14" fmla="*/ 1276164 w 1541665"/>
                <a:gd name="connsiteY14" fmla="*/ 779515 h 1253315"/>
                <a:gd name="connsiteX15" fmla="*/ 1195487 w 1541665"/>
                <a:gd name="connsiteY15" fmla="*/ 850057 h 1253315"/>
                <a:gd name="connsiteX16" fmla="*/ 1194020 w 1541665"/>
                <a:gd name="connsiteY16" fmla="*/ 948522 h 1253315"/>
                <a:gd name="connsiteX17" fmla="*/ 1135346 w 1541665"/>
                <a:gd name="connsiteY17" fmla="*/ 948522 h 1253315"/>
                <a:gd name="connsiteX18" fmla="*/ 374753 w 1541665"/>
                <a:gd name="connsiteY18" fmla="*/ 948522 h 1253315"/>
                <a:gd name="connsiteX19" fmla="*/ 300344 w 1541665"/>
                <a:gd name="connsiteY19" fmla="*/ 948522 h 1253315"/>
                <a:gd name="connsiteX20" fmla="*/ 300344 w 1541665"/>
                <a:gd name="connsiteY20" fmla="*/ 962197 h 1253315"/>
                <a:gd name="connsiteX21" fmla="*/ 300344 w 1541665"/>
                <a:gd name="connsiteY21" fmla="*/ 1090671 h 1253315"/>
                <a:gd name="connsiteX22" fmla="*/ 307688 w 1541665"/>
                <a:gd name="connsiteY22" fmla="*/ 1119976 h 1253315"/>
                <a:gd name="connsiteX23" fmla="*/ 329718 w 1541665"/>
                <a:gd name="connsiteY23" fmla="*/ 1158073 h 1253315"/>
                <a:gd name="connsiteX24" fmla="*/ 339999 w 1541665"/>
                <a:gd name="connsiteY24" fmla="*/ 1196170 h 1253315"/>
                <a:gd name="connsiteX25" fmla="*/ 273908 w 1541665"/>
                <a:gd name="connsiteY25" fmla="*/ 1253315 h 1253315"/>
                <a:gd name="connsiteX26" fmla="*/ 207818 w 1541665"/>
                <a:gd name="connsiteY26" fmla="*/ 1200566 h 1253315"/>
                <a:gd name="connsiteX27" fmla="*/ 218098 w 1541665"/>
                <a:gd name="connsiteY27" fmla="*/ 1158073 h 1253315"/>
                <a:gd name="connsiteX28" fmla="*/ 240129 w 1541665"/>
                <a:gd name="connsiteY28" fmla="*/ 1117046 h 1253315"/>
                <a:gd name="connsiteX29" fmla="*/ 247472 w 1541665"/>
                <a:gd name="connsiteY29" fmla="*/ 1090671 h 1253315"/>
                <a:gd name="connsiteX30" fmla="*/ 247472 w 1541665"/>
                <a:gd name="connsiteY30" fmla="*/ 976804 h 1253315"/>
                <a:gd name="connsiteX31" fmla="*/ 247472 w 1541665"/>
                <a:gd name="connsiteY31" fmla="*/ 948522 h 1253315"/>
                <a:gd name="connsiteX32" fmla="*/ 199850 w 1541665"/>
                <a:gd name="connsiteY32" fmla="*/ 948522 h 1253315"/>
                <a:gd name="connsiteX33" fmla="*/ 0 w 1541665"/>
                <a:gd name="connsiteY33" fmla="*/ 948522 h 1253315"/>
                <a:gd name="connsiteX34" fmla="*/ 0 w 1541665"/>
                <a:gd name="connsiteY34" fmla="*/ 313644 h 1253315"/>
                <a:gd name="connsiteX35" fmla="*/ 274384 w 1541665"/>
                <a:gd name="connsiteY35" fmla="*/ 313644 h 1253315"/>
                <a:gd name="connsiteX36" fmla="*/ 295939 w 1541665"/>
                <a:gd name="connsiteY36" fmla="*/ 313644 h 1253315"/>
                <a:gd name="connsiteX37" fmla="*/ 376383 w 1541665"/>
                <a:gd name="connsiteY37" fmla="*/ 313644 h 1253315"/>
                <a:gd name="connsiteX38" fmla="*/ 978449 w 1541665"/>
                <a:gd name="connsiteY38" fmla="*/ 313644 h 1253315"/>
                <a:gd name="connsiteX39" fmla="*/ 1085762 w 1541665"/>
                <a:gd name="connsiteY39" fmla="*/ 313644 h 1253315"/>
                <a:gd name="connsiteX40" fmla="*/ 1085762 w 1541665"/>
                <a:gd name="connsiteY40" fmla="*/ 304515 h 1253315"/>
                <a:gd name="connsiteX41" fmla="*/ 1085762 w 1541665"/>
                <a:gd name="connsiteY41" fmla="*/ 162701 h 1253315"/>
                <a:gd name="connsiteX42" fmla="*/ 1078419 w 1541665"/>
                <a:gd name="connsiteY42" fmla="*/ 133386 h 1253315"/>
                <a:gd name="connsiteX43" fmla="*/ 1056389 w 1541665"/>
                <a:gd name="connsiteY43" fmla="*/ 95275 h 1253315"/>
                <a:gd name="connsiteX44" fmla="*/ 1046108 w 1541665"/>
                <a:gd name="connsiteY44" fmla="*/ 57165 h 1253315"/>
                <a:gd name="connsiteX45" fmla="*/ 1113667 w 1541665"/>
                <a:gd name="connsiteY45" fmla="*/ 0 h 12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1665" h="1253315">
                  <a:moveTo>
                    <a:pt x="1113667" y="0"/>
                  </a:moveTo>
                  <a:cubicBezTo>
                    <a:pt x="1147447" y="0"/>
                    <a:pt x="1176820" y="23452"/>
                    <a:pt x="1179758" y="52768"/>
                  </a:cubicBezTo>
                  <a:cubicBezTo>
                    <a:pt x="1181226" y="68891"/>
                    <a:pt x="1178289" y="83549"/>
                    <a:pt x="1168008" y="95275"/>
                  </a:cubicBezTo>
                  <a:cubicBezTo>
                    <a:pt x="1156259" y="111399"/>
                    <a:pt x="1151853" y="120194"/>
                    <a:pt x="1145978" y="136317"/>
                  </a:cubicBezTo>
                  <a:lnTo>
                    <a:pt x="1140103" y="162701"/>
                  </a:lnTo>
                  <a:cubicBezTo>
                    <a:pt x="1140103" y="162701"/>
                    <a:pt x="1140103" y="162701"/>
                    <a:pt x="1139119" y="288392"/>
                  </a:cubicBezTo>
                  <a:lnTo>
                    <a:pt x="1138922" y="313644"/>
                  </a:lnTo>
                  <a:lnTo>
                    <a:pt x="1147451" y="313644"/>
                  </a:lnTo>
                  <a:cubicBezTo>
                    <a:pt x="1266153" y="313644"/>
                    <a:pt x="1397134" y="313644"/>
                    <a:pt x="1541665" y="313644"/>
                  </a:cubicBezTo>
                  <a:cubicBezTo>
                    <a:pt x="1541665" y="313644"/>
                    <a:pt x="1541665" y="313644"/>
                    <a:pt x="1306968" y="406231"/>
                  </a:cubicBezTo>
                  <a:cubicBezTo>
                    <a:pt x="1306968" y="406231"/>
                    <a:pt x="1306968" y="406231"/>
                    <a:pt x="1292300" y="438562"/>
                  </a:cubicBezTo>
                  <a:cubicBezTo>
                    <a:pt x="1292300" y="438562"/>
                    <a:pt x="1292300" y="438562"/>
                    <a:pt x="1268830" y="512044"/>
                  </a:cubicBezTo>
                  <a:cubicBezTo>
                    <a:pt x="1268830" y="512044"/>
                    <a:pt x="1290833" y="586994"/>
                    <a:pt x="1301101" y="606100"/>
                  </a:cubicBezTo>
                  <a:cubicBezTo>
                    <a:pt x="1324571" y="654597"/>
                    <a:pt x="1251228" y="700156"/>
                    <a:pt x="1251228" y="700156"/>
                  </a:cubicBezTo>
                  <a:cubicBezTo>
                    <a:pt x="1251228" y="700156"/>
                    <a:pt x="1301101" y="723670"/>
                    <a:pt x="1276164" y="779515"/>
                  </a:cubicBezTo>
                  <a:cubicBezTo>
                    <a:pt x="1264430" y="803029"/>
                    <a:pt x="1195487" y="850057"/>
                    <a:pt x="1195487" y="850057"/>
                  </a:cubicBezTo>
                  <a:cubicBezTo>
                    <a:pt x="1195487" y="850057"/>
                    <a:pt x="1195487" y="850057"/>
                    <a:pt x="1194020" y="948522"/>
                  </a:cubicBezTo>
                  <a:cubicBezTo>
                    <a:pt x="1194020" y="948522"/>
                    <a:pt x="1194020" y="948522"/>
                    <a:pt x="1135346" y="948522"/>
                  </a:cubicBezTo>
                  <a:cubicBezTo>
                    <a:pt x="1135346" y="948522"/>
                    <a:pt x="1135346" y="948522"/>
                    <a:pt x="374753" y="948522"/>
                  </a:cubicBezTo>
                  <a:lnTo>
                    <a:pt x="300344" y="948522"/>
                  </a:lnTo>
                  <a:lnTo>
                    <a:pt x="300344" y="962197"/>
                  </a:lnTo>
                  <a:cubicBezTo>
                    <a:pt x="300344" y="987095"/>
                    <a:pt x="300344" y="1026932"/>
                    <a:pt x="300344" y="1090671"/>
                  </a:cubicBezTo>
                  <a:cubicBezTo>
                    <a:pt x="300344" y="1090671"/>
                    <a:pt x="300344" y="1090671"/>
                    <a:pt x="307688" y="1119976"/>
                  </a:cubicBezTo>
                  <a:cubicBezTo>
                    <a:pt x="313562" y="1134629"/>
                    <a:pt x="317968" y="1143420"/>
                    <a:pt x="329718" y="1158073"/>
                  </a:cubicBezTo>
                  <a:cubicBezTo>
                    <a:pt x="338530" y="1169795"/>
                    <a:pt x="341467" y="1181517"/>
                    <a:pt x="339999" y="1196170"/>
                  </a:cubicBezTo>
                  <a:cubicBezTo>
                    <a:pt x="339999" y="1228406"/>
                    <a:pt x="310625" y="1253315"/>
                    <a:pt x="273908" y="1253315"/>
                  </a:cubicBezTo>
                  <a:cubicBezTo>
                    <a:pt x="238660" y="1253315"/>
                    <a:pt x="209286" y="1229871"/>
                    <a:pt x="207818" y="1200566"/>
                  </a:cubicBezTo>
                  <a:cubicBezTo>
                    <a:pt x="204880" y="1182982"/>
                    <a:pt x="209286" y="1169795"/>
                    <a:pt x="218098" y="1158073"/>
                  </a:cubicBezTo>
                  <a:cubicBezTo>
                    <a:pt x="229848" y="1141955"/>
                    <a:pt x="234254" y="1133163"/>
                    <a:pt x="240129" y="1117046"/>
                  </a:cubicBezTo>
                  <a:lnTo>
                    <a:pt x="247472" y="1090671"/>
                  </a:lnTo>
                  <a:cubicBezTo>
                    <a:pt x="247472" y="1090671"/>
                    <a:pt x="247472" y="1090671"/>
                    <a:pt x="247472" y="976804"/>
                  </a:cubicBezTo>
                  <a:lnTo>
                    <a:pt x="247472" y="948522"/>
                  </a:lnTo>
                  <a:lnTo>
                    <a:pt x="199850" y="948522"/>
                  </a:lnTo>
                  <a:cubicBezTo>
                    <a:pt x="137484" y="948522"/>
                    <a:pt x="70959" y="948522"/>
                    <a:pt x="0" y="948522"/>
                  </a:cubicBezTo>
                  <a:cubicBezTo>
                    <a:pt x="0" y="948522"/>
                    <a:pt x="0" y="948522"/>
                    <a:pt x="0" y="313644"/>
                  </a:cubicBezTo>
                  <a:cubicBezTo>
                    <a:pt x="0" y="313644"/>
                    <a:pt x="0" y="313644"/>
                    <a:pt x="274384" y="313644"/>
                  </a:cubicBezTo>
                  <a:lnTo>
                    <a:pt x="295939" y="313644"/>
                  </a:lnTo>
                  <a:lnTo>
                    <a:pt x="376383" y="313644"/>
                  </a:lnTo>
                  <a:cubicBezTo>
                    <a:pt x="517527" y="313644"/>
                    <a:pt x="711599" y="313644"/>
                    <a:pt x="978449" y="313644"/>
                  </a:cubicBezTo>
                  <a:lnTo>
                    <a:pt x="1085762" y="313644"/>
                  </a:lnTo>
                  <a:lnTo>
                    <a:pt x="1085762" y="304515"/>
                  </a:lnTo>
                  <a:cubicBezTo>
                    <a:pt x="1085762" y="277032"/>
                    <a:pt x="1085762" y="233059"/>
                    <a:pt x="1085762" y="162701"/>
                  </a:cubicBezTo>
                  <a:cubicBezTo>
                    <a:pt x="1085762" y="162701"/>
                    <a:pt x="1085762" y="162701"/>
                    <a:pt x="1078419" y="133386"/>
                  </a:cubicBezTo>
                  <a:cubicBezTo>
                    <a:pt x="1072544" y="118728"/>
                    <a:pt x="1068138" y="109933"/>
                    <a:pt x="1056389" y="95275"/>
                  </a:cubicBezTo>
                  <a:cubicBezTo>
                    <a:pt x="1049045" y="83549"/>
                    <a:pt x="1044639" y="71823"/>
                    <a:pt x="1046108" y="57165"/>
                  </a:cubicBezTo>
                  <a:cubicBezTo>
                    <a:pt x="1046108" y="24918"/>
                    <a:pt x="1076950" y="0"/>
                    <a:pt x="111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3295921" y="1646612"/>
              <a:ext cx="658907" cy="633614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4063592" y="1312731"/>
              <a:ext cx="1054757" cy="967494"/>
            </a:xfrm>
            <a:custGeom>
              <a:avLst/>
              <a:gdLst>
                <a:gd name="connsiteX0" fmla="*/ 0 w 1054757"/>
                <a:gd name="connsiteY0" fmla="*/ 333881 h 967494"/>
                <a:gd name="connsiteX1" fmla="*/ 2060 w 1054757"/>
                <a:gd name="connsiteY1" fmla="*/ 333881 h 967494"/>
                <a:gd name="connsiteX2" fmla="*/ 16481 w 1054757"/>
                <a:gd name="connsiteY2" fmla="*/ 333881 h 967494"/>
                <a:gd name="connsiteX3" fmla="*/ 55622 w 1054757"/>
                <a:gd name="connsiteY3" fmla="*/ 333881 h 967494"/>
                <a:gd name="connsiteX4" fmla="*/ 131845 w 1054757"/>
                <a:gd name="connsiteY4" fmla="*/ 333881 h 967494"/>
                <a:gd name="connsiteX5" fmla="*/ 187724 w 1054757"/>
                <a:gd name="connsiteY5" fmla="*/ 333881 h 967494"/>
                <a:gd name="connsiteX6" fmla="*/ 257509 w 1054757"/>
                <a:gd name="connsiteY6" fmla="*/ 333881 h 967494"/>
                <a:gd name="connsiteX7" fmla="*/ 342745 w 1054757"/>
                <a:gd name="connsiteY7" fmla="*/ 333881 h 967494"/>
                <a:gd name="connsiteX8" fmla="*/ 444976 w 1054757"/>
                <a:gd name="connsiteY8" fmla="*/ 333881 h 967494"/>
                <a:gd name="connsiteX9" fmla="*/ 565747 w 1054757"/>
                <a:gd name="connsiteY9" fmla="*/ 333881 h 967494"/>
                <a:gd name="connsiteX10" fmla="*/ 706605 w 1054757"/>
                <a:gd name="connsiteY10" fmla="*/ 333881 h 967494"/>
                <a:gd name="connsiteX11" fmla="*/ 869093 w 1054757"/>
                <a:gd name="connsiteY11" fmla="*/ 333881 h 967494"/>
                <a:gd name="connsiteX12" fmla="*/ 902994 w 1054757"/>
                <a:gd name="connsiteY12" fmla="*/ 333881 h 967494"/>
                <a:gd name="connsiteX13" fmla="*/ 1054757 w 1054757"/>
                <a:gd name="connsiteY13" fmla="*/ 333881 h 967494"/>
                <a:gd name="connsiteX14" fmla="*/ 1054757 w 1054757"/>
                <a:gd name="connsiteY14" fmla="*/ 967494 h 967494"/>
                <a:gd name="connsiteX15" fmla="*/ 934465 w 1054757"/>
                <a:gd name="connsiteY15" fmla="*/ 967494 h 967494"/>
                <a:gd name="connsiteX16" fmla="*/ 934465 w 1054757"/>
                <a:gd name="connsiteY16" fmla="*/ 905893 h 967494"/>
                <a:gd name="connsiteX17" fmla="*/ 935932 w 1054757"/>
                <a:gd name="connsiteY17" fmla="*/ 905893 h 967494"/>
                <a:gd name="connsiteX18" fmla="*/ 940333 w 1054757"/>
                <a:gd name="connsiteY18" fmla="*/ 883892 h 967494"/>
                <a:gd name="connsiteX19" fmla="*/ 957937 w 1054757"/>
                <a:gd name="connsiteY19" fmla="*/ 853092 h 967494"/>
                <a:gd name="connsiteX20" fmla="*/ 974073 w 1054757"/>
                <a:gd name="connsiteY20" fmla="*/ 800291 h 967494"/>
                <a:gd name="connsiteX21" fmla="*/ 875786 w 1054757"/>
                <a:gd name="connsiteY21" fmla="*/ 715222 h 967494"/>
                <a:gd name="connsiteX22" fmla="*/ 777498 w 1054757"/>
                <a:gd name="connsiteY22" fmla="*/ 792957 h 967494"/>
                <a:gd name="connsiteX23" fmla="*/ 777498 w 1054757"/>
                <a:gd name="connsiteY23" fmla="*/ 794424 h 967494"/>
                <a:gd name="connsiteX24" fmla="*/ 777498 w 1054757"/>
                <a:gd name="connsiteY24" fmla="*/ 795891 h 967494"/>
                <a:gd name="connsiteX25" fmla="*/ 793635 w 1054757"/>
                <a:gd name="connsiteY25" fmla="*/ 853092 h 967494"/>
                <a:gd name="connsiteX26" fmla="*/ 811239 w 1054757"/>
                <a:gd name="connsiteY26" fmla="*/ 886826 h 967494"/>
                <a:gd name="connsiteX27" fmla="*/ 817107 w 1054757"/>
                <a:gd name="connsiteY27" fmla="*/ 905893 h 967494"/>
                <a:gd name="connsiteX28" fmla="*/ 817107 w 1054757"/>
                <a:gd name="connsiteY28" fmla="*/ 967494 h 967494"/>
                <a:gd name="connsiteX29" fmla="*/ 551587 w 1054757"/>
                <a:gd name="connsiteY29" fmla="*/ 967494 h 967494"/>
                <a:gd name="connsiteX30" fmla="*/ 547614 w 1054757"/>
                <a:gd name="connsiteY30" fmla="*/ 967494 h 967494"/>
                <a:gd name="connsiteX31" fmla="*/ 472390 w 1054757"/>
                <a:gd name="connsiteY31" fmla="*/ 967494 h 967494"/>
                <a:gd name="connsiteX32" fmla="*/ 378830 w 1054757"/>
                <a:gd name="connsiteY32" fmla="*/ 967494 h 967494"/>
                <a:gd name="connsiteX33" fmla="*/ 269709 w 1054757"/>
                <a:gd name="connsiteY33" fmla="*/ 967494 h 967494"/>
                <a:gd name="connsiteX34" fmla="*/ 143832 w 1054757"/>
                <a:gd name="connsiteY34" fmla="*/ 967494 h 967494"/>
                <a:gd name="connsiteX35" fmla="*/ 0 w 1054757"/>
                <a:gd name="connsiteY35" fmla="*/ 967494 h 967494"/>
                <a:gd name="connsiteX36" fmla="*/ 0 w 1054757"/>
                <a:gd name="connsiteY36" fmla="*/ 966257 h 967494"/>
                <a:gd name="connsiteX37" fmla="*/ 0 w 1054757"/>
                <a:gd name="connsiteY37" fmla="*/ 957594 h 967494"/>
                <a:gd name="connsiteX38" fmla="*/ 0 w 1054757"/>
                <a:gd name="connsiteY38" fmla="*/ 934081 h 967494"/>
                <a:gd name="connsiteX39" fmla="*/ 0 w 1054757"/>
                <a:gd name="connsiteY39" fmla="*/ 888292 h 967494"/>
                <a:gd name="connsiteX40" fmla="*/ 0 w 1054757"/>
                <a:gd name="connsiteY40" fmla="*/ 854725 h 967494"/>
                <a:gd name="connsiteX41" fmla="*/ 0 w 1054757"/>
                <a:gd name="connsiteY41" fmla="*/ 812803 h 967494"/>
                <a:gd name="connsiteX42" fmla="*/ 0 w 1054757"/>
                <a:gd name="connsiteY42" fmla="*/ 761601 h 967494"/>
                <a:gd name="connsiteX43" fmla="*/ 0 w 1054757"/>
                <a:gd name="connsiteY43" fmla="*/ 700189 h 967494"/>
                <a:gd name="connsiteX44" fmla="*/ 0 w 1054757"/>
                <a:gd name="connsiteY44" fmla="*/ 627639 h 967494"/>
                <a:gd name="connsiteX45" fmla="*/ 0 w 1054757"/>
                <a:gd name="connsiteY45" fmla="*/ 543023 h 967494"/>
                <a:gd name="connsiteX46" fmla="*/ 0 w 1054757"/>
                <a:gd name="connsiteY46" fmla="*/ 445413 h 967494"/>
                <a:gd name="connsiteX47" fmla="*/ 944096 w 1054757"/>
                <a:gd name="connsiteY47" fmla="*/ 0 h 967494"/>
                <a:gd name="connsiteX48" fmla="*/ 1010286 w 1054757"/>
                <a:gd name="connsiteY48" fmla="*/ 54421 h 967494"/>
                <a:gd name="connsiteX49" fmla="*/ 999990 w 1054757"/>
                <a:gd name="connsiteY49" fmla="*/ 97075 h 967494"/>
                <a:gd name="connsiteX50" fmla="*/ 976456 w 1054757"/>
                <a:gd name="connsiteY50" fmla="*/ 138259 h 967494"/>
                <a:gd name="connsiteX51" fmla="*/ 977926 w 1054757"/>
                <a:gd name="connsiteY51" fmla="*/ 138259 h 967494"/>
                <a:gd name="connsiteX52" fmla="*/ 970572 w 1054757"/>
                <a:gd name="connsiteY52" fmla="*/ 163263 h 967494"/>
                <a:gd name="connsiteX53" fmla="*/ 970572 w 1054757"/>
                <a:gd name="connsiteY53" fmla="*/ 333880 h 967494"/>
                <a:gd name="connsiteX54" fmla="*/ 917620 w 1054757"/>
                <a:gd name="connsiteY54" fmla="*/ 333880 h 967494"/>
                <a:gd name="connsiteX55" fmla="*/ 916149 w 1054757"/>
                <a:gd name="connsiteY55" fmla="*/ 163263 h 967494"/>
                <a:gd name="connsiteX56" fmla="*/ 908794 w 1054757"/>
                <a:gd name="connsiteY56" fmla="*/ 135317 h 967494"/>
                <a:gd name="connsiteX57" fmla="*/ 888201 w 1054757"/>
                <a:gd name="connsiteY57" fmla="*/ 97075 h 967494"/>
                <a:gd name="connsiteX58" fmla="*/ 876434 w 1054757"/>
                <a:gd name="connsiteY58" fmla="*/ 57363 h 967494"/>
                <a:gd name="connsiteX59" fmla="*/ 944096 w 1054757"/>
                <a:gd name="connsiteY59" fmla="*/ 0 h 9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54757" h="967494">
                  <a:moveTo>
                    <a:pt x="0" y="333881"/>
                  </a:moveTo>
                  <a:lnTo>
                    <a:pt x="2060" y="333881"/>
                  </a:lnTo>
                  <a:lnTo>
                    <a:pt x="16481" y="333881"/>
                  </a:lnTo>
                  <a:lnTo>
                    <a:pt x="55622" y="333881"/>
                  </a:lnTo>
                  <a:lnTo>
                    <a:pt x="131845" y="333881"/>
                  </a:lnTo>
                  <a:lnTo>
                    <a:pt x="187724" y="333881"/>
                  </a:lnTo>
                  <a:lnTo>
                    <a:pt x="257509" y="333881"/>
                  </a:lnTo>
                  <a:lnTo>
                    <a:pt x="342745" y="333881"/>
                  </a:lnTo>
                  <a:lnTo>
                    <a:pt x="444976" y="333881"/>
                  </a:lnTo>
                  <a:lnTo>
                    <a:pt x="565747" y="333881"/>
                  </a:lnTo>
                  <a:lnTo>
                    <a:pt x="706605" y="333881"/>
                  </a:lnTo>
                  <a:lnTo>
                    <a:pt x="869093" y="333881"/>
                  </a:lnTo>
                  <a:lnTo>
                    <a:pt x="902994" y="333881"/>
                  </a:lnTo>
                  <a:lnTo>
                    <a:pt x="1054757" y="333881"/>
                  </a:lnTo>
                  <a:cubicBezTo>
                    <a:pt x="1054757" y="333881"/>
                    <a:pt x="1054757" y="333881"/>
                    <a:pt x="1054757" y="967494"/>
                  </a:cubicBezTo>
                  <a:cubicBezTo>
                    <a:pt x="1054757" y="967494"/>
                    <a:pt x="1054757" y="967494"/>
                    <a:pt x="934465" y="967494"/>
                  </a:cubicBezTo>
                  <a:cubicBezTo>
                    <a:pt x="934465" y="967494"/>
                    <a:pt x="934465" y="967494"/>
                    <a:pt x="934465" y="905893"/>
                  </a:cubicBezTo>
                  <a:cubicBezTo>
                    <a:pt x="934465" y="905893"/>
                    <a:pt x="934465" y="905893"/>
                    <a:pt x="935932" y="905893"/>
                  </a:cubicBezTo>
                  <a:cubicBezTo>
                    <a:pt x="935932" y="905893"/>
                    <a:pt x="935932" y="905893"/>
                    <a:pt x="940333" y="883892"/>
                  </a:cubicBezTo>
                  <a:cubicBezTo>
                    <a:pt x="944734" y="872159"/>
                    <a:pt x="949135" y="866292"/>
                    <a:pt x="957937" y="853092"/>
                  </a:cubicBezTo>
                  <a:cubicBezTo>
                    <a:pt x="969673" y="836958"/>
                    <a:pt x="975540" y="819358"/>
                    <a:pt x="974073" y="800291"/>
                  </a:cubicBezTo>
                  <a:cubicBezTo>
                    <a:pt x="974073" y="753356"/>
                    <a:pt x="930064" y="715222"/>
                    <a:pt x="875786" y="715222"/>
                  </a:cubicBezTo>
                  <a:cubicBezTo>
                    <a:pt x="824442" y="715222"/>
                    <a:pt x="781899" y="748956"/>
                    <a:pt x="777498" y="792957"/>
                  </a:cubicBezTo>
                  <a:cubicBezTo>
                    <a:pt x="777498" y="792957"/>
                    <a:pt x="777498" y="792957"/>
                    <a:pt x="777498" y="794424"/>
                  </a:cubicBezTo>
                  <a:cubicBezTo>
                    <a:pt x="777498" y="794424"/>
                    <a:pt x="777498" y="795891"/>
                    <a:pt x="777498" y="795891"/>
                  </a:cubicBezTo>
                  <a:cubicBezTo>
                    <a:pt x="776031" y="817891"/>
                    <a:pt x="780432" y="836958"/>
                    <a:pt x="793635" y="853092"/>
                  </a:cubicBezTo>
                  <a:cubicBezTo>
                    <a:pt x="803904" y="866292"/>
                    <a:pt x="806838" y="873626"/>
                    <a:pt x="811239" y="886826"/>
                  </a:cubicBezTo>
                  <a:cubicBezTo>
                    <a:pt x="811239" y="886826"/>
                    <a:pt x="811239" y="886826"/>
                    <a:pt x="817107" y="905893"/>
                  </a:cubicBezTo>
                  <a:cubicBezTo>
                    <a:pt x="817107" y="905893"/>
                    <a:pt x="817107" y="905893"/>
                    <a:pt x="817107" y="967494"/>
                  </a:cubicBezTo>
                  <a:cubicBezTo>
                    <a:pt x="817107" y="967494"/>
                    <a:pt x="817107" y="967494"/>
                    <a:pt x="551587" y="967494"/>
                  </a:cubicBezTo>
                  <a:lnTo>
                    <a:pt x="547614" y="967494"/>
                  </a:lnTo>
                  <a:lnTo>
                    <a:pt x="472390" y="967494"/>
                  </a:lnTo>
                  <a:lnTo>
                    <a:pt x="378830" y="967494"/>
                  </a:lnTo>
                  <a:lnTo>
                    <a:pt x="269709" y="967494"/>
                  </a:lnTo>
                  <a:lnTo>
                    <a:pt x="143832" y="967494"/>
                  </a:lnTo>
                  <a:lnTo>
                    <a:pt x="0" y="967494"/>
                  </a:lnTo>
                  <a:lnTo>
                    <a:pt x="0" y="966257"/>
                  </a:lnTo>
                  <a:lnTo>
                    <a:pt x="0" y="957594"/>
                  </a:lnTo>
                  <a:lnTo>
                    <a:pt x="0" y="934081"/>
                  </a:lnTo>
                  <a:lnTo>
                    <a:pt x="0" y="888292"/>
                  </a:lnTo>
                  <a:lnTo>
                    <a:pt x="0" y="854725"/>
                  </a:lnTo>
                  <a:lnTo>
                    <a:pt x="0" y="812803"/>
                  </a:lnTo>
                  <a:lnTo>
                    <a:pt x="0" y="761601"/>
                  </a:lnTo>
                  <a:lnTo>
                    <a:pt x="0" y="700189"/>
                  </a:lnTo>
                  <a:lnTo>
                    <a:pt x="0" y="627639"/>
                  </a:lnTo>
                  <a:lnTo>
                    <a:pt x="0" y="543023"/>
                  </a:lnTo>
                  <a:lnTo>
                    <a:pt x="0" y="445413"/>
                  </a:lnTo>
                  <a:close/>
                  <a:moveTo>
                    <a:pt x="944096" y="0"/>
                  </a:moveTo>
                  <a:cubicBezTo>
                    <a:pt x="979397" y="0"/>
                    <a:pt x="1007345" y="23533"/>
                    <a:pt x="1010286" y="54421"/>
                  </a:cubicBezTo>
                  <a:cubicBezTo>
                    <a:pt x="1011757" y="70600"/>
                    <a:pt x="1008815" y="83838"/>
                    <a:pt x="999990" y="97075"/>
                  </a:cubicBezTo>
                  <a:cubicBezTo>
                    <a:pt x="988223" y="111784"/>
                    <a:pt x="983810" y="120609"/>
                    <a:pt x="976456" y="138259"/>
                  </a:cubicBezTo>
                  <a:cubicBezTo>
                    <a:pt x="976456" y="138259"/>
                    <a:pt x="976456" y="138259"/>
                    <a:pt x="977926" y="138259"/>
                  </a:cubicBezTo>
                  <a:lnTo>
                    <a:pt x="970572" y="163263"/>
                  </a:lnTo>
                  <a:cubicBezTo>
                    <a:pt x="970572" y="163263"/>
                    <a:pt x="970572" y="163263"/>
                    <a:pt x="970572" y="333880"/>
                  </a:cubicBezTo>
                  <a:cubicBezTo>
                    <a:pt x="970572" y="333880"/>
                    <a:pt x="970572" y="333880"/>
                    <a:pt x="917620" y="333880"/>
                  </a:cubicBezTo>
                  <a:cubicBezTo>
                    <a:pt x="917620" y="333880"/>
                    <a:pt x="917620" y="333880"/>
                    <a:pt x="916149" y="163263"/>
                  </a:cubicBezTo>
                  <a:cubicBezTo>
                    <a:pt x="916149" y="163263"/>
                    <a:pt x="916149" y="163263"/>
                    <a:pt x="908794" y="135317"/>
                  </a:cubicBezTo>
                  <a:cubicBezTo>
                    <a:pt x="902910" y="119138"/>
                    <a:pt x="898498" y="111784"/>
                    <a:pt x="888201" y="97075"/>
                  </a:cubicBezTo>
                  <a:cubicBezTo>
                    <a:pt x="879376" y="85308"/>
                    <a:pt x="876434" y="72071"/>
                    <a:pt x="876434" y="57363"/>
                  </a:cubicBezTo>
                  <a:cubicBezTo>
                    <a:pt x="876434" y="26475"/>
                    <a:pt x="907323" y="0"/>
                    <a:pt x="94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285725" y="2056374"/>
              <a:ext cx="669102" cy="1259638"/>
            </a:xfrm>
            <a:custGeom>
              <a:avLst/>
              <a:gdLst>
                <a:gd name="connsiteX0" fmla="*/ 466016 w 669102"/>
                <a:gd name="connsiteY0" fmla="*/ 0 h 1259638"/>
                <a:gd name="connsiteX1" fmla="*/ 533575 w 669102"/>
                <a:gd name="connsiteY1" fmla="*/ 52814 h 1259638"/>
                <a:gd name="connsiteX2" fmla="*/ 532107 w 669102"/>
                <a:gd name="connsiteY2" fmla="*/ 52814 h 1259638"/>
                <a:gd name="connsiteX3" fmla="*/ 521826 w 669102"/>
                <a:gd name="connsiteY3" fmla="*/ 95358 h 1259638"/>
                <a:gd name="connsiteX4" fmla="*/ 499796 w 669102"/>
                <a:gd name="connsiteY4" fmla="*/ 136436 h 1259638"/>
                <a:gd name="connsiteX5" fmla="*/ 493921 w 669102"/>
                <a:gd name="connsiteY5" fmla="*/ 162843 h 1259638"/>
                <a:gd name="connsiteX6" fmla="*/ 492452 w 669102"/>
                <a:gd name="connsiteY6" fmla="*/ 330086 h 1259638"/>
                <a:gd name="connsiteX7" fmla="*/ 551551 w 669102"/>
                <a:gd name="connsiteY7" fmla="*/ 330086 h 1259638"/>
                <a:gd name="connsiteX8" fmla="*/ 669102 w 669102"/>
                <a:gd name="connsiteY8" fmla="*/ 330086 h 1259638"/>
                <a:gd name="connsiteX9" fmla="*/ 669102 w 669102"/>
                <a:gd name="connsiteY9" fmla="*/ 966229 h 1259638"/>
                <a:gd name="connsiteX10" fmla="*/ 573757 w 669102"/>
                <a:gd name="connsiteY10" fmla="*/ 966229 h 1259638"/>
                <a:gd name="connsiteX11" fmla="*/ 567273 w 669102"/>
                <a:gd name="connsiteY11" fmla="*/ 966229 h 1259638"/>
                <a:gd name="connsiteX12" fmla="*/ 567273 w 669102"/>
                <a:gd name="connsiteY12" fmla="*/ 1002174 h 1259638"/>
                <a:gd name="connsiteX13" fmla="*/ 567273 w 669102"/>
                <a:gd name="connsiteY13" fmla="*/ 1096493 h 1259638"/>
                <a:gd name="connsiteX14" fmla="*/ 574617 w 669102"/>
                <a:gd name="connsiteY14" fmla="*/ 1125888 h 1259638"/>
                <a:gd name="connsiteX15" fmla="*/ 596647 w 669102"/>
                <a:gd name="connsiteY15" fmla="*/ 1164102 h 1259638"/>
                <a:gd name="connsiteX16" fmla="*/ 606927 w 669102"/>
                <a:gd name="connsiteY16" fmla="*/ 1202317 h 1259638"/>
                <a:gd name="connsiteX17" fmla="*/ 539368 w 669102"/>
                <a:gd name="connsiteY17" fmla="*/ 1259638 h 1259638"/>
                <a:gd name="connsiteX18" fmla="*/ 473278 w 669102"/>
                <a:gd name="connsiteY18" fmla="*/ 1206726 h 1259638"/>
                <a:gd name="connsiteX19" fmla="*/ 485027 w 669102"/>
                <a:gd name="connsiteY19" fmla="*/ 1164102 h 1259638"/>
                <a:gd name="connsiteX20" fmla="*/ 507057 w 669102"/>
                <a:gd name="connsiteY20" fmla="*/ 1122949 h 1259638"/>
                <a:gd name="connsiteX21" fmla="*/ 512932 w 669102"/>
                <a:gd name="connsiteY21" fmla="*/ 1096493 h 1259638"/>
                <a:gd name="connsiteX22" fmla="*/ 512932 w 669102"/>
                <a:gd name="connsiteY22" fmla="*/ 987198 h 1259638"/>
                <a:gd name="connsiteX23" fmla="*/ 512932 w 669102"/>
                <a:gd name="connsiteY23" fmla="*/ 966229 h 1259638"/>
                <a:gd name="connsiteX24" fmla="*/ 495022 w 669102"/>
                <a:gd name="connsiteY24" fmla="*/ 966229 h 1259638"/>
                <a:gd name="connsiteX25" fmla="*/ 133389 w 669102"/>
                <a:gd name="connsiteY25" fmla="*/ 966229 h 1259638"/>
                <a:gd name="connsiteX26" fmla="*/ 1295 w 669102"/>
                <a:gd name="connsiteY26" fmla="*/ 330086 h 1259638"/>
                <a:gd name="connsiteX27" fmla="*/ 359491 w 669102"/>
                <a:gd name="connsiteY27" fmla="*/ 330086 h 1259638"/>
                <a:gd name="connsiteX28" fmla="*/ 439580 w 669102"/>
                <a:gd name="connsiteY28" fmla="*/ 330086 h 1259638"/>
                <a:gd name="connsiteX29" fmla="*/ 439580 w 669102"/>
                <a:gd name="connsiteY29" fmla="*/ 162843 h 1259638"/>
                <a:gd name="connsiteX30" fmla="*/ 432237 w 669102"/>
                <a:gd name="connsiteY30" fmla="*/ 133502 h 1259638"/>
                <a:gd name="connsiteX31" fmla="*/ 410207 w 669102"/>
                <a:gd name="connsiteY31" fmla="*/ 95358 h 1259638"/>
                <a:gd name="connsiteX32" fmla="*/ 399926 w 669102"/>
                <a:gd name="connsiteY32" fmla="*/ 57215 h 1259638"/>
                <a:gd name="connsiteX33" fmla="*/ 466016 w 669102"/>
                <a:gd name="connsiteY33" fmla="*/ 0 h 12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9102" h="1259638">
                  <a:moveTo>
                    <a:pt x="466016" y="0"/>
                  </a:moveTo>
                  <a:cubicBezTo>
                    <a:pt x="501265" y="0"/>
                    <a:pt x="530638" y="23473"/>
                    <a:pt x="533575" y="52814"/>
                  </a:cubicBezTo>
                  <a:cubicBezTo>
                    <a:pt x="533575" y="52814"/>
                    <a:pt x="533575" y="52814"/>
                    <a:pt x="532107" y="52814"/>
                  </a:cubicBezTo>
                  <a:cubicBezTo>
                    <a:pt x="535044" y="68951"/>
                    <a:pt x="532107" y="83622"/>
                    <a:pt x="521826" y="95358"/>
                  </a:cubicBezTo>
                  <a:cubicBezTo>
                    <a:pt x="510077" y="111496"/>
                    <a:pt x="505671" y="120298"/>
                    <a:pt x="499796" y="136436"/>
                  </a:cubicBezTo>
                  <a:lnTo>
                    <a:pt x="493921" y="162843"/>
                  </a:lnTo>
                  <a:cubicBezTo>
                    <a:pt x="493921" y="162843"/>
                    <a:pt x="493921" y="162843"/>
                    <a:pt x="492452" y="330086"/>
                  </a:cubicBezTo>
                  <a:lnTo>
                    <a:pt x="551551" y="330086"/>
                  </a:lnTo>
                  <a:cubicBezTo>
                    <a:pt x="588235" y="330086"/>
                    <a:pt x="627364" y="330086"/>
                    <a:pt x="669102" y="330086"/>
                  </a:cubicBezTo>
                  <a:lnTo>
                    <a:pt x="669102" y="966229"/>
                  </a:lnTo>
                  <a:cubicBezTo>
                    <a:pt x="669102" y="966229"/>
                    <a:pt x="669102" y="966229"/>
                    <a:pt x="573757" y="966229"/>
                  </a:cubicBezTo>
                  <a:lnTo>
                    <a:pt x="567273" y="966229"/>
                  </a:lnTo>
                  <a:lnTo>
                    <a:pt x="567273" y="1002174"/>
                  </a:lnTo>
                  <a:cubicBezTo>
                    <a:pt x="567273" y="1025116"/>
                    <a:pt x="567273" y="1055706"/>
                    <a:pt x="567273" y="1096493"/>
                  </a:cubicBezTo>
                  <a:cubicBezTo>
                    <a:pt x="567273" y="1096493"/>
                    <a:pt x="567273" y="1096493"/>
                    <a:pt x="574617" y="1125888"/>
                  </a:cubicBezTo>
                  <a:cubicBezTo>
                    <a:pt x="580491" y="1140586"/>
                    <a:pt x="584897" y="1149405"/>
                    <a:pt x="596647" y="1164102"/>
                  </a:cubicBezTo>
                  <a:cubicBezTo>
                    <a:pt x="603990" y="1175861"/>
                    <a:pt x="608396" y="1187619"/>
                    <a:pt x="606927" y="1202317"/>
                  </a:cubicBezTo>
                  <a:cubicBezTo>
                    <a:pt x="606927" y="1234652"/>
                    <a:pt x="576085" y="1259638"/>
                    <a:pt x="539368" y="1259638"/>
                  </a:cubicBezTo>
                  <a:cubicBezTo>
                    <a:pt x="505589" y="1259638"/>
                    <a:pt x="476215" y="1236122"/>
                    <a:pt x="473278" y="1206726"/>
                  </a:cubicBezTo>
                  <a:cubicBezTo>
                    <a:pt x="471809" y="1190559"/>
                    <a:pt x="474746" y="1177330"/>
                    <a:pt x="485027" y="1164102"/>
                  </a:cubicBezTo>
                  <a:cubicBezTo>
                    <a:pt x="496777" y="1147935"/>
                    <a:pt x="501183" y="1140586"/>
                    <a:pt x="507057" y="1122949"/>
                  </a:cubicBezTo>
                  <a:lnTo>
                    <a:pt x="512932" y="1096493"/>
                  </a:lnTo>
                  <a:cubicBezTo>
                    <a:pt x="512932" y="1096493"/>
                    <a:pt x="512932" y="1096493"/>
                    <a:pt x="512932" y="987198"/>
                  </a:cubicBezTo>
                  <a:lnTo>
                    <a:pt x="512932" y="966229"/>
                  </a:lnTo>
                  <a:lnTo>
                    <a:pt x="495022" y="966229"/>
                  </a:lnTo>
                  <a:cubicBezTo>
                    <a:pt x="415894" y="966229"/>
                    <a:pt x="300799" y="966229"/>
                    <a:pt x="133389" y="966229"/>
                  </a:cubicBezTo>
                  <a:cubicBezTo>
                    <a:pt x="27714" y="745856"/>
                    <a:pt x="-7511" y="529891"/>
                    <a:pt x="1295" y="330086"/>
                  </a:cubicBezTo>
                  <a:cubicBezTo>
                    <a:pt x="1295" y="330086"/>
                    <a:pt x="1295" y="330086"/>
                    <a:pt x="359491" y="330086"/>
                  </a:cubicBezTo>
                  <a:lnTo>
                    <a:pt x="439580" y="330086"/>
                  </a:lnTo>
                  <a:cubicBezTo>
                    <a:pt x="439580" y="330086"/>
                    <a:pt x="439580" y="330086"/>
                    <a:pt x="439580" y="162843"/>
                  </a:cubicBezTo>
                  <a:cubicBezTo>
                    <a:pt x="439580" y="162843"/>
                    <a:pt x="439580" y="162843"/>
                    <a:pt x="432237" y="133502"/>
                  </a:cubicBezTo>
                  <a:cubicBezTo>
                    <a:pt x="426362" y="118831"/>
                    <a:pt x="421956" y="110029"/>
                    <a:pt x="410207" y="95358"/>
                  </a:cubicBezTo>
                  <a:cubicBezTo>
                    <a:pt x="402863" y="83622"/>
                    <a:pt x="398457" y="71886"/>
                    <a:pt x="399926" y="57215"/>
                  </a:cubicBezTo>
                  <a:cubicBezTo>
                    <a:pt x="399926" y="24940"/>
                    <a:pt x="429299" y="0"/>
                    <a:pt x="4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 Placeholder 7"/>
          <p:cNvSpPr txBox="1"/>
          <p:nvPr/>
        </p:nvSpPr>
        <p:spPr>
          <a:xfrm>
            <a:off x="6082462" y="3209691"/>
            <a:ext cx="1446080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6082462" y="3625409"/>
            <a:ext cx="1884212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1"/>
          <p:cNvSpPr>
            <a:spLocks noChangeAspect="1"/>
          </p:cNvSpPr>
          <p:nvPr/>
        </p:nvSpPr>
        <p:spPr>
          <a:xfrm>
            <a:off x="5320700" y="3407842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5383506" y="3491446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9121186" y="3194795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9121186" y="3610516"/>
            <a:ext cx="1844691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ounded Rectangle 23"/>
          <p:cNvSpPr>
            <a:spLocks noChangeAspect="1"/>
          </p:cNvSpPr>
          <p:nvPr/>
        </p:nvSpPr>
        <p:spPr>
          <a:xfrm>
            <a:off x="8340823" y="3392947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8403629" y="3476551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6125119" y="4566808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6125118" y="4982530"/>
            <a:ext cx="1844691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Rounded Rectangle 27"/>
          <p:cNvSpPr>
            <a:spLocks noChangeAspect="1"/>
          </p:cNvSpPr>
          <p:nvPr/>
        </p:nvSpPr>
        <p:spPr>
          <a:xfrm>
            <a:off x="5320700" y="4764959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5383506" y="4848563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1" name="Text Placeholder 7"/>
          <p:cNvSpPr txBox="1"/>
          <p:nvPr/>
        </p:nvSpPr>
        <p:spPr>
          <a:xfrm>
            <a:off x="9121188" y="4579913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9121188" y="4995633"/>
            <a:ext cx="1844691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Rounded Rectangle 16"/>
          <p:cNvSpPr>
            <a:spLocks noChangeAspect="1"/>
          </p:cNvSpPr>
          <p:nvPr/>
        </p:nvSpPr>
        <p:spPr>
          <a:xfrm>
            <a:off x="8340823" y="4778064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403629" y="4861667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5" name="Text Placeholder 7"/>
          <p:cNvSpPr txBox="1"/>
          <p:nvPr/>
        </p:nvSpPr>
        <p:spPr>
          <a:xfrm>
            <a:off x="5294262" y="1997825"/>
            <a:ext cx="1644353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5294263" y="2393924"/>
            <a:ext cx="6220224" cy="282770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5400000">
            <a:off x="4229157" y="848884"/>
            <a:ext cx="888127" cy="3483958"/>
          </a:xfrm>
          <a:prstGeom prst="round2SameRect">
            <a:avLst>
              <a:gd name="adj1" fmla="val 4786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93184" y="2146798"/>
            <a:ext cx="1421686" cy="888122"/>
            <a:chOff x="1089991" y="1190211"/>
            <a:chExt cx="1376360" cy="1000540"/>
          </a:xfrm>
        </p:grpSpPr>
        <p:sp>
          <p:nvSpPr>
            <p:cNvPr id="4" name="Round Same Side Corner Rectangle 3"/>
            <p:cNvSpPr/>
            <p:nvPr/>
          </p:nvSpPr>
          <p:spPr>
            <a:xfrm rot="16200000">
              <a:off x="768625" y="1511577"/>
              <a:ext cx="1000539" cy="357808"/>
            </a:xfrm>
            <a:prstGeom prst="round2SameRect">
              <a:avLst>
                <a:gd name="adj1" fmla="val 1145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447799" y="1190212"/>
              <a:ext cx="1018552" cy="1000539"/>
              <a:chOff x="1424610" y="1190212"/>
              <a:chExt cx="1018552" cy="1000539"/>
            </a:xfrm>
          </p:grpSpPr>
          <p:sp>
            <p:nvSpPr>
              <p:cNvPr id="5" name="Rectangle 4"/>
              <p:cNvSpPr/>
              <p:nvPr/>
            </p:nvSpPr>
            <p:spPr>
              <a:xfrm rot="16200000">
                <a:off x="1393136" y="1221686"/>
                <a:ext cx="1000539" cy="93759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44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527810" y="1306830"/>
                <a:ext cx="915352" cy="762000"/>
                <a:chOff x="1527810" y="1306830"/>
                <a:chExt cx="915352" cy="762000"/>
              </a:xfrm>
              <a:solidFill>
                <a:schemeClr val="accent1"/>
              </a:solidFill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527810" y="1306830"/>
                  <a:ext cx="762000" cy="76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44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" name="Isosceles Triangle 8"/>
                <p:cNvSpPr/>
                <p:nvPr/>
              </p:nvSpPr>
              <p:spPr>
                <a:xfrm rot="5400000">
                  <a:off x="2252662" y="1611630"/>
                  <a:ext cx="2286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44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2" name="Freeform 136"/>
          <p:cNvSpPr>
            <a:spLocks noEditPoints="1"/>
          </p:cNvSpPr>
          <p:nvPr/>
        </p:nvSpPr>
        <p:spPr bwMode="auto">
          <a:xfrm>
            <a:off x="2233222" y="2371133"/>
            <a:ext cx="489077" cy="439461"/>
          </a:xfrm>
          <a:custGeom>
            <a:avLst/>
            <a:gdLst/>
            <a:ahLst/>
            <a:cxnLst>
              <a:cxn ang="0">
                <a:pos x="23" y="39"/>
              </a:cxn>
              <a:cxn ang="0">
                <a:pos x="21" y="41"/>
              </a:cxn>
              <a:cxn ang="0">
                <a:pos x="20" y="41"/>
              </a:cxn>
              <a:cxn ang="0">
                <a:pos x="19" y="40"/>
              </a:cxn>
              <a:cxn ang="0">
                <a:pos x="0" y="22"/>
              </a:cxn>
              <a:cxn ang="0">
                <a:pos x="0" y="19"/>
              </a:cxn>
              <a:cxn ang="0">
                <a:pos x="19" y="1"/>
              </a:cxn>
              <a:cxn ang="0">
                <a:pos x="21" y="0"/>
              </a:cxn>
              <a:cxn ang="0">
                <a:pos x="23" y="2"/>
              </a:cxn>
              <a:cxn ang="0">
                <a:pos x="23" y="5"/>
              </a:cxn>
              <a:cxn ang="0">
                <a:pos x="8" y="19"/>
              </a:cxn>
              <a:cxn ang="0">
                <a:pos x="8" y="22"/>
              </a:cxn>
              <a:cxn ang="0">
                <a:pos x="23" y="36"/>
              </a:cxn>
              <a:cxn ang="0">
                <a:pos x="23" y="39"/>
              </a:cxn>
              <a:cxn ang="0">
                <a:pos x="58" y="57"/>
              </a:cxn>
              <a:cxn ang="0">
                <a:pos x="57" y="57"/>
              </a:cxn>
              <a:cxn ang="0">
                <a:pos x="57" y="57"/>
              </a:cxn>
              <a:cxn ang="0">
                <a:pos x="56" y="56"/>
              </a:cxn>
              <a:cxn ang="0">
                <a:pos x="52" y="36"/>
              </a:cxn>
              <a:cxn ang="0">
                <a:pos x="36" y="30"/>
              </a:cxn>
              <a:cxn ang="0">
                <a:pos x="36" y="39"/>
              </a:cxn>
              <a:cxn ang="0">
                <a:pos x="35" y="41"/>
              </a:cxn>
              <a:cxn ang="0">
                <a:pos x="34" y="41"/>
              </a:cxn>
              <a:cxn ang="0">
                <a:pos x="32" y="40"/>
              </a:cxn>
              <a:cxn ang="0">
                <a:pos x="14" y="22"/>
              </a:cxn>
              <a:cxn ang="0">
                <a:pos x="14" y="19"/>
              </a:cxn>
              <a:cxn ang="0">
                <a:pos x="32" y="1"/>
              </a:cxn>
              <a:cxn ang="0">
                <a:pos x="35" y="0"/>
              </a:cxn>
              <a:cxn ang="0">
                <a:pos x="36" y="2"/>
              </a:cxn>
              <a:cxn ang="0">
                <a:pos x="36" y="12"/>
              </a:cxn>
              <a:cxn ang="0">
                <a:pos x="58" y="20"/>
              </a:cxn>
              <a:cxn ang="0">
                <a:pos x="64" y="38"/>
              </a:cxn>
              <a:cxn ang="0">
                <a:pos x="58" y="57"/>
              </a:cxn>
            </a:cxnLst>
            <a:rect l="0" t="0" r="r" b="b"/>
            <a:pathLst>
              <a:path w="64" h="57">
                <a:moveTo>
                  <a:pt x="23" y="39"/>
                </a:moveTo>
                <a:cubicBezTo>
                  <a:pt x="23" y="40"/>
                  <a:pt x="22" y="41"/>
                  <a:pt x="21" y="41"/>
                </a:cubicBezTo>
                <a:cubicBezTo>
                  <a:pt x="21" y="41"/>
                  <a:pt x="21" y="41"/>
                  <a:pt x="20" y="41"/>
                </a:cubicBezTo>
                <a:cubicBezTo>
                  <a:pt x="20" y="41"/>
                  <a:pt x="19" y="41"/>
                  <a:pt x="19" y="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1"/>
                  <a:pt x="0" y="20"/>
                  <a:pt x="0" y="19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20" y="0"/>
                  <a:pt x="21" y="0"/>
                </a:cubicBezTo>
                <a:cubicBezTo>
                  <a:pt x="22" y="1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1"/>
                  <a:pt x="8" y="22"/>
                </a:cubicBezTo>
                <a:cubicBezTo>
                  <a:pt x="23" y="36"/>
                  <a:pt x="23" y="36"/>
                  <a:pt x="23" y="36"/>
                </a:cubicBezTo>
                <a:lnTo>
                  <a:pt x="23" y="39"/>
                </a:lnTo>
                <a:close/>
                <a:moveTo>
                  <a:pt x="58" y="57"/>
                </a:moveTo>
                <a:cubicBezTo>
                  <a:pt x="58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6" y="56"/>
                  <a:pt x="56" y="56"/>
                </a:cubicBezTo>
                <a:cubicBezTo>
                  <a:pt x="57" y="46"/>
                  <a:pt x="56" y="40"/>
                  <a:pt x="52" y="36"/>
                </a:cubicBezTo>
                <a:cubicBezTo>
                  <a:pt x="49" y="32"/>
                  <a:pt x="44" y="31"/>
                  <a:pt x="36" y="3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1"/>
                  <a:pt x="35" y="41"/>
                </a:cubicBezTo>
                <a:cubicBezTo>
                  <a:pt x="35" y="41"/>
                  <a:pt x="34" y="41"/>
                  <a:pt x="34" y="41"/>
                </a:cubicBezTo>
                <a:cubicBezTo>
                  <a:pt x="33" y="41"/>
                  <a:pt x="33" y="41"/>
                  <a:pt x="32" y="40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1"/>
                  <a:pt x="13" y="20"/>
                  <a:pt x="14" y="19"/>
                </a:cubicBezTo>
                <a:cubicBezTo>
                  <a:pt x="32" y="1"/>
                  <a:pt x="32" y="1"/>
                  <a:pt x="32" y="1"/>
                </a:cubicBezTo>
                <a:cubicBezTo>
                  <a:pt x="33" y="0"/>
                  <a:pt x="34" y="0"/>
                  <a:pt x="35" y="0"/>
                </a:cubicBezTo>
                <a:cubicBezTo>
                  <a:pt x="36" y="1"/>
                  <a:pt x="36" y="1"/>
                  <a:pt x="36" y="2"/>
                </a:cubicBezTo>
                <a:cubicBezTo>
                  <a:pt x="36" y="12"/>
                  <a:pt x="36" y="12"/>
                  <a:pt x="36" y="12"/>
                </a:cubicBezTo>
                <a:cubicBezTo>
                  <a:pt x="46" y="12"/>
                  <a:pt x="53" y="15"/>
                  <a:pt x="58" y="20"/>
                </a:cubicBezTo>
                <a:cubicBezTo>
                  <a:pt x="63" y="25"/>
                  <a:pt x="64" y="33"/>
                  <a:pt x="64" y="38"/>
                </a:cubicBezTo>
                <a:cubicBezTo>
                  <a:pt x="64" y="45"/>
                  <a:pt x="58" y="56"/>
                  <a:pt x="58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1486" y="2284180"/>
            <a:ext cx="2951634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227627" y="2074116"/>
            <a:ext cx="1170802" cy="1052738"/>
            <a:chOff x="6362700" y="1190211"/>
            <a:chExt cx="1133475" cy="1019175"/>
          </a:xfrm>
        </p:grpSpPr>
        <p:sp>
          <p:nvSpPr>
            <p:cNvPr id="16" name="Oval 15"/>
            <p:cNvSpPr/>
            <p:nvPr/>
          </p:nvSpPr>
          <p:spPr>
            <a:xfrm>
              <a:off x="6477000" y="1190211"/>
              <a:ext cx="1019175" cy="1019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20%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362700" y="1585498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Round Same Side Corner Rectangle 30"/>
          <p:cNvSpPr/>
          <p:nvPr/>
        </p:nvSpPr>
        <p:spPr>
          <a:xfrm rot="5400000">
            <a:off x="4251170" y="1872329"/>
            <a:ext cx="888122" cy="3483958"/>
          </a:xfrm>
          <a:prstGeom prst="round2SameRect">
            <a:avLst>
              <a:gd name="adj1" fmla="val 4786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15792" y="3170246"/>
            <a:ext cx="1421686" cy="888122"/>
            <a:chOff x="1089991" y="1190211"/>
            <a:chExt cx="1376360" cy="1000540"/>
          </a:xfrm>
        </p:grpSpPr>
        <p:sp>
          <p:nvSpPr>
            <p:cNvPr id="33" name="Round Same Side Corner Rectangle 32"/>
            <p:cNvSpPr/>
            <p:nvPr/>
          </p:nvSpPr>
          <p:spPr>
            <a:xfrm rot="16200000">
              <a:off x="768625" y="1511577"/>
              <a:ext cx="1000539" cy="357808"/>
            </a:xfrm>
            <a:prstGeom prst="round2SameRect">
              <a:avLst>
                <a:gd name="adj1" fmla="val 1145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447799" y="1190212"/>
              <a:ext cx="1018552" cy="1000539"/>
              <a:chOff x="1424610" y="1190212"/>
              <a:chExt cx="1018552" cy="1000539"/>
            </a:xfrm>
          </p:grpSpPr>
          <p:sp>
            <p:nvSpPr>
              <p:cNvPr id="35" name="Rectangle 34"/>
              <p:cNvSpPr/>
              <p:nvPr/>
            </p:nvSpPr>
            <p:spPr>
              <a:xfrm rot="16200000">
                <a:off x="1393136" y="1221686"/>
                <a:ext cx="1000539" cy="93759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44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527810" y="1306830"/>
                <a:ext cx="915352" cy="762000"/>
                <a:chOff x="1527810" y="1306830"/>
                <a:chExt cx="915352" cy="762000"/>
              </a:xfrm>
              <a:solidFill>
                <a:schemeClr val="accent1"/>
              </a:solidFill>
            </p:grpSpPr>
            <p:sp>
              <p:nvSpPr>
                <p:cNvPr id="38" name="Rectangle 37"/>
                <p:cNvSpPr/>
                <p:nvPr/>
              </p:nvSpPr>
              <p:spPr>
                <a:xfrm flipH="1">
                  <a:off x="1527810" y="1306830"/>
                  <a:ext cx="762000" cy="762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44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 rot="5400000">
                  <a:off x="2252662" y="1611630"/>
                  <a:ext cx="228600" cy="152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44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3101486" y="3307628"/>
            <a:ext cx="2951634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227627" y="3097563"/>
            <a:ext cx="1170802" cy="1052738"/>
            <a:chOff x="6362700" y="1190211"/>
            <a:chExt cx="1133475" cy="1019175"/>
          </a:xfrm>
        </p:grpSpPr>
        <p:sp>
          <p:nvSpPr>
            <p:cNvPr id="44" name="Oval 43"/>
            <p:cNvSpPr/>
            <p:nvPr/>
          </p:nvSpPr>
          <p:spPr>
            <a:xfrm>
              <a:off x="6477000" y="1190211"/>
              <a:ext cx="1019175" cy="10191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30%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6362700" y="1585498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Freeform 127"/>
          <p:cNvSpPr/>
          <p:nvPr/>
        </p:nvSpPr>
        <p:spPr bwMode="auto">
          <a:xfrm>
            <a:off x="2285332" y="3407089"/>
            <a:ext cx="384863" cy="424062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 Same Side Corner Rectangle 85"/>
          <p:cNvSpPr/>
          <p:nvPr/>
        </p:nvSpPr>
        <p:spPr>
          <a:xfrm rot="5400000">
            <a:off x="4229154" y="2875552"/>
            <a:ext cx="888122" cy="3483958"/>
          </a:xfrm>
          <a:prstGeom prst="round2SameRect">
            <a:avLst>
              <a:gd name="adj1" fmla="val 4786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593184" y="4173469"/>
            <a:ext cx="1421686" cy="888122"/>
            <a:chOff x="1089991" y="1190211"/>
            <a:chExt cx="1376360" cy="1000540"/>
          </a:xfrm>
        </p:grpSpPr>
        <p:sp>
          <p:nvSpPr>
            <p:cNvPr id="88" name="Round Same Side Corner Rectangle 87"/>
            <p:cNvSpPr/>
            <p:nvPr/>
          </p:nvSpPr>
          <p:spPr>
            <a:xfrm rot="16200000">
              <a:off x="768625" y="1511577"/>
              <a:ext cx="1000539" cy="357808"/>
            </a:xfrm>
            <a:prstGeom prst="round2SameRect">
              <a:avLst>
                <a:gd name="adj1" fmla="val 1145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447799" y="1190212"/>
              <a:ext cx="1018552" cy="1000539"/>
              <a:chOff x="1424610" y="1190212"/>
              <a:chExt cx="1018552" cy="1000539"/>
            </a:xfrm>
          </p:grpSpPr>
          <p:sp>
            <p:nvSpPr>
              <p:cNvPr id="90" name="Rectangle 89"/>
              <p:cNvSpPr/>
              <p:nvPr/>
            </p:nvSpPr>
            <p:spPr>
              <a:xfrm rot="16200000">
                <a:off x="1393136" y="1221686"/>
                <a:ext cx="1000539" cy="93759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44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1527810" y="1306830"/>
                <a:ext cx="915352" cy="762000"/>
                <a:chOff x="1527810" y="1306830"/>
                <a:chExt cx="915352" cy="762000"/>
              </a:xfrm>
              <a:solidFill>
                <a:schemeClr val="accent1"/>
              </a:solidFill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1527810" y="1306830"/>
                  <a:ext cx="762000" cy="762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44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Isosceles Triangle 92"/>
                <p:cNvSpPr/>
                <p:nvPr/>
              </p:nvSpPr>
              <p:spPr>
                <a:xfrm rot="5400000">
                  <a:off x="2252662" y="1611630"/>
                  <a:ext cx="228600" cy="152400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44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95" name="TextBox 94"/>
          <p:cNvSpPr txBox="1"/>
          <p:nvPr/>
        </p:nvSpPr>
        <p:spPr>
          <a:xfrm>
            <a:off x="3101486" y="4310852"/>
            <a:ext cx="2951634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227627" y="4100785"/>
            <a:ext cx="1170802" cy="1052738"/>
            <a:chOff x="6362700" y="1190211"/>
            <a:chExt cx="1133475" cy="1019175"/>
          </a:xfrm>
        </p:grpSpPr>
        <p:sp>
          <p:nvSpPr>
            <p:cNvPr id="98" name="Oval 97"/>
            <p:cNvSpPr/>
            <p:nvPr/>
          </p:nvSpPr>
          <p:spPr>
            <a:xfrm>
              <a:off x="6477000" y="1190211"/>
              <a:ext cx="1019175" cy="10191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35%</a:t>
              </a:r>
            </a:p>
          </p:txBody>
        </p:sp>
        <p:sp>
          <p:nvSpPr>
            <p:cNvPr id="100" name="Oval 99"/>
            <p:cNvSpPr/>
            <p:nvPr/>
          </p:nvSpPr>
          <p:spPr>
            <a:xfrm>
              <a:off x="6362700" y="1585498"/>
              <a:ext cx="228600" cy="228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1" name="Round Same Side Corner Rectangle 100"/>
          <p:cNvSpPr/>
          <p:nvPr/>
        </p:nvSpPr>
        <p:spPr>
          <a:xfrm rot="5400000">
            <a:off x="4244804" y="3874729"/>
            <a:ext cx="888120" cy="3483958"/>
          </a:xfrm>
          <a:prstGeom prst="round2SameRect">
            <a:avLst>
              <a:gd name="adj1" fmla="val 4786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601350" y="5172647"/>
            <a:ext cx="1421686" cy="888122"/>
            <a:chOff x="1089991" y="1190211"/>
            <a:chExt cx="1376360" cy="1000540"/>
          </a:xfrm>
        </p:grpSpPr>
        <p:sp>
          <p:nvSpPr>
            <p:cNvPr id="103" name="Round Same Side Corner Rectangle 102"/>
            <p:cNvSpPr/>
            <p:nvPr/>
          </p:nvSpPr>
          <p:spPr>
            <a:xfrm rot="16200000">
              <a:off x="768625" y="1511577"/>
              <a:ext cx="1000539" cy="357808"/>
            </a:xfrm>
            <a:prstGeom prst="round2SameRect">
              <a:avLst>
                <a:gd name="adj1" fmla="val 1145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1447799" y="1190212"/>
              <a:ext cx="1018552" cy="1000539"/>
              <a:chOff x="1424610" y="1190212"/>
              <a:chExt cx="1018552" cy="1000539"/>
            </a:xfrm>
          </p:grpSpPr>
          <p:sp>
            <p:nvSpPr>
              <p:cNvPr id="105" name="Rectangle 104"/>
              <p:cNvSpPr/>
              <p:nvPr/>
            </p:nvSpPr>
            <p:spPr>
              <a:xfrm rot="16200000">
                <a:off x="1393136" y="1221686"/>
                <a:ext cx="1000539" cy="93759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244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1527810" y="1306830"/>
                <a:ext cx="915352" cy="762000"/>
                <a:chOff x="1527810" y="1306830"/>
                <a:chExt cx="915352" cy="762000"/>
              </a:xfrm>
              <a:solidFill>
                <a:schemeClr val="accent1"/>
              </a:solidFill>
            </p:grpSpPr>
            <p:sp>
              <p:nvSpPr>
                <p:cNvPr id="107" name="Rectangle 106"/>
                <p:cNvSpPr/>
                <p:nvPr/>
              </p:nvSpPr>
              <p:spPr>
                <a:xfrm flipH="1">
                  <a:off x="1527810" y="1306830"/>
                  <a:ext cx="762000" cy="762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44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Isosceles Triangle 107"/>
                <p:cNvSpPr/>
                <p:nvPr/>
              </p:nvSpPr>
              <p:spPr>
                <a:xfrm rot="5400000">
                  <a:off x="2252662" y="1611630"/>
                  <a:ext cx="228600" cy="152400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 sz="244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09" name="TextBox 108"/>
          <p:cNvSpPr txBox="1"/>
          <p:nvPr/>
        </p:nvSpPr>
        <p:spPr>
          <a:xfrm>
            <a:off x="3080110" y="5310027"/>
            <a:ext cx="2951634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227627" y="5099963"/>
            <a:ext cx="1170802" cy="1052738"/>
            <a:chOff x="6362700" y="1190211"/>
            <a:chExt cx="1133475" cy="1019175"/>
          </a:xfrm>
        </p:grpSpPr>
        <p:sp>
          <p:nvSpPr>
            <p:cNvPr id="112" name="Oval 111"/>
            <p:cNvSpPr/>
            <p:nvPr/>
          </p:nvSpPr>
          <p:spPr>
            <a:xfrm>
              <a:off x="6477000" y="1190211"/>
              <a:ext cx="1019175" cy="10191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25%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6362700" y="1585498"/>
              <a:ext cx="228600" cy="228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6" name="Freeform 56"/>
          <p:cNvSpPr>
            <a:spLocks noEditPoints="1"/>
          </p:cNvSpPr>
          <p:nvPr/>
        </p:nvSpPr>
        <p:spPr bwMode="auto">
          <a:xfrm>
            <a:off x="2234503" y="4416431"/>
            <a:ext cx="486528" cy="421450"/>
          </a:xfrm>
          <a:custGeom>
            <a:avLst/>
            <a:gdLst/>
            <a:ahLst/>
            <a:cxnLst>
              <a:cxn ang="0">
                <a:pos x="67" y="63"/>
              </a:cxn>
              <a:cxn ang="0">
                <a:pos x="0" y="57"/>
              </a:cxn>
              <a:cxn ang="0">
                <a:pos x="7" y="0"/>
              </a:cxn>
              <a:cxn ang="0">
                <a:pos x="73" y="6"/>
              </a:cxn>
              <a:cxn ang="0">
                <a:pos x="15" y="7"/>
              </a:cxn>
              <a:cxn ang="0">
                <a:pos x="8" y="4"/>
              </a:cxn>
              <a:cxn ang="0">
                <a:pos x="5" y="12"/>
              </a:cxn>
              <a:cxn ang="0">
                <a:pos x="13" y="14"/>
              </a:cxn>
              <a:cxn ang="0">
                <a:pos x="15" y="7"/>
              </a:cxn>
              <a:cxn ang="0">
                <a:pos x="13" y="19"/>
              </a:cxn>
              <a:cxn ang="0">
                <a:pos x="5" y="21"/>
              </a:cxn>
              <a:cxn ang="0">
                <a:pos x="8" y="29"/>
              </a:cxn>
              <a:cxn ang="0">
                <a:pos x="15" y="26"/>
              </a:cxn>
              <a:cxn ang="0">
                <a:pos x="15" y="36"/>
              </a:cxn>
              <a:cxn ang="0">
                <a:pos x="8" y="34"/>
              </a:cxn>
              <a:cxn ang="0">
                <a:pos x="5" y="41"/>
              </a:cxn>
              <a:cxn ang="0">
                <a:pos x="13" y="43"/>
              </a:cxn>
              <a:cxn ang="0">
                <a:pos x="15" y="36"/>
              </a:cxn>
              <a:cxn ang="0">
                <a:pos x="13" y="48"/>
              </a:cxn>
              <a:cxn ang="0">
                <a:pos x="5" y="51"/>
              </a:cxn>
              <a:cxn ang="0">
                <a:pos x="8" y="58"/>
              </a:cxn>
              <a:cxn ang="0">
                <a:pos x="15" y="55"/>
              </a:cxn>
              <a:cxn ang="0">
                <a:pos x="54" y="7"/>
              </a:cxn>
              <a:cxn ang="0">
                <a:pos x="22" y="4"/>
              </a:cxn>
              <a:cxn ang="0">
                <a:pos x="20" y="26"/>
              </a:cxn>
              <a:cxn ang="0">
                <a:pos x="51" y="29"/>
              </a:cxn>
              <a:cxn ang="0">
                <a:pos x="54" y="7"/>
              </a:cxn>
              <a:cxn ang="0">
                <a:pos x="51" y="34"/>
              </a:cxn>
              <a:cxn ang="0">
                <a:pos x="20" y="36"/>
              </a:cxn>
              <a:cxn ang="0">
                <a:pos x="22" y="58"/>
              </a:cxn>
              <a:cxn ang="0">
                <a:pos x="54" y="55"/>
              </a:cxn>
              <a:cxn ang="0">
                <a:pos x="68" y="7"/>
              </a:cxn>
              <a:cxn ang="0">
                <a:pos x="61" y="4"/>
              </a:cxn>
              <a:cxn ang="0">
                <a:pos x="59" y="12"/>
              </a:cxn>
              <a:cxn ang="0">
                <a:pos x="66" y="14"/>
              </a:cxn>
              <a:cxn ang="0">
                <a:pos x="68" y="7"/>
              </a:cxn>
              <a:cxn ang="0">
                <a:pos x="66" y="19"/>
              </a:cxn>
              <a:cxn ang="0">
                <a:pos x="59" y="21"/>
              </a:cxn>
              <a:cxn ang="0">
                <a:pos x="61" y="29"/>
              </a:cxn>
              <a:cxn ang="0">
                <a:pos x="68" y="26"/>
              </a:cxn>
              <a:cxn ang="0">
                <a:pos x="68" y="36"/>
              </a:cxn>
              <a:cxn ang="0">
                <a:pos x="61" y="34"/>
              </a:cxn>
              <a:cxn ang="0">
                <a:pos x="59" y="41"/>
              </a:cxn>
              <a:cxn ang="0">
                <a:pos x="66" y="43"/>
              </a:cxn>
              <a:cxn ang="0">
                <a:pos x="68" y="36"/>
              </a:cxn>
              <a:cxn ang="0">
                <a:pos x="66" y="48"/>
              </a:cxn>
              <a:cxn ang="0">
                <a:pos x="59" y="51"/>
              </a:cxn>
              <a:cxn ang="0">
                <a:pos x="61" y="58"/>
              </a:cxn>
              <a:cxn ang="0">
                <a:pos x="68" y="55"/>
              </a:cxn>
            </a:cxnLst>
            <a:rect l="0" t="0" r="r" b="b"/>
            <a:pathLst>
              <a:path w="73" h="63">
                <a:moveTo>
                  <a:pt x="73" y="57"/>
                </a:moveTo>
                <a:cubicBezTo>
                  <a:pt x="73" y="60"/>
                  <a:pt x="71" y="63"/>
                  <a:pt x="67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3" y="63"/>
                  <a:pt x="0" y="60"/>
                  <a:pt x="0" y="5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7"/>
                </a:lnTo>
                <a:close/>
                <a:moveTo>
                  <a:pt x="15" y="7"/>
                </a:moveTo>
                <a:cubicBezTo>
                  <a:pt x="15" y="6"/>
                  <a:pt x="14" y="4"/>
                  <a:pt x="13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5" y="6"/>
                  <a:pt x="5" y="7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3"/>
                  <a:pt x="6" y="14"/>
                  <a:pt x="8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5" y="13"/>
                  <a:pt x="15" y="12"/>
                </a:cubicBezTo>
                <a:lnTo>
                  <a:pt x="15" y="7"/>
                </a:lnTo>
                <a:close/>
                <a:moveTo>
                  <a:pt x="15" y="21"/>
                </a:moveTo>
                <a:cubicBezTo>
                  <a:pt x="15" y="20"/>
                  <a:pt x="14" y="19"/>
                  <a:pt x="13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6" y="19"/>
                  <a:pt x="5" y="20"/>
                  <a:pt x="5" y="21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8"/>
                  <a:pt x="6" y="29"/>
                  <a:pt x="8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5" y="28"/>
                  <a:pt x="15" y="26"/>
                </a:cubicBezTo>
                <a:lnTo>
                  <a:pt x="15" y="21"/>
                </a:lnTo>
                <a:close/>
                <a:moveTo>
                  <a:pt x="15" y="36"/>
                </a:moveTo>
                <a:cubicBezTo>
                  <a:pt x="15" y="35"/>
                  <a:pt x="14" y="34"/>
                  <a:pt x="13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6" y="34"/>
                  <a:pt x="5" y="35"/>
                  <a:pt x="5" y="36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2"/>
                  <a:pt x="6" y="43"/>
                  <a:pt x="8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4" y="43"/>
                  <a:pt x="15" y="42"/>
                  <a:pt x="15" y="41"/>
                </a:cubicBezTo>
                <a:lnTo>
                  <a:pt x="15" y="36"/>
                </a:lnTo>
                <a:close/>
                <a:moveTo>
                  <a:pt x="15" y="51"/>
                </a:moveTo>
                <a:cubicBezTo>
                  <a:pt x="15" y="49"/>
                  <a:pt x="14" y="48"/>
                  <a:pt x="13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6" y="48"/>
                  <a:pt x="5" y="49"/>
                  <a:pt x="5" y="51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7"/>
                  <a:pt x="6" y="58"/>
                  <a:pt x="8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5" y="57"/>
                  <a:pt x="15" y="55"/>
                </a:cubicBezTo>
                <a:lnTo>
                  <a:pt x="15" y="51"/>
                </a:lnTo>
                <a:close/>
                <a:moveTo>
                  <a:pt x="54" y="7"/>
                </a:moveTo>
                <a:cubicBezTo>
                  <a:pt x="54" y="6"/>
                  <a:pt x="53" y="4"/>
                  <a:pt x="51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4"/>
                  <a:pt x="20" y="6"/>
                  <a:pt x="20" y="7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8"/>
                  <a:pt x="21" y="29"/>
                  <a:pt x="22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28"/>
                  <a:pt x="54" y="26"/>
                </a:cubicBezTo>
                <a:lnTo>
                  <a:pt x="54" y="7"/>
                </a:lnTo>
                <a:close/>
                <a:moveTo>
                  <a:pt x="54" y="36"/>
                </a:moveTo>
                <a:cubicBezTo>
                  <a:pt x="54" y="35"/>
                  <a:pt x="53" y="34"/>
                  <a:pt x="51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1" y="34"/>
                  <a:pt x="20" y="35"/>
                  <a:pt x="20" y="36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7"/>
                  <a:pt x="21" y="58"/>
                  <a:pt x="22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3" y="58"/>
                  <a:pt x="54" y="57"/>
                  <a:pt x="54" y="55"/>
                </a:cubicBezTo>
                <a:lnTo>
                  <a:pt x="54" y="36"/>
                </a:lnTo>
                <a:close/>
                <a:moveTo>
                  <a:pt x="68" y="7"/>
                </a:moveTo>
                <a:cubicBezTo>
                  <a:pt x="68" y="6"/>
                  <a:pt x="67" y="4"/>
                  <a:pt x="66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0" y="4"/>
                  <a:pt x="59" y="6"/>
                  <a:pt x="59" y="7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3"/>
                  <a:pt x="60" y="14"/>
                  <a:pt x="61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7" y="14"/>
                  <a:pt x="68" y="13"/>
                  <a:pt x="68" y="12"/>
                </a:cubicBezTo>
                <a:lnTo>
                  <a:pt x="68" y="7"/>
                </a:lnTo>
                <a:close/>
                <a:moveTo>
                  <a:pt x="68" y="21"/>
                </a:moveTo>
                <a:cubicBezTo>
                  <a:pt x="68" y="20"/>
                  <a:pt x="67" y="19"/>
                  <a:pt x="66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0" y="19"/>
                  <a:pt x="59" y="20"/>
                  <a:pt x="59" y="21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8"/>
                  <a:pt x="60" y="29"/>
                  <a:pt x="61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9"/>
                  <a:pt x="68" y="28"/>
                  <a:pt x="68" y="26"/>
                </a:cubicBezTo>
                <a:lnTo>
                  <a:pt x="68" y="21"/>
                </a:lnTo>
                <a:close/>
                <a:moveTo>
                  <a:pt x="68" y="36"/>
                </a:moveTo>
                <a:cubicBezTo>
                  <a:pt x="68" y="35"/>
                  <a:pt x="67" y="34"/>
                  <a:pt x="66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0" y="34"/>
                  <a:pt x="59" y="35"/>
                  <a:pt x="59" y="36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2"/>
                  <a:pt x="60" y="43"/>
                  <a:pt x="61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2"/>
                  <a:pt x="68" y="41"/>
                </a:cubicBezTo>
                <a:lnTo>
                  <a:pt x="68" y="36"/>
                </a:lnTo>
                <a:close/>
                <a:moveTo>
                  <a:pt x="68" y="51"/>
                </a:moveTo>
                <a:cubicBezTo>
                  <a:pt x="68" y="49"/>
                  <a:pt x="67" y="48"/>
                  <a:pt x="66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8"/>
                  <a:pt x="59" y="49"/>
                  <a:pt x="59" y="51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7"/>
                  <a:pt x="60" y="58"/>
                  <a:pt x="61" y="58"/>
                </a:cubicBezTo>
                <a:cubicBezTo>
                  <a:pt x="66" y="58"/>
                  <a:pt x="66" y="58"/>
                  <a:pt x="66" y="58"/>
                </a:cubicBezTo>
                <a:cubicBezTo>
                  <a:pt x="67" y="58"/>
                  <a:pt x="68" y="57"/>
                  <a:pt x="68" y="55"/>
                </a:cubicBezTo>
                <a:lnTo>
                  <a:pt x="68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Freeform 226"/>
          <p:cNvSpPr>
            <a:spLocks noEditPoints="1"/>
          </p:cNvSpPr>
          <p:nvPr/>
        </p:nvSpPr>
        <p:spPr bwMode="auto">
          <a:xfrm>
            <a:off x="2185911" y="5430727"/>
            <a:ext cx="583712" cy="391211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8" name="Group 100"/>
          <p:cNvGrpSpPr/>
          <p:nvPr/>
        </p:nvGrpSpPr>
        <p:grpSpPr>
          <a:xfrm>
            <a:off x="8545065" y="2088860"/>
            <a:ext cx="2629395" cy="734878"/>
            <a:chOff x="1315498" y="1100229"/>
            <a:chExt cx="2153463" cy="601862"/>
          </a:xfrm>
        </p:grpSpPr>
        <p:sp>
          <p:nvSpPr>
            <p:cNvPr id="119" name="Text Placeholder 3"/>
            <p:cNvSpPr txBox="1"/>
            <p:nvPr/>
          </p:nvSpPr>
          <p:spPr>
            <a:xfrm>
              <a:off x="1315499" y="1100229"/>
              <a:ext cx="1029276" cy="2117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Text Placeholder 3"/>
            <p:cNvSpPr txBox="1"/>
            <p:nvPr/>
          </p:nvSpPr>
          <p:spPr>
            <a:xfrm>
              <a:off x="1315498" y="1349512"/>
              <a:ext cx="2153463" cy="35257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1" name="Text Placeholder 3"/>
          <p:cNvSpPr txBox="1"/>
          <p:nvPr/>
        </p:nvSpPr>
        <p:spPr>
          <a:xfrm>
            <a:off x="7779399" y="2165413"/>
            <a:ext cx="628377" cy="8125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44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122" name="Group 104"/>
          <p:cNvGrpSpPr/>
          <p:nvPr/>
        </p:nvGrpSpPr>
        <p:grpSpPr>
          <a:xfrm>
            <a:off x="8545065" y="3168663"/>
            <a:ext cx="2629395" cy="734428"/>
            <a:chOff x="1315498" y="1100229"/>
            <a:chExt cx="2153463" cy="601493"/>
          </a:xfrm>
        </p:grpSpPr>
        <p:sp>
          <p:nvSpPr>
            <p:cNvPr id="123" name="Text Placeholder 3"/>
            <p:cNvSpPr txBox="1"/>
            <p:nvPr/>
          </p:nvSpPr>
          <p:spPr>
            <a:xfrm>
              <a:off x="1315499" y="1100229"/>
              <a:ext cx="1029276" cy="2117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Text Placeholder 3"/>
            <p:cNvSpPr txBox="1"/>
            <p:nvPr/>
          </p:nvSpPr>
          <p:spPr>
            <a:xfrm>
              <a:off x="1315498" y="1349877"/>
              <a:ext cx="2153463" cy="35184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5" name="Text Placeholder 3"/>
          <p:cNvSpPr txBox="1"/>
          <p:nvPr/>
        </p:nvSpPr>
        <p:spPr>
          <a:xfrm>
            <a:off x="7779399" y="3197011"/>
            <a:ext cx="628377" cy="8125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44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126" name="Group 108"/>
          <p:cNvGrpSpPr/>
          <p:nvPr/>
        </p:nvGrpSpPr>
        <p:grpSpPr>
          <a:xfrm>
            <a:off x="8545065" y="4145613"/>
            <a:ext cx="2629395" cy="734428"/>
            <a:chOff x="1315498" y="1100229"/>
            <a:chExt cx="2153463" cy="601493"/>
          </a:xfrm>
        </p:grpSpPr>
        <p:sp>
          <p:nvSpPr>
            <p:cNvPr id="127" name="Text Placeholder 3"/>
            <p:cNvSpPr txBox="1"/>
            <p:nvPr/>
          </p:nvSpPr>
          <p:spPr>
            <a:xfrm>
              <a:off x="1315499" y="1100229"/>
              <a:ext cx="1029276" cy="2117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Text Placeholder 3"/>
            <p:cNvSpPr txBox="1"/>
            <p:nvPr/>
          </p:nvSpPr>
          <p:spPr>
            <a:xfrm>
              <a:off x="1315498" y="1349877"/>
              <a:ext cx="2153463" cy="35184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 Placeholder 3"/>
          <p:cNvSpPr txBox="1"/>
          <p:nvPr/>
        </p:nvSpPr>
        <p:spPr>
          <a:xfrm>
            <a:off x="7779399" y="4228609"/>
            <a:ext cx="628377" cy="8125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44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130" name="Group 112"/>
          <p:cNvGrpSpPr/>
          <p:nvPr/>
        </p:nvGrpSpPr>
        <p:grpSpPr>
          <a:xfrm>
            <a:off x="8545065" y="5187573"/>
            <a:ext cx="2629395" cy="734430"/>
            <a:chOff x="1315498" y="1100229"/>
            <a:chExt cx="2153463" cy="601495"/>
          </a:xfrm>
        </p:grpSpPr>
        <p:sp>
          <p:nvSpPr>
            <p:cNvPr id="131" name="Text Placeholder 3"/>
            <p:cNvSpPr txBox="1"/>
            <p:nvPr/>
          </p:nvSpPr>
          <p:spPr>
            <a:xfrm>
              <a:off x="1315499" y="1100229"/>
              <a:ext cx="1029276" cy="2117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Text Placeholder 3"/>
            <p:cNvSpPr txBox="1"/>
            <p:nvPr/>
          </p:nvSpPr>
          <p:spPr>
            <a:xfrm>
              <a:off x="1315498" y="1349879"/>
              <a:ext cx="2153463" cy="35184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" name="Text Placeholder 3"/>
          <p:cNvSpPr txBox="1"/>
          <p:nvPr/>
        </p:nvSpPr>
        <p:spPr>
          <a:xfrm>
            <a:off x="7733402" y="5260207"/>
            <a:ext cx="628377" cy="81253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4400" b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41" grpId="0"/>
      <p:bldP spid="95" grpId="0"/>
      <p:bldP spid="101" grpId="0" animBg="1"/>
      <p:bldP spid="109" grpId="0"/>
      <p:bldP spid="116" grpId="0" animBg="1"/>
      <p:bldP spid="117" grpId="0" animBg="1"/>
      <p:bldP spid="121" grpId="0"/>
      <p:bldP spid="125" grpId="0"/>
      <p:bldP spid="129" grpId="0"/>
      <p:bldP spid="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571750" y="4321729"/>
            <a:ext cx="77152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b="1" dirty="0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8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530580" y="3955180"/>
            <a:ext cx="5797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0"/>
          <p:cNvSpPr/>
          <p:nvPr/>
        </p:nvSpPr>
        <p:spPr bwMode="auto">
          <a:xfrm flipH="1">
            <a:off x="354" y="200"/>
            <a:ext cx="4495552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832599" y="1922219"/>
            <a:ext cx="513154" cy="51315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655213" y="1855695"/>
            <a:ext cx="3042669" cy="6462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832599" y="3062954"/>
            <a:ext cx="513154" cy="51315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655213" y="2996430"/>
            <a:ext cx="3042669" cy="6462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832599" y="4203688"/>
            <a:ext cx="513154" cy="51315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655213" y="4137163"/>
            <a:ext cx="3042669" cy="6462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832599" y="5344423"/>
            <a:ext cx="513154" cy="51315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655213" y="5277898"/>
            <a:ext cx="3042669" cy="6462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2017461" y="2881042"/>
            <a:ext cx="1877980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791507" y="3740165"/>
            <a:ext cx="2329889" cy="49244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/>
          <p:nvPr/>
        </p:nvSpPr>
        <p:spPr bwMode="auto">
          <a:xfrm flipH="1">
            <a:off x="3175707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/>
          </a:p>
        </p:txBody>
      </p:sp>
      <p:sp>
        <p:nvSpPr>
          <p:cNvPr id="25" name="Freeform 8"/>
          <p:cNvSpPr/>
          <p:nvPr/>
        </p:nvSpPr>
        <p:spPr bwMode="auto">
          <a:xfrm flipH="1">
            <a:off x="3702503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717763" y="1430008"/>
            <a:ext cx="1423228" cy="1423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362564" y="4112909"/>
            <a:ext cx="4133629" cy="12002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5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886822" y="5503104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362519" y="5503104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86822" y="579297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2519" y="579297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6200000">
            <a:off x="-340828" y="4178271"/>
            <a:ext cx="5526793" cy="581964"/>
          </a:xfrm>
          <a:prstGeom prst="homePlat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40608" y="2311641"/>
            <a:ext cx="4041207" cy="933491"/>
            <a:chOff x="914399" y="1504950"/>
            <a:chExt cx="3703984" cy="990601"/>
          </a:xfrm>
        </p:grpSpPr>
        <p:sp>
          <p:nvSpPr>
            <p:cNvPr id="10" name="Pentagon 9"/>
            <p:cNvSpPr/>
            <p:nvPr/>
          </p:nvSpPr>
          <p:spPr>
            <a:xfrm>
              <a:off x="1722783" y="1657351"/>
              <a:ext cx="2895600" cy="83820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14400" y="1504950"/>
              <a:ext cx="1066800" cy="838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9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6" name="Right Triangle 5"/>
            <p:cNvSpPr/>
            <p:nvPr/>
          </p:nvSpPr>
          <p:spPr>
            <a:xfrm rot="10800000">
              <a:off x="914399" y="2343150"/>
              <a:ext cx="266699" cy="152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rot="10800000" flipH="1">
              <a:off x="1714501" y="2343150"/>
              <a:ext cx="266699" cy="152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40608" y="3283384"/>
            <a:ext cx="4041207" cy="933491"/>
            <a:chOff x="914399" y="1504950"/>
            <a:chExt cx="3703984" cy="990601"/>
          </a:xfrm>
        </p:grpSpPr>
        <p:sp>
          <p:nvSpPr>
            <p:cNvPr id="13" name="Pentagon 12"/>
            <p:cNvSpPr/>
            <p:nvPr/>
          </p:nvSpPr>
          <p:spPr>
            <a:xfrm>
              <a:off x="1722783" y="1657351"/>
              <a:ext cx="2895600" cy="838200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1504950"/>
              <a:ext cx="10668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9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15" name="Right Triangle 14"/>
            <p:cNvSpPr/>
            <p:nvPr/>
          </p:nvSpPr>
          <p:spPr>
            <a:xfrm rot="10800000">
              <a:off x="914399" y="2343150"/>
              <a:ext cx="266699" cy="1524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10800000" flipH="1">
              <a:off x="1714501" y="2343150"/>
              <a:ext cx="266699" cy="1524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40608" y="4255129"/>
            <a:ext cx="4041207" cy="933491"/>
            <a:chOff x="914399" y="1504950"/>
            <a:chExt cx="3703984" cy="990601"/>
          </a:xfrm>
        </p:grpSpPr>
        <p:sp>
          <p:nvSpPr>
            <p:cNvPr id="18" name="Pentagon 17"/>
            <p:cNvSpPr/>
            <p:nvPr/>
          </p:nvSpPr>
          <p:spPr>
            <a:xfrm>
              <a:off x="1722783" y="1657351"/>
              <a:ext cx="2895600" cy="838200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400" y="1504950"/>
              <a:ext cx="10668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9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0" name="Right Triangle 19"/>
            <p:cNvSpPr/>
            <p:nvPr/>
          </p:nvSpPr>
          <p:spPr>
            <a:xfrm rot="10800000">
              <a:off x="914399" y="2343150"/>
              <a:ext cx="266699" cy="1524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 rot="10800000" flipH="1">
              <a:off x="1714501" y="2343150"/>
              <a:ext cx="266699" cy="1524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40611" y="5226874"/>
            <a:ext cx="4041208" cy="933491"/>
            <a:chOff x="914399" y="1504950"/>
            <a:chExt cx="3703985" cy="990601"/>
          </a:xfrm>
        </p:grpSpPr>
        <p:sp>
          <p:nvSpPr>
            <p:cNvPr id="23" name="Pentagon 22"/>
            <p:cNvSpPr/>
            <p:nvPr/>
          </p:nvSpPr>
          <p:spPr>
            <a:xfrm>
              <a:off x="1722783" y="1657351"/>
              <a:ext cx="2895601" cy="838200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4400" y="1504950"/>
              <a:ext cx="10668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9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5" name="Right Triangle 24"/>
            <p:cNvSpPr/>
            <p:nvPr/>
          </p:nvSpPr>
          <p:spPr>
            <a:xfrm rot="10800000">
              <a:off x="914399" y="2343150"/>
              <a:ext cx="266699" cy="1524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 flipH="1">
              <a:off x="1714501" y="2343150"/>
              <a:ext cx="266699" cy="1524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4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122"/>
          <p:cNvSpPr>
            <a:spLocks noEditPoints="1"/>
          </p:cNvSpPr>
          <p:nvPr/>
        </p:nvSpPr>
        <p:spPr bwMode="auto">
          <a:xfrm>
            <a:off x="4910955" y="2625151"/>
            <a:ext cx="546371" cy="428798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75"/>
          <p:cNvSpPr>
            <a:spLocks noEditPoints="1"/>
          </p:cNvSpPr>
          <p:nvPr/>
        </p:nvSpPr>
        <p:spPr bwMode="auto">
          <a:xfrm>
            <a:off x="4860871" y="3590377"/>
            <a:ext cx="596455" cy="474729"/>
          </a:xfrm>
          <a:custGeom>
            <a:avLst/>
            <a:gdLst/>
            <a:ahLst/>
            <a:cxnLst>
              <a:cxn ang="0">
                <a:pos x="54" y="20"/>
              </a:cxn>
              <a:cxn ang="0">
                <a:pos x="27" y="39"/>
              </a:cxn>
              <a:cxn ang="0">
                <a:pos x="20" y="39"/>
              </a:cxn>
              <a:cxn ang="0">
                <a:pos x="10" y="44"/>
              </a:cxn>
              <a:cxn ang="0">
                <a:pos x="7" y="44"/>
              </a:cxn>
              <a:cxn ang="0">
                <a:pos x="7" y="44"/>
              </a:cxn>
              <a:cxn ang="0">
                <a:pos x="5" y="43"/>
              </a:cxn>
              <a:cxn ang="0">
                <a:pos x="6" y="41"/>
              </a:cxn>
              <a:cxn ang="0">
                <a:pos x="11" y="35"/>
              </a:cxn>
              <a:cxn ang="0">
                <a:pos x="0" y="20"/>
              </a:cxn>
              <a:cxn ang="0">
                <a:pos x="27" y="0"/>
              </a:cxn>
              <a:cxn ang="0">
                <a:pos x="54" y="20"/>
              </a:cxn>
              <a:cxn ang="0">
                <a:pos x="5" y="20"/>
              </a:cxn>
              <a:cxn ang="0">
                <a:pos x="13" y="31"/>
              </a:cxn>
              <a:cxn ang="0">
                <a:pos x="17" y="33"/>
              </a:cxn>
              <a:cxn ang="0">
                <a:pos x="15" y="36"/>
              </a:cxn>
              <a:cxn ang="0">
                <a:pos x="18" y="35"/>
              </a:cxn>
              <a:cxn ang="0">
                <a:pos x="19" y="34"/>
              </a:cxn>
              <a:cxn ang="0">
                <a:pos x="21" y="34"/>
              </a:cxn>
              <a:cxn ang="0">
                <a:pos x="27" y="34"/>
              </a:cxn>
              <a:cxn ang="0">
                <a:pos x="49" y="20"/>
              </a:cxn>
              <a:cxn ang="0">
                <a:pos x="27" y="5"/>
              </a:cxn>
              <a:cxn ang="0">
                <a:pos x="5" y="20"/>
              </a:cxn>
              <a:cxn ang="0">
                <a:pos x="63" y="51"/>
              </a:cxn>
              <a:cxn ang="0">
                <a:pos x="64" y="53"/>
              </a:cxn>
              <a:cxn ang="0">
                <a:pos x="62" y="54"/>
              </a:cxn>
              <a:cxn ang="0">
                <a:pos x="59" y="53"/>
              </a:cxn>
              <a:cxn ang="0">
                <a:pos x="48" y="48"/>
              </a:cxn>
              <a:cxn ang="0">
                <a:pos x="42" y="49"/>
              </a:cxn>
              <a:cxn ang="0">
                <a:pos x="24" y="44"/>
              </a:cxn>
              <a:cxn ang="0">
                <a:pos x="27" y="44"/>
              </a:cxn>
              <a:cxn ang="0">
                <a:pos x="49" y="38"/>
              </a:cxn>
              <a:cxn ang="0">
                <a:pos x="59" y="20"/>
              </a:cxn>
              <a:cxn ang="0">
                <a:pos x="58" y="14"/>
              </a:cxn>
              <a:cxn ang="0">
                <a:pos x="68" y="30"/>
              </a:cxn>
              <a:cxn ang="0">
                <a:pos x="58" y="45"/>
              </a:cxn>
              <a:cxn ang="0">
                <a:pos x="63" y="51"/>
              </a:cxn>
            </a:cxnLst>
            <a:rect l="0" t="0" r="r" b="b"/>
            <a:pathLst>
              <a:path w="68" h="54">
                <a:moveTo>
                  <a:pt x="54" y="20"/>
                </a:moveTo>
                <a:cubicBezTo>
                  <a:pt x="54" y="31"/>
                  <a:pt x="42" y="39"/>
                  <a:pt x="27" y="39"/>
                </a:cubicBezTo>
                <a:cubicBezTo>
                  <a:pt x="25" y="39"/>
                  <a:pt x="23" y="39"/>
                  <a:pt x="20" y="39"/>
                </a:cubicBezTo>
                <a:cubicBezTo>
                  <a:pt x="17" y="41"/>
                  <a:pt x="14" y="43"/>
                  <a:pt x="10" y="44"/>
                </a:cubicBezTo>
                <a:cubicBezTo>
                  <a:pt x="9" y="44"/>
                  <a:pt x="8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6" y="44"/>
                  <a:pt x="5" y="44"/>
                  <a:pt x="5" y="43"/>
                </a:cubicBezTo>
                <a:cubicBezTo>
                  <a:pt x="5" y="42"/>
                  <a:pt x="6" y="42"/>
                  <a:pt x="6" y="41"/>
                </a:cubicBezTo>
                <a:cubicBezTo>
                  <a:pt x="8" y="40"/>
                  <a:pt x="9" y="38"/>
                  <a:pt x="11" y="35"/>
                </a:cubicBezTo>
                <a:cubicBezTo>
                  <a:pt x="4" y="32"/>
                  <a:pt x="0" y="26"/>
                  <a:pt x="0" y="20"/>
                </a:cubicBezTo>
                <a:cubicBezTo>
                  <a:pt x="0" y="9"/>
                  <a:pt x="12" y="0"/>
                  <a:pt x="27" y="0"/>
                </a:cubicBezTo>
                <a:cubicBezTo>
                  <a:pt x="42" y="0"/>
                  <a:pt x="54" y="9"/>
                  <a:pt x="54" y="20"/>
                </a:cubicBezTo>
                <a:close/>
                <a:moveTo>
                  <a:pt x="5" y="20"/>
                </a:moveTo>
                <a:cubicBezTo>
                  <a:pt x="5" y="24"/>
                  <a:pt x="8" y="28"/>
                  <a:pt x="13" y="31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6"/>
                  <a:pt x="15" y="36"/>
                  <a:pt x="15" y="36"/>
                </a:cubicBezTo>
                <a:cubicBezTo>
                  <a:pt x="16" y="36"/>
                  <a:pt x="17" y="35"/>
                  <a:pt x="18" y="35"/>
                </a:cubicBezTo>
                <a:cubicBezTo>
                  <a:pt x="19" y="34"/>
                  <a:pt x="19" y="34"/>
                  <a:pt x="19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3" y="34"/>
                  <a:pt x="25" y="34"/>
                  <a:pt x="27" y="34"/>
                </a:cubicBezTo>
                <a:cubicBezTo>
                  <a:pt x="39" y="34"/>
                  <a:pt x="49" y="28"/>
                  <a:pt x="49" y="20"/>
                </a:cubicBezTo>
                <a:cubicBezTo>
                  <a:pt x="49" y="12"/>
                  <a:pt x="39" y="5"/>
                  <a:pt x="27" y="5"/>
                </a:cubicBezTo>
                <a:cubicBezTo>
                  <a:pt x="15" y="5"/>
                  <a:pt x="5" y="12"/>
                  <a:pt x="5" y="20"/>
                </a:cubicBezTo>
                <a:close/>
                <a:moveTo>
                  <a:pt x="63" y="51"/>
                </a:moveTo>
                <a:cubicBezTo>
                  <a:pt x="63" y="52"/>
                  <a:pt x="64" y="52"/>
                  <a:pt x="64" y="53"/>
                </a:cubicBezTo>
                <a:cubicBezTo>
                  <a:pt x="63" y="53"/>
                  <a:pt x="63" y="54"/>
                  <a:pt x="62" y="54"/>
                </a:cubicBezTo>
                <a:cubicBezTo>
                  <a:pt x="61" y="54"/>
                  <a:pt x="60" y="54"/>
                  <a:pt x="59" y="53"/>
                </a:cubicBezTo>
                <a:cubicBezTo>
                  <a:pt x="55" y="52"/>
                  <a:pt x="52" y="51"/>
                  <a:pt x="48" y="48"/>
                </a:cubicBezTo>
                <a:cubicBezTo>
                  <a:pt x="46" y="49"/>
                  <a:pt x="44" y="49"/>
                  <a:pt x="42" y="49"/>
                </a:cubicBezTo>
                <a:cubicBezTo>
                  <a:pt x="35" y="49"/>
                  <a:pt x="29" y="47"/>
                  <a:pt x="24" y="44"/>
                </a:cubicBezTo>
                <a:cubicBezTo>
                  <a:pt x="25" y="44"/>
                  <a:pt x="26" y="44"/>
                  <a:pt x="27" y="44"/>
                </a:cubicBezTo>
                <a:cubicBezTo>
                  <a:pt x="35" y="44"/>
                  <a:pt x="43" y="42"/>
                  <a:pt x="49" y="38"/>
                </a:cubicBezTo>
                <a:cubicBezTo>
                  <a:pt x="55" y="33"/>
                  <a:pt x="59" y="27"/>
                  <a:pt x="59" y="20"/>
                </a:cubicBezTo>
                <a:cubicBezTo>
                  <a:pt x="59" y="18"/>
                  <a:pt x="58" y="16"/>
                  <a:pt x="58" y="14"/>
                </a:cubicBezTo>
                <a:cubicBezTo>
                  <a:pt x="64" y="18"/>
                  <a:pt x="68" y="23"/>
                  <a:pt x="68" y="30"/>
                </a:cubicBezTo>
                <a:cubicBezTo>
                  <a:pt x="68" y="36"/>
                  <a:pt x="65" y="41"/>
                  <a:pt x="58" y="45"/>
                </a:cubicBezTo>
                <a:cubicBezTo>
                  <a:pt x="60" y="48"/>
                  <a:pt x="61" y="49"/>
                  <a:pt x="63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132"/>
          <p:cNvSpPr>
            <a:spLocks noEditPoints="1"/>
          </p:cNvSpPr>
          <p:nvPr/>
        </p:nvSpPr>
        <p:spPr bwMode="auto">
          <a:xfrm>
            <a:off x="4914190" y="4514126"/>
            <a:ext cx="555008" cy="530878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36"/>
          <p:cNvSpPr>
            <a:spLocks noEditPoints="1"/>
          </p:cNvSpPr>
          <p:nvPr/>
        </p:nvSpPr>
        <p:spPr bwMode="auto">
          <a:xfrm>
            <a:off x="4977702" y="5495910"/>
            <a:ext cx="479623" cy="520839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8054" y="2732680"/>
            <a:ext cx="3590346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11123" y="2202927"/>
            <a:ext cx="2431095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89426" y="2498993"/>
            <a:ext cx="1196494" cy="811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3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29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11120" y="3257046"/>
            <a:ext cx="484728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 rot="10800000">
            <a:off x="6689427" y="5237901"/>
            <a:ext cx="2071550" cy="930408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  <a:gd name="connsiteX0-73" fmla="*/ 0 w 1324964"/>
              <a:gd name="connsiteY0-74" fmla="*/ 0 h 1468983"/>
              <a:gd name="connsiteX1-75" fmla="*/ 769166 w 1324964"/>
              <a:gd name="connsiteY1-76" fmla="*/ 0 h 1468983"/>
              <a:gd name="connsiteX2-77" fmla="*/ 1324961 w 1324964"/>
              <a:gd name="connsiteY2-78" fmla="*/ 2 h 1468983"/>
              <a:gd name="connsiteX3-79" fmla="*/ 1324961 w 1324964"/>
              <a:gd name="connsiteY3-80" fmla="*/ 734490 h 1468983"/>
              <a:gd name="connsiteX4-81" fmla="*/ 1324964 w 1324964"/>
              <a:gd name="connsiteY4-82" fmla="*/ 1324961 h 1468983"/>
              <a:gd name="connsiteX5-83" fmla="*/ 1324963 w 1324964"/>
              <a:gd name="connsiteY5-84" fmla="*/ 1468983 h 1468983"/>
              <a:gd name="connsiteX6-85" fmla="*/ 0 w 1324964"/>
              <a:gd name="connsiteY6-86" fmla="*/ 1468980 h 1468983"/>
              <a:gd name="connsiteX7-87" fmla="*/ 195993 w 1324964"/>
              <a:gd name="connsiteY7-88" fmla="*/ 688586 h 1468983"/>
              <a:gd name="connsiteX8-89" fmla="*/ 0 w 1324964"/>
              <a:gd name="connsiteY8-90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195993" y="6885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7445183" y="5477627"/>
            <a:ext cx="750205" cy="54123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9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43" name="Freeform 42"/>
          <p:cNvSpPr/>
          <p:nvPr/>
        </p:nvSpPr>
        <p:spPr>
          <a:xfrm rot="10800000">
            <a:off x="6689427" y="4142210"/>
            <a:ext cx="2071550" cy="930408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  <a:gd name="connsiteX0-73" fmla="*/ 0 w 1324964"/>
              <a:gd name="connsiteY0-74" fmla="*/ 0 h 1468983"/>
              <a:gd name="connsiteX1-75" fmla="*/ 769166 w 1324964"/>
              <a:gd name="connsiteY1-76" fmla="*/ 0 h 1468983"/>
              <a:gd name="connsiteX2-77" fmla="*/ 1324961 w 1324964"/>
              <a:gd name="connsiteY2-78" fmla="*/ 2 h 1468983"/>
              <a:gd name="connsiteX3-79" fmla="*/ 1324961 w 1324964"/>
              <a:gd name="connsiteY3-80" fmla="*/ 734490 h 1468983"/>
              <a:gd name="connsiteX4-81" fmla="*/ 1324964 w 1324964"/>
              <a:gd name="connsiteY4-82" fmla="*/ 1324961 h 1468983"/>
              <a:gd name="connsiteX5-83" fmla="*/ 1324963 w 1324964"/>
              <a:gd name="connsiteY5-84" fmla="*/ 1468983 h 1468983"/>
              <a:gd name="connsiteX6-85" fmla="*/ 0 w 1324964"/>
              <a:gd name="connsiteY6-86" fmla="*/ 1468980 h 1468983"/>
              <a:gd name="connsiteX7-87" fmla="*/ 195993 w 1324964"/>
              <a:gd name="connsiteY7-88" fmla="*/ 688586 h 1468983"/>
              <a:gd name="connsiteX8-89" fmla="*/ 0 w 1324964"/>
              <a:gd name="connsiteY8-90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195993" y="6885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Group 184"/>
          <p:cNvGrpSpPr/>
          <p:nvPr/>
        </p:nvGrpSpPr>
        <p:grpSpPr>
          <a:xfrm>
            <a:off x="6889290" y="4259414"/>
            <a:ext cx="324197" cy="696003"/>
            <a:chOff x="6213475" y="1668463"/>
            <a:chExt cx="227013" cy="487362"/>
          </a:xfrm>
          <a:solidFill>
            <a:schemeClr val="bg1"/>
          </a:solidFill>
        </p:grpSpPr>
        <p:sp>
          <p:nvSpPr>
            <p:cNvPr id="46" name="Oval 98"/>
            <p:cNvSpPr>
              <a:spLocks noChangeArrowheads="1"/>
            </p:cNvSpPr>
            <p:nvPr/>
          </p:nvSpPr>
          <p:spPr bwMode="auto">
            <a:xfrm>
              <a:off x="6291263" y="1668463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48" tIns="55824" rIns="111648" bIns="5582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99"/>
            <p:cNvSpPr/>
            <p:nvPr/>
          </p:nvSpPr>
          <p:spPr bwMode="auto">
            <a:xfrm>
              <a:off x="6213475" y="1757363"/>
              <a:ext cx="227013" cy="3984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48" tIns="55824" rIns="111648" bIns="5582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Text Placeholder 3"/>
          <p:cNvSpPr txBox="1"/>
          <p:nvPr/>
        </p:nvSpPr>
        <p:spPr>
          <a:xfrm>
            <a:off x="7445183" y="4381937"/>
            <a:ext cx="750205" cy="54123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93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75%</a:t>
            </a:r>
          </a:p>
        </p:txBody>
      </p:sp>
      <p:grpSp>
        <p:nvGrpSpPr>
          <p:cNvPr id="49" name="Group 179"/>
          <p:cNvGrpSpPr/>
          <p:nvPr/>
        </p:nvGrpSpPr>
        <p:grpSpPr>
          <a:xfrm>
            <a:off x="6914453" y="5352653"/>
            <a:ext cx="273867" cy="700901"/>
            <a:chOff x="5054600" y="1652588"/>
            <a:chExt cx="187325" cy="479424"/>
          </a:xfrm>
          <a:solidFill>
            <a:schemeClr val="bg1"/>
          </a:solidFill>
        </p:grpSpPr>
        <p:sp>
          <p:nvSpPr>
            <p:cNvPr id="50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48" tIns="55824" rIns="111648" bIns="5582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48" tIns="55824" rIns="111648" bIns="5582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3"/>
          <p:cNvSpPr txBox="1"/>
          <p:nvPr/>
        </p:nvSpPr>
        <p:spPr>
          <a:xfrm>
            <a:off x="8744285" y="4272046"/>
            <a:ext cx="1875513" cy="63119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42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459,769K</a:t>
            </a:r>
            <a:endParaRPr lang="en-US" sz="43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8744285" y="5386836"/>
            <a:ext cx="1875513" cy="63119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42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700,769K</a:t>
            </a:r>
            <a:endParaRPr lang="en-US" sz="43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  <p:bldP spid="31" grpId="0" animBg="1"/>
      <p:bldP spid="36" grpId="0"/>
      <p:bldP spid="38" grpId="0"/>
      <p:bldP spid="39" grpId="0"/>
      <p:bldP spid="40" grpId="0"/>
      <p:bldP spid="41" grpId="0" animBg="1"/>
      <p:bldP spid="42" grpId="0"/>
      <p:bldP spid="43" grpId="0" animBg="1"/>
      <p:bldP spid="48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717763" y="1430008"/>
            <a:ext cx="1423228" cy="1423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362564" y="4112909"/>
            <a:ext cx="4133629" cy="12002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WORK SUMMARY</a:t>
            </a:r>
            <a:endParaRPr lang="zh-CN" altLang="en-US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886822" y="5503104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362519" y="5503104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86822" y="579297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2519" y="579297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2093895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93895" y="5007478"/>
            <a:ext cx="26950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2321892" y="2143571"/>
            <a:ext cx="2921927" cy="2273665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741360" y="2153057"/>
            <a:ext cx="2921927" cy="2276827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5303480" y="2124596"/>
            <a:ext cx="2384344" cy="2276827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6159" tIns="18080" rIns="36159" bIns="18080" numCol="1" anchor="t" anchorCtr="0" compatLnSpc="1"/>
          <a:lstStyle/>
          <a:p>
            <a:pPr>
              <a:lnSpc>
                <a:spcPct val="120000"/>
              </a:lnSpc>
            </a:pPr>
            <a:endParaRPr lang="en-US" sz="55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6168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01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0096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02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93145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03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53039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3039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51304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1304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5668162" y="0"/>
            <a:ext cx="0" cy="723265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" name="组合 29"/>
          <p:cNvGrpSpPr/>
          <p:nvPr/>
        </p:nvGrpSpPr>
        <p:grpSpPr bwMode="auto">
          <a:xfrm>
            <a:off x="5295367" y="2104157"/>
            <a:ext cx="774609" cy="77684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6"/>
          <p:cNvGrpSpPr/>
          <p:nvPr/>
        </p:nvGrpSpPr>
        <p:grpSpPr bwMode="auto">
          <a:xfrm>
            <a:off x="5295367" y="5122226"/>
            <a:ext cx="774609" cy="776840"/>
            <a:chOff x="2307521" y="2283162"/>
            <a:chExt cx="551398" cy="551398"/>
          </a:xfrm>
        </p:grpSpPr>
        <p:sp>
          <p:nvSpPr>
            <p:cNvPr id="48" name="矩形 47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五角星 48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95891" y="1764848"/>
            <a:ext cx="6462859" cy="4620860"/>
            <a:chOff x="6395891" y="1299199"/>
            <a:chExt cx="6462859" cy="4620860"/>
          </a:xfrm>
        </p:grpSpPr>
        <p:pic>
          <p:nvPicPr>
            <p:cNvPr id="27665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95891" y="1299199"/>
              <a:ext cx="6462141" cy="462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293471" y="1528093"/>
              <a:ext cx="5565279" cy="3691023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7"/>
          <p:cNvGrpSpPr/>
          <p:nvPr/>
        </p:nvGrpSpPr>
        <p:grpSpPr bwMode="auto">
          <a:xfrm>
            <a:off x="706199" y="2104157"/>
            <a:ext cx="4140378" cy="2388435"/>
            <a:chOff x="4267635" y="880115"/>
            <a:chExt cx="2555901" cy="1698778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4267636" y="1101274"/>
              <a:ext cx="2555900" cy="1477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</a:t>
              </a: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。添加相关标题，添加相关标题，添加相关标题，添加相关标题。添加相关标题，添加相关标题，添加相关标题，添加相关标题。添加相关标题，添加相关标题，添加相关标题，添加相关标题</a:t>
              </a: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</a:t>
              </a: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</a:t>
              </a: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文本框 66"/>
            <p:cNvSpPr txBox="1">
              <a:spLocks noChangeArrowheads="1"/>
            </p:cNvSpPr>
            <p:nvPr/>
          </p:nvSpPr>
          <p:spPr bwMode="auto">
            <a:xfrm>
              <a:off x="4267635" y="880115"/>
              <a:ext cx="775808" cy="15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8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 www.2ppt.com">
  <a:themeElements>
    <a:clrScheme name="自定义 518">
      <a:dk1>
        <a:sysClr val="windowText" lastClr="000000"/>
      </a:dk1>
      <a:lt1>
        <a:sysClr val="window" lastClr="FFFFFF"/>
      </a:lt1>
      <a:dk2>
        <a:srgbClr val="96D624"/>
      </a:dk2>
      <a:lt2>
        <a:srgbClr val="E7E6E6"/>
      </a:lt2>
      <a:accent1>
        <a:srgbClr val="2B8303"/>
      </a:accent1>
      <a:accent2>
        <a:srgbClr val="96D624"/>
      </a:accent2>
      <a:accent3>
        <a:srgbClr val="2B8303"/>
      </a:accent3>
      <a:accent4>
        <a:srgbClr val="96D624"/>
      </a:accent4>
      <a:accent5>
        <a:srgbClr val="2B8303"/>
      </a:accent5>
      <a:accent6>
        <a:srgbClr val="96D624"/>
      </a:accent6>
      <a:hlink>
        <a:srgbClr val="2B8303"/>
      </a:hlink>
      <a:folHlink>
        <a:srgbClr val="96D624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2255</Words>
  <Application>Microsoft Office PowerPoint</Application>
  <PresentationFormat>自定义</PresentationFormat>
  <Paragraphs>202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FontAwesome</vt:lpstr>
      <vt:lpstr>Lato Black</vt:lpstr>
      <vt:lpstr>Lato Regular</vt:lpstr>
      <vt:lpstr>League Gothic Regular</vt:lpstr>
      <vt:lpstr>宋体</vt:lpstr>
      <vt:lpstr>微软雅黑</vt:lpstr>
      <vt:lpstr>Arial</vt:lpstr>
      <vt:lpstr>Calibri</vt:lpstr>
      <vt:lpstr>Calibri Light</vt:lpstr>
      <vt:lpstr>Times New Roman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2022-03-14T02:56:07Z</dcterms:created>
  <dcterms:modified xsi:type="dcterms:W3CDTF">2023-01-10T06:58:49Z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4CAE0314E7B845C7B7C4CA8454D2CE6D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