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sldIdLst>
    <p:sldId id="329" r:id="rId2"/>
    <p:sldId id="330" r:id="rId3"/>
    <p:sldId id="331" r:id="rId4"/>
    <p:sldId id="332" r:id="rId5"/>
    <p:sldId id="333" r:id="rId6"/>
    <p:sldId id="334" r:id="rId7"/>
    <p:sldId id="335" r:id="rId8"/>
    <p:sldId id="336" r:id="rId9"/>
    <p:sldId id="337" r:id="rId10"/>
    <p:sldId id="338" r:id="rId11"/>
    <p:sldId id="339" r:id="rId12"/>
    <p:sldId id="340" r:id="rId13"/>
    <p:sldId id="341" r:id="rId14"/>
    <p:sldId id="342" r:id="rId15"/>
    <p:sldId id="343" r:id="rId16"/>
    <p:sldId id="344" r:id="rId17"/>
    <p:sldId id="345" r:id="rId18"/>
    <p:sldId id="346" r:id="rId19"/>
    <p:sldId id="347" r:id="rId20"/>
    <p:sldId id="348" r:id="rId21"/>
    <p:sldId id="349" r:id="rId22"/>
    <p:sldId id="350" r:id="rId23"/>
    <p:sldId id="351" r:id="rId24"/>
    <p:sldId id="352" r:id="rId25"/>
    <p:sldId id="353" r:id="rId26"/>
    <p:sldId id="354" r:id="rId27"/>
    <p:sldId id="355" r:id="rId28"/>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929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94" y="-804"/>
      </p:cViewPr>
      <p:guideLst>
        <p:guide orient="horz" pos="1620"/>
        <p:guide pos="2880"/>
      </p:guideLst>
    </p:cSldViewPr>
  </p:slideViewPr>
  <p:notesTextViewPr>
    <p:cViewPr>
      <p:scale>
        <a:sx n="100" d="100"/>
        <a:sy n="100" d="100"/>
      </p:scale>
      <p:origin x="0" y="0"/>
    </p:cViewPr>
  </p:notesTextViewPr>
  <p:sorterViewPr>
    <p:cViewPr>
      <p:scale>
        <a:sx n="170" d="100"/>
        <a:sy n="17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5" Type="http://schemas.openxmlformats.org/officeDocument/2006/relationships/image" Target="../media/image12.wmf"/><Relationship Id="rId4"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5" Type="http://schemas.openxmlformats.org/officeDocument/2006/relationships/image" Target="../media/image12.wmf"/><Relationship Id="rId4"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23.wmf"/><Relationship Id="rId13" Type="http://schemas.openxmlformats.org/officeDocument/2006/relationships/image" Target="../media/image28.wmf"/><Relationship Id="rId3" Type="http://schemas.openxmlformats.org/officeDocument/2006/relationships/image" Target="../media/image18.wmf"/><Relationship Id="rId7" Type="http://schemas.openxmlformats.org/officeDocument/2006/relationships/image" Target="../media/image22.wmf"/><Relationship Id="rId12" Type="http://schemas.openxmlformats.org/officeDocument/2006/relationships/image" Target="../media/image27.wmf"/><Relationship Id="rId2" Type="http://schemas.openxmlformats.org/officeDocument/2006/relationships/image" Target="../media/image17.wmf"/><Relationship Id="rId1" Type="http://schemas.openxmlformats.org/officeDocument/2006/relationships/image" Target="../media/image16.wmf"/><Relationship Id="rId6" Type="http://schemas.openxmlformats.org/officeDocument/2006/relationships/image" Target="../media/image21.wmf"/><Relationship Id="rId11" Type="http://schemas.openxmlformats.org/officeDocument/2006/relationships/image" Target="../media/image26.wmf"/><Relationship Id="rId5" Type="http://schemas.openxmlformats.org/officeDocument/2006/relationships/image" Target="../media/image20.wmf"/><Relationship Id="rId15" Type="http://schemas.openxmlformats.org/officeDocument/2006/relationships/image" Target="../media/image30.wmf"/><Relationship Id="rId10" Type="http://schemas.openxmlformats.org/officeDocument/2006/relationships/image" Target="../media/image25.wmf"/><Relationship Id="rId4" Type="http://schemas.openxmlformats.org/officeDocument/2006/relationships/image" Target="../media/image19.wmf"/><Relationship Id="rId9" Type="http://schemas.openxmlformats.org/officeDocument/2006/relationships/image" Target="../media/image24.wmf"/><Relationship Id="rId14" Type="http://schemas.openxmlformats.org/officeDocument/2006/relationships/image" Target="../media/image29.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36.wmf"/><Relationship Id="rId1" Type="http://schemas.openxmlformats.org/officeDocument/2006/relationships/image" Target="../media/image35.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40.wmf"/><Relationship Id="rId1" Type="http://schemas.openxmlformats.org/officeDocument/2006/relationships/image" Target="../media/image3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59.wmf"/><Relationship Id="rId2" Type="http://schemas.openxmlformats.org/officeDocument/2006/relationships/image" Target="../media/image58.wmf"/><Relationship Id="rId1" Type="http://schemas.openxmlformats.org/officeDocument/2006/relationships/image" Target="../media/image57.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75.wmf"/><Relationship Id="rId1" Type="http://schemas.openxmlformats.org/officeDocument/2006/relationships/image" Target="../media/image7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0E6B30-DC5A-4162-B84E-97D5C37E57B3}"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D74345-8B07-4CD1-B0B2-8F88D3E41897}"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6CF5D3C8-296D-441C-AAD5-8768AC91D583}" type="slidenum">
              <a:rPr lang="zh-CN" altLang="en-US" smtClean="0"/>
              <a:t>2</a:t>
            </a:fld>
            <a:endParaRPr lang="en-US" altLang="zh-CN"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21"/>
            <a:ext cx="7772400" cy="1102519"/>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783"/>
            <a:ext cx="2057400" cy="329088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54783"/>
            <a:ext cx="6019800" cy="329088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3B96EC5E-54FD-4E58-AA28-1DCD7D46EE8D}" type="datetimeFigureOut">
              <a:rPr lang="zh-CN" altLang="en-US"/>
              <a:t>2023-01-17</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0620B991-653F-419D-8E35-B3A77476CF4D}"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5" y="204787"/>
            <a:ext cx="3008313" cy="87153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1"/>
            <a:ext cx="5486400" cy="425054"/>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F8BF83D-58BB-41B6-8BAA-5220802C9CC5}" type="datetimeFigureOut">
              <a:rPr lang="zh-CN" altLang="en-US" smtClean="0"/>
              <a:t>2023-01-17</a:t>
            </a:fld>
            <a:endParaRPr lang="zh-CN" altLang="en-US"/>
          </a:p>
        </p:txBody>
      </p:sp>
      <p:sp>
        <p:nvSpPr>
          <p:cNvPr id="5" name="页脚占位符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E2B08AAC-5081-4CE3-AAAC-0790B11D7B31}"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3" Type="http://schemas.openxmlformats.org/officeDocument/2006/relationships/oleObject" Target="../embeddings/oleObject14.bin"/><Relationship Id="rId18" Type="http://schemas.openxmlformats.org/officeDocument/2006/relationships/image" Target="../media/image20.wmf"/><Relationship Id="rId26" Type="http://schemas.openxmlformats.org/officeDocument/2006/relationships/image" Target="../media/image24.wmf"/><Relationship Id="rId21" Type="http://schemas.openxmlformats.org/officeDocument/2006/relationships/oleObject" Target="../embeddings/oleObject18.bin"/><Relationship Id="rId34" Type="http://schemas.openxmlformats.org/officeDocument/2006/relationships/image" Target="../media/image28.wmf"/><Relationship Id="rId7" Type="http://schemas.openxmlformats.org/officeDocument/2006/relationships/slideLayout" Target="../slideLayouts/slideLayout7.xml"/><Relationship Id="rId12" Type="http://schemas.openxmlformats.org/officeDocument/2006/relationships/image" Target="../media/image17.wmf"/><Relationship Id="rId17" Type="http://schemas.openxmlformats.org/officeDocument/2006/relationships/oleObject" Target="../embeddings/oleObject16.bin"/><Relationship Id="rId25" Type="http://schemas.openxmlformats.org/officeDocument/2006/relationships/oleObject" Target="../embeddings/oleObject20.bin"/><Relationship Id="rId33" Type="http://schemas.openxmlformats.org/officeDocument/2006/relationships/oleObject" Target="../embeddings/oleObject24.bin"/><Relationship Id="rId38" Type="http://schemas.openxmlformats.org/officeDocument/2006/relationships/image" Target="../media/image30.wmf"/><Relationship Id="rId2" Type="http://schemas.openxmlformats.org/officeDocument/2006/relationships/tags" Target="../tags/tag35.xml"/><Relationship Id="rId16" Type="http://schemas.openxmlformats.org/officeDocument/2006/relationships/image" Target="../media/image19.wmf"/><Relationship Id="rId20" Type="http://schemas.openxmlformats.org/officeDocument/2006/relationships/image" Target="../media/image21.wmf"/><Relationship Id="rId29" Type="http://schemas.openxmlformats.org/officeDocument/2006/relationships/oleObject" Target="../embeddings/oleObject22.bin"/><Relationship Id="rId1" Type="http://schemas.openxmlformats.org/officeDocument/2006/relationships/vmlDrawing" Target="../drawings/vmlDrawing4.vml"/><Relationship Id="rId6" Type="http://schemas.openxmlformats.org/officeDocument/2006/relationships/tags" Target="../tags/tag39.xml"/><Relationship Id="rId11" Type="http://schemas.openxmlformats.org/officeDocument/2006/relationships/oleObject" Target="../embeddings/oleObject13.bin"/><Relationship Id="rId24" Type="http://schemas.openxmlformats.org/officeDocument/2006/relationships/image" Target="../media/image23.wmf"/><Relationship Id="rId32" Type="http://schemas.openxmlformats.org/officeDocument/2006/relationships/image" Target="../media/image27.wmf"/><Relationship Id="rId37" Type="http://schemas.openxmlformats.org/officeDocument/2006/relationships/oleObject" Target="../embeddings/oleObject26.bin"/><Relationship Id="rId5" Type="http://schemas.openxmlformats.org/officeDocument/2006/relationships/tags" Target="../tags/tag38.xml"/><Relationship Id="rId15" Type="http://schemas.openxmlformats.org/officeDocument/2006/relationships/oleObject" Target="../embeddings/oleObject15.bin"/><Relationship Id="rId23" Type="http://schemas.openxmlformats.org/officeDocument/2006/relationships/oleObject" Target="../embeddings/oleObject19.bin"/><Relationship Id="rId28" Type="http://schemas.openxmlformats.org/officeDocument/2006/relationships/image" Target="../media/image25.wmf"/><Relationship Id="rId36" Type="http://schemas.openxmlformats.org/officeDocument/2006/relationships/image" Target="../media/image29.wmf"/><Relationship Id="rId10" Type="http://schemas.openxmlformats.org/officeDocument/2006/relationships/image" Target="../media/image16.wmf"/><Relationship Id="rId19" Type="http://schemas.openxmlformats.org/officeDocument/2006/relationships/oleObject" Target="../embeddings/oleObject17.bin"/><Relationship Id="rId31" Type="http://schemas.openxmlformats.org/officeDocument/2006/relationships/oleObject" Target="../embeddings/oleObject23.bin"/><Relationship Id="rId4" Type="http://schemas.openxmlformats.org/officeDocument/2006/relationships/tags" Target="../tags/tag37.xml"/><Relationship Id="rId9" Type="http://schemas.openxmlformats.org/officeDocument/2006/relationships/oleObject" Target="../embeddings/oleObject12.bin"/><Relationship Id="rId14" Type="http://schemas.openxmlformats.org/officeDocument/2006/relationships/image" Target="../media/image18.wmf"/><Relationship Id="rId22" Type="http://schemas.openxmlformats.org/officeDocument/2006/relationships/image" Target="../media/image22.wmf"/><Relationship Id="rId27" Type="http://schemas.openxmlformats.org/officeDocument/2006/relationships/oleObject" Target="../embeddings/oleObject21.bin"/><Relationship Id="rId30" Type="http://schemas.openxmlformats.org/officeDocument/2006/relationships/image" Target="../media/image26.wmf"/><Relationship Id="rId35" Type="http://schemas.openxmlformats.org/officeDocument/2006/relationships/oleObject" Target="../embeddings/oleObject25.bin"/><Relationship Id="rId8" Type="http://schemas.openxmlformats.org/officeDocument/2006/relationships/image" Target="../media/image2.png"/><Relationship Id="rId3" Type="http://schemas.openxmlformats.org/officeDocument/2006/relationships/tags" Target="../tags/tag36.xml"/></Relationships>
</file>

<file path=ppt/slides/_rels/slide11.xml.rels><?xml version="1.0" encoding="UTF-8" standalone="yes"?>
<Relationships xmlns="http://schemas.openxmlformats.org/package/2006/relationships"><Relationship Id="rId3" Type="http://schemas.openxmlformats.org/officeDocument/2006/relationships/tags" Target="../tags/tag42.xml"/><Relationship Id="rId7" Type="http://schemas.openxmlformats.org/officeDocument/2006/relationships/image" Target="../media/image31.emf"/><Relationship Id="rId2" Type="http://schemas.openxmlformats.org/officeDocument/2006/relationships/tags" Target="../tags/tag41.xml"/><Relationship Id="rId1" Type="http://schemas.openxmlformats.org/officeDocument/2006/relationships/tags" Target="../tags/tag40.xml"/><Relationship Id="rId6" Type="http://schemas.openxmlformats.org/officeDocument/2006/relationships/image" Target="../media/image2.png"/><Relationship Id="rId5" Type="http://schemas.openxmlformats.org/officeDocument/2006/relationships/slideLayout" Target="../slideLayouts/slideLayout7.xml"/><Relationship Id="rId4" Type="http://schemas.openxmlformats.org/officeDocument/2006/relationships/tags" Target="../tags/tag43.xml"/></Relationships>
</file>

<file path=ppt/slides/_rels/slide12.xml.rels><?xml version="1.0" encoding="UTF-8" standalone="yes"?>
<Relationships xmlns="http://schemas.openxmlformats.org/package/2006/relationships"><Relationship Id="rId8" Type="http://schemas.openxmlformats.org/officeDocument/2006/relationships/image" Target="../media/image33.emf"/><Relationship Id="rId3" Type="http://schemas.openxmlformats.org/officeDocument/2006/relationships/tags" Target="../tags/tag46.xml"/><Relationship Id="rId7" Type="http://schemas.openxmlformats.org/officeDocument/2006/relationships/image" Target="../media/image32.emf"/><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image" Target="../media/image2.png"/><Relationship Id="rId5" Type="http://schemas.openxmlformats.org/officeDocument/2006/relationships/slideLayout" Target="../slideLayouts/slideLayout7.xml"/><Relationship Id="rId4" Type="http://schemas.openxmlformats.org/officeDocument/2006/relationships/tags" Target="../tags/tag47.xml"/><Relationship Id="rId9" Type="http://schemas.openxmlformats.org/officeDocument/2006/relationships/image" Target="../media/image34.emf"/></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27.bin"/><Relationship Id="rId13" Type="http://schemas.openxmlformats.org/officeDocument/2006/relationships/image" Target="../media/image37.wmf"/><Relationship Id="rId3" Type="http://schemas.openxmlformats.org/officeDocument/2006/relationships/tags" Target="../tags/tag49.xml"/><Relationship Id="rId7" Type="http://schemas.openxmlformats.org/officeDocument/2006/relationships/image" Target="../media/image2.png"/><Relationship Id="rId12" Type="http://schemas.openxmlformats.org/officeDocument/2006/relationships/oleObject" Target="../embeddings/oleObject29.bin"/><Relationship Id="rId2" Type="http://schemas.openxmlformats.org/officeDocument/2006/relationships/tags" Target="../tags/tag48.xml"/><Relationship Id="rId1" Type="http://schemas.openxmlformats.org/officeDocument/2006/relationships/vmlDrawing" Target="../drawings/vmlDrawing5.vml"/><Relationship Id="rId6" Type="http://schemas.openxmlformats.org/officeDocument/2006/relationships/slideLayout" Target="../slideLayouts/slideLayout7.xml"/><Relationship Id="rId11" Type="http://schemas.openxmlformats.org/officeDocument/2006/relationships/image" Target="../media/image36.wmf"/><Relationship Id="rId5" Type="http://schemas.openxmlformats.org/officeDocument/2006/relationships/tags" Target="../tags/tag51.xml"/><Relationship Id="rId10" Type="http://schemas.openxmlformats.org/officeDocument/2006/relationships/oleObject" Target="../embeddings/oleObject28.bin"/><Relationship Id="rId4" Type="http://schemas.openxmlformats.org/officeDocument/2006/relationships/tags" Target="../tags/tag50.xml"/><Relationship Id="rId9" Type="http://schemas.openxmlformats.org/officeDocument/2006/relationships/image" Target="../media/image35.wmf"/><Relationship Id="rId14" Type="http://schemas.openxmlformats.org/officeDocument/2006/relationships/image" Target="../media/image38.png"/></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30.bin"/><Relationship Id="rId3" Type="http://schemas.openxmlformats.org/officeDocument/2006/relationships/tags" Target="../tags/tag53.xml"/><Relationship Id="rId7" Type="http://schemas.openxmlformats.org/officeDocument/2006/relationships/image" Target="../media/image2.png"/><Relationship Id="rId2" Type="http://schemas.openxmlformats.org/officeDocument/2006/relationships/tags" Target="../tags/tag52.xml"/><Relationship Id="rId1" Type="http://schemas.openxmlformats.org/officeDocument/2006/relationships/vmlDrawing" Target="../drawings/vmlDrawing6.vml"/><Relationship Id="rId6" Type="http://schemas.openxmlformats.org/officeDocument/2006/relationships/slideLayout" Target="../slideLayouts/slideLayout7.xml"/><Relationship Id="rId11" Type="http://schemas.openxmlformats.org/officeDocument/2006/relationships/image" Target="../media/image40.wmf"/><Relationship Id="rId5" Type="http://schemas.openxmlformats.org/officeDocument/2006/relationships/tags" Target="../tags/tag55.xml"/><Relationship Id="rId10" Type="http://schemas.openxmlformats.org/officeDocument/2006/relationships/oleObject" Target="../embeddings/oleObject31.bin"/><Relationship Id="rId4" Type="http://schemas.openxmlformats.org/officeDocument/2006/relationships/tags" Target="../tags/tag54.xml"/><Relationship Id="rId9" Type="http://schemas.openxmlformats.org/officeDocument/2006/relationships/image" Target="../media/image39.wmf"/></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32.bin"/><Relationship Id="rId3" Type="http://schemas.openxmlformats.org/officeDocument/2006/relationships/tags" Target="../tags/tag57.xml"/><Relationship Id="rId7" Type="http://schemas.openxmlformats.org/officeDocument/2006/relationships/image" Target="../media/image2.png"/><Relationship Id="rId2" Type="http://schemas.openxmlformats.org/officeDocument/2006/relationships/tags" Target="../tags/tag56.xml"/><Relationship Id="rId1" Type="http://schemas.openxmlformats.org/officeDocument/2006/relationships/vmlDrawing" Target="../drawings/vmlDrawing7.vml"/><Relationship Id="rId6" Type="http://schemas.openxmlformats.org/officeDocument/2006/relationships/slideLayout" Target="../slideLayouts/slideLayout7.xml"/><Relationship Id="rId5" Type="http://schemas.openxmlformats.org/officeDocument/2006/relationships/tags" Target="../tags/tag59.xml"/><Relationship Id="rId10" Type="http://schemas.openxmlformats.org/officeDocument/2006/relationships/image" Target="../media/image42.wmf"/><Relationship Id="rId4" Type="http://schemas.openxmlformats.org/officeDocument/2006/relationships/tags" Target="../tags/tag58.xml"/><Relationship Id="rId9" Type="http://schemas.openxmlformats.org/officeDocument/2006/relationships/image" Target="../media/image41.wmf"/></Relationships>
</file>

<file path=ppt/slides/_rels/slide16.xml.rels><?xml version="1.0" encoding="UTF-8" standalone="yes"?>
<Relationships xmlns="http://schemas.openxmlformats.org/package/2006/relationships"><Relationship Id="rId8" Type="http://schemas.openxmlformats.org/officeDocument/2006/relationships/image" Target="../media/image44.wmf"/><Relationship Id="rId3" Type="http://schemas.openxmlformats.org/officeDocument/2006/relationships/tags" Target="../tags/tag62.xml"/><Relationship Id="rId7" Type="http://schemas.openxmlformats.org/officeDocument/2006/relationships/image" Target="../media/image43.wmf"/><Relationship Id="rId2" Type="http://schemas.openxmlformats.org/officeDocument/2006/relationships/tags" Target="../tags/tag61.xml"/><Relationship Id="rId1" Type="http://schemas.openxmlformats.org/officeDocument/2006/relationships/tags" Target="../tags/tag60.xml"/><Relationship Id="rId6" Type="http://schemas.openxmlformats.org/officeDocument/2006/relationships/image" Target="../media/image2.png"/><Relationship Id="rId5" Type="http://schemas.openxmlformats.org/officeDocument/2006/relationships/slideLayout" Target="../slideLayouts/slideLayout7.xml"/><Relationship Id="rId4" Type="http://schemas.openxmlformats.org/officeDocument/2006/relationships/tags" Target="../tags/tag63.xml"/><Relationship Id="rId9" Type="http://schemas.openxmlformats.org/officeDocument/2006/relationships/image" Target="../media/image45.wmf"/></Relationships>
</file>

<file path=ppt/slides/_rels/slide17.xml.rels><?xml version="1.0" encoding="UTF-8" standalone="yes"?>
<Relationships xmlns="http://schemas.openxmlformats.org/package/2006/relationships"><Relationship Id="rId3" Type="http://schemas.openxmlformats.org/officeDocument/2006/relationships/tags" Target="../tags/tag66.xml"/><Relationship Id="rId7" Type="http://schemas.openxmlformats.org/officeDocument/2006/relationships/image" Target="../media/image2.png"/><Relationship Id="rId2" Type="http://schemas.openxmlformats.org/officeDocument/2006/relationships/tags" Target="../tags/tag65.xml"/><Relationship Id="rId1" Type="http://schemas.openxmlformats.org/officeDocument/2006/relationships/tags" Target="../tags/tag64.xml"/><Relationship Id="rId6" Type="http://schemas.openxmlformats.org/officeDocument/2006/relationships/image" Target="../media/image46.emf"/><Relationship Id="rId5" Type="http://schemas.openxmlformats.org/officeDocument/2006/relationships/slideLayout" Target="../slideLayouts/slideLayout7.xml"/><Relationship Id="rId4" Type="http://schemas.openxmlformats.org/officeDocument/2006/relationships/tags" Target="../tags/tag67.xml"/></Relationships>
</file>

<file path=ppt/slides/_rels/slide18.xml.rels><?xml version="1.0" encoding="UTF-8" standalone="yes"?>
<Relationships xmlns="http://schemas.openxmlformats.org/package/2006/relationships"><Relationship Id="rId8" Type="http://schemas.openxmlformats.org/officeDocument/2006/relationships/image" Target="../media/image48.emf"/><Relationship Id="rId3" Type="http://schemas.openxmlformats.org/officeDocument/2006/relationships/tags" Target="../tags/tag70.xml"/><Relationship Id="rId7" Type="http://schemas.openxmlformats.org/officeDocument/2006/relationships/image" Target="../media/image47.emf"/><Relationship Id="rId12" Type="http://schemas.openxmlformats.org/officeDocument/2006/relationships/image" Target="../media/image52.emf"/><Relationship Id="rId2" Type="http://schemas.openxmlformats.org/officeDocument/2006/relationships/tags" Target="../tags/tag69.xml"/><Relationship Id="rId1" Type="http://schemas.openxmlformats.org/officeDocument/2006/relationships/tags" Target="../tags/tag68.xml"/><Relationship Id="rId6" Type="http://schemas.openxmlformats.org/officeDocument/2006/relationships/image" Target="../media/image2.png"/><Relationship Id="rId11" Type="http://schemas.openxmlformats.org/officeDocument/2006/relationships/image" Target="../media/image51.emf"/><Relationship Id="rId5" Type="http://schemas.openxmlformats.org/officeDocument/2006/relationships/slideLayout" Target="../slideLayouts/slideLayout7.xml"/><Relationship Id="rId10" Type="http://schemas.openxmlformats.org/officeDocument/2006/relationships/image" Target="../media/image50.emf"/><Relationship Id="rId4" Type="http://schemas.openxmlformats.org/officeDocument/2006/relationships/tags" Target="../tags/tag71.xml"/><Relationship Id="rId9" Type="http://schemas.openxmlformats.org/officeDocument/2006/relationships/image" Target="../media/image49.emf"/></Relationships>
</file>

<file path=ppt/slides/_rels/slide19.xml.rels><?xml version="1.0" encoding="UTF-8" standalone="yes"?>
<Relationships xmlns="http://schemas.openxmlformats.org/package/2006/relationships"><Relationship Id="rId8" Type="http://schemas.openxmlformats.org/officeDocument/2006/relationships/image" Target="../media/image53.emf"/><Relationship Id="rId3" Type="http://schemas.openxmlformats.org/officeDocument/2006/relationships/tags" Target="../tags/tag74.xml"/><Relationship Id="rId7" Type="http://schemas.openxmlformats.org/officeDocument/2006/relationships/image" Target="../media/image47.emf"/><Relationship Id="rId2" Type="http://schemas.openxmlformats.org/officeDocument/2006/relationships/tags" Target="../tags/tag73.xml"/><Relationship Id="rId1" Type="http://schemas.openxmlformats.org/officeDocument/2006/relationships/tags" Target="../tags/tag72.xml"/><Relationship Id="rId6" Type="http://schemas.openxmlformats.org/officeDocument/2006/relationships/image" Target="../media/image2.png"/><Relationship Id="rId11" Type="http://schemas.openxmlformats.org/officeDocument/2006/relationships/image" Target="../media/image56.emf"/><Relationship Id="rId5" Type="http://schemas.openxmlformats.org/officeDocument/2006/relationships/slideLayout" Target="../slideLayouts/slideLayout7.xml"/><Relationship Id="rId10" Type="http://schemas.openxmlformats.org/officeDocument/2006/relationships/image" Target="../media/image55.emf"/><Relationship Id="rId4" Type="http://schemas.openxmlformats.org/officeDocument/2006/relationships/tags" Target="../tags/tag75.xml"/><Relationship Id="rId9" Type="http://schemas.openxmlformats.org/officeDocument/2006/relationships/image" Target="../media/image54.emf"/></Relationships>
</file>

<file path=ppt/slides/_rels/slide2.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2.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notesSlide" Target="../notesSlides/notesSlide1.xml"/><Relationship Id="rId5" Type="http://schemas.openxmlformats.org/officeDocument/2006/relationships/slideLayout" Target="../slideLayouts/slideLayout12.xml"/><Relationship Id="rId4" Type="http://schemas.openxmlformats.org/officeDocument/2006/relationships/tags" Target="../tags/tag4.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33.bin"/><Relationship Id="rId13" Type="http://schemas.openxmlformats.org/officeDocument/2006/relationships/image" Target="../media/image59.wmf"/><Relationship Id="rId3" Type="http://schemas.openxmlformats.org/officeDocument/2006/relationships/tags" Target="../tags/tag77.xml"/><Relationship Id="rId7" Type="http://schemas.openxmlformats.org/officeDocument/2006/relationships/image" Target="../media/image2.png"/><Relationship Id="rId12" Type="http://schemas.openxmlformats.org/officeDocument/2006/relationships/oleObject" Target="../embeddings/oleObject35.bin"/><Relationship Id="rId2" Type="http://schemas.openxmlformats.org/officeDocument/2006/relationships/tags" Target="../tags/tag76.xml"/><Relationship Id="rId1" Type="http://schemas.openxmlformats.org/officeDocument/2006/relationships/vmlDrawing" Target="../drawings/vmlDrawing8.vml"/><Relationship Id="rId6" Type="http://schemas.openxmlformats.org/officeDocument/2006/relationships/slideLayout" Target="../slideLayouts/slideLayout7.xml"/><Relationship Id="rId11" Type="http://schemas.openxmlformats.org/officeDocument/2006/relationships/image" Target="../media/image58.wmf"/><Relationship Id="rId5" Type="http://schemas.openxmlformats.org/officeDocument/2006/relationships/tags" Target="../tags/tag79.xml"/><Relationship Id="rId10" Type="http://schemas.openxmlformats.org/officeDocument/2006/relationships/oleObject" Target="../embeddings/oleObject34.bin"/><Relationship Id="rId4" Type="http://schemas.openxmlformats.org/officeDocument/2006/relationships/tags" Target="../tags/tag78.xml"/><Relationship Id="rId9" Type="http://schemas.openxmlformats.org/officeDocument/2006/relationships/image" Target="../media/image57.wmf"/></Relationships>
</file>

<file path=ppt/slides/_rels/slide21.xml.rels><?xml version="1.0" encoding="UTF-8" standalone="yes"?>
<Relationships xmlns="http://schemas.openxmlformats.org/package/2006/relationships"><Relationship Id="rId3" Type="http://schemas.openxmlformats.org/officeDocument/2006/relationships/tags" Target="../tags/tag82.xml"/><Relationship Id="rId2" Type="http://schemas.openxmlformats.org/officeDocument/2006/relationships/tags" Target="../tags/tag81.xml"/><Relationship Id="rId1" Type="http://schemas.openxmlformats.org/officeDocument/2006/relationships/tags" Target="../tags/tag80.xml"/><Relationship Id="rId6" Type="http://schemas.openxmlformats.org/officeDocument/2006/relationships/image" Target="../media/image2.png"/><Relationship Id="rId5" Type="http://schemas.openxmlformats.org/officeDocument/2006/relationships/slideLayout" Target="../slideLayouts/slideLayout7.xml"/><Relationship Id="rId4" Type="http://schemas.openxmlformats.org/officeDocument/2006/relationships/tags" Target="../tags/tag83.xml"/></Relationships>
</file>

<file path=ppt/slides/_rels/slide22.xml.rels><?xml version="1.0" encoding="UTF-8" standalone="yes"?>
<Relationships xmlns="http://schemas.openxmlformats.org/package/2006/relationships"><Relationship Id="rId2" Type="http://schemas.openxmlformats.org/officeDocument/2006/relationships/image" Target="../media/image60.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62.emf"/><Relationship Id="rId2" Type="http://schemas.openxmlformats.org/officeDocument/2006/relationships/image" Target="../media/image61.emf"/><Relationship Id="rId1" Type="http://schemas.openxmlformats.org/officeDocument/2006/relationships/slideLayout" Target="../slideLayouts/slideLayout7.xml"/><Relationship Id="rId5" Type="http://schemas.openxmlformats.org/officeDocument/2006/relationships/image" Target="../media/image64.emf"/><Relationship Id="rId4" Type="http://schemas.openxmlformats.org/officeDocument/2006/relationships/image" Target="../media/image63.emf"/></Relationships>
</file>

<file path=ppt/slides/_rels/slide24.xml.rels><?xml version="1.0" encoding="UTF-8" standalone="yes"?>
<Relationships xmlns="http://schemas.openxmlformats.org/package/2006/relationships"><Relationship Id="rId3" Type="http://schemas.openxmlformats.org/officeDocument/2006/relationships/image" Target="../media/image66.emf"/><Relationship Id="rId2" Type="http://schemas.openxmlformats.org/officeDocument/2006/relationships/image" Target="../media/image65.emf"/><Relationship Id="rId1" Type="http://schemas.openxmlformats.org/officeDocument/2006/relationships/slideLayout" Target="../slideLayouts/slideLayout7.xml"/><Relationship Id="rId5" Type="http://schemas.openxmlformats.org/officeDocument/2006/relationships/image" Target="../media/image68.emf"/><Relationship Id="rId4" Type="http://schemas.openxmlformats.org/officeDocument/2006/relationships/image" Target="../media/image67.emf"/></Relationships>
</file>

<file path=ppt/slides/_rels/slide25.xml.rels><?xml version="1.0" encoding="UTF-8" standalone="yes"?>
<Relationships xmlns="http://schemas.openxmlformats.org/package/2006/relationships"><Relationship Id="rId3" Type="http://schemas.openxmlformats.org/officeDocument/2006/relationships/image" Target="../media/image69.emf"/><Relationship Id="rId7" Type="http://schemas.openxmlformats.org/officeDocument/2006/relationships/image" Target="../media/image73.emf"/><Relationship Id="rId2" Type="http://schemas.openxmlformats.org/officeDocument/2006/relationships/image" Target="../media/image65.emf"/><Relationship Id="rId1" Type="http://schemas.openxmlformats.org/officeDocument/2006/relationships/slideLayout" Target="../slideLayouts/slideLayout7.xml"/><Relationship Id="rId6" Type="http://schemas.openxmlformats.org/officeDocument/2006/relationships/image" Target="../media/image72.emf"/><Relationship Id="rId5" Type="http://schemas.openxmlformats.org/officeDocument/2006/relationships/image" Target="../media/image71.emf"/><Relationship Id="rId4" Type="http://schemas.openxmlformats.org/officeDocument/2006/relationships/image" Target="../media/image70.emf"/></Relationships>
</file>

<file path=ppt/slides/_rels/slide26.xml.rels><?xml version="1.0" encoding="UTF-8" standalone="yes"?>
<Relationships xmlns="http://schemas.openxmlformats.org/package/2006/relationships"><Relationship Id="rId8" Type="http://schemas.openxmlformats.org/officeDocument/2006/relationships/image" Target="../media/image77.emf"/><Relationship Id="rId3" Type="http://schemas.openxmlformats.org/officeDocument/2006/relationships/oleObject" Target="../embeddings/oleObject36.bin"/><Relationship Id="rId7" Type="http://schemas.openxmlformats.org/officeDocument/2006/relationships/image" Target="../media/image76.emf"/><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75.wmf"/><Relationship Id="rId5" Type="http://schemas.openxmlformats.org/officeDocument/2006/relationships/oleObject" Target="../embeddings/oleObject37.bin"/><Relationship Id="rId10" Type="http://schemas.openxmlformats.org/officeDocument/2006/relationships/image" Target="../media/image79.emf"/><Relationship Id="rId4" Type="http://schemas.openxmlformats.org/officeDocument/2006/relationships/image" Target="../media/image74.wmf"/><Relationship Id="rId9" Type="http://schemas.openxmlformats.org/officeDocument/2006/relationships/image" Target="../media/image78.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3.wmf"/><Relationship Id="rId2" Type="http://schemas.openxmlformats.org/officeDocument/2006/relationships/tags" Target="../tags/tag5.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4.emf"/><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tags" Target="../tags/tag8.xml"/><Relationship Id="rId7" Type="http://schemas.openxmlformats.org/officeDocument/2006/relationships/image" Target="../media/image2.png"/><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slideLayout" Target="../slideLayouts/slideLayout7.xml"/><Relationship Id="rId5" Type="http://schemas.openxmlformats.org/officeDocument/2006/relationships/tags" Target="../tags/tag10.xml"/><Relationship Id="rId4" Type="http://schemas.openxmlformats.org/officeDocument/2006/relationships/tags" Target="../tags/tag9.xml"/><Relationship Id="rId9" Type="http://schemas.openxmlformats.org/officeDocument/2006/relationships/image" Target="../media/image6.emf"/></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tags" Target="../tags/tag13.xml"/><Relationship Id="rId7" Type="http://schemas.openxmlformats.org/officeDocument/2006/relationships/image" Target="../media/image2.png"/><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slideLayout" Target="../slideLayouts/slideLayout7.xml"/><Relationship Id="rId5" Type="http://schemas.openxmlformats.org/officeDocument/2006/relationships/tags" Target="../tags/tag15.xml"/><Relationship Id="rId4" Type="http://schemas.openxmlformats.org/officeDocument/2006/relationships/tags" Target="../tags/tag14.xml"/></Relationships>
</file>

<file path=ppt/slides/_rels/slide6.xml.rels><?xml version="1.0" encoding="UTF-8" standalone="yes"?>
<Relationships xmlns="http://schemas.openxmlformats.org/package/2006/relationships"><Relationship Id="rId3" Type="http://schemas.openxmlformats.org/officeDocument/2006/relationships/tags" Target="../tags/tag18.xml"/><Relationship Id="rId7" Type="http://schemas.openxmlformats.org/officeDocument/2006/relationships/image" Target="../media/image2.png"/><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slideLayout" Target="../slideLayouts/slideLayout7.xml"/><Relationship Id="rId5" Type="http://schemas.openxmlformats.org/officeDocument/2006/relationships/tags" Target="../tags/tag20.xml"/><Relationship Id="rId4" Type="http://schemas.openxmlformats.org/officeDocument/2006/relationships/tags" Target="../tags/tag19.xml"/></Relationships>
</file>

<file path=ppt/slides/_rels/slide7.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oleObject" Target="../embeddings/oleObject4.bin"/><Relationship Id="rId18" Type="http://schemas.openxmlformats.org/officeDocument/2006/relationships/image" Target="../media/image12.wmf"/><Relationship Id="rId3" Type="http://schemas.openxmlformats.org/officeDocument/2006/relationships/tags" Target="../tags/tag22.xml"/><Relationship Id="rId7" Type="http://schemas.openxmlformats.org/officeDocument/2006/relationships/slideLayout" Target="../slideLayouts/slideLayout7.xml"/><Relationship Id="rId12" Type="http://schemas.openxmlformats.org/officeDocument/2006/relationships/image" Target="../media/image9.wmf"/><Relationship Id="rId17" Type="http://schemas.openxmlformats.org/officeDocument/2006/relationships/oleObject" Target="../embeddings/oleObject6.bin"/><Relationship Id="rId2" Type="http://schemas.openxmlformats.org/officeDocument/2006/relationships/tags" Target="../tags/tag21.xml"/><Relationship Id="rId16" Type="http://schemas.openxmlformats.org/officeDocument/2006/relationships/image" Target="../media/image11.wmf"/><Relationship Id="rId1" Type="http://schemas.openxmlformats.org/officeDocument/2006/relationships/vmlDrawing" Target="../drawings/vmlDrawing2.vml"/><Relationship Id="rId6" Type="http://schemas.openxmlformats.org/officeDocument/2006/relationships/tags" Target="../tags/tag25.xml"/><Relationship Id="rId11" Type="http://schemas.openxmlformats.org/officeDocument/2006/relationships/oleObject" Target="../embeddings/oleObject3.bin"/><Relationship Id="rId5" Type="http://schemas.openxmlformats.org/officeDocument/2006/relationships/tags" Target="../tags/tag24.xml"/><Relationship Id="rId15" Type="http://schemas.openxmlformats.org/officeDocument/2006/relationships/oleObject" Target="../embeddings/oleObject5.bin"/><Relationship Id="rId10" Type="http://schemas.openxmlformats.org/officeDocument/2006/relationships/image" Target="../media/image8.wmf"/><Relationship Id="rId4" Type="http://schemas.openxmlformats.org/officeDocument/2006/relationships/tags" Target="../tags/tag23.xml"/><Relationship Id="rId9" Type="http://schemas.openxmlformats.org/officeDocument/2006/relationships/oleObject" Target="../embeddings/oleObject2.bin"/><Relationship Id="rId14" Type="http://schemas.openxmlformats.org/officeDocument/2006/relationships/image" Target="../media/image10.wmf"/></Relationships>
</file>

<file path=ppt/slides/_rels/slide8.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oleObject" Target="../embeddings/oleObject9.bin"/><Relationship Id="rId18" Type="http://schemas.openxmlformats.org/officeDocument/2006/relationships/image" Target="../media/image12.wmf"/><Relationship Id="rId3" Type="http://schemas.openxmlformats.org/officeDocument/2006/relationships/tags" Target="../tags/tag27.xml"/><Relationship Id="rId7" Type="http://schemas.openxmlformats.org/officeDocument/2006/relationships/slideLayout" Target="../slideLayouts/slideLayout7.xml"/><Relationship Id="rId12" Type="http://schemas.openxmlformats.org/officeDocument/2006/relationships/image" Target="../media/image14.wmf"/><Relationship Id="rId17" Type="http://schemas.openxmlformats.org/officeDocument/2006/relationships/oleObject" Target="../embeddings/oleObject11.bin"/><Relationship Id="rId2" Type="http://schemas.openxmlformats.org/officeDocument/2006/relationships/tags" Target="../tags/tag26.xml"/><Relationship Id="rId16" Type="http://schemas.openxmlformats.org/officeDocument/2006/relationships/image" Target="../media/image11.wmf"/><Relationship Id="rId1" Type="http://schemas.openxmlformats.org/officeDocument/2006/relationships/vmlDrawing" Target="../drawings/vmlDrawing3.vml"/><Relationship Id="rId6" Type="http://schemas.openxmlformats.org/officeDocument/2006/relationships/tags" Target="../tags/tag30.xml"/><Relationship Id="rId11" Type="http://schemas.openxmlformats.org/officeDocument/2006/relationships/oleObject" Target="../embeddings/oleObject8.bin"/><Relationship Id="rId5" Type="http://schemas.openxmlformats.org/officeDocument/2006/relationships/tags" Target="../tags/tag29.xml"/><Relationship Id="rId15" Type="http://schemas.openxmlformats.org/officeDocument/2006/relationships/oleObject" Target="../embeddings/oleObject10.bin"/><Relationship Id="rId10" Type="http://schemas.openxmlformats.org/officeDocument/2006/relationships/image" Target="../media/image13.wmf"/><Relationship Id="rId4" Type="http://schemas.openxmlformats.org/officeDocument/2006/relationships/tags" Target="../tags/tag28.xml"/><Relationship Id="rId9" Type="http://schemas.openxmlformats.org/officeDocument/2006/relationships/oleObject" Target="../embeddings/oleObject7.bin"/><Relationship Id="rId14" Type="http://schemas.openxmlformats.org/officeDocument/2006/relationships/image" Target="../media/image15.wmf"/></Relationships>
</file>

<file path=ppt/slides/_rels/slide9.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image" Target="../media/image2.png"/><Relationship Id="rId5" Type="http://schemas.openxmlformats.org/officeDocument/2006/relationships/slideLayout" Target="../slideLayouts/slideLayout7.xml"/><Relationship Id="rId4" Type="http://schemas.openxmlformats.org/officeDocument/2006/relationships/tags" Target="../tags/tag3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1"/>
          <p:cNvSpPr>
            <a:spLocks noGrp="1" noChangeArrowheads="1"/>
          </p:cNvSpPr>
          <p:nvPr>
            <p:ph type="ctrTitle"/>
          </p:nvPr>
        </p:nvSpPr>
        <p:spPr>
          <a:xfrm>
            <a:off x="3657600" y="3009900"/>
            <a:ext cx="1922462" cy="382692"/>
          </a:xfrm>
        </p:spPr>
        <p:txBody>
          <a:bodyPr>
            <a:noAutofit/>
          </a:bodyPr>
          <a:lstStyle/>
          <a:p>
            <a:pPr eaLnBrk="1" hangingPunct="1"/>
            <a:r>
              <a:rPr lang="zh-CN" altLang="en-US" sz="2000" b="1" dirty="0">
                <a:latin typeface="微软雅黑" panose="020B0503020204020204" pitchFamily="34" charset="-122"/>
                <a:ea typeface="微软雅黑" panose="020B0503020204020204" pitchFamily="34" charset="-122"/>
              </a:rPr>
              <a:t>八</a:t>
            </a:r>
            <a:r>
              <a:rPr lang="zh-CN" altLang="en-US" sz="2000" b="1" dirty="0" smtClean="0">
                <a:latin typeface="微软雅黑" panose="020B0503020204020204" pitchFamily="34" charset="-122"/>
                <a:ea typeface="微软雅黑" panose="020B0503020204020204" pitchFamily="34" charset="-122"/>
              </a:rPr>
              <a:t>年级下册</a:t>
            </a:r>
          </a:p>
        </p:txBody>
      </p:sp>
      <p:sp>
        <p:nvSpPr>
          <p:cNvPr id="9" name="副标题 2"/>
          <p:cNvSpPr>
            <a:spLocks noGrp="1" noChangeArrowheads="1"/>
          </p:cNvSpPr>
          <p:nvPr>
            <p:ph type="subTitle" idx="4294967295"/>
          </p:nvPr>
        </p:nvSpPr>
        <p:spPr>
          <a:xfrm>
            <a:off x="0" y="1047750"/>
            <a:ext cx="9144000" cy="644118"/>
          </a:xfrm>
        </p:spPr>
        <p:txBody>
          <a:bodyPr>
            <a:noAutofit/>
          </a:bodyPr>
          <a:lstStyle/>
          <a:p>
            <a:pPr algn="ctr" eaLnBrk="1" hangingPunct="1">
              <a:lnSpc>
                <a:spcPct val="150000"/>
              </a:lnSpc>
              <a:buFont typeface="Arial" panose="020B0604020202020204" pitchFamily="34" charset="0"/>
              <a:buNone/>
            </a:pPr>
            <a:r>
              <a:rPr lang="en-US" altLang="zh-CN" sz="4400" b="1" dirty="0" smtClean="0">
                <a:latin typeface="Times New Roman" panose="02020603050405020304" pitchFamily="18" charset="0"/>
                <a:ea typeface="微软雅黑" panose="020B0503020204020204" pitchFamily="34" charset="-122"/>
                <a:cs typeface="Times New Roman" panose="02020603050405020304" pitchFamily="18" charset="0"/>
              </a:rPr>
              <a:t>5.3   </a:t>
            </a:r>
            <a:r>
              <a:rPr lang="zh-CN" altLang="en-US" sz="4400" b="1" dirty="0" smtClean="0">
                <a:latin typeface="Times New Roman" panose="02020603050405020304" pitchFamily="18" charset="0"/>
                <a:ea typeface="微软雅黑" panose="020B0503020204020204" pitchFamily="34" charset="-122"/>
                <a:cs typeface="Times New Roman" panose="02020603050405020304" pitchFamily="18" charset="0"/>
              </a:rPr>
              <a:t>分式的加减法</a:t>
            </a:r>
            <a:endParaRPr lang="en-US" altLang="zh-CN" sz="4400" b="1" dirty="0" smtClean="0">
              <a:latin typeface="Times New Roman" panose="02020603050405020304" pitchFamily="18" charset="0"/>
              <a:ea typeface="微软雅黑" panose="020B0503020204020204" pitchFamily="34" charset="-122"/>
              <a:cs typeface="Times New Roman" panose="02020603050405020304" pitchFamily="18" charset="0"/>
            </a:endParaRPr>
          </a:p>
          <a:p>
            <a:pPr algn="ctr" eaLnBrk="1" hangingPunct="1">
              <a:lnSpc>
                <a:spcPct val="150000"/>
              </a:lnSpc>
              <a:buFont typeface="Arial" panose="020B0604020202020204" pitchFamily="34" charset="0"/>
              <a:buNone/>
            </a:pPr>
            <a:r>
              <a:rPr lang="zh-CN" altLang="en-US" sz="2800" b="1" dirty="0" smtClean="0">
                <a:latin typeface="Times New Roman" panose="02020603050405020304" pitchFamily="18" charset="0"/>
                <a:ea typeface="微软雅黑" panose="020B0503020204020204" pitchFamily="34" charset="-122"/>
                <a:cs typeface="Times New Roman" panose="02020603050405020304" pitchFamily="18" charset="0"/>
              </a:rPr>
              <a:t>第</a:t>
            </a:r>
            <a:r>
              <a:rPr lang="en-US" altLang="zh-CN" sz="2800" b="1" dirty="0" smtClean="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sz="2800" b="1" dirty="0" smtClean="0">
                <a:latin typeface="Times New Roman" panose="02020603050405020304" pitchFamily="18" charset="0"/>
                <a:ea typeface="微软雅黑" panose="020B0503020204020204" pitchFamily="34" charset="-122"/>
                <a:cs typeface="Times New Roman" panose="02020603050405020304" pitchFamily="18" charset="0"/>
              </a:rPr>
              <a:t>课时</a:t>
            </a:r>
          </a:p>
        </p:txBody>
      </p:sp>
      <p:sp>
        <p:nvSpPr>
          <p:cNvPr id="4" name="矩形 3"/>
          <p:cNvSpPr/>
          <p:nvPr/>
        </p:nvSpPr>
        <p:spPr>
          <a:xfrm>
            <a:off x="0" y="4095750"/>
            <a:ext cx="9144000"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组合 5"/>
          <p:cNvGrpSpPr/>
          <p:nvPr>
            <p:custDataLst>
              <p:tags r:id="rId2"/>
            </p:custDataLst>
          </p:nvPr>
        </p:nvGrpSpPr>
        <p:grpSpPr bwMode="auto">
          <a:xfrm>
            <a:off x="274421" y="122842"/>
            <a:ext cx="2137227" cy="515210"/>
            <a:chOff x="445652" y="218396"/>
            <a:chExt cx="2136260" cy="518604"/>
          </a:xfrm>
        </p:grpSpPr>
        <p:sp>
          <p:nvSpPr>
            <p:cNvPr id="3" name="PA_文本框 2"/>
            <p:cNvSpPr txBox="1"/>
            <p:nvPr>
              <p:custDataLst>
                <p:tags r:id="rId4"/>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活动探究</a:t>
              </a:r>
              <a:endParaRPr lang="en-US" altLang="zh-CN" sz="2400" b="1" kern="0" dirty="0">
                <a:latin typeface="Times New Roman" panose="02020603050405020304"/>
                <a:ea typeface="微软雅黑" panose="020B0503020204020204" pitchFamily="34" charset="-122"/>
              </a:endParaRPr>
            </a:p>
          </p:txBody>
        </p:sp>
        <p:cxnSp>
          <p:nvCxnSpPr>
            <p:cNvPr id="4" name="PA_直接连接符 9"/>
            <p:cNvCxnSpPr>
              <a:cxnSpLocks noChangeShapeType="1"/>
            </p:cNvCxnSpPr>
            <p:nvPr>
              <p:custDataLst>
                <p:tags r:id="rId5"/>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_图片 3" descr="E:\英语高清课\晏博深\ppt资料收集\ppt素材\本子和笔副本.png"/>
            <p:cNvPicPr>
              <a:picLocks noChangeAspect="1" noChangeArrowheads="1"/>
            </p:cNvPicPr>
            <p:nvPr>
              <p:custDataLst>
                <p:tags r:id="rId6"/>
              </p:custDataLst>
            </p:nvPr>
          </p:nvPicPr>
          <p:blipFill>
            <a:blip r:embed="rId8"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PA_文本框 6"/>
          <p:cNvSpPr txBox="1"/>
          <p:nvPr>
            <p:custDataLst>
              <p:tags r:id="rId3"/>
            </p:custDataLst>
          </p:nvPr>
        </p:nvSpPr>
        <p:spPr>
          <a:xfrm>
            <a:off x="304800" y="963587"/>
            <a:ext cx="2128926" cy="507831"/>
          </a:xfrm>
          <a:prstGeom prst="rect">
            <a:avLst/>
          </a:prstGeom>
          <a:noFill/>
        </p:spPr>
        <p:txBody>
          <a:bodyPr wrap="square" rtlCol="0">
            <a:spAutoFit/>
          </a:bodyPr>
          <a:lstStyle/>
          <a:p>
            <a:pPr indent="457200">
              <a:lnSpc>
                <a:spcPct val="150000"/>
              </a:lnSpc>
            </a:pP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问题</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：计算</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dirty="0">
              <a:latin typeface="Times New Roman" panose="02020603050405020304" pitchFamily="18" charset="0"/>
              <a:ea typeface="微软雅黑" panose="020B0503020204020204" pitchFamily="34" charset="-122"/>
              <a:cs typeface="Times New Roman" panose="02020603050405020304" pitchFamily="18" charset="0"/>
            </a:endParaRPr>
          </a:p>
        </p:txBody>
      </p:sp>
      <p:graphicFrame>
        <p:nvGraphicFramePr>
          <p:cNvPr id="8" name="对象 7"/>
          <p:cNvGraphicFramePr>
            <a:graphicFrameLocks noChangeAspect="1"/>
          </p:cNvGraphicFramePr>
          <p:nvPr/>
        </p:nvGraphicFramePr>
        <p:xfrm>
          <a:off x="2277939" y="981030"/>
          <a:ext cx="1306047" cy="540000"/>
        </p:xfrm>
        <a:graphic>
          <a:graphicData uri="http://schemas.openxmlformats.org/presentationml/2006/ole">
            <mc:AlternateContent xmlns:mc="http://schemas.openxmlformats.org/markup-compatibility/2006">
              <mc:Choice xmlns:v="urn:schemas-microsoft-com:vml" Requires="v">
                <p:oleObj spid="_x0000_s5184" name="Equation" r:id="rId9" imgW="989965" imgH="406400" progId="Equation.DSMT4">
                  <p:embed/>
                </p:oleObj>
              </mc:Choice>
              <mc:Fallback>
                <p:oleObj name="Equation" r:id="rId9" imgW="989965" imgH="406400" progId="Equation.DSMT4">
                  <p:embed/>
                  <p:pic>
                    <p:nvPicPr>
                      <p:cNvPr id="0" name="图片 513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77939" y="981030"/>
                        <a:ext cx="1306047" cy="540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对象 8"/>
          <p:cNvGraphicFramePr>
            <a:graphicFrameLocks noChangeAspect="1"/>
          </p:cNvGraphicFramePr>
          <p:nvPr/>
        </p:nvGraphicFramePr>
        <p:xfrm>
          <a:off x="4411539" y="971484"/>
          <a:ext cx="1419071" cy="540000"/>
        </p:xfrm>
        <a:graphic>
          <a:graphicData uri="http://schemas.openxmlformats.org/presentationml/2006/ole">
            <mc:AlternateContent xmlns:mc="http://schemas.openxmlformats.org/markup-compatibility/2006">
              <mc:Choice xmlns:v="urn:schemas-microsoft-com:vml" Requires="v">
                <p:oleObj spid="_x0000_s5185" name="Equation" r:id="rId11" imgW="1078865" imgH="406400" progId="Equation.DSMT4">
                  <p:embed/>
                </p:oleObj>
              </mc:Choice>
              <mc:Fallback>
                <p:oleObj name="Equation" r:id="rId11" imgW="1078865" imgH="406400" progId="Equation.DSMT4">
                  <p:embed/>
                  <p:pic>
                    <p:nvPicPr>
                      <p:cNvPr id="0" name="图片 513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411539" y="971484"/>
                        <a:ext cx="1419071" cy="540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对象 9"/>
          <p:cNvGraphicFramePr>
            <a:graphicFrameLocks noChangeAspect="1"/>
          </p:cNvGraphicFramePr>
          <p:nvPr/>
        </p:nvGraphicFramePr>
        <p:xfrm>
          <a:off x="6629400" y="995179"/>
          <a:ext cx="1506976" cy="540000"/>
        </p:xfrm>
        <a:graphic>
          <a:graphicData uri="http://schemas.openxmlformats.org/presentationml/2006/ole">
            <mc:AlternateContent xmlns:mc="http://schemas.openxmlformats.org/markup-compatibility/2006">
              <mc:Choice xmlns:v="urn:schemas-microsoft-com:vml" Requires="v">
                <p:oleObj spid="_x0000_s5186" name="Equation" r:id="rId13" imgW="1143000" imgH="406400" progId="Equation.DSMT4">
                  <p:embed/>
                </p:oleObj>
              </mc:Choice>
              <mc:Fallback>
                <p:oleObj name="Equation" r:id="rId13" imgW="1143000" imgH="406400" progId="Equation.DSMT4">
                  <p:embed/>
                  <p:pic>
                    <p:nvPicPr>
                      <p:cNvPr id="0" name="图片 513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629400" y="995179"/>
                        <a:ext cx="1506976" cy="540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对象 11"/>
          <p:cNvGraphicFramePr>
            <a:graphicFrameLocks noChangeAspect="1"/>
          </p:cNvGraphicFramePr>
          <p:nvPr/>
        </p:nvGraphicFramePr>
        <p:xfrm>
          <a:off x="798593" y="1947839"/>
          <a:ext cx="1784350" cy="523875"/>
        </p:xfrm>
        <a:graphic>
          <a:graphicData uri="http://schemas.openxmlformats.org/presentationml/2006/ole">
            <mc:AlternateContent xmlns:mc="http://schemas.openxmlformats.org/markup-compatibility/2006">
              <mc:Choice xmlns:v="urn:schemas-microsoft-com:vml" Requires="v">
                <p:oleObj spid="_x0000_s5187" name="Equation" r:id="rId15" imgW="33223200" imgH="9753600" progId="Equation.DSMT4">
                  <p:embed/>
                </p:oleObj>
              </mc:Choice>
              <mc:Fallback>
                <p:oleObj name="Equation" r:id="rId15" imgW="33223200" imgH="9753600" progId="Equation.DSMT4">
                  <p:embed/>
                  <p:pic>
                    <p:nvPicPr>
                      <p:cNvPr id="0" name="图片 5139"/>
                      <p:cNvPicPr>
                        <a:picLocks noChangeAspect="1" noChangeArrowheads="1"/>
                      </p:cNvPicPr>
                      <p:nvPr/>
                    </p:nvPicPr>
                    <p:blipFill>
                      <a:blip r:embed="rId16"/>
                      <a:srcRect/>
                      <a:stretch>
                        <a:fillRect/>
                      </a:stretch>
                    </p:blipFill>
                    <p:spPr bwMode="auto">
                      <a:xfrm>
                        <a:off x="798593" y="1947839"/>
                        <a:ext cx="1784350" cy="523875"/>
                      </a:xfrm>
                      <a:prstGeom prst="rect">
                        <a:avLst/>
                      </a:prstGeom>
                      <a:noFill/>
                    </p:spPr>
                  </p:pic>
                </p:oleObj>
              </mc:Fallback>
            </mc:AlternateContent>
          </a:graphicData>
        </a:graphic>
      </p:graphicFrame>
      <p:graphicFrame>
        <p:nvGraphicFramePr>
          <p:cNvPr id="13" name="对象 12"/>
          <p:cNvGraphicFramePr>
            <a:graphicFrameLocks noChangeAspect="1"/>
          </p:cNvGraphicFramePr>
          <p:nvPr/>
        </p:nvGraphicFramePr>
        <p:xfrm>
          <a:off x="798593" y="2606114"/>
          <a:ext cx="1652588" cy="523875"/>
        </p:xfrm>
        <a:graphic>
          <a:graphicData uri="http://schemas.openxmlformats.org/presentationml/2006/ole">
            <mc:AlternateContent xmlns:mc="http://schemas.openxmlformats.org/markup-compatibility/2006">
              <mc:Choice xmlns:v="urn:schemas-microsoft-com:vml" Requires="v">
                <p:oleObj spid="_x0000_s5188" name="Equation" r:id="rId17" imgW="30784800" imgH="9753600" progId="Equation.DSMT4">
                  <p:embed/>
                </p:oleObj>
              </mc:Choice>
              <mc:Fallback>
                <p:oleObj name="Equation" r:id="rId17" imgW="30784800" imgH="9753600" progId="Equation.DSMT4">
                  <p:embed/>
                  <p:pic>
                    <p:nvPicPr>
                      <p:cNvPr id="0" name="图片 5140"/>
                      <p:cNvPicPr>
                        <a:picLocks noChangeAspect="1" noChangeArrowheads="1"/>
                      </p:cNvPicPr>
                      <p:nvPr/>
                    </p:nvPicPr>
                    <p:blipFill>
                      <a:blip r:embed="rId18"/>
                      <a:srcRect/>
                      <a:stretch>
                        <a:fillRect/>
                      </a:stretch>
                    </p:blipFill>
                    <p:spPr bwMode="auto">
                      <a:xfrm>
                        <a:off x="798593" y="2606114"/>
                        <a:ext cx="1652588" cy="523875"/>
                      </a:xfrm>
                      <a:prstGeom prst="rect">
                        <a:avLst/>
                      </a:prstGeom>
                      <a:noFill/>
                    </p:spPr>
                  </p:pic>
                </p:oleObj>
              </mc:Fallback>
            </mc:AlternateContent>
          </a:graphicData>
        </a:graphic>
      </p:graphicFrame>
      <p:graphicFrame>
        <p:nvGraphicFramePr>
          <p:cNvPr id="14" name="对象 13"/>
          <p:cNvGraphicFramePr>
            <a:graphicFrameLocks noChangeAspect="1"/>
          </p:cNvGraphicFramePr>
          <p:nvPr/>
        </p:nvGraphicFramePr>
        <p:xfrm>
          <a:off x="798593" y="3264389"/>
          <a:ext cx="1604962" cy="522287"/>
        </p:xfrm>
        <a:graphic>
          <a:graphicData uri="http://schemas.openxmlformats.org/presentationml/2006/ole">
            <mc:AlternateContent xmlns:mc="http://schemas.openxmlformats.org/markup-compatibility/2006">
              <mc:Choice xmlns:v="urn:schemas-microsoft-com:vml" Requires="v">
                <p:oleObj spid="_x0000_s5189" name="Equation" r:id="rId19" imgW="29870400" imgH="9753600" progId="Equation.DSMT4">
                  <p:embed/>
                </p:oleObj>
              </mc:Choice>
              <mc:Fallback>
                <p:oleObj name="Equation" r:id="rId19" imgW="29870400" imgH="9753600" progId="Equation.DSMT4">
                  <p:embed/>
                  <p:pic>
                    <p:nvPicPr>
                      <p:cNvPr id="0" name="图片 5141"/>
                      <p:cNvPicPr>
                        <a:picLocks noChangeAspect="1" noChangeArrowheads="1"/>
                      </p:cNvPicPr>
                      <p:nvPr/>
                    </p:nvPicPr>
                    <p:blipFill>
                      <a:blip r:embed="rId20"/>
                      <a:srcRect/>
                      <a:stretch>
                        <a:fillRect/>
                      </a:stretch>
                    </p:blipFill>
                    <p:spPr bwMode="auto">
                      <a:xfrm>
                        <a:off x="798593" y="3264389"/>
                        <a:ext cx="1604962" cy="522287"/>
                      </a:xfrm>
                      <a:prstGeom prst="rect">
                        <a:avLst/>
                      </a:prstGeom>
                      <a:noFill/>
                    </p:spPr>
                  </p:pic>
                </p:oleObj>
              </mc:Fallback>
            </mc:AlternateContent>
          </a:graphicData>
        </a:graphic>
      </p:graphicFrame>
      <p:graphicFrame>
        <p:nvGraphicFramePr>
          <p:cNvPr id="15" name="对象 14"/>
          <p:cNvGraphicFramePr>
            <a:graphicFrameLocks noChangeAspect="1"/>
          </p:cNvGraphicFramePr>
          <p:nvPr/>
        </p:nvGraphicFramePr>
        <p:xfrm>
          <a:off x="798593" y="3921074"/>
          <a:ext cx="736600" cy="523875"/>
        </p:xfrm>
        <a:graphic>
          <a:graphicData uri="http://schemas.openxmlformats.org/presentationml/2006/ole">
            <mc:AlternateContent xmlns:mc="http://schemas.openxmlformats.org/markup-compatibility/2006">
              <mc:Choice xmlns:v="urn:schemas-microsoft-com:vml" Requires="v">
                <p:oleObj spid="_x0000_s5190" name="Equation" r:id="rId21" imgW="13716000" imgH="9753600" progId="Equation.DSMT4">
                  <p:embed/>
                </p:oleObj>
              </mc:Choice>
              <mc:Fallback>
                <p:oleObj name="Equation" r:id="rId21" imgW="13716000" imgH="9753600" progId="Equation.DSMT4">
                  <p:embed/>
                  <p:pic>
                    <p:nvPicPr>
                      <p:cNvPr id="0" name="图片 5142"/>
                      <p:cNvPicPr>
                        <a:picLocks noChangeAspect="1" noChangeArrowheads="1"/>
                      </p:cNvPicPr>
                      <p:nvPr/>
                    </p:nvPicPr>
                    <p:blipFill>
                      <a:blip r:embed="rId22"/>
                      <a:srcRect/>
                      <a:stretch>
                        <a:fillRect/>
                      </a:stretch>
                    </p:blipFill>
                    <p:spPr bwMode="auto">
                      <a:xfrm>
                        <a:off x="798593" y="3921074"/>
                        <a:ext cx="736600" cy="523875"/>
                      </a:xfrm>
                      <a:prstGeom prst="rect">
                        <a:avLst/>
                      </a:prstGeom>
                      <a:noFill/>
                    </p:spPr>
                  </p:pic>
                </p:oleObj>
              </mc:Fallback>
            </mc:AlternateContent>
          </a:graphicData>
        </a:graphic>
      </p:graphicFrame>
      <p:graphicFrame>
        <p:nvGraphicFramePr>
          <p:cNvPr id="16" name="对象 15"/>
          <p:cNvGraphicFramePr>
            <a:graphicFrameLocks noChangeAspect="1"/>
          </p:cNvGraphicFramePr>
          <p:nvPr/>
        </p:nvGraphicFramePr>
        <p:xfrm>
          <a:off x="3294788" y="1996223"/>
          <a:ext cx="1366837" cy="515937"/>
        </p:xfrm>
        <a:graphic>
          <a:graphicData uri="http://schemas.openxmlformats.org/presentationml/2006/ole">
            <mc:AlternateContent xmlns:mc="http://schemas.openxmlformats.org/markup-compatibility/2006">
              <mc:Choice xmlns:v="urn:schemas-microsoft-com:vml" Requires="v">
                <p:oleObj spid="_x0000_s5191" name="Equation" r:id="rId23" imgW="25908000" imgH="9753600" progId="Equation.DSMT4">
                  <p:embed/>
                </p:oleObj>
              </mc:Choice>
              <mc:Fallback>
                <p:oleObj name="Equation" r:id="rId23" imgW="25908000" imgH="9753600" progId="Equation.DSMT4">
                  <p:embed/>
                  <p:pic>
                    <p:nvPicPr>
                      <p:cNvPr id="0" name="图片 5143"/>
                      <p:cNvPicPr>
                        <a:picLocks noChangeAspect="1" noChangeArrowheads="1"/>
                      </p:cNvPicPr>
                      <p:nvPr/>
                    </p:nvPicPr>
                    <p:blipFill>
                      <a:blip r:embed="rId24"/>
                      <a:srcRect/>
                      <a:stretch>
                        <a:fillRect/>
                      </a:stretch>
                    </p:blipFill>
                    <p:spPr bwMode="auto">
                      <a:xfrm>
                        <a:off x="3294788" y="1996223"/>
                        <a:ext cx="1366837" cy="5159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 name="对象 16"/>
          <p:cNvGraphicFramePr>
            <a:graphicFrameLocks noChangeAspect="1"/>
          </p:cNvGraphicFramePr>
          <p:nvPr/>
        </p:nvGraphicFramePr>
        <p:xfrm>
          <a:off x="3141597" y="2658468"/>
          <a:ext cx="3040063" cy="515938"/>
        </p:xfrm>
        <a:graphic>
          <a:graphicData uri="http://schemas.openxmlformats.org/presentationml/2006/ole">
            <mc:AlternateContent xmlns:mc="http://schemas.openxmlformats.org/markup-compatibility/2006">
              <mc:Choice xmlns:v="urn:schemas-microsoft-com:vml" Requires="v">
                <p:oleObj spid="_x0000_s5192" name="Equation" r:id="rId25" imgW="57607200" imgH="9753600" progId="Equation.DSMT4">
                  <p:embed/>
                </p:oleObj>
              </mc:Choice>
              <mc:Fallback>
                <p:oleObj name="Equation" r:id="rId25" imgW="57607200" imgH="9753600" progId="Equation.DSMT4">
                  <p:embed/>
                  <p:pic>
                    <p:nvPicPr>
                      <p:cNvPr id="0" name="图片 5144"/>
                      <p:cNvPicPr>
                        <a:picLocks noChangeAspect="1" noChangeArrowheads="1"/>
                      </p:cNvPicPr>
                      <p:nvPr/>
                    </p:nvPicPr>
                    <p:blipFill>
                      <a:blip r:embed="rId26"/>
                      <a:srcRect/>
                      <a:stretch>
                        <a:fillRect/>
                      </a:stretch>
                    </p:blipFill>
                    <p:spPr bwMode="auto">
                      <a:xfrm>
                        <a:off x="3141597" y="2658468"/>
                        <a:ext cx="3040063" cy="5159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对象 17"/>
          <p:cNvGraphicFramePr>
            <a:graphicFrameLocks noChangeAspect="1"/>
          </p:cNvGraphicFramePr>
          <p:nvPr/>
        </p:nvGraphicFramePr>
        <p:xfrm>
          <a:off x="3113550" y="3965490"/>
          <a:ext cx="2235200" cy="515938"/>
        </p:xfrm>
        <a:graphic>
          <a:graphicData uri="http://schemas.openxmlformats.org/presentationml/2006/ole">
            <mc:AlternateContent xmlns:mc="http://schemas.openxmlformats.org/markup-compatibility/2006">
              <mc:Choice xmlns:v="urn:schemas-microsoft-com:vml" Requires="v">
                <p:oleObj spid="_x0000_s5193" name="Equation" r:id="rId27" imgW="42367200" imgH="9753600" progId="Equation.DSMT4">
                  <p:embed/>
                </p:oleObj>
              </mc:Choice>
              <mc:Fallback>
                <p:oleObj name="Equation" r:id="rId27" imgW="42367200" imgH="9753600" progId="Equation.DSMT4">
                  <p:embed/>
                  <p:pic>
                    <p:nvPicPr>
                      <p:cNvPr id="0" name="图片 5145"/>
                      <p:cNvPicPr>
                        <a:picLocks noChangeAspect="1" noChangeArrowheads="1"/>
                      </p:cNvPicPr>
                      <p:nvPr/>
                    </p:nvPicPr>
                    <p:blipFill>
                      <a:blip r:embed="rId28"/>
                      <a:srcRect/>
                      <a:stretch>
                        <a:fillRect/>
                      </a:stretch>
                    </p:blipFill>
                    <p:spPr bwMode="auto">
                      <a:xfrm>
                        <a:off x="3113550" y="3965490"/>
                        <a:ext cx="2235200" cy="5159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 name="对象 18"/>
          <p:cNvGraphicFramePr>
            <a:graphicFrameLocks noChangeAspect="1"/>
          </p:cNvGraphicFramePr>
          <p:nvPr/>
        </p:nvGraphicFramePr>
        <p:xfrm>
          <a:off x="3113550" y="3320711"/>
          <a:ext cx="1479550" cy="514350"/>
        </p:xfrm>
        <a:graphic>
          <a:graphicData uri="http://schemas.openxmlformats.org/presentationml/2006/ole">
            <mc:AlternateContent xmlns:mc="http://schemas.openxmlformats.org/markup-compatibility/2006">
              <mc:Choice xmlns:v="urn:schemas-microsoft-com:vml" Requires="v">
                <p:oleObj spid="_x0000_s5194" name="Equation" r:id="rId29" imgW="28041600" imgH="9753600" progId="Equation.DSMT4">
                  <p:embed/>
                </p:oleObj>
              </mc:Choice>
              <mc:Fallback>
                <p:oleObj name="Equation" r:id="rId29" imgW="28041600" imgH="9753600" progId="Equation.DSMT4">
                  <p:embed/>
                  <p:pic>
                    <p:nvPicPr>
                      <p:cNvPr id="0" name="图片 5146"/>
                      <p:cNvPicPr>
                        <a:picLocks noChangeAspect="1" noChangeArrowheads="1"/>
                      </p:cNvPicPr>
                      <p:nvPr/>
                    </p:nvPicPr>
                    <p:blipFill>
                      <a:blip r:embed="rId30"/>
                      <a:srcRect/>
                      <a:stretch>
                        <a:fillRect/>
                      </a:stretch>
                    </p:blipFill>
                    <p:spPr bwMode="auto">
                      <a:xfrm>
                        <a:off x="3113550" y="3320711"/>
                        <a:ext cx="1479550" cy="514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 name="对象 19"/>
          <p:cNvGraphicFramePr>
            <a:graphicFrameLocks noChangeAspect="1"/>
          </p:cNvGraphicFramePr>
          <p:nvPr/>
        </p:nvGraphicFramePr>
        <p:xfrm>
          <a:off x="6053302" y="1959699"/>
          <a:ext cx="1446212" cy="515938"/>
        </p:xfrm>
        <a:graphic>
          <a:graphicData uri="http://schemas.openxmlformats.org/presentationml/2006/ole">
            <mc:AlternateContent xmlns:mc="http://schemas.openxmlformats.org/markup-compatibility/2006">
              <mc:Choice xmlns:v="urn:schemas-microsoft-com:vml" Requires="v">
                <p:oleObj spid="_x0000_s5195" name="Equation" r:id="rId31" imgW="27432000" imgH="9753600" progId="Equation.DSMT4">
                  <p:embed/>
                </p:oleObj>
              </mc:Choice>
              <mc:Fallback>
                <p:oleObj name="Equation" r:id="rId31" imgW="27432000" imgH="9753600" progId="Equation.DSMT4">
                  <p:embed/>
                  <p:pic>
                    <p:nvPicPr>
                      <p:cNvPr id="0" name="图片 5147"/>
                      <p:cNvPicPr>
                        <a:picLocks noChangeAspect="1" noChangeArrowheads="1"/>
                      </p:cNvPicPr>
                      <p:nvPr/>
                    </p:nvPicPr>
                    <p:blipFill>
                      <a:blip r:embed="rId32"/>
                      <a:srcRect/>
                      <a:stretch>
                        <a:fillRect/>
                      </a:stretch>
                    </p:blipFill>
                    <p:spPr bwMode="auto">
                      <a:xfrm>
                        <a:off x="6053302" y="1959699"/>
                        <a:ext cx="1446212" cy="5159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 name="对象 20"/>
          <p:cNvGraphicFramePr>
            <a:graphicFrameLocks noChangeAspect="1"/>
          </p:cNvGraphicFramePr>
          <p:nvPr/>
        </p:nvGraphicFramePr>
        <p:xfrm>
          <a:off x="6021551" y="2609909"/>
          <a:ext cx="2908300" cy="515937"/>
        </p:xfrm>
        <a:graphic>
          <a:graphicData uri="http://schemas.openxmlformats.org/presentationml/2006/ole">
            <mc:AlternateContent xmlns:mc="http://schemas.openxmlformats.org/markup-compatibility/2006">
              <mc:Choice xmlns:v="urn:schemas-microsoft-com:vml" Requires="v">
                <p:oleObj spid="_x0000_s5196" name="Equation" r:id="rId33" imgW="55168800" imgH="9753600" progId="Equation.DSMT4">
                  <p:embed/>
                </p:oleObj>
              </mc:Choice>
              <mc:Fallback>
                <p:oleObj name="Equation" r:id="rId33" imgW="55168800" imgH="9753600" progId="Equation.DSMT4">
                  <p:embed/>
                  <p:pic>
                    <p:nvPicPr>
                      <p:cNvPr id="0" name="图片 5148"/>
                      <p:cNvPicPr>
                        <a:picLocks noChangeAspect="1" noChangeArrowheads="1"/>
                      </p:cNvPicPr>
                      <p:nvPr/>
                    </p:nvPicPr>
                    <p:blipFill>
                      <a:blip r:embed="rId34"/>
                      <a:srcRect/>
                      <a:stretch>
                        <a:fillRect/>
                      </a:stretch>
                    </p:blipFill>
                    <p:spPr bwMode="auto">
                      <a:xfrm>
                        <a:off x="6021551" y="2609909"/>
                        <a:ext cx="2908300" cy="5159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 name="对象 21"/>
          <p:cNvGraphicFramePr>
            <a:graphicFrameLocks noChangeAspect="1"/>
          </p:cNvGraphicFramePr>
          <p:nvPr/>
        </p:nvGraphicFramePr>
        <p:xfrm>
          <a:off x="6021555" y="3339837"/>
          <a:ext cx="1477963" cy="515938"/>
        </p:xfrm>
        <a:graphic>
          <a:graphicData uri="http://schemas.openxmlformats.org/presentationml/2006/ole">
            <mc:AlternateContent xmlns:mc="http://schemas.openxmlformats.org/markup-compatibility/2006">
              <mc:Choice xmlns:v="urn:schemas-microsoft-com:vml" Requires="v">
                <p:oleObj spid="_x0000_s5197" name="Equation" r:id="rId35" imgW="28041600" imgH="9753600" progId="Equation.DSMT4">
                  <p:embed/>
                </p:oleObj>
              </mc:Choice>
              <mc:Fallback>
                <p:oleObj name="Equation" r:id="rId35" imgW="28041600" imgH="9753600" progId="Equation.DSMT4">
                  <p:embed/>
                  <p:pic>
                    <p:nvPicPr>
                      <p:cNvPr id="0" name="图片 5149"/>
                      <p:cNvPicPr>
                        <a:picLocks noChangeAspect="1" noChangeArrowheads="1"/>
                      </p:cNvPicPr>
                      <p:nvPr/>
                    </p:nvPicPr>
                    <p:blipFill>
                      <a:blip r:embed="rId36"/>
                      <a:srcRect/>
                      <a:stretch>
                        <a:fillRect/>
                      </a:stretch>
                    </p:blipFill>
                    <p:spPr bwMode="auto">
                      <a:xfrm>
                        <a:off x="6021555" y="3339837"/>
                        <a:ext cx="1477963" cy="5159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 name="对象 22"/>
          <p:cNvGraphicFramePr>
            <a:graphicFrameLocks noChangeAspect="1"/>
          </p:cNvGraphicFramePr>
          <p:nvPr/>
        </p:nvGraphicFramePr>
        <p:xfrm>
          <a:off x="6021551" y="3943350"/>
          <a:ext cx="2185988" cy="515938"/>
        </p:xfrm>
        <a:graphic>
          <a:graphicData uri="http://schemas.openxmlformats.org/presentationml/2006/ole">
            <mc:AlternateContent xmlns:mc="http://schemas.openxmlformats.org/markup-compatibility/2006">
              <mc:Choice xmlns:v="urn:schemas-microsoft-com:vml" Requires="v">
                <p:oleObj spid="_x0000_s5198" name="Equation" r:id="rId37" imgW="41452800" imgH="9753600" progId="Equation.DSMT4">
                  <p:embed/>
                </p:oleObj>
              </mc:Choice>
              <mc:Fallback>
                <p:oleObj name="Equation" r:id="rId37" imgW="41452800" imgH="9753600" progId="Equation.DSMT4">
                  <p:embed/>
                  <p:pic>
                    <p:nvPicPr>
                      <p:cNvPr id="0" name="图片 5150"/>
                      <p:cNvPicPr>
                        <a:picLocks noChangeAspect="1" noChangeArrowheads="1"/>
                      </p:cNvPicPr>
                      <p:nvPr/>
                    </p:nvPicPr>
                    <p:blipFill>
                      <a:blip r:embed="rId38"/>
                      <a:srcRect/>
                      <a:stretch>
                        <a:fillRect/>
                      </a:stretch>
                    </p:blipFill>
                    <p:spPr bwMode="auto">
                      <a:xfrm>
                        <a:off x="6021551" y="3943350"/>
                        <a:ext cx="2185988" cy="515938"/>
                      </a:xfrm>
                      <a:prstGeom prst="rect">
                        <a:avLst/>
                      </a:prstGeom>
                      <a:solidFill>
                        <a:srgbClr val="F6F6F6"/>
                      </a:solidFill>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left)">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left)">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wipe(left)">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wipe(left)">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wipe(left)">
                                      <p:cBhvr>
                                        <p:cTn id="37" dur="500"/>
                                        <p:tgtEl>
                                          <p:spTgt spid="19"/>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wipe(left)">
                                      <p:cBhvr>
                                        <p:cTn id="42" dur="5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wipe(left)">
                                      <p:cBhvr>
                                        <p:cTn id="47" dur="500"/>
                                        <p:tgtEl>
                                          <p:spTgt spid="20"/>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wipe(left)">
                                      <p:cBhvr>
                                        <p:cTn id="52" dur="500"/>
                                        <p:tgtEl>
                                          <p:spTgt spid="21"/>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wipe(left)">
                                      <p:cBhvr>
                                        <p:cTn id="57" dur="500"/>
                                        <p:tgtEl>
                                          <p:spTgt spid="22"/>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wipe(left)">
                                      <p:cBhvr>
                                        <p:cTn id="6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04295" y="659674"/>
            <a:ext cx="8001000" cy="2585323"/>
          </a:xfrm>
          <a:prstGeom prst="rect">
            <a:avLst/>
          </a:prstGeom>
          <a:noFill/>
        </p:spPr>
        <p:txBody>
          <a:bodyPr wrap="square" rtlCol="0">
            <a:spAutoFit/>
          </a:bodyPr>
          <a:lstStyle/>
          <a:p>
            <a:pPr indent="267970">
              <a:lnSpc>
                <a:spcPct val="150000"/>
              </a:lnSpc>
            </a:pPr>
            <a:r>
              <a:rPr lang="zh-CN" altLang="en-US" kern="100" dirty="0">
                <a:latin typeface="Times New Roman" panose="02020603050405020304" pitchFamily="18" charset="0"/>
                <a:ea typeface="微软雅黑" panose="020B0503020204020204" pitchFamily="34" charset="-122"/>
                <a:cs typeface="Times New Roman" panose="02020603050405020304" pitchFamily="18" charset="0"/>
              </a:rPr>
              <a:t>探究点三</a:t>
            </a:r>
          </a:p>
          <a:p>
            <a:pPr indent="431800">
              <a:lnSpc>
                <a:spcPct val="150000"/>
              </a:lnSpc>
            </a:pPr>
            <a:r>
              <a:rPr lang="zh-CN" altLang="en-US" kern="100" dirty="0" smtClean="0">
                <a:latin typeface="Times New Roman" panose="02020603050405020304" pitchFamily="18" charset="0"/>
                <a:ea typeface="微软雅黑" panose="020B0503020204020204" pitchFamily="34" charset="-122"/>
                <a:cs typeface="Times New Roman" panose="02020603050405020304" pitchFamily="18" charset="0"/>
              </a:rPr>
              <a:t>问题</a:t>
            </a:r>
            <a:r>
              <a:rPr lang="zh-CN" altLang="en-US" kern="100" dirty="0">
                <a:latin typeface="Times New Roman" panose="02020603050405020304" pitchFamily="18" charset="0"/>
                <a:ea typeface="微软雅黑" panose="020B0503020204020204" pitchFamily="34" charset="-122"/>
                <a:cs typeface="Times New Roman" panose="02020603050405020304" pitchFamily="18" charset="0"/>
              </a:rPr>
              <a:t>：小刚家和小丽家到学校的路程都是</a:t>
            </a:r>
            <a:r>
              <a:rPr lang="en-US" altLang="zh-CN" kern="100" dirty="0">
                <a:latin typeface="Times New Roman" panose="02020603050405020304" pitchFamily="18" charset="0"/>
                <a:ea typeface="微软雅黑" panose="020B0503020204020204" pitchFamily="34" charset="-122"/>
                <a:cs typeface="Times New Roman" panose="02020603050405020304" pitchFamily="18" charset="0"/>
              </a:rPr>
              <a:t>3 km </a:t>
            </a:r>
            <a:r>
              <a:rPr lang="zh-CN" altLang="en-US" kern="100" dirty="0">
                <a:latin typeface="Times New Roman" panose="02020603050405020304" pitchFamily="18" charset="0"/>
                <a:ea typeface="微软雅黑" panose="020B0503020204020204" pitchFamily="34" charset="-122"/>
                <a:cs typeface="Times New Roman" panose="02020603050405020304" pitchFamily="18" charset="0"/>
              </a:rPr>
              <a:t>，其中小丽走的是平路，骑车速度是</a:t>
            </a:r>
            <a:r>
              <a:rPr lang="en-US" altLang="zh-CN" kern="100" dirty="0">
                <a:latin typeface="Times New Roman" panose="02020603050405020304" pitchFamily="18" charset="0"/>
                <a:ea typeface="微软雅黑" panose="020B0503020204020204" pitchFamily="34" charset="-122"/>
                <a:cs typeface="Times New Roman" panose="02020603050405020304" pitchFamily="18" charset="0"/>
              </a:rPr>
              <a:t>2v  km/h.</a:t>
            </a:r>
            <a:r>
              <a:rPr lang="zh-CN" altLang="en-US" kern="100" dirty="0">
                <a:latin typeface="Times New Roman" panose="02020603050405020304" pitchFamily="18" charset="0"/>
                <a:ea typeface="微软雅黑" panose="020B0503020204020204" pitchFamily="34" charset="-122"/>
                <a:cs typeface="Times New Roman" panose="02020603050405020304" pitchFamily="18" charset="0"/>
              </a:rPr>
              <a:t>小刚需要走</a:t>
            </a:r>
            <a:r>
              <a:rPr lang="en-US" altLang="zh-CN" kern="100" dirty="0">
                <a:latin typeface="Times New Roman" panose="02020603050405020304" pitchFamily="18" charset="0"/>
                <a:ea typeface="微软雅黑" panose="020B0503020204020204" pitchFamily="34" charset="-122"/>
                <a:cs typeface="Times New Roman" panose="02020603050405020304" pitchFamily="18" charset="0"/>
              </a:rPr>
              <a:t>1 km</a:t>
            </a:r>
            <a:r>
              <a:rPr lang="zh-CN" altLang="en-US" kern="100" dirty="0">
                <a:latin typeface="Times New Roman" panose="02020603050405020304" pitchFamily="18" charset="0"/>
                <a:ea typeface="微软雅黑" panose="020B0503020204020204" pitchFamily="34" charset="-122"/>
                <a:cs typeface="Times New Roman" panose="02020603050405020304" pitchFamily="18" charset="0"/>
              </a:rPr>
              <a:t>的上坡路</a:t>
            </a:r>
            <a:r>
              <a:rPr lang="en-US" altLang="zh-CN" kern="100" dirty="0">
                <a:latin typeface="Times New Roman" panose="02020603050405020304" pitchFamily="18" charset="0"/>
                <a:ea typeface="微软雅黑" panose="020B0503020204020204" pitchFamily="34" charset="-122"/>
                <a:cs typeface="Times New Roman" panose="02020603050405020304" pitchFamily="18" charset="0"/>
              </a:rPr>
              <a:t>,2 km</a:t>
            </a:r>
            <a:r>
              <a:rPr lang="zh-CN" altLang="en-US" kern="100" dirty="0">
                <a:latin typeface="Times New Roman" panose="02020603050405020304" pitchFamily="18" charset="0"/>
                <a:ea typeface="微软雅黑" panose="020B0503020204020204" pitchFamily="34" charset="-122"/>
                <a:cs typeface="Times New Roman" panose="02020603050405020304" pitchFamily="18" charset="0"/>
              </a:rPr>
              <a:t>的下坡路，在上坡路上的骑车速度为</a:t>
            </a:r>
            <a:r>
              <a:rPr lang="en-US" altLang="zh-CN" kern="100" dirty="0">
                <a:latin typeface="Times New Roman" panose="02020603050405020304" pitchFamily="18" charset="0"/>
                <a:ea typeface="微软雅黑" panose="020B0503020204020204" pitchFamily="34" charset="-122"/>
                <a:cs typeface="Times New Roman" panose="02020603050405020304" pitchFamily="18" charset="0"/>
              </a:rPr>
              <a:t>v km/h</a:t>
            </a:r>
            <a:r>
              <a:rPr lang="zh-CN" altLang="en-US" kern="100" dirty="0">
                <a:latin typeface="Times New Roman" panose="02020603050405020304" pitchFamily="18" charset="0"/>
                <a:ea typeface="微软雅黑" panose="020B0503020204020204" pitchFamily="34" charset="-122"/>
                <a:cs typeface="Times New Roman" panose="02020603050405020304" pitchFamily="18" charset="0"/>
              </a:rPr>
              <a:t>，在下坡路上的骑车速度为</a:t>
            </a:r>
            <a:r>
              <a:rPr lang="en-US" altLang="zh-CN" kern="100" dirty="0">
                <a:latin typeface="Times New Roman" panose="02020603050405020304" pitchFamily="18" charset="0"/>
                <a:ea typeface="微软雅黑" panose="020B0503020204020204" pitchFamily="34" charset="-122"/>
                <a:cs typeface="Times New Roman" panose="02020603050405020304" pitchFamily="18" charset="0"/>
              </a:rPr>
              <a:t>3v km/h  .</a:t>
            </a:r>
            <a:r>
              <a:rPr lang="zh-CN" altLang="en-US" kern="100" dirty="0">
                <a:latin typeface="Times New Roman" panose="02020603050405020304" pitchFamily="18" charset="0"/>
                <a:ea typeface="微软雅黑" panose="020B0503020204020204" pitchFamily="34" charset="-122"/>
                <a:cs typeface="Times New Roman" panose="02020603050405020304" pitchFamily="18" charset="0"/>
              </a:rPr>
              <a:t>那么</a:t>
            </a:r>
          </a:p>
          <a:p>
            <a:pPr indent="431800">
              <a:lnSpc>
                <a:spcPct val="150000"/>
              </a:lnSpc>
            </a:pPr>
            <a:r>
              <a:rPr lang="zh-CN" altLang="en-US" kern="100"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kern="100" dirty="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kern="100" dirty="0">
                <a:latin typeface="Times New Roman" panose="02020603050405020304" pitchFamily="18" charset="0"/>
                <a:ea typeface="微软雅黑" panose="020B0503020204020204" pitchFamily="34" charset="-122"/>
                <a:cs typeface="Times New Roman" panose="02020603050405020304" pitchFamily="18" charset="0"/>
              </a:rPr>
              <a:t>）小刚从家到学校需要多长时间？</a:t>
            </a:r>
          </a:p>
          <a:p>
            <a:pPr indent="431800">
              <a:lnSpc>
                <a:spcPct val="150000"/>
              </a:lnSpc>
            </a:pPr>
            <a:r>
              <a:rPr lang="zh-CN" altLang="en-US" kern="100"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kern="100" dirty="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kern="100" dirty="0">
                <a:latin typeface="Times New Roman" panose="02020603050405020304" pitchFamily="18" charset="0"/>
                <a:ea typeface="微软雅黑" panose="020B0503020204020204" pitchFamily="34" charset="-122"/>
                <a:cs typeface="Times New Roman" panose="02020603050405020304" pitchFamily="18" charset="0"/>
              </a:rPr>
              <a:t>）小刚和小丽谁在路上花费的时间少？少用多长时间</a:t>
            </a:r>
            <a:r>
              <a:rPr lang="zh-CN" altLang="en-US" kern="100"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zh-CN" altLang="en-US" kern="100" dirty="0">
              <a:latin typeface="Times New Roman" panose="02020603050405020304" pitchFamily="18" charset="0"/>
              <a:ea typeface="微软雅黑" panose="020B0503020204020204" pitchFamily="34" charset="-122"/>
              <a:cs typeface="Times New Roman" panose="02020603050405020304" pitchFamily="18" charset="0"/>
            </a:endParaRPr>
          </a:p>
        </p:txBody>
      </p:sp>
      <p:grpSp>
        <p:nvGrpSpPr>
          <p:cNvPr id="3" name="PA_组合 5"/>
          <p:cNvGrpSpPr/>
          <p:nvPr>
            <p:custDataLst>
              <p:tags r:id="rId1"/>
            </p:custDataLst>
          </p:nvPr>
        </p:nvGrpSpPr>
        <p:grpSpPr bwMode="auto">
          <a:xfrm>
            <a:off x="274421" y="122842"/>
            <a:ext cx="2137227" cy="515210"/>
            <a:chOff x="445652" y="218396"/>
            <a:chExt cx="2136260" cy="518604"/>
          </a:xfrm>
        </p:grpSpPr>
        <p:sp>
          <p:nvSpPr>
            <p:cNvPr id="4" name="PA_文本框 2"/>
            <p:cNvSpPr txBox="1"/>
            <p:nvPr>
              <p:custDataLst>
                <p:tags r:id="rId2"/>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活动探究</a:t>
              </a:r>
              <a:endParaRPr lang="en-US" altLang="zh-CN" sz="2400" b="1" kern="0" dirty="0">
                <a:latin typeface="Times New Roman" panose="02020603050405020304"/>
                <a:ea typeface="微软雅黑" panose="020B0503020204020204" pitchFamily="34" charset="-122"/>
              </a:endParaRPr>
            </a:p>
          </p:txBody>
        </p:sp>
        <p:cxnSp>
          <p:nvCxnSpPr>
            <p:cNvPr id="5" name="PA_直接连接符 9"/>
            <p:cNvCxnSpPr>
              <a:cxnSpLocks noChangeShapeType="1"/>
            </p:cNvCxnSpPr>
            <p:nvPr>
              <p:custDataLst>
                <p:tags r:id="rId3"/>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6" name="PA_图片 3" descr="E:\英语高清课\晏博深\ppt资料收集\ppt素材\本子和笔副本.png"/>
            <p:cNvPicPr>
              <a:picLocks noChangeAspect="1" noChangeArrowheads="1"/>
            </p:cNvPicPr>
            <p:nvPr>
              <p:custDataLst>
                <p:tags r:id="rId4"/>
              </p:custDataLst>
            </p:nvPr>
          </p:nvPicPr>
          <p:blipFill>
            <a:blip r:embed="rId6"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8" name="图片 17"/>
          <p:cNvPicPr>
            <a:picLocks noChangeAspect="1"/>
          </p:cNvPicPr>
          <p:nvPr/>
        </p:nvPicPr>
        <p:blipFill>
          <a:blip r:embed="rId7" cstate="email"/>
          <a:stretch>
            <a:fillRect/>
          </a:stretch>
        </p:blipFill>
        <p:spPr>
          <a:xfrm>
            <a:off x="762000" y="3224478"/>
            <a:ext cx="7341236" cy="82800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55046" y="877807"/>
            <a:ext cx="8384157" cy="1754326"/>
          </a:xfrm>
          <a:prstGeom prst="rect">
            <a:avLst/>
          </a:prstGeom>
          <a:noFill/>
        </p:spPr>
        <p:txBody>
          <a:bodyPr wrap="square" rtlCol="0">
            <a:spAutoFit/>
          </a:bodyPr>
          <a:lstStyle/>
          <a:p>
            <a:pPr indent="457200">
              <a:lnSpc>
                <a:spcPct val="150000"/>
              </a:lnSpc>
            </a:pPr>
            <a:r>
              <a:rPr lang="zh-CN" altLang="en-US" kern="100" dirty="0" smtClean="0">
                <a:latin typeface="Times New Roman" panose="02020603050405020304" pitchFamily="18" charset="0"/>
                <a:ea typeface="微软雅黑" panose="020B0503020204020204" pitchFamily="34" charset="-122"/>
                <a:cs typeface="Times New Roman" panose="02020603050405020304" pitchFamily="18" charset="0"/>
              </a:rPr>
              <a:t>问题</a:t>
            </a:r>
            <a:r>
              <a:rPr lang="zh-CN" altLang="en-US" kern="100" dirty="0">
                <a:latin typeface="Times New Roman" panose="02020603050405020304" pitchFamily="18" charset="0"/>
                <a:ea typeface="微软雅黑" panose="020B0503020204020204" pitchFamily="34" charset="-122"/>
                <a:cs typeface="Times New Roman" panose="02020603050405020304" pitchFamily="18" charset="0"/>
              </a:rPr>
              <a:t>：小刚家和小丽家到学校的路程都是</a:t>
            </a:r>
            <a:r>
              <a:rPr lang="en-US" altLang="zh-CN" kern="100" dirty="0">
                <a:latin typeface="Times New Roman" panose="02020603050405020304" pitchFamily="18" charset="0"/>
                <a:ea typeface="微软雅黑" panose="020B0503020204020204" pitchFamily="34" charset="-122"/>
                <a:cs typeface="Times New Roman" panose="02020603050405020304" pitchFamily="18" charset="0"/>
              </a:rPr>
              <a:t>3 km </a:t>
            </a:r>
            <a:r>
              <a:rPr lang="zh-CN" altLang="en-US" kern="100" dirty="0">
                <a:latin typeface="Times New Roman" panose="02020603050405020304" pitchFamily="18" charset="0"/>
                <a:ea typeface="微软雅黑" panose="020B0503020204020204" pitchFamily="34" charset="-122"/>
                <a:cs typeface="Times New Roman" panose="02020603050405020304" pitchFamily="18" charset="0"/>
              </a:rPr>
              <a:t>，其中小丽走的是平路，骑车速度是</a:t>
            </a:r>
            <a:r>
              <a:rPr lang="en-US" altLang="zh-CN" kern="100" dirty="0">
                <a:latin typeface="Times New Roman" panose="02020603050405020304" pitchFamily="18" charset="0"/>
                <a:ea typeface="微软雅黑" panose="020B0503020204020204" pitchFamily="34" charset="-122"/>
                <a:cs typeface="Times New Roman" panose="02020603050405020304" pitchFamily="18" charset="0"/>
              </a:rPr>
              <a:t>2v  km/h.</a:t>
            </a:r>
            <a:r>
              <a:rPr lang="zh-CN" altLang="en-US" kern="100" dirty="0">
                <a:latin typeface="Times New Roman" panose="02020603050405020304" pitchFamily="18" charset="0"/>
                <a:ea typeface="微软雅黑" panose="020B0503020204020204" pitchFamily="34" charset="-122"/>
                <a:cs typeface="Times New Roman" panose="02020603050405020304" pitchFamily="18" charset="0"/>
              </a:rPr>
              <a:t>小刚需要走</a:t>
            </a:r>
            <a:r>
              <a:rPr lang="en-US" altLang="zh-CN" kern="100" dirty="0">
                <a:latin typeface="Times New Roman" panose="02020603050405020304" pitchFamily="18" charset="0"/>
                <a:ea typeface="微软雅黑" panose="020B0503020204020204" pitchFamily="34" charset="-122"/>
                <a:cs typeface="Times New Roman" panose="02020603050405020304" pitchFamily="18" charset="0"/>
              </a:rPr>
              <a:t>1 km</a:t>
            </a:r>
            <a:r>
              <a:rPr lang="zh-CN" altLang="en-US" kern="100" dirty="0">
                <a:latin typeface="Times New Roman" panose="02020603050405020304" pitchFamily="18" charset="0"/>
                <a:ea typeface="微软雅黑" panose="020B0503020204020204" pitchFamily="34" charset="-122"/>
                <a:cs typeface="Times New Roman" panose="02020603050405020304" pitchFamily="18" charset="0"/>
              </a:rPr>
              <a:t>的上坡路</a:t>
            </a:r>
            <a:r>
              <a:rPr lang="en-US" altLang="zh-CN" kern="100" dirty="0">
                <a:latin typeface="Times New Roman" panose="02020603050405020304" pitchFamily="18" charset="0"/>
                <a:ea typeface="微软雅黑" panose="020B0503020204020204" pitchFamily="34" charset="-122"/>
                <a:cs typeface="Times New Roman" panose="02020603050405020304" pitchFamily="18" charset="0"/>
              </a:rPr>
              <a:t>,2 km</a:t>
            </a:r>
            <a:r>
              <a:rPr lang="zh-CN" altLang="en-US" kern="100" dirty="0">
                <a:latin typeface="Times New Roman" panose="02020603050405020304" pitchFamily="18" charset="0"/>
                <a:ea typeface="微软雅黑" panose="020B0503020204020204" pitchFamily="34" charset="-122"/>
                <a:cs typeface="Times New Roman" panose="02020603050405020304" pitchFamily="18" charset="0"/>
              </a:rPr>
              <a:t>的下坡路，在上坡路上的骑车速度为</a:t>
            </a:r>
            <a:r>
              <a:rPr lang="en-US" altLang="zh-CN" kern="100" dirty="0">
                <a:latin typeface="Times New Roman" panose="02020603050405020304" pitchFamily="18" charset="0"/>
                <a:ea typeface="微软雅黑" panose="020B0503020204020204" pitchFamily="34" charset="-122"/>
                <a:cs typeface="Times New Roman" panose="02020603050405020304" pitchFamily="18" charset="0"/>
              </a:rPr>
              <a:t>v km/h</a:t>
            </a:r>
            <a:r>
              <a:rPr lang="zh-CN" altLang="en-US" kern="100" dirty="0">
                <a:latin typeface="Times New Roman" panose="02020603050405020304" pitchFamily="18" charset="0"/>
                <a:ea typeface="微软雅黑" panose="020B0503020204020204" pitchFamily="34" charset="-122"/>
                <a:cs typeface="Times New Roman" panose="02020603050405020304" pitchFamily="18" charset="0"/>
              </a:rPr>
              <a:t>，在下坡路上的骑车速度为</a:t>
            </a:r>
            <a:r>
              <a:rPr lang="en-US" altLang="zh-CN" kern="100" dirty="0">
                <a:latin typeface="Times New Roman" panose="02020603050405020304" pitchFamily="18" charset="0"/>
                <a:ea typeface="微软雅黑" panose="020B0503020204020204" pitchFamily="34" charset="-122"/>
                <a:cs typeface="Times New Roman" panose="02020603050405020304" pitchFamily="18" charset="0"/>
              </a:rPr>
              <a:t>3v km/h  .</a:t>
            </a:r>
            <a:r>
              <a:rPr lang="zh-CN" altLang="en-US" kern="100" dirty="0">
                <a:latin typeface="Times New Roman" panose="02020603050405020304" pitchFamily="18" charset="0"/>
                <a:ea typeface="微软雅黑" panose="020B0503020204020204" pitchFamily="34" charset="-122"/>
                <a:cs typeface="Times New Roman" panose="02020603050405020304" pitchFamily="18" charset="0"/>
              </a:rPr>
              <a:t>那么</a:t>
            </a:r>
          </a:p>
          <a:p>
            <a:pPr indent="457200">
              <a:lnSpc>
                <a:spcPct val="150000"/>
              </a:lnSpc>
            </a:pPr>
            <a:r>
              <a:rPr lang="zh-CN" altLang="en-US" kern="100" dirty="0" smtClean="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kern="100" dirty="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kern="100" dirty="0">
                <a:latin typeface="Times New Roman" panose="02020603050405020304" pitchFamily="18" charset="0"/>
                <a:ea typeface="微软雅黑" panose="020B0503020204020204" pitchFamily="34" charset="-122"/>
                <a:cs typeface="Times New Roman" panose="02020603050405020304" pitchFamily="18" charset="0"/>
              </a:rPr>
              <a:t>）小刚和小丽谁在路上花费的时间少？少用多长时间</a:t>
            </a:r>
            <a:r>
              <a:rPr lang="zh-CN" altLang="en-US" kern="100"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zh-CN" altLang="en-US" kern="100" dirty="0">
              <a:latin typeface="Times New Roman" panose="02020603050405020304" pitchFamily="18" charset="0"/>
              <a:ea typeface="微软雅黑" panose="020B0503020204020204" pitchFamily="34" charset="-122"/>
              <a:cs typeface="Times New Roman" panose="02020603050405020304" pitchFamily="18" charset="0"/>
            </a:endParaRPr>
          </a:p>
        </p:txBody>
      </p:sp>
      <p:grpSp>
        <p:nvGrpSpPr>
          <p:cNvPr id="3" name="PA_组合 5"/>
          <p:cNvGrpSpPr/>
          <p:nvPr>
            <p:custDataLst>
              <p:tags r:id="rId1"/>
            </p:custDataLst>
          </p:nvPr>
        </p:nvGrpSpPr>
        <p:grpSpPr bwMode="auto">
          <a:xfrm>
            <a:off x="274421" y="122842"/>
            <a:ext cx="2137227" cy="515210"/>
            <a:chOff x="445652" y="218396"/>
            <a:chExt cx="2136260" cy="518604"/>
          </a:xfrm>
        </p:grpSpPr>
        <p:sp>
          <p:nvSpPr>
            <p:cNvPr id="4" name="PA_文本框 2"/>
            <p:cNvSpPr txBox="1"/>
            <p:nvPr>
              <p:custDataLst>
                <p:tags r:id="rId2"/>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活动探究</a:t>
              </a:r>
              <a:endParaRPr lang="en-US" altLang="zh-CN" sz="2400" b="1" kern="0" dirty="0">
                <a:latin typeface="Times New Roman" panose="02020603050405020304"/>
                <a:ea typeface="微软雅黑" panose="020B0503020204020204" pitchFamily="34" charset="-122"/>
              </a:endParaRPr>
            </a:p>
          </p:txBody>
        </p:sp>
        <p:cxnSp>
          <p:nvCxnSpPr>
            <p:cNvPr id="5" name="PA_直接连接符 9"/>
            <p:cNvCxnSpPr>
              <a:cxnSpLocks noChangeShapeType="1"/>
            </p:cNvCxnSpPr>
            <p:nvPr>
              <p:custDataLst>
                <p:tags r:id="rId3"/>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6" name="PA_图片 3" descr="E:\英语高清课\晏博深\ppt资料收集\ppt素材\本子和笔副本.png"/>
            <p:cNvPicPr>
              <a:picLocks noChangeAspect="1" noChangeArrowheads="1"/>
            </p:cNvPicPr>
            <p:nvPr>
              <p:custDataLst>
                <p:tags r:id="rId4"/>
              </p:custDataLst>
            </p:nvPr>
          </p:nvPicPr>
          <p:blipFill>
            <a:blip r:embed="rId6"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8" name="图片 17"/>
          <p:cNvPicPr>
            <a:picLocks noChangeAspect="1"/>
          </p:cNvPicPr>
          <p:nvPr/>
        </p:nvPicPr>
        <p:blipFill>
          <a:blip r:embed="rId7" cstate="email"/>
          <a:stretch>
            <a:fillRect/>
          </a:stretch>
        </p:blipFill>
        <p:spPr>
          <a:xfrm>
            <a:off x="762000" y="2568452"/>
            <a:ext cx="7460904" cy="841497"/>
          </a:xfrm>
          <a:prstGeom prst="rect">
            <a:avLst/>
          </a:prstGeom>
        </p:spPr>
      </p:pic>
      <p:pic>
        <p:nvPicPr>
          <p:cNvPr id="19" name="图片 18"/>
          <p:cNvPicPr>
            <a:picLocks noChangeAspect="1"/>
          </p:cNvPicPr>
          <p:nvPr/>
        </p:nvPicPr>
        <p:blipFill>
          <a:blip r:embed="rId8" cstate="email"/>
          <a:stretch>
            <a:fillRect/>
          </a:stretch>
        </p:blipFill>
        <p:spPr>
          <a:xfrm>
            <a:off x="1136096" y="3196686"/>
            <a:ext cx="7200299" cy="812104"/>
          </a:xfrm>
          <a:prstGeom prst="rect">
            <a:avLst/>
          </a:prstGeom>
        </p:spPr>
      </p:pic>
      <p:pic>
        <p:nvPicPr>
          <p:cNvPr id="20" name="图片 19"/>
          <p:cNvPicPr>
            <a:picLocks noChangeAspect="1"/>
          </p:cNvPicPr>
          <p:nvPr/>
        </p:nvPicPr>
        <p:blipFill>
          <a:blip r:embed="rId9" cstate="email"/>
          <a:stretch>
            <a:fillRect/>
          </a:stretch>
        </p:blipFill>
        <p:spPr>
          <a:xfrm>
            <a:off x="1225219" y="3926780"/>
            <a:ext cx="7578595" cy="854771"/>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ipe(left)">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wipe(left)">
                                      <p:cBhvr>
                                        <p:cTn id="1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组合 5"/>
          <p:cNvGrpSpPr/>
          <p:nvPr>
            <p:custDataLst>
              <p:tags r:id="rId2"/>
            </p:custDataLst>
          </p:nvPr>
        </p:nvGrpSpPr>
        <p:grpSpPr bwMode="auto">
          <a:xfrm>
            <a:off x="274421" y="122842"/>
            <a:ext cx="2137227" cy="515210"/>
            <a:chOff x="445652" y="218396"/>
            <a:chExt cx="2136260" cy="518604"/>
          </a:xfrm>
        </p:grpSpPr>
        <p:sp>
          <p:nvSpPr>
            <p:cNvPr id="3" name="PA_文本框 2"/>
            <p:cNvSpPr txBox="1"/>
            <p:nvPr>
              <p:custDataLst>
                <p:tags r:id="rId3"/>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a:latin typeface="Times New Roman" panose="02020603050405020304"/>
                  <a:ea typeface="微软雅黑" panose="020B0503020204020204" pitchFamily="34" charset="-122"/>
                </a:rPr>
                <a:t>强化训练</a:t>
              </a:r>
              <a:endParaRPr lang="en-US" altLang="zh-CN" sz="2400" b="1" kern="0" dirty="0">
                <a:latin typeface="Times New Roman" panose="02020603050405020304"/>
                <a:ea typeface="微软雅黑" panose="020B0503020204020204" pitchFamily="34" charset="-122"/>
              </a:endParaRPr>
            </a:p>
          </p:txBody>
        </p:sp>
        <p:cxnSp>
          <p:nvCxnSpPr>
            <p:cNvPr id="4" name="PA_直接连接符 9"/>
            <p:cNvCxnSpPr>
              <a:cxnSpLocks noChangeShapeType="1"/>
            </p:cNvCxnSpPr>
            <p:nvPr>
              <p:custDataLst>
                <p:tags r:id="rId4"/>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_图片 3" descr="E:\英语高清课\晏博深\ppt资料收集\ppt素材\本子和笔副本.png"/>
            <p:cNvPicPr>
              <a:picLocks noChangeAspect="1" noChangeArrowheads="1"/>
            </p:cNvPicPr>
            <p:nvPr>
              <p:custDataLst>
                <p:tags r:id="rId5"/>
              </p:custDataLst>
            </p:nvPr>
          </p:nvPicPr>
          <p:blipFill>
            <a:blip r:embed="rId7"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文本框 6"/>
          <p:cNvSpPr txBox="1"/>
          <p:nvPr/>
        </p:nvSpPr>
        <p:spPr>
          <a:xfrm>
            <a:off x="457200" y="815786"/>
            <a:ext cx="8077200" cy="3000821"/>
          </a:xfrm>
          <a:prstGeom prst="rect">
            <a:avLst/>
          </a:prstGeom>
          <a:noFill/>
        </p:spPr>
        <p:txBody>
          <a:bodyPr wrap="square" rtlCol="0">
            <a:spAutoFit/>
          </a:bodyPr>
          <a:lstStyle/>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 </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任何一个单位</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分数     都</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可以写成两个单位分数的和： </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n</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p</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q</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都是正整数），显然，这里的</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p</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q</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都大于</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n</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．如果设</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p=</a:t>
            </a:r>
            <a:r>
              <a:rPr lang="en-US" altLang="zh-CN" dirty="0" err="1">
                <a:latin typeface="Times New Roman" panose="02020603050405020304" pitchFamily="18" charset="0"/>
                <a:ea typeface="微软雅黑" panose="020B0503020204020204" pitchFamily="34" charset="-122"/>
                <a:cs typeface="Times New Roman" panose="02020603050405020304" pitchFamily="18" charset="0"/>
              </a:rPr>
              <a:t>n+a</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q=</a:t>
            </a:r>
            <a:r>
              <a:rPr lang="en-US" altLang="zh-CN" dirty="0" err="1">
                <a:latin typeface="Times New Roman" panose="02020603050405020304" pitchFamily="18" charset="0"/>
                <a:ea typeface="微软雅黑" panose="020B0503020204020204" pitchFamily="34" charset="-122"/>
                <a:cs typeface="Times New Roman" panose="02020603050405020304" pitchFamily="18" charset="0"/>
              </a:rPr>
              <a:t>n+b</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，那么有 </a:t>
            </a:r>
          </a:p>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 </a:t>
            </a:r>
            <a:endPar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endPar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探索上式中的正整数</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b</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与正整数</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n</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之间存在什么样的关系（写出推理过程）；</a:t>
            </a: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写出   </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等于两个单位 分数之和的所有可能情况．</a:t>
            </a:r>
          </a:p>
        </p:txBody>
      </p:sp>
      <p:graphicFrame>
        <p:nvGraphicFramePr>
          <p:cNvPr id="10" name="对象 9"/>
          <p:cNvGraphicFramePr>
            <a:graphicFrameLocks noChangeAspect="1"/>
          </p:cNvGraphicFramePr>
          <p:nvPr/>
        </p:nvGraphicFramePr>
        <p:xfrm>
          <a:off x="3124200" y="798812"/>
          <a:ext cx="187534" cy="504000"/>
        </p:xfrm>
        <a:graphic>
          <a:graphicData uri="http://schemas.openxmlformats.org/presentationml/2006/ole">
            <mc:AlternateContent xmlns:mc="http://schemas.openxmlformats.org/markup-compatibility/2006">
              <mc:Choice xmlns:v="urn:schemas-microsoft-com:vml" Requires="v">
                <p:oleObj spid="_x0000_s6160" name="Equation" r:id="rId8" imgW="152400" imgH="405765" progId="Equation.DSMT4">
                  <p:embed/>
                </p:oleObj>
              </mc:Choice>
              <mc:Fallback>
                <p:oleObj name="Equation" r:id="rId8" imgW="152400" imgH="405765" progId="Equation.DSMT4">
                  <p:embed/>
                  <p:pic>
                    <p:nvPicPr>
                      <p:cNvPr id="0" name="图片 614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124200" y="798812"/>
                        <a:ext cx="187534" cy="50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对象 11"/>
          <p:cNvGraphicFramePr>
            <a:graphicFrameLocks noChangeAspect="1"/>
          </p:cNvGraphicFramePr>
          <p:nvPr/>
        </p:nvGraphicFramePr>
        <p:xfrm>
          <a:off x="6553200" y="815784"/>
          <a:ext cx="996546" cy="504000"/>
        </p:xfrm>
        <a:graphic>
          <a:graphicData uri="http://schemas.openxmlformats.org/presentationml/2006/ole">
            <mc:AlternateContent xmlns:mc="http://schemas.openxmlformats.org/markup-compatibility/2006">
              <mc:Choice xmlns:v="urn:schemas-microsoft-com:vml" Requires="v">
                <p:oleObj spid="_x0000_s6161" name="Equation" r:id="rId10" imgW="825500" imgH="419100" progId="Equation.DSMT4">
                  <p:embed/>
                </p:oleObj>
              </mc:Choice>
              <mc:Fallback>
                <p:oleObj name="Equation" r:id="rId10" imgW="825500" imgH="419100" progId="Equation.DSMT4">
                  <p:embed/>
                  <p:pic>
                    <p:nvPicPr>
                      <p:cNvPr id="0" name="图片 614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553200" y="815784"/>
                        <a:ext cx="996546" cy="50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对象 13"/>
          <p:cNvGraphicFramePr>
            <a:graphicFrameLocks noChangeAspect="1"/>
          </p:cNvGraphicFramePr>
          <p:nvPr/>
        </p:nvGraphicFramePr>
        <p:xfrm>
          <a:off x="641167" y="1774856"/>
          <a:ext cx="1804987" cy="541338"/>
        </p:xfrm>
        <a:graphic>
          <a:graphicData uri="http://schemas.openxmlformats.org/presentationml/2006/ole">
            <mc:AlternateContent xmlns:mc="http://schemas.openxmlformats.org/markup-compatibility/2006">
              <mc:Choice xmlns:v="urn:schemas-microsoft-com:vml" Requires="v">
                <p:oleObj spid="_x0000_s6162" name="Equation" r:id="rId12" imgW="32918400" imgH="9753600" progId="Equation.DSMT4">
                  <p:embed/>
                </p:oleObj>
              </mc:Choice>
              <mc:Fallback>
                <p:oleObj name="Equation" r:id="rId12" imgW="32918400" imgH="9753600" progId="Equation.DSMT4">
                  <p:embed/>
                  <p:pic>
                    <p:nvPicPr>
                      <p:cNvPr id="0" name="图片 6150"/>
                      <p:cNvPicPr>
                        <a:picLocks noChangeAspect="1" noChangeArrowheads="1"/>
                      </p:cNvPicPr>
                      <p:nvPr/>
                    </p:nvPicPr>
                    <p:blipFill>
                      <a:blip r:embed="rId13"/>
                      <a:srcRect/>
                      <a:stretch>
                        <a:fillRect/>
                      </a:stretch>
                    </p:blipFill>
                    <p:spPr bwMode="auto">
                      <a:xfrm>
                        <a:off x="641167" y="1774856"/>
                        <a:ext cx="1804987" cy="541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5" name="图片 14"/>
          <p:cNvPicPr>
            <a:picLocks noChangeAspect="1"/>
          </p:cNvPicPr>
          <p:nvPr/>
        </p:nvPicPr>
        <p:blipFill>
          <a:blip r:embed="rId14"/>
          <a:stretch>
            <a:fillRect/>
          </a:stretch>
        </p:blipFill>
        <p:spPr>
          <a:xfrm>
            <a:off x="1752600" y="3235679"/>
            <a:ext cx="207346" cy="580569"/>
          </a:xfrm>
          <a:prstGeom prst="rect">
            <a:avLst/>
          </a:prstGeom>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组合 5"/>
          <p:cNvGrpSpPr/>
          <p:nvPr>
            <p:custDataLst>
              <p:tags r:id="rId2"/>
            </p:custDataLst>
          </p:nvPr>
        </p:nvGrpSpPr>
        <p:grpSpPr bwMode="auto">
          <a:xfrm>
            <a:off x="274421" y="122842"/>
            <a:ext cx="2137227" cy="515210"/>
            <a:chOff x="445652" y="218396"/>
            <a:chExt cx="2136260" cy="518604"/>
          </a:xfrm>
        </p:grpSpPr>
        <p:sp>
          <p:nvSpPr>
            <p:cNvPr id="3" name="PA_文本框 2"/>
            <p:cNvSpPr txBox="1"/>
            <p:nvPr>
              <p:custDataLst>
                <p:tags r:id="rId3"/>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a:latin typeface="Times New Roman" panose="02020603050405020304"/>
                  <a:ea typeface="微软雅黑" panose="020B0503020204020204" pitchFamily="34" charset="-122"/>
                </a:rPr>
                <a:t>强化训练</a:t>
              </a:r>
              <a:endParaRPr lang="en-US" altLang="zh-CN" sz="2400" b="1" kern="0" dirty="0">
                <a:latin typeface="Times New Roman" panose="02020603050405020304"/>
                <a:ea typeface="微软雅黑" panose="020B0503020204020204" pitchFamily="34" charset="-122"/>
              </a:endParaRPr>
            </a:p>
          </p:txBody>
        </p:sp>
        <p:cxnSp>
          <p:nvCxnSpPr>
            <p:cNvPr id="4" name="PA_直接连接符 9"/>
            <p:cNvCxnSpPr>
              <a:cxnSpLocks noChangeShapeType="1"/>
            </p:cNvCxnSpPr>
            <p:nvPr>
              <p:custDataLst>
                <p:tags r:id="rId4"/>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_图片 3" descr="E:\英语高清课\晏博深\ppt资料收集\ppt素材\本子和笔副本.png"/>
            <p:cNvPicPr>
              <a:picLocks noChangeAspect="1" noChangeArrowheads="1"/>
            </p:cNvPicPr>
            <p:nvPr>
              <p:custDataLst>
                <p:tags r:id="rId5"/>
              </p:custDataLst>
            </p:nvPr>
          </p:nvPicPr>
          <p:blipFill>
            <a:blip r:embed="rId7"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文本框 6"/>
          <p:cNvSpPr txBox="1"/>
          <p:nvPr/>
        </p:nvSpPr>
        <p:spPr>
          <a:xfrm>
            <a:off x="457200" y="815786"/>
            <a:ext cx="8610600" cy="507831"/>
          </a:xfrm>
          <a:prstGeom prst="rect">
            <a:avLst/>
          </a:prstGeom>
          <a:noFill/>
        </p:spPr>
        <p:txBody>
          <a:bodyPr wrap="square" rtlCol="0">
            <a:spAutoFit/>
          </a:bodyPr>
          <a:lstStyle/>
          <a:p>
            <a:pPr indent="457200">
              <a:lnSpc>
                <a:spcPct val="150000"/>
              </a:lnSpc>
            </a:pP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探索上式中的正整数</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b</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与正整数</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n</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之间存在什么样的关系（写出推理过程）</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graphicFrame>
        <p:nvGraphicFramePr>
          <p:cNvPr id="11" name="对象 10"/>
          <p:cNvGraphicFramePr>
            <a:graphicFrameLocks noChangeAspect="1"/>
          </p:cNvGraphicFramePr>
          <p:nvPr/>
        </p:nvGraphicFramePr>
        <p:xfrm>
          <a:off x="1076329" y="1470026"/>
          <a:ext cx="2581275" cy="644525"/>
        </p:xfrm>
        <a:graphic>
          <a:graphicData uri="http://schemas.openxmlformats.org/presentationml/2006/ole">
            <mc:AlternateContent xmlns:mc="http://schemas.openxmlformats.org/markup-compatibility/2006">
              <mc:Choice xmlns:v="urn:schemas-microsoft-com:vml" Requires="v">
                <p:oleObj spid="_x0000_s7180" name="Equation" r:id="rId8" imgW="43281600" imgH="9753600" progId="Equation.DSMT4">
                  <p:embed/>
                </p:oleObj>
              </mc:Choice>
              <mc:Fallback>
                <p:oleObj name="Equation" r:id="rId8" imgW="43281600" imgH="9753600" progId="Equation.DSMT4">
                  <p:embed/>
                  <p:pic>
                    <p:nvPicPr>
                      <p:cNvPr id="0" name="图片 7171"/>
                      <p:cNvPicPr>
                        <a:picLocks noChangeAspect="1" noChangeArrowheads="1"/>
                      </p:cNvPicPr>
                      <p:nvPr/>
                    </p:nvPicPr>
                    <p:blipFill>
                      <a:blip r:embed="rId9"/>
                      <a:srcRect/>
                      <a:stretch>
                        <a:fillRect/>
                      </a:stretch>
                    </p:blipFill>
                    <p:spPr bwMode="auto">
                      <a:xfrm>
                        <a:off x="1076329" y="1470026"/>
                        <a:ext cx="2581275" cy="644525"/>
                      </a:xfrm>
                      <a:prstGeom prst="rect">
                        <a:avLst/>
                      </a:prstGeom>
                      <a:noFill/>
                    </p:spPr>
                  </p:pic>
                </p:oleObj>
              </mc:Fallback>
            </mc:AlternateContent>
          </a:graphicData>
        </a:graphic>
      </p:graphicFrame>
      <p:graphicFrame>
        <p:nvGraphicFramePr>
          <p:cNvPr id="13" name="对象 12"/>
          <p:cNvGraphicFramePr>
            <a:graphicFrameLocks noChangeAspect="1"/>
          </p:cNvGraphicFramePr>
          <p:nvPr/>
        </p:nvGraphicFramePr>
        <p:xfrm>
          <a:off x="1524000" y="2348867"/>
          <a:ext cx="2329749" cy="592137"/>
        </p:xfrm>
        <a:graphic>
          <a:graphicData uri="http://schemas.openxmlformats.org/presentationml/2006/ole">
            <mc:AlternateContent xmlns:mc="http://schemas.openxmlformats.org/markup-compatibility/2006">
              <mc:Choice xmlns:v="urn:schemas-microsoft-com:vml" Requires="v">
                <p:oleObj spid="_x0000_s7181" name="Equation" r:id="rId10" imgW="40843200" imgH="10363200" progId="Equation.DSMT4">
                  <p:embed/>
                </p:oleObj>
              </mc:Choice>
              <mc:Fallback>
                <p:oleObj name="Equation" r:id="rId10" imgW="40843200" imgH="10363200" progId="Equation.DSMT4">
                  <p:embed/>
                  <p:pic>
                    <p:nvPicPr>
                      <p:cNvPr id="0" name="图片 7172"/>
                      <p:cNvPicPr>
                        <a:picLocks noChangeAspect="1" noChangeArrowheads="1"/>
                      </p:cNvPicPr>
                      <p:nvPr/>
                    </p:nvPicPr>
                    <p:blipFill>
                      <a:blip r:embed="rId11"/>
                      <a:srcRect/>
                      <a:stretch>
                        <a:fillRect/>
                      </a:stretch>
                    </p:blipFill>
                    <p:spPr bwMode="auto">
                      <a:xfrm>
                        <a:off x="1524000" y="2348867"/>
                        <a:ext cx="2329749" cy="592137"/>
                      </a:xfrm>
                      <a:prstGeom prst="rect">
                        <a:avLst/>
                      </a:prstGeom>
                      <a:noFill/>
                    </p:spPr>
                  </p:pic>
                </p:oleObj>
              </mc:Fallback>
            </mc:AlternateContent>
          </a:graphicData>
        </a:graphic>
      </p:graphicFrame>
      <p:sp>
        <p:nvSpPr>
          <p:cNvPr id="14" name="文本框 13"/>
          <p:cNvSpPr txBox="1"/>
          <p:nvPr/>
        </p:nvSpPr>
        <p:spPr>
          <a:xfrm>
            <a:off x="941187" y="2941002"/>
            <a:ext cx="4638502" cy="1338828"/>
          </a:xfrm>
          <a:prstGeom prst="rect">
            <a:avLst/>
          </a:prstGeom>
          <a:noFill/>
        </p:spPr>
        <p:txBody>
          <a:bodyPr wrap="square" rtlCol="0">
            <a:spAutoFit/>
          </a:bodyPr>
          <a:lstStyle/>
          <a:p>
            <a:pPr indent="457200">
              <a:lnSpc>
                <a:spcPct val="150000"/>
              </a:lnSpc>
            </a:pP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err="1">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n+a</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err="1">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n+b</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=n</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err="1">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n+a</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+n</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err="1">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n+b</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n²+nb+an+ab=n²+na+n²+nb</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ab=n²</a:t>
            </a: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4">
                                            <p:txEl>
                                              <p:pRg st="0" end="0"/>
                                            </p:txEl>
                                          </p:spTgt>
                                        </p:tgtEl>
                                        <p:attrNameLst>
                                          <p:attrName>style.visibility</p:attrName>
                                        </p:attrNameLst>
                                      </p:cBhvr>
                                      <p:to>
                                        <p:strVal val="visible"/>
                                      </p:to>
                                    </p:set>
                                    <p:animEffect transition="in" filter="wipe(left)">
                                      <p:cBhvr>
                                        <p:cTn id="17" dur="500"/>
                                        <p:tgtEl>
                                          <p:spTgt spid="1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4">
                                            <p:txEl>
                                              <p:pRg st="1" end="1"/>
                                            </p:txEl>
                                          </p:spTgt>
                                        </p:tgtEl>
                                        <p:attrNameLst>
                                          <p:attrName>style.visibility</p:attrName>
                                        </p:attrNameLst>
                                      </p:cBhvr>
                                      <p:to>
                                        <p:strVal val="visible"/>
                                      </p:to>
                                    </p:set>
                                    <p:animEffect transition="in" filter="wipe(left)">
                                      <p:cBhvr>
                                        <p:cTn id="22" dur="500"/>
                                        <p:tgtEl>
                                          <p:spTgt spid="1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4">
                                            <p:txEl>
                                              <p:pRg st="2" end="2"/>
                                            </p:txEl>
                                          </p:spTgt>
                                        </p:tgtEl>
                                        <p:attrNameLst>
                                          <p:attrName>style.visibility</p:attrName>
                                        </p:attrNameLst>
                                      </p:cBhvr>
                                      <p:to>
                                        <p:strVal val="visible"/>
                                      </p:to>
                                    </p:set>
                                    <p:animEffect transition="in" filter="wipe(left)">
                                      <p:cBhvr>
                                        <p:cTn id="27"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组合 5"/>
          <p:cNvGrpSpPr/>
          <p:nvPr>
            <p:custDataLst>
              <p:tags r:id="rId2"/>
            </p:custDataLst>
          </p:nvPr>
        </p:nvGrpSpPr>
        <p:grpSpPr bwMode="auto">
          <a:xfrm>
            <a:off x="274421" y="122842"/>
            <a:ext cx="2137227" cy="515210"/>
            <a:chOff x="445652" y="218396"/>
            <a:chExt cx="2136260" cy="518604"/>
          </a:xfrm>
        </p:grpSpPr>
        <p:sp>
          <p:nvSpPr>
            <p:cNvPr id="3" name="PA_文本框 2"/>
            <p:cNvSpPr txBox="1"/>
            <p:nvPr>
              <p:custDataLst>
                <p:tags r:id="rId3"/>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a:latin typeface="Times New Roman" panose="02020603050405020304"/>
                  <a:ea typeface="微软雅黑" panose="020B0503020204020204" pitchFamily="34" charset="-122"/>
                </a:rPr>
                <a:t>强化训练</a:t>
              </a:r>
              <a:endParaRPr lang="en-US" altLang="zh-CN" sz="2400" b="1" kern="0" dirty="0">
                <a:latin typeface="Times New Roman" panose="02020603050405020304"/>
                <a:ea typeface="微软雅黑" panose="020B0503020204020204" pitchFamily="34" charset="-122"/>
              </a:endParaRPr>
            </a:p>
          </p:txBody>
        </p:sp>
        <p:cxnSp>
          <p:nvCxnSpPr>
            <p:cNvPr id="4" name="PA_直接连接符 9"/>
            <p:cNvCxnSpPr>
              <a:cxnSpLocks noChangeShapeType="1"/>
            </p:cNvCxnSpPr>
            <p:nvPr>
              <p:custDataLst>
                <p:tags r:id="rId4"/>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_图片 3" descr="E:\英语高清课\晏博深\ppt资料收集\ppt素材\本子和笔副本.png"/>
            <p:cNvPicPr>
              <a:picLocks noChangeAspect="1" noChangeArrowheads="1"/>
            </p:cNvPicPr>
            <p:nvPr>
              <p:custDataLst>
                <p:tags r:id="rId5"/>
              </p:custDataLst>
            </p:nvPr>
          </p:nvPicPr>
          <p:blipFill>
            <a:blip r:embed="rId7"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文本框 6"/>
          <p:cNvSpPr txBox="1"/>
          <p:nvPr/>
        </p:nvSpPr>
        <p:spPr>
          <a:xfrm>
            <a:off x="457200" y="815786"/>
            <a:ext cx="6324600" cy="3000821"/>
          </a:xfrm>
          <a:prstGeom prst="rect">
            <a:avLst/>
          </a:prstGeom>
          <a:noFill/>
        </p:spPr>
        <p:txBody>
          <a:bodyPr wrap="square" rtlCol="0">
            <a:spAutoFit/>
          </a:bodyPr>
          <a:lstStyle/>
          <a:p>
            <a:pPr indent="457200">
              <a:lnSpc>
                <a:spcPct val="150000"/>
              </a:lnSpc>
            </a:pP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写出   </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等于两个</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单位分数</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之和的所有可能情况</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解：由</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）知</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ab=n²</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n=6</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ab=36</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a=1,2</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3</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4</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6</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∴相对应的</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b=36</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18</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12</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9</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6</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endPar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                                                                        ．</a:t>
            </a: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graphicFrame>
        <p:nvGraphicFramePr>
          <p:cNvPr id="10" name="对象 9"/>
          <p:cNvGraphicFramePr>
            <a:graphicFrameLocks noChangeAspect="1"/>
          </p:cNvGraphicFramePr>
          <p:nvPr/>
        </p:nvGraphicFramePr>
        <p:xfrm>
          <a:off x="1752600" y="819272"/>
          <a:ext cx="171450" cy="504825"/>
        </p:xfrm>
        <a:graphic>
          <a:graphicData uri="http://schemas.openxmlformats.org/presentationml/2006/ole">
            <mc:AlternateContent xmlns:mc="http://schemas.openxmlformats.org/markup-compatibility/2006">
              <mc:Choice xmlns:v="urn:schemas-microsoft-com:vml" Requires="v">
                <p:oleObj spid="_x0000_s8200" name="Equation" r:id="rId8" imgW="3352800" imgH="9753600" progId="Equation.DSMT4">
                  <p:embed/>
                </p:oleObj>
              </mc:Choice>
              <mc:Fallback>
                <p:oleObj name="Equation" r:id="rId8" imgW="3352800" imgH="9753600" progId="Equation.DSMT4">
                  <p:embed/>
                  <p:pic>
                    <p:nvPicPr>
                      <p:cNvPr id="0" name="图片 8194"/>
                      <p:cNvPicPr>
                        <a:picLocks noChangeAspect="1" noChangeArrowheads="1"/>
                      </p:cNvPicPr>
                      <p:nvPr/>
                    </p:nvPicPr>
                    <p:blipFill>
                      <a:blip r:embed="rId9"/>
                      <a:srcRect/>
                      <a:stretch>
                        <a:fillRect/>
                      </a:stretch>
                    </p:blipFill>
                    <p:spPr bwMode="auto">
                      <a:xfrm>
                        <a:off x="1752600" y="819272"/>
                        <a:ext cx="171450" cy="504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3" name="Picture 2" descr="学科网(www.zxxk.com)--教育资源门户，提供试卷、教案、课件、论文、素材及各类教学资源下载，还有大量而丰富的教学相关资讯！"/>
          <p:cNvPicPr>
            <a:picLocks noChangeAspect="1" noChangeArrowheads="1"/>
          </p:cNvPicPr>
          <p:nvPr/>
        </p:nvPicPr>
        <p:blipFill>
          <a:blip r:embed="rId10" cstate="email"/>
          <a:srcRect/>
          <a:stretch>
            <a:fillRect/>
          </a:stretch>
        </p:blipFill>
        <p:spPr bwMode="auto">
          <a:xfrm>
            <a:off x="1295403" y="3257550"/>
            <a:ext cx="4118411"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iterate type="lt">
                                    <p:tmPct val="10000"/>
                                  </p:iterate>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25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iterate type="lt">
                                    <p:tmPct val="10000"/>
                                  </p:iterate>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25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iterate type="lt">
                                    <p:tmPct val="10000"/>
                                  </p:iterate>
                                  <p:childTnLst>
                                    <p:set>
                                      <p:cBhvr>
                                        <p:cTn id="16" dur="1" fill="hold">
                                          <p:stCondLst>
                                            <p:cond delay="0"/>
                                          </p:stCondLst>
                                        </p:cTn>
                                        <p:tgtEl>
                                          <p:spTgt spid="7">
                                            <p:txEl>
                                              <p:pRg st="3" end="3"/>
                                            </p:txEl>
                                          </p:spTgt>
                                        </p:tgtEl>
                                        <p:attrNameLst>
                                          <p:attrName>style.visibility</p:attrName>
                                        </p:attrNameLst>
                                      </p:cBhvr>
                                      <p:to>
                                        <p:strVal val="visible"/>
                                      </p:to>
                                    </p:set>
                                    <p:animEffect transition="in" filter="fade">
                                      <p:cBhvr>
                                        <p:cTn id="17" dur="25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iterate type="lt">
                                    <p:tmPct val="10000"/>
                                  </p:iterate>
                                  <p:childTnLst>
                                    <p:set>
                                      <p:cBhvr>
                                        <p:cTn id="21" dur="1" fill="hold">
                                          <p:stCondLst>
                                            <p:cond delay="0"/>
                                          </p:stCondLst>
                                        </p:cTn>
                                        <p:tgtEl>
                                          <p:spTgt spid="7">
                                            <p:txEl>
                                              <p:pRg st="4" end="4"/>
                                            </p:txEl>
                                          </p:spTgt>
                                        </p:tgtEl>
                                        <p:attrNameLst>
                                          <p:attrName>style.visibility</p:attrName>
                                        </p:attrNameLst>
                                      </p:cBhvr>
                                      <p:to>
                                        <p:strVal val="visible"/>
                                      </p:to>
                                    </p:set>
                                    <p:animEffect transition="in" filter="fade">
                                      <p:cBhvr>
                                        <p:cTn id="22" dur="250"/>
                                        <p:tgtEl>
                                          <p:spTgt spid="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iterate type="lt">
                                    <p:tmPct val="10000"/>
                                  </p:iterate>
                                  <p:childTnLst>
                                    <p:set>
                                      <p:cBhvr>
                                        <p:cTn id="26" dur="1" fill="hold">
                                          <p:stCondLst>
                                            <p:cond delay="0"/>
                                          </p:stCondLst>
                                        </p:cTn>
                                        <p:tgtEl>
                                          <p:spTgt spid="7">
                                            <p:txEl>
                                              <p:pRg st="6" end="6"/>
                                            </p:txEl>
                                          </p:spTgt>
                                        </p:tgtEl>
                                        <p:attrNameLst>
                                          <p:attrName>style.visibility</p:attrName>
                                        </p:attrNameLst>
                                      </p:cBhvr>
                                      <p:to>
                                        <p:strVal val="visible"/>
                                      </p:to>
                                    </p:set>
                                    <p:animEffect transition="in" filter="fade">
                                      <p:cBhvr>
                                        <p:cTn id="27" dur="250"/>
                                        <p:tgtEl>
                                          <p:spTgt spid="7">
                                            <p:txEl>
                                              <p:pRg st="6" end="6"/>
                                            </p:txEl>
                                          </p:spTgt>
                                        </p:tgtEl>
                                      </p:cBhvr>
                                    </p:animEffect>
                                  </p:childTnLst>
                                </p:cTn>
                              </p:par>
                              <p:par>
                                <p:cTn id="28" presetID="22" presetClass="entr" presetSubtype="8" fill="hold"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wipe(left)">
                                      <p:cBhvr>
                                        <p:cTn id="3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组合 5"/>
          <p:cNvGrpSpPr/>
          <p:nvPr>
            <p:custDataLst>
              <p:tags r:id="rId1"/>
            </p:custDataLst>
          </p:nvPr>
        </p:nvGrpSpPr>
        <p:grpSpPr bwMode="auto">
          <a:xfrm>
            <a:off x="274421" y="122842"/>
            <a:ext cx="2137227" cy="515210"/>
            <a:chOff x="445652" y="218396"/>
            <a:chExt cx="2136260" cy="518604"/>
          </a:xfrm>
        </p:grpSpPr>
        <p:sp>
          <p:nvSpPr>
            <p:cNvPr id="3" name="PA_文本框 2"/>
            <p:cNvSpPr txBox="1"/>
            <p:nvPr>
              <p:custDataLst>
                <p:tags r:id="rId2"/>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a:latin typeface="Times New Roman" panose="02020603050405020304"/>
                  <a:ea typeface="微软雅黑" panose="020B0503020204020204" pitchFamily="34" charset="-122"/>
                </a:rPr>
                <a:t>强化训练</a:t>
              </a:r>
              <a:endParaRPr lang="en-US" altLang="zh-CN" sz="2400" b="1" kern="0" dirty="0">
                <a:latin typeface="Times New Roman" panose="02020603050405020304"/>
                <a:ea typeface="微软雅黑" panose="020B0503020204020204" pitchFamily="34" charset="-122"/>
              </a:endParaRPr>
            </a:p>
          </p:txBody>
        </p:sp>
        <p:cxnSp>
          <p:nvCxnSpPr>
            <p:cNvPr id="4" name="PA_直接连接符 9"/>
            <p:cNvCxnSpPr>
              <a:cxnSpLocks noChangeShapeType="1"/>
            </p:cNvCxnSpPr>
            <p:nvPr>
              <p:custDataLst>
                <p:tags r:id="rId3"/>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_图片 3" descr="E:\英语高清课\晏博深\ppt资料收集\ppt素材\本子和笔副本.png"/>
            <p:cNvPicPr>
              <a:picLocks noChangeAspect="1" noChangeArrowheads="1"/>
            </p:cNvPicPr>
            <p:nvPr>
              <p:custDataLst>
                <p:tags r:id="rId4"/>
              </p:custDataLst>
            </p:nvPr>
          </p:nvPicPr>
          <p:blipFill>
            <a:blip r:embed="rId6"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TextBox 9"/>
          <p:cNvSpPr txBox="1"/>
          <p:nvPr/>
        </p:nvSpPr>
        <p:spPr>
          <a:xfrm>
            <a:off x="457204" y="843436"/>
            <a:ext cx="8347845" cy="923330"/>
          </a:xfrm>
          <a:prstGeom prst="rect">
            <a:avLst/>
          </a:prstGeom>
          <a:noFill/>
        </p:spPr>
        <p:txBody>
          <a:bodyPr wrap="square" rtlCol="0">
            <a:spAutoFit/>
          </a:bodyPr>
          <a:lstStyle/>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2</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已知</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y</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                                 ，试</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说明在右边代数式有意义的条件下，不论</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x</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为何值，</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y</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的值不变．</a:t>
            </a:r>
          </a:p>
        </p:txBody>
      </p:sp>
      <p:sp>
        <p:nvSpPr>
          <p:cNvPr id="10" name="矩形 9"/>
          <p:cNvSpPr/>
          <p:nvPr/>
        </p:nvSpPr>
        <p:spPr>
          <a:xfrm>
            <a:off x="494901" y="1679141"/>
            <a:ext cx="1674870" cy="2862322"/>
          </a:xfrm>
          <a:prstGeom prst="rect">
            <a:avLst/>
          </a:prstGeom>
        </p:spPr>
        <p:txBody>
          <a:bodyPr wrap="square">
            <a:spAutoFit/>
          </a:bodyPr>
          <a:lstStyle/>
          <a:p>
            <a:pPr algn="r">
              <a:lnSpc>
                <a:spcPct val="200000"/>
              </a:lnSpc>
            </a:pPr>
            <a:r>
              <a:rPr lang="zh-CN" altLang="zh-CN" kern="100" dirty="0" smtClean="0">
                <a:latin typeface="Times New Roman" panose="02020603050405020304" pitchFamily="18" charset="0"/>
                <a:ea typeface="微软雅黑" panose="020B0503020204020204" pitchFamily="34" charset="-122"/>
                <a:cs typeface="Times New Roman" panose="02020603050405020304" pitchFamily="18" charset="0"/>
              </a:rPr>
              <a:t>解：</a:t>
            </a:r>
            <a:r>
              <a:rPr lang="en-US" altLang="zh-CN" kern="100" dirty="0" smtClean="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 y= </a:t>
            </a:r>
          </a:p>
          <a:p>
            <a:pPr algn="r">
              <a:lnSpc>
                <a:spcPct val="200000"/>
              </a:lnSpc>
            </a:pPr>
            <a:r>
              <a:rPr lang="en-US" altLang="zh-CN" kern="100" dirty="0" smtClean="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 </a:t>
            </a:r>
          </a:p>
          <a:p>
            <a:pPr algn="r">
              <a:lnSpc>
                <a:spcPct val="200000"/>
              </a:lnSpc>
            </a:pPr>
            <a:r>
              <a:rPr lang="en-US" altLang="zh-CN" kern="100" dirty="0" smtClean="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 </a:t>
            </a:r>
          </a:p>
          <a:p>
            <a:pPr algn="r">
              <a:lnSpc>
                <a:spcPct val="200000"/>
              </a:lnSpc>
            </a:pPr>
            <a:r>
              <a:rPr lang="en-US" altLang="zh-CN" kern="100" dirty="0" smtClean="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 </a:t>
            </a:r>
          </a:p>
          <a:p>
            <a:pPr algn="r">
              <a:lnSpc>
                <a:spcPct val="200000"/>
              </a:lnSpc>
            </a:pPr>
            <a:r>
              <a:rPr lang="en-US" altLang="zh-CN" kern="100" dirty="0" smtClean="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        =1</a:t>
            </a: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pic>
        <p:nvPicPr>
          <p:cNvPr id="11" name="Picture 28" descr="学科网(www.zxxk.com)--教育资源门户，提供试卷、教案、课件、论文、素材及各类教学资源下载，还有大量而丰富的教学相关资讯！"/>
          <p:cNvPicPr>
            <a:picLocks noChangeAspect="1" noChangeArrowheads="1"/>
          </p:cNvPicPr>
          <p:nvPr/>
        </p:nvPicPr>
        <p:blipFill>
          <a:blip r:embed="rId7" cstate="email"/>
          <a:srcRect/>
          <a:stretch>
            <a:fillRect/>
          </a:stretch>
        </p:blipFill>
        <p:spPr bwMode="auto">
          <a:xfrm>
            <a:off x="2165459" y="2426380"/>
            <a:ext cx="1873564" cy="5040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0" descr="学科网(www.zxxk.com)--教育资源门户，提供试卷、教案、课件、论文、素材及各类教学资源下载，还有大量而丰富的教学相关资讯！"/>
          <p:cNvPicPr>
            <a:picLocks noChangeAspect="1" noChangeArrowheads="1"/>
          </p:cNvPicPr>
          <p:nvPr/>
        </p:nvPicPr>
        <p:blipFill>
          <a:blip r:embed="rId8" cstate="email"/>
          <a:srcRect/>
          <a:stretch>
            <a:fillRect/>
          </a:stretch>
        </p:blipFill>
        <p:spPr bwMode="auto">
          <a:xfrm>
            <a:off x="2165458" y="1885719"/>
            <a:ext cx="1955058" cy="50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31" descr="学科网(www.zxxk.com)--教育资源门户，提供试卷、教案、课件、论文、素材及各类教学资源下载，还有大量而丰富的教学相关资讯！"/>
          <p:cNvPicPr>
            <a:picLocks noChangeAspect="1" noChangeArrowheads="1"/>
          </p:cNvPicPr>
          <p:nvPr/>
        </p:nvPicPr>
        <p:blipFill>
          <a:blip r:embed="rId7" cstate="email"/>
          <a:srcRect/>
          <a:stretch>
            <a:fillRect/>
          </a:stretch>
        </p:blipFill>
        <p:spPr bwMode="auto">
          <a:xfrm>
            <a:off x="2200059" y="2967041"/>
            <a:ext cx="1861342" cy="50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32" descr="学科网(www.zxxk.com)--教育资源门户，提供试卷、教案、课件、论文、素材及各类教学资源下载，还有大量而丰富的教学相关资讯！"/>
          <p:cNvPicPr>
            <a:picLocks noChangeAspect="1" noChangeArrowheads="1"/>
          </p:cNvPicPr>
          <p:nvPr/>
        </p:nvPicPr>
        <p:blipFill>
          <a:blip r:embed="rId9" cstate="email"/>
          <a:srcRect/>
          <a:stretch>
            <a:fillRect/>
          </a:stretch>
        </p:blipFill>
        <p:spPr bwMode="auto">
          <a:xfrm>
            <a:off x="2200059" y="3507703"/>
            <a:ext cx="740530" cy="50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文本框 14"/>
          <p:cNvSpPr txBox="1"/>
          <p:nvPr/>
        </p:nvSpPr>
        <p:spPr>
          <a:xfrm>
            <a:off x="952072" y="4376284"/>
            <a:ext cx="7429928" cy="507831"/>
          </a:xfrm>
          <a:prstGeom prst="rect">
            <a:avLst/>
          </a:prstGeom>
          <a:noFill/>
        </p:spPr>
        <p:txBody>
          <a:bodyPr wrap="square" rtlCol="0">
            <a:spAutoFit/>
          </a:bodyPr>
          <a:lstStyle/>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所以，在右边代数式有意义的条件下，不论</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x</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为何值，</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y</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的值不变．</a:t>
            </a:r>
          </a:p>
        </p:txBody>
      </p:sp>
      <p:pic>
        <p:nvPicPr>
          <p:cNvPr id="16" name="Picture 30" descr="学科网(www.zxxk.com)--教育资源门户，提供试卷、教案、课件、论文、素材及各类教学资源下载，还有大量而丰富的教学相关资讯！"/>
          <p:cNvPicPr>
            <a:picLocks noChangeAspect="1" noChangeArrowheads="1"/>
          </p:cNvPicPr>
          <p:nvPr/>
        </p:nvPicPr>
        <p:blipFill>
          <a:blip r:embed="rId8" cstate="email"/>
          <a:srcRect/>
          <a:stretch>
            <a:fillRect/>
          </a:stretch>
        </p:blipFill>
        <p:spPr bwMode="auto">
          <a:xfrm>
            <a:off x="1963060" y="819150"/>
            <a:ext cx="1955058" cy="50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left)">
                                      <p:cBhvr>
                                        <p:cTn id="7" dur="250"/>
                                        <p:tgtEl>
                                          <p:spTgt spid="10">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left)">
                                      <p:cBhvr>
                                        <p:cTn id="11" dur="500"/>
                                        <p:tgtEl>
                                          <p:spTgt spid="1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10">
                                            <p:txEl>
                                              <p:pRg st="1" end="1"/>
                                            </p:txEl>
                                          </p:spTgt>
                                        </p:tgtEl>
                                        <p:attrNameLst>
                                          <p:attrName>style.visibility</p:attrName>
                                        </p:attrNameLst>
                                      </p:cBhvr>
                                      <p:to>
                                        <p:strVal val="visible"/>
                                      </p:to>
                                    </p:set>
                                    <p:animEffect transition="in" filter="wipe(left)">
                                      <p:cBhvr>
                                        <p:cTn id="16" dur="250"/>
                                        <p:tgtEl>
                                          <p:spTgt spid="10">
                                            <p:txEl>
                                              <p:pRg st="1" end="1"/>
                                            </p:txEl>
                                          </p:spTgt>
                                        </p:tgtEl>
                                      </p:cBhvr>
                                    </p:animEffect>
                                  </p:childTnLst>
                                </p:cTn>
                              </p:par>
                            </p:childTnLst>
                          </p:cTn>
                        </p:par>
                        <p:par>
                          <p:cTn id="17" fill="hold">
                            <p:stCondLst>
                              <p:cond delay="500"/>
                            </p:stCondLst>
                            <p:childTnLst>
                              <p:par>
                                <p:cTn id="18" presetID="22" presetClass="entr" presetSubtype="8" fill="hold"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left)">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10">
                                            <p:txEl>
                                              <p:pRg st="2" end="2"/>
                                            </p:txEl>
                                          </p:spTgt>
                                        </p:tgtEl>
                                        <p:attrNameLst>
                                          <p:attrName>style.visibility</p:attrName>
                                        </p:attrNameLst>
                                      </p:cBhvr>
                                      <p:to>
                                        <p:strVal val="visible"/>
                                      </p:to>
                                    </p:set>
                                    <p:animEffect transition="in" filter="wipe(left)">
                                      <p:cBhvr>
                                        <p:cTn id="25" dur="250"/>
                                        <p:tgtEl>
                                          <p:spTgt spid="10">
                                            <p:txEl>
                                              <p:pRg st="2" end="2"/>
                                            </p:txEl>
                                          </p:spTgt>
                                        </p:tgtEl>
                                      </p:cBhvr>
                                    </p:animEffect>
                                  </p:childTnLst>
                                </p:cTn>
                              </p:par>
                            </p:childTnLst>
                          </p:cTn>
                        </p:par>
                        <p:par>
                          <p:cTn id="26" fill="hold">
                            <p:stCondLst>
                              <p:cond delay="500"/>
                            </p:stCondLst>
                            <p:childTnLst>
                              <p:par>
                                <p:cTn id="27" presetID="22" presetClass="entr" presetSubtype="8" fill="hold" nodeType="after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wipe(left)">
                                      <p:cBhvr>
                                        <p:cTn id="29" dur="500"/>
                                        <p:tgtEl>
                                          <p:spTgt spid="13"/>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10">
                                            <p:txEl>
                                              <p:pRg st="3" end="3"/>
                                            </p:txEl>
                                          </p:spTgt>
                                        </p:tgtEl>
                                        <p:attrNameLst>
                                          <p:attrName>style.visibility</p:attrName>
                                        </p:attrNameLst>
                                      </p:cBhvr>
                                      <p:to>
                                        <p:strVal val="visible"/>
                                      </p:to>
                                    </p:set>
                                    <p:animEffect transition="in" filter="wipe(left)">
                                      <p:cBhvr>
                                        <p:cTn id="34" dur="250"/>
                                        <p:tgtEl>
                                          <p:spTgt spid="10">
                                            <p:txEl>
                                              <p:pRg st="3" end="3"/>
                                            </p:txEl>
                                          </p:spTgt>
                                        </p:tgtEl>
                                      </p:cBhvr>
                                    </p:animEffect>
                                  </p:childTnLst>
                                </p:cTn>
                              </p:par>
                            </p:childTnLst>
                          </p:cTn>
                        </p:par>
                        <p:par>
                          <p:cTn id="35" fill="hold">
                            <p:stCondLst>
                              <p:cond delay="500"/>
                            </p:stCondLst>
                            <p:childTnLst>
                              <p:par>
                                <p:cTn id="36" presetID="22" presetClass="entr" presetSubtype="8" fill="hold" nodeType="after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wipe(left)">
                                      <p:cBhvr>
                                        <p:cTn id="38" dur="500"/>
                                        <p:tgtEl>
                                          <p:spTgt spid="14"/>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10">
                                            <p:txEl>
                                              <p:pRg st="4" end="4"/>
                                            </p:txEl>
                                          </p:spTgt>
                                        </p:tgtEl>
                                        <p:attrNameLst>
                                          <p:attrName>style.visibility</p:attrName>
                                        </p:attrNameLst>
                                      </p:cBhvr>
                                      <p:to>
                                        <p:strVal val="visible"/>
                                      </p:to>
                                    </p:set>
                                    <p:animEffect transition="in" filter="wipe(left)">
                                      <p:cBhvr>
                                        <p:cTn id="43" dur="250"/>
                                        <p:tgtEl>
                                          <p:spTgt spid="10">
                                            <p:txEl>
                                              <p:pRg st="4" end="4"/>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wipe(left)">
                                      <p:cBhvr>
                                        <p:cTn id="4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6" cstate="email"/>
          <a:stretch>
            <a:fillRect/>
          </a:stretch>
        </p:blipFill>
        <p:spPr>
          <a:xfrm>
            <a:off x="491355" y="903687"/>
            <a:ext cx="7315008" cy="3573064"/>
          </a:xfrm>
          <a:prstGeom prst="rect">
            <a:avLst/>
          </a:prstGeom>
        </p:spPr>
      </p:pic>
      <p:grpSp>
        <p:nvGrpSpPr>
          <p:cNvPr id="4" name="PA_组合 5"/>
          <p:cNvGrpSpPr/>
          <p:nvPr>
            <p:custDataLst>
              <p:tags r:id="rId1"/>
            </p:custDataLst>
          </p:nvPr>
        </p:nvGrpSpPr>
        <p:grpSpPr bwMode="auto">
          <a:xfrm>
            <a:off x="274421" y="122842"/>
            <a:ext cx="2137227" cy="515210"/>
            <a:chOff x="445652" y="218396"/>
            <a:chExt cx="2136260" cy="518604"/>
          </a:xfrm>
        </p:grpSpPr>
        <p:sp>
          <p:nvSpPr>
            <p:cNvPr id="5" name="PA_文本框 2"/>
            <p:cNvSpPr txBox="1"/>
            <p:nvPr>
              <p:custDataLst>
                <p:tags r:id="rId2"/>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随堂检测</a:t>
              </a:r>
              <a:endParaRPr lang="en-US" altLang="zh-CN" sz="2400" b="1" kern="0" dirty="0">
                <a:latin typeface="Times New Roman" panose="02020603050405020304"/>
                <a:ea typeface="微软雅黑" panose="020B0503020204020204" pitchFamily="34" charset="-122"/>
              </a:endParaRPr>
            </a:p>
          </p:txBody>
        </p:sp>
        <p:cxnSp>
          <p:nvCxnSpPr>
            <p:cNvPr id="6" name="PA_直接连接符 9"/>
            <p:cNvCxnSpPr>
              <a:cxnSpLocks noChangeShapeType="1"/>
            </p:cNvCxnSpPr>
            <p:nvPr>
              <p:custDataLst>
                <p:tags r:id="rId3"/>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7" name="PA_图片 3" descr="E:\英语高清课\晏博深\ppt资料收集\ppt素材\本子和笔副本.png"/>
            <p:cNvPicPr>
              <a:picLocks noChangeAspect="1" noChangeArrowheads="1"/>
            </p:cNvPicPr>
            <p:nvPr>
              <p:custDataLst>
                <p:tags r:id="rId4"/>
              </p:custDataLst>
            </p:nvPr>
          </p:nvPicPr>
          <p:blipFill>
            <a:blip r:embed="rId7"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 name="文本框 7"/>
          <p:cNvSpPr txBox="1"/>
          <p:nvPr/>
        </p:nvSpPr>
        <p:spPr>
          <a:xfrm>
            <a:off x="5867400" y="890180"/>
            <a:ext cx="530286" cy="507831"/>
          </a:xfrm>
          <a:prstGeom prst="rect">
            <a:avLst/>
          </a:prstGeom>
          <a:noFill/>
        </p:spPr>
        <p:txBody>
          <a:bodyPr wrap="square" rtlCol="0">
            <a:spAutoFit/>
          </a:bodyPr>
          <a:lstStyle/>
          <a:p>
            <a:pPr>
              <a:lnSpc>
                <a:spcPct val="150000"/>
              </a:lnSpc>
            </a:pP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C</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9" name="文本框 14"/>
          <p:cNvSpPr txBox="1"/>
          <p:nvPr/>
        </p:nvSpPr>
        <p:spPr>
          <a:xfrm>
            <a:off x="2819400" y="2281274"/>
            <a:ext cx="351378" cy="507831"/>
          </a:xfrm>
          <a:prstGeom prst="rect">
            <a:avLst/>
          </a:prstGeom>
          <a:noFill/>
        </p:spPr>
        <p:txBody>
          <a:bodyPr wrap="none" rtlCol="0">
            <a:spAutoFit/>
          </a:bodyPr>
          <a:lstStyle/>
          <a:p>
            <a:pPr>
              <a:lnSpc>
                <a:spcPct val="150000"/>
              </a:lnSpc>
            </a:pP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D</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0" name="文本框 14"/>
          <p:cNvSpPr txBox="1"/>
          <p:nvPr/>
        </p:nvSpPr>
        <p:spPr>
          <a:xfrm>
            <a:off x="3200400" y="3409952"/>
            <a:ext cx="338554" cy="507831"/>
          </a:xfrm>
          <a:prstGeom prst="rect">
            <a:avLst/>
          </a:prstGeom>
          <a:noFill/>
        </p:spPr>
        <p:txBody>
          <a:bodyPr wrap="none" rtlCol="0">
            <a:spAutoFit/>
          </a:bodyPr>
          <a:lstStyle/>
          <a:p>
            <a:pPr>
              <a:lnSpc>
                <a:spcPct val="150000"/>
              </a:lnSpc>
            </a:pP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B</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PA_组合 5"/>
          <p:cNvGrpSpPr/>
          <p:nvPr>
            <p:custDataLst>
              <p:tags r:id="rId1"/>
            </p:custDataLst>
          </p:nvPr>
        </p:nvGrpSpPr>
        <p:grpSpPr bwMode="auto">
          <a:xfrm>
            <a:off x="274421" y="122842"/>
            <a:ext cx="2137227" cy="515210"/>
            <a:chOff x="445652" y="218396"/>
            <a:chExt cx="2136260" cy="518604"/>
          </a:xfrm>
        </p:grpSpPr>
        <p:sp>
          <p:nvSpPr>
            <p:cNvPr id="4" name="PA_文本框 2"/>
            <p:cNvSpPr txBox="1"/>
            <p:nvPr>
              <p:custDataLst>
                <p:tags r:id="rId2"/>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随堂检测</a:t>
              </a:r>
              <a:endParaRPr lang="en-US" altLang="zh-CN" sz="2400" b="1" kern="0" dirty="0">
                <a:latin typeface="Times New Roman" panose="02020603050405020304"/>
                <a:ea typeface="微软雅黑" panose="020B0503020204020204" pitchFamily="34" charset="-122"/>
              </a:endParaRPr>
            </a:p>
          </p:txBody>
        </p:sp>
        <p:cxnSp>
          <p:nvCxnSpPr>
            <p:cNvPr id="5" name="PA_直接连接符 9"/>
            <p:cNvCxnSpPr>
              <a:cxnSpLocks noChangeShapeType="1"/>
            </p:cNvCxnSpPr>
            <p:nvPr>
              <p:custDataLst>
                <p:tags r:id="rId3"/>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6" name="PA_图片 3" descr="E:\英语高清课\晏博深\ppt资料收集\ppt素材\本子和笔副本.png"/>
            <p:cNvPicPr>
              <a:picLocks noChangeAspect="1" noChangeArrowheads="1"/>
            </p:cNvPicPr>
            <p:nvPr>
              <p:custDataLst>
                <p:tags r:id="rId4"/>
              </p:custDataLst>
            </p:nvPr>
          </p:nvPicPr>
          <p:blipFill>
            <a:blip r:embed="rId6"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7" name="图片 6"/>
          <p:cNvPicPr>
            <a:picLocks noChangeAspect="1"/>
          </p:cNvPicPr>
          <p:nvPr/>
        </p:nvPicPr>
        <p:blipFill>
          <a:blip r:embed="rId7" cstate="email"/>
          <a:stretch>
            <a:fillRect/>
          </a:stretch>
        </p:blipFill>
        <p:spPr>
          <a:xfrm>
            <a:off x="685804" y="714629"/>
            <a:ext cx="7154129" cy="540000"/>
          </a:xfrm>
          <a:prstGeom prst="rect">
            <a:avLst/>
          </a:prstGeom>
        </p:spPr>
      </p:pic>
      <p:pic>
        <p:nvPicPr>
          <p:cNvPr id="8" name="图片 7"/>
          <p:cNvPicPr>
            <a:picLocks noChangeAspect="1"/>
          </p:cNvPicPr>
          <p:nvPr/>
        </p:nvPicPr>
        <p:blipFill>
          <a:blip r:embed="rId8" cstate="email"/>
          <a:stretch>
            <a:fillRect/>
          </a:stretch>
        </p:blipFill>
        <p:spPr>
          <a:xfrm>
            <a:off x="762004" y="1305308"/>
            <a:ext cx="7154129" cy="540000"/>
          </a:xfrm>
          <a:prstGeom prst="rect">
            <a:avLst/>
          </a:prstGeom>
        </p:spPr>
      </p:pic>
      <p:pic>
        <p:nvPicPr>
          <p:cNvPr id="9" name="图片 8"/>
          <p:cNvPicPr>
            <a:picLocks noChangeAspect="1"/>
          </p:cNvPicPr>
          <p:nvPr/>
        </p:nvPicPr>
        <p:blipFill>
          <a:blip r:embed="rId9" cstate="email"/>
          <a:stretch>
            <a:fillRect/>
          </a:stretch>
        </p:blipFill>
        <p:spPr>
          <a:xfrm>
            <a:off x="762004" y="2002890"/>
            <a:ext cx="7154129" cy="540000"/>
          </a:xfrm>
          <a:prstGeom prst="rect">
            <a:avLst/>
          </a:prstGeom>
        </p:spPr>
      </p:pic>
      <p:pic>
        <p:nvPicPr>
          <p:cNvPr id="10" name="图片 9"/>
          <p:cNvPicPr>
            <a:picLocks noChangeAspect="1"/>
          </p:cNvPicPr>
          <p:nvPr/>
        </p:nvPicPr>
        <p:blipFill>
          <a:blip r:embed="rId10" cstate="email"/>
          <a:stretch>
            <a:fillRect/>
          </a:stretch>
        </p:blipFill>
        <p:spPr>
          <a:xfrm>
            <a:off x="1304075" y="2828941"/>
            <a:ext cx="7154129" cy="540000"/>
          </a:xfrm>
          <a:prstGeom prst="rect">
            <a:avLst/>
          </a:prstGeom>
        </p:spPr>
      </p:pic>
      <p:pic>
        <p:nvPicPr>
          <p:cNvPr id="11" name="图片 10"/>
          <p:cNvPicPr>
            <a:picLocks noChangeAspect="1"/>
          </p:cNvPicPr>
          <p:nvPr/>
        </p:nvPicPr>
        <p:blipFill>
          <a:blip r:embed="rId11" cstate="email"/>
          <a:stretch>
            <a:fillRect/>
          </a:stretch>
        </p:blipFill>
        <p:spPr>
          <a:xfrm>
            <a:off x="888920" y="3421600"/>
            <a:ext cx="7154129" cy="540000"/>
          </a:xfrm>
          <a:prstGeom prst="rect">
            <a:avLst/>
          </a:prstGeom>
        </p:spPr>
      </p:pic>
      <p:pic>
        <p:nvPicPr>
          <p:cNvPr id="12" name="图片 11"/>
          <p:cNvPicPr>
            <a:picLocks noChangeAspect="1"/>
          </p:cNvPicPr>
          <p:nvPr/>
        </p:nvPicPr>
        <p:blipFill>
          <a:blip r:embed="rId12" cstate="email"/>
          <a:stretch>
            <a:fillRect/>
          </a:stretch>
        </p:blipFill>
        <p:spPr>
          <a:xfrm>
            <a:off x="762004" y="4095636"/>
            <a:ext cx="7154129" cy="54000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left)">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PA_组合 5"/>
          <p:cNvGrpSpPr/>
          <p:nvPr>
            <p:custDataLst>
              <p:tags r:id="rId1"/>
            </p:custDataLst>
          </p:nvPr>
        </p:nvGrpSpPr>
        <p:grpSpPr bwMode="auto">
          <a:xfrm>
            <a:off x="274421" y="122842"/>
            <a:ext cx="2137227" cy="515210"/>
            <a:chOff x="445652" y="218396"/>
            <a:chExt cx="2136260" cy="518604"/>
          </a:xfrm>
        </p:grpSpPr>
        <p:sp>
          <p:nvSpPr>
            <p:cNvPr id="4" name="PA_文本框 2"/>
            <p:cNvSpPr txBox="1"/>
            <p:nvPr>
              <p:custDataLst>
                <p:tags r:id="rId2"/>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随堂检测</a:t>
              </a:r>
              <a:endParaRPr lang="en-US" altLang="zh-CN" sz="2400" b="1" kern="0" dirty="0">
                <a:latin typeface="Times New Roman" panose="02020603050405020304"/>
                <a:ea typeface="微软雅黑" panose="020B0503020204020204" pitchFamily="34" charset="-122"/>
              </a:endParaRPr>
            </a:p>
          </p:txBody>
        </p:sp>
        <p:cxnSp>
          <p:nvCxnSpPr>
            <p:cNvPr id="5" name="PA_直接连接符 9"/>
            <p:cNvCxnSpPr>
              <a:cxnSpLocks noChangeShapeType="1"/>
            </p:cNvCxnSpPr>
            <p:nvPr>
              <p:custDataLst>
                <p:tags r:id="rId3"/>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6" name="PA_图片 3" descr="E:\英语高清课\晏博深\ppt资料收集\ppt素材\本子和笔副本.png"/>
            <p:cNvPicPr>
              <a:picLocks noChangeAspect="1" noChangeArrowheads="1"/>
            </p:cNvPicPr>
            <p:nvPr>
              <p:custDataLst>
                <p:tags r:id="rId4"/>
              </p:custDataLst>
            </p:nvPr>
          </p:nvPicPr>
          <p:blipFill>
            <a:blip r:embed="rId6"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7" name="图片 6"/>
          <p:cNvPicPr>
            <a:picLocks noChangeAspect="1"/>
          </p:cNvPicPr>
          <p:nvPr/>
        </p:nvPicPr>
        <p:blipFill>
          <a:blip r:embed="rId7" cstate="email"/>
          <a:stretch>
            <a:fillRect/>
          </a:stretch>
        </p:blipFill>
        <p:spPr>
          <a:xfrm>
            <a:off x="381004" y="706891"/>
            <a:ext cx="7154129" cy="540000"/>
          </a:xfrm>
          <a:prstGeom prst="rect">
            <a:avLst/>
          </a:prstGeom>
        </p:spPr>
      </p:pic>
      <p:pic>
        <p:nvPicPr>
          <p:cNvPr id="13" name="图片 12"/>
          <p:cNvPicPr>
            <a:picLocks noChangeAspect="1"/>
          </p:cNvPicPr>
          <p:nvPr/>
        </p:nvPicPr>
        <p:blipFill>
          <a:blip r:embed="rId8" cstate="email"/>
          <a:stretch>
            <a:fillRect/>
          </a:stretch>
        </p:blipFill>
        <p:spPr>
          <a:xfrm>
            <a:off x="381004" y="1306746"/>
            <a:ext cx="7154129" cy="540000"/>
          </a:xfrm>
          <a:prstGeom prst="rect">
            <a:avLst/>
          </a:prstGeom>
        </p:spPr>
      </p:pic>
      <p:pic>
        <p:nvPicPr>
          <p:cNvPr id="14" name="图片 13"/>
          <p:cNvPicPr>
            <a:picLocks noChangeAspect="1"/>
          </p:cNvPicPr>
          <p:nvPr/>
        </p:nvPicPr>
        <p:blipFill>
          <a:blip r:embed="rId9" cstate="email"/>
          <a:stretch>
            <a:fillRect/>
          </a:stretch>
        </p:blipFill>
        <p:spPr>
          <a:xfrm>
            <a:off x="381004" y="2049875"/>
            <a:ext cx="7154129" cy="540000"/>
          </a:xfrm>
          <a:prstGeom prst="rect">
            <a:avLst/>
          </a:prstGeom>
        </p:spPr>
      </p:pic>
      <p:pic>
        <p:nvPicPr>
          <p:cNvPr id="15" name="图片 14"/>
          <p:cNvPicPr>
            <a:picLocks noChangeAspect="1"/>
          </p:cNvPicPr>
          <p:nvPr/>
        </p:nvPicPr>
        <p:blipFill>
          <a:blip r:embed="rId10" cstate="email"/>
          <a:stretch>
            <a:fillRect/>
          </a:stretch>
        </p:blipFill>
        <p:spPr>
          <a:xfrm>
            <a:off x="381004" y="2725960"/>
            <a:ext cx="7154129" cy="540000"/>
          </a:xfrm>
          <a:prstGeom prst="rect">
            <a:avLst/>
          </a:prstGeom>
        </p:spPr>
      </p:pic>
      <p:pic>
        <p:nvPicPr>
          <p:cNvPr id="16" name="图片 15"/>
          <p:cNvPicPr>
            <a:picLocks noChangeAspect="1"/>
          </p:cNvPicPr>
          <p:nvPr/>
        </p:nvPicPr>
        <p:blipFill>
          <a:blip r:embed="rId11" cstate="email"/>
          <a:stretch>
            <a:fillRect/>
          </a:stretch>
        </p:blipFill>
        <p:spPr>
          <a:xfrm>
            <a:off x="381004" y="3461941"/>
            <a:ext cx="7154129" cy="54000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left)">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left)">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left)">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5"/>
          <p:cNvGrpSpPr/>
          <p:nvPr/>
        </p:nvGrpSpPr>
        <p:grpSpPr bwMode="auto">
          <a:xfrm>
            <a:off x="274421" y="122842"/>
            <a:ext cx="2137227" cy="515210"/>
            <a:chOff x="445652" y="218396"/>
            <a:chExt cx="2136260" cy="518604"/>
          </a:xfrm>
        </p:grpSpPr>
        <p:sp>
          <p:nvSpPr>
            <p:cNvPr id="10" name="TextBox 2"/>
            <p:cNvSpPr txBox="1"/>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a:latin typeface="Times New Roman" panose="02020603050405020304"/>
                  <a:ea typeface="微软雅黑" panose="020B0503020204020204" pitchFamily="34" charset="-122"/>
                </a:rPr>
                <a:t>学习</a:t>
              </a:r>
              <a:r>
                <a:rPr lang="zh-CN" altLang="en-US" sz="2400" b="1" kern="0" dirty="0" smtClean="0">
                  <a:latin typeface="Times New Roman" panose="02020603050405020304"/>
                  <a:ea typeface="微软雅黑" panose="020B0503020204020204" pitchFamily="34" charset="-122"/>
                </a:rPr>
                <a:t>目标</a:t>
              </a:r>
              <a:endParaRPr lang="en-US" altLang="zh-CN" sz="2400" b="1" kern="0" dirty="0">
                <a:latin typeface="Times New Roman" panose="02020603050405020304"/>
                <a:ea typeface="微软雅黑" panose="020B0503020204020204" pitchFamily="34" charset="-122"/>
              </a:endParaRPr>
            </a:p>
          </p:txBody>
        </p:sp>
        <p:cxnSp>
          <p:nvCxnSpPr>
            <p:cNvPr id="11" name="直接连接符 9"/>
            <p:cNvCxnSpPr>
              <a:cxnSpLocks noChangeShapeType="1"/>
            </p:cNvCxnSpPr>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12" name="Picture 3" descr="E:\英语高清课\晏博深\ppt资料收集\ppt素材\本子和笔副本.png"/>
            <p:cNvPicPr>
              <a:picLocks noChangeAspect="1" noChangeArrowheads="1"/>
            </p:cNvPicPr>
            <p:nvPr/>
          </p:nvPicPr>
          <p:blipFill>
            <a:blip r:embed="rId7"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 name="矩形 16"/>
          <p:cNvSpPr/>
          <p:nvPr/>
        </p:nvSpPr>
        <p:spPr>
          <a:xfrm>
            <a:off x="1299365" y="1113130"/>
            <a:ext cx="6244436" cy="692701"/>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indent="457200">
              <a:lnSpc>
                <a:spcPct val="150000"/>
              </a:lnSpc>
              <a:defRPr/>
            </a:pPr>
            <a:endParaRPr lang="zh-CN" altLang="en-US" dirty="0">
              <a:ln>
                <a:solidFill>
                  <a:srgbClr val="FFC000"/>
                </a:solidFill>
              </a:ln>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0" name="PA_矩形 6"/>
          <p:cNvSpPr/>
          <p:nvPr>
            <p:custDataLst>
              <p:tags r:id="rId1"/>
            </p:custDataLst>
          </p:nvPr>
        </p:nvSpPr>
        <p:spPr>
          <a:xfrm>
            <a:off x="1505092" y="2495552"/>
            <a:ext cx="6572108" cy="779557"/>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indent="457200">
              <a:lnSpc>
                <a:spcPct val="150000"/>
              </a:lnSpc>
              <a:defRPr/>
            </a:pPr>
            <a:endParaRPr lang="zh-CN" altLang="en-US" dirty="0">
              <a:ln>
                <a:solidFill>
                  <a:srgbClr val="FFC000"/>
                </a:solidFill>
              </a:ln>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1" name="燕尾形箭头 20"/>
          <p:cNvSpPr/>
          <p:nvPr>
            <p:custDataLst>
              <p:tags r:id="rId2"/>
            </p:custDataLst>
          </p:nvPr>
        </p:nvSpPr>
        <p:spPr>
          <a:xfrm rot="5400000" flipV="1">
            <a:off x="-356483" y="2221435"/>
            <a:ext cx="3643716" cy="771525"/>
          </a:xfrm>
          <a:prstGeom prst="notchedRightArrow">
            <a:avLst>
              <a:gd name="adj1" fmla="val 50000"/>
              <a:gd name="adj2" fmla="val 43193"/>
            </a:avLst>
          </a:prstGeom>
          <a:solidFill>
            <a:srgbClr val="EAEAE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dirty="0"/>
          </a:p>
        </p:txBody>
      </p:sp>
      <p:sp>
        <p:nvSpPr>
          <p:cNvPr id="22" name="圆角矩形 21"/>
          <p:cNvSpPr/>
          <p:nvPr>
            <p:custDataLst>
              <p:tags r:id="rId3"/>
            </p:custDataLst>
          </p:nvPr>
        </p:nvSpPr>
        <p:spPr bwMode="auto">
          <a:xfrm>
            <a:off x="1066800" y="1097249"/>
            <a:ext cx="642942" cy="637824"/>
          </a:xfrm>
          <a:prstGeom prst="roundRect">
            <a:avLst>
              <a:gd name="adj" fmla="val 50000"/>
            </a:avLst>
          </a:prstGeom>
          <a:solidFill>
            <a:srgbClr val="FFC000"/>
          </a:solidFill>
          <a:ln w="34925">
            <a:solidFill>
              <a:srgbClr val="FFFFFF"/>
            </a:solidFill>
          </a:ln>
          <a:effectLst/>
          <a:scene3d>
            <a:camera prst="orthographicFront"/>
            <a:lightRig rig="threePt" dir="t"/>
          </a:scene3d>
          <a:sp3d extrusionH="349250" prstMaterial="metal">
            <a:bevelB w="88900" h="19685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lnSpc>
                <a:spcPct val="150000"/>
              </a:lnSpc>
              <a:spcBef>
                <a:spcPts val="0"/>
              </a:spcBef>
              <a:spcAft>
                <a:spcPts val="0"/>
              </a:spcAft>
              <a:defRPr/>
            </a:pPr>
            <a:r>
              <a:rPr lang="en-US" altLang="zh-CN" sz="24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1</a:t>
            </a:r>
            <a:endParaRPr lang="zh-CN" altLang="en-US" sz="24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3" name="圆角矩形 22"/>
          <p:cNvSpPr/>
          <p:nvPr>
            <p:custDataLst>
              <p:tags r:id="rId4"/>
            </p:custDataLst>
          </p:nvPr>
        </p:nvSpPr>
        <p:spPr bwMode="auto">
          <a:xfrm>
            <a:off x="1107169" y="2603704"/>
            <a:ext cx="642938" cy="637820"/>
          </a:xfrm>
          <a:prstGeom prst="roundRect">
            <a:avLst>
              <a:gd name="adj" fmla="val 50000"/>
            </a:avLst>
          </a:prstGeom>
          <a:solidFill>
            <a:srgbClr val="92D050"/>
          </a:solidFill>
          <a:ln w="3492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lnSpc>
                <a:spcPct val="150000"/>
              </a:lnSpc>
              <a:spcBef>
                <a:spcPts val="0"/>
              </a:spcBef>
              <a:spcAft>
                <a:spcPts val="0"/>
              </a:spcAft>
              <a:defRPr/>
            </a:pPr>
            <a:r>
              <a:rPr lang="en-US" altLang="zh-CN" sz="24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2</a:t>
            </a:r>
            <a:endParaRPr lang="zh-CN" altLang="en-US" sz="24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3" name="文本框 12"/>
          <p:cNvSpPr txBox="1"/>
          <p:nvPr/>
        </p:nvSpPr>
        <p:spPr>
          <a:xfrm>
            <a:off x="1245009" y="1201029"/>
            <a:ext cx="5917795" cy="507831"/>
          </a:xfrm>
          <a:prstGeom prst="rect">
            <a:avLst/>
          </a:prstGeom>
          <a:noFill/>
        </p:spPr>
        <p:txBody>
          <a:bodyPr wrap="square" rtlCol="0">
            <a:spAutoFit/>
          </a:bodyPr>
          <a:lstStyle/>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会找出几个分式的最简公分母，并能进行分式的通分</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4" name="文本框 13"/>
          <p:cNvSpPr txBox="1"/>
          <p:nvPr/>
        </p:nvSpPr>
        <p:spPr>
          <a:xfrm>
            <a:off x="1219201" y="2673521"/>
            <a:ext cx="6629400" cy="507831"/>
          </a:xfrm>
          <a:prstGeom prst="rect">
            <a:avLst/>
          </a:prstGeom>
          <a:noFill/>
        </p:spPr>
        <p:txBody>
          <a:bodyPr wrap="square" rtlCol="0">
            <a:spAutoFit/>
          </a:bodyPr>
          <a:lstStyle/>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掌握异分母分式加减法的法则，熟练进行异分母的加减运算</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iterate type="lt">
                                    <p:tmPct val="10000"/>
                                  </p:iterate>
                                  <p:childTnLst>
                                    <p:set>
                                      <p:cBhvr>
                                        <p:cTn id="6" dur="1" fill="hold">
                                          <p:stCondLst>
                                            <p:cond delay="0"/>
                                          </p:stCondLst>
                                        </p:cTn>
                                        <p:tgtEl>
                                          <p:spTgt spid="13"/>
                                        </p:tgtEl>
                                        <p:attrNameLst>
                                          <p:attrName>style.visibility</p:attrName>
                                        </p:attrNameLst>
                                      </p:cBhvr>
                                      <p:to>
                                        <p:strVal val="visible"/>
                                      </p:to>
                                    </p:set>
                                    <p:animEffect transition="in" filter="wipe(down)">
                                      <p:cBhvr>
                                        <p:cTn id="7" dur="250"/>
                                        <p:tgtEl>
                                          <p:spTgt spid="13"/>
                                        </p:tgtEl>
                                      </p:cBhvr>
                                    </p:animEffect>
                                  </p:childTnLst>
                                </p:cTn>
                              </p:par>
                            </p:childTnLst>
                          </p:cTn>
                        </p:par>
                        <p:par>
                          <p:cTn id="8" fill="hold">
                            <p:stCondLst>
                              <p:cond delay="824"/>
                            </p:stCondLst>
                            <p:childTnLst>
                              <p:par>
                                <p:cTn id="9" presetID="22" presetClass="entr" presetSubtype="4" fill="hold" grpId="0" nodeType="afterEffect">
                                  <p:stCondLst>
                                    <p:cond delay="0"/>
                                  </p:stCondLst>
                                  <p:iterate type="lt">
                                    <p:tmPct val="10000"/>
                                  </p:iterate>
                                  <p:childTnLst>
                                    <p:set>
                                      <p:cBhvr>
                                        <p:cTn id="10" dur="1" fill="hold">
                                          <p:stCondLst>
                                            <p:cond delay="0"/>
                                          </p:stCondLst>
                                        </p:cTn>
                                        <p:tgtEl>
                                          <p:spTgt spid="14"/>
                                        </p:tgtEl>
                                        <p:attrNameLst>
                                          <p:attrName>style.visibility</p:attrName>
                                        </p:attrNameLst>
                                      </p:cBhvr>
                                      <p:to>
                                        <p:strVal val="visible"/>
                                      </p:to>
                                    </p:set>
                                    <p:animEffect transition="in" filter="wipe(down)">
                                      <p:cBhvr>
                                        <p:cTn id="11" dur="2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PA_组合 5"/>
          <p:cNvGrpSpPr/>
          <p:nvPr>
            <p:custDataLst>
              <p:tags r:id="rId2"/>
            </p:custDataLst>
          </p:nvPr>
        </p:nvGrpSpPr>
        <p:grpSpPr bwMode="auto">
          <a:xfrm>
            <a:off x="274421" y="122842"/>
            <a:ext cx="2137227" cy="515210"/>
            <a:chOff x="445652" y="218396"/>
            <a:chExt cx="2136260" cy="518604"/>
          </a:xfrm>
        </p:grpSpPr>
        <p:sp>
          <p:nvSpPr>
            <p:cNvPr id="4" name="PA_文本框 2"/>
            <p:cNvSpPr txBox="1"/>
            <p:nvPr>
              <p:custDataLst>
                <p:tags r:id="rId3"/>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随堂检测</a:t>
              </a:r>
              <a:endParaRPr lang="en-US" altLang="zh-CN" sz="2400" b="1" kern="0" dirty="0">
                <a:latin typeface="Times New Roman" panose="02020603050405020304"/>
                <a:ea typeface="微软雅黑" panose="020B0503020204020204" pitchFamily="34" charset="-122"/>
              </a:endParaRPr>
            </a:p>
          </p:txBody>
        </p:sp>
        <p:cxnSp>
          <p:nvCxnSpPr>
            <p:cNvPr id="5" name="PA_直接连接符 9"/>
            <p:cNvCxnSpPr>
              <a:cxnSpLocks noChangeShapeType="1"/>
            </p:cNvCxnSpPr>
            <p:nvPr>
              <p:custDataLst>
                <p:tags r:id="rId4"/>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6" name="PA_图片 3" descr="E:\英语高清课\晏博深\ppt资料收集\ppt素材\本子和笔副本.png"/>
            <p:cNvPicPr>
              <a:picLocks noChangeAspect="1" noChangeArrowheads="1"/>
            </p:cNvPicPr>
            <p:nvPr>
              <p:custDataLst>
                <p:tags r:id="rId5"/>
              </p:custDataLst>
            </p:nvPr>
          </p:nvPicPr>
          <p:blipFill>
            <a:blip r:embed="rId7"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文本框 6"/>
          <p:cNvSpPr txBox="1"/>
          <p:nvPr/>
        </p:nvSpPr>
        <p:spPr>
          <a:xfrm>
            <a:off x="304609" y="688107"/>
            <a:ext cx="8576446" cy="4108817"/>
          </a:xfrm>
          <a:prstGeom prst="rect">
            <a:avLst/>
          </a:prstGeom>
          <a:noFill/>
        </p:spPr>
        <p:txBody>
          <a:bodyPr wrap="square" rtlCol="0">
            <a:spAutoFit/>
          </a:bodyPr>
          <a:lstStyle/>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5</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．现有大小两艘轮船，小船每天运</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x(x&gt;40)</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吨货物，大船比小船每天多运</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10</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吨货物．现在让大船完成运送</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100</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吨货物的任务，小船完成运送</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80</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吨货物的任务．</a:t>
            </a: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分别写出大船、小船完成任务用的时间；</a:t>
            </a: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试说明哪艘轮船完成任务用的时间少</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解：</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大船完成任务的时间</a:t>
            </a: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为</a:t>
            </a: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天</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小船完成任务的时间</a:t>
            </a: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为    </a:t>
            </a: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天．</a:t>
            </a:r>
            <a:endPar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2)</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a:p>
            <a:pPr indent="457200"/>
            <a:endPar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x&gt;40</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∴小船所用时间少</a:t>
            </a: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graphicFrame>
        <p:nvGraphicFramePr>
          <p:cNvPr id="8" name="对象 7"/>
          <p:cNvGraphicFramePr>
            <a:graphicFrameLocks noChangeAspect="1"/>
          </p:cNvGraphicFramePr>
          <p:nvPr/>
        </p:nvGraphicFramePr>
        <p:xfrm>
          <a:off x="3962400" y="2354338"/>
          <a:ext cx="592986" cy="499357"/>
        </p:xfrm>
        <a:graphic>
          <a:graphicData uri="http://schemas.openxmlformats.org/presentationml/2006/ole">
            <mc:AlternateContent xmlns:mc="http://schemas.openxmlformats.org/markup-compatibility/2006">
              <mc:Choice xmlns:v="urn:schemas-microsoft-com:vml" Requires="v">
                <p:oleObj spid="_x0000_s9232" name="Equation" r:id="rId8" imgW="11582400" imgH="9753600" progId="Equation.DSMT4">
                  <p:embed/>
                </p:oleObj>
              </mc:Choice>
              <mc:Fallback>
                <p:oleObj name="Equation" r:id="rId8" imgW="11582400" imgH="9753600" progId="Equation.DSMT4">
                  <p:embed/>
                  <p:pic>
                    <p:nvPicPr>
                      <p:cNvPr id="0" name="图片 9220"/>
                      <p:cNvPicPr/>
                      <p:nvPr/>
                    </p:nvPicPr>
                    <p:blipFill>
                      <a:blip r:embed="rId9"/>
                      <a:stretch>
                        <a:fillRect/>
                      </a:stretch>
                    </p:blipFill>
                    <p:spPr>
                      <a:xfrm>
                        <a:off x="3962400" y="2354338"/>
                        <a:ext cx="592986" cy="499357"/>
                      </a:xfrm>
                      <a:prstGeom prst="rect">
                        <a:avLst/>
                      </a:prstGeom>
                    </p:spPr>
                  </p:pic>
                </p:oleObj>
              </mc:Fallback>
            </mc:AlternateContent>
          </a:graphicData>
        </a:graphic>
      </p:graphicFrame>
      <p:graphicFrame>
        <p:nvGraphicFramePr>
          <p:cNvPr id="9" name="对象 8"/>
          <p:cNvGraphicFramePr>
            <a:graphicFrameLocks noChangeAspect="1"/>
          </p:cNvGraphicFramePr>
          <p:nvPr/>
        </p:nvGraphicFramePr>
        <p:xfrm>
          <a:off x="3200400" y="2724152"/>
          <a:ext cx="265112" cy="500063"/>
        </p:xfrm>
        <a:graphic>
          <a:graphicData uri="http://schemas.openxmlformats.org/presentationml/2006/ole">
            <mc:AlternateContent xmlns:mc="http://schemas.openxmlformats.org/markup-compatibility/2006">
              <mc:Choice xmlns:v="urn:schemas-microsoft-com:vml" Requires="v">
                <p:oleObj spid="_x0000_s9233" name="Equation" r:id="rId10" imgW="5181600" imgH="9753600" progId="Equation.DSMT4">
                  <p:embed/>
                </p:oleObj>
              </mc:Choice>
              <mc:Fallback>
                <p:oleObj name="Equation" r:id="rId10" imgW="5181600" imgH="9753600" progId="Equation.DSMT4">
                  <p:embed/>
                  <p:pic>
                    <p:nvPicPr>
                      <p:cNvPr id="0" name="图片 9221"/>
                      <p:cNvPicPr/>
                      <p:nvPr/>
                    </p:nvPicPr>
                    <p:blipFill>
                      <a:blip r:embed="rId11"/>
                      <a:stretch>
                        <a:fillRect/>
                      </a:stretch>
                    </p:blipFill>
                    <p:spPr>
                      <a:xfrm>
                        <a:off x="3200400" y="2724152"/>
                        <a:ext cx="265112" cy="500063"/>
                      </a:xfrm>
                      <a:prstGeom prst="rect">
                        <a:avLst/>
                      </a:prstGeom>
                    </p:spPr>
                  </p:pic>
                </p:oleObj>
              </mc:Fallback>
            </mc:AlternateContent>
          </a:graphicData>
        </a:graphic>
      </p:graphicFrame>
      <p:graphicFrame>
        <p:nvGraphicFramePr>
          <p:cNvPr id="10" name="对象 9"/>
          <p:cNvGraphicFramePr>
            <a:graphicFrameLocks noChangeAspect="1"/>
          </p:cNvGraphicFramePr>
          <p:nvPr/>
        </p:nvGraphicFramePr>
        <p:xfrm>
          <a:off x="1194444" y="3213789"/>
          <a:ext cx="2139950" cy="500062"/>
        </p:xfrm>
        <a:graphic>
          <a:graphicData uri="http://schemas.openxmlformats.org/presentationml/2006/ole">
            <mc:AlternateContent xmlns:mc="http://schemas.openxmlformats.org/markup-compatibility/2006">
              <mc:Choice xmlns:v="urn:schemas-microsoft-com:vml" Requires="v">
                <p:oleObj spid="_x0000_s9234" name="Equation" r:id="rId12" imgW="41757600" imgH="9753600" progId="Equation.DSMT4">
                  <p:embed/>
                </p:oleObj>
              </mc:Choice>
              <mc:Fallback>
                <p:oleObj name="Equation" r:id="rId12" imgW="41757600" imgH="9753600" progId="Equation.DSMT4">
                  <p:embed/>
                  <p:pic>
                    <p:nvPicPr>
                      <p:cNvPr id="0" name="图片 9222"/>
                      <p:cNvPicPr/>
                      <p:nvPr/>
                    </p:nvPicPr>
                    <p:blipFill>
                      <a:blip r:embed="rId13"/>
                      <a:stretch>
                        <a:fillRect/>
                      </a:stretch>
                    </p:blipFill>
                    <p:spPr>
                      <a:xfrm>
                        <a:off x="1194444" y="3213789"/>
                        <a:ext cx="2139950" cy="500062"/>
                      </a:xfrm>
                      <a:prstGeom prst="rect">
                        <a:avLst/>
                      </a:prstGeom>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iterate type="lt">
                                    <p:tmPct val="10000"/>
                                  </p:iterate>
                                  <p:childTnLst>
                                    <p:set>
                                      <p:cBhvr>
                                        <p:cTn id="6" dur="1" fill="hold">
                                          <p:stCondLst>
                                            <p:cond delay="0"/>
                                          </p:stCondLst>
                                        </p:cTn>
                                        <p:tgtEl>
                                          <p:spTgt spid="7">
                                            <p:txEl>
                                              <p:pRg st="3" end="3"/>
                                            </p:txEl>
                                          </p:spTgt>
                                        </p:tgtEl>
                                        <p:attrNameLst>
                                          <p:attrName>style.visibility</p:attrName>
                                        </p:attrNameLst>
                                      </p:cBhvr>
                                      <p:to>
                                        <p:strVal val="visible"/>
                                      </p:to>
                                    </p:set>
                                    <p:animEffect transition="in" filter="wipe(left)">
                                      <p:cBhvr>
                                        <p:cTn id="7" dur="250"/>
                                        <p:tgtEl>
                                          <p:spTgt spid="7">
                                            <p:txEl>
                                              <p:pRg st="3" end="3"/>
                                            </p:txEl>
                                          </p:spTgt>
                                        </p:tgtEl>
                                      </p:cBhvr>
                                    </p:animEffect>
                                  </p:childTnLst>
                                </p:cTn>
                              </p:par>
                            </p:childTnLst>
                          </p:cTn>
                        </p:par>
                        <p:par>
                          <p:cTn id="8" fill="hold">
                            <p:stCondLst>
                              <p:cond delay="949"/>
                            </p:stCondLst>
                            <p:childTnLst>
                              <p:par>
                                <p:cTn id="9" presetID="10"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25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iterate type="lt">
                                    <p:tmPct val="10000"/>
                                  </p:iterate>
                                  <p:childTnLst>
                                    <p:set>
                                      <p:cBhvr>
                                        <p:cTn id="15" dur="1" fill="hold">
                                          <p:stCondLst>
                                            <p:cond delay="0"/>
                                          </p:stCondLst>
                                        </p:cTn>
                                        <p:tgtEl>
                                          <p:spTgt spid="7">
                                            <p:txEl>
                                              <p:pRg st="4" end="4"/>
                                            </p:txEl>
                                          </p:spTgt>
                                        </p:tgtEl>
                                        <p:attrNameLst>
                                          <p:attrName>style.visibility</p:attrName>
                                        </p:attrNameLst>
                                      </p:cBhvr>
                                      <p:to>
                                        <p:strVal val="visible"/>
                                      </p:to>
                                    </p:set>
                                    <p:animEffect transition="in" filter="wipe(left)">
                                      <p:cBhvr>
                                        <p:cTn id="16" dur="250"/>
                                        <p:tgtEl>
                                          <p:spTgt spid="7">
                                            <p:txEl>
                                              <p:pRg st="4" end="4"/>
                                            </p:txEl>
                                          </p:spTgt>
                                        </p:tgtEl>
                                      </p:cBhvr>
                                    </p:animEffect>
                                  </p:childTnLst>
                                </p:cTn>
                              </p:par>
                            </p:childTnLst>
                          </p:cTn>
                        </p:par>
                        <p:par>
                          <p:cTn id="17" fill="hold">
                            <p:stCondLst>
                              <p:cond delay="699"/>
                            </p:stCondLst>
                            <p:childTnLst>
                              <p:par>
                                <p:cTn id="18" presetID="10" presetClass="entr" presetSubtype="0" fill="hold"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25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iterate type="lt">
                                    <p:tmPct val="10000"/>
                                  </p:iterate>
                                  <p:childTnLst>
                                    <p:set>
                                      <p:cBhvr>
                                        <p:cTn id="24" dur="1" fill="hold">
                                          <p:stCondLst>
                                            <p:cond delay="0"/>
                                          </p:stCondLst>
                                        </p:cTn>
                                        <p:tgtEl>
                                          <p:spTgt spid="7">
                                            <p:txEl>
                                              <p:pRg st="5" end="5"/>
                                            </p:txEl>
                                          </p:spTgt>
                                        </p:tgtEl>
                                        <p:attrNameLst>
                                          <p:attrName>style.visibility</p:attrName>
                                        </p:attrNameLst>
                                      </p:cBhvr>
                                      <p:to>
                                        <p:strVal val="visible"/>
                                      </p:to>
                                    </p:set>
                                    <p:animEffect transition="in" filter="wipe(left)">
                                      <p:cBhvr>
                                        <p:cTn id="25" dur="250"/>
                                        <p:tgtEl>
                                          <p:spTgt spid="7">
                                            <p:txEl>
                                              <p:pRg st="5" end="5"/>
                                            </p:txEl>
                                          </p:spTgt>
                                        </p:tgtEl>
                                      </p:cBhvr>
                                    </p:animEffect>
                                  </p:childTnLst>
                                </p:cTn>
                              </p:par>
                            </p:childTnLst>
                          </p:cTn>
                        </p:par>
                        <p:par>
                          <p:cTn id="26" fill="hold">
                            <p:stCondLst>
                              <p:cond delay="300"/>
                            </p:stCondLst>
                            <p:childTnLst>
                              <p:par>
                                <p:cTn id="27" presetID="10" presetClass="entr" presetSubtype="0" fill="hold"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250"/>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iterate type="lt">
                                    <p:tmPct val="10000"/>
                                  </p:iterate>
                                  <p:childTnLst>
                                    <p:set>
                                      <p:cBhvr>
                                        <p:cTn id="33" dur="1" fill="hold">
                                          <p:stCondLst>
                                            <p:cond delay="0"/>
                                          </p:stCondLst>
                                        </p:cTn>
                                        <p:tgtEl>
                                          <p:spTgt spid="7">
                                            <p:txEl>
                                              <p:pRg st="7" end="7"/>
                                            </p:txEl>
                                          </p:spTgt>
                                        </p:tgtEl>
                                        <p:attrNameLst>
                                          <p:attrName>style.visibility</p:attrName>
                                        </p:attrNameLst>
                                      </p:cBhvr>
                                      <p:to>
                                        <p:strVal val="visible"/>
                                      </p:to>
                                    </p:set>
                                    <p:animEffect transition="in" filter="wipe(left)">
                                      <p:cBhvr>
                                        <p:cTn id="34" dur="250"/>
                                        <p:tgtEl>
                                          <p:spTgt spid="7">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iterate type="lt">
                                    <p:tmPct val="10000"/>
                                  </p:iterate>
                                  <p:childTnLst>
                                    <p:set>
                                      <p:cBhvr>
                                        <p:cTn id="38" dur="1" fill="hold">
                                          <p:stCondLst>
                                            <p:cond delay="0"/>
                                          </p:stCondLst>
                                        </p:cTn>
                                        <p:tgtEl>
                                          <p:spTgt spid="7">
                                            <p:txEl>
                                              <p:pRg st="8" end="8"/>
                                            </p:txEl>
                                          </p:spTgt>
                                        </p:tgtEl>
                                        <p:attrNameLst>
                                          <p:attrName>style.visibility</p:attrName>
                                        </p:attrNameLst>
                                      </p:cBhvr>
                                      <p:to>
                                        <p:strVal val="visible"/>
                                      </p:to>
                                    </p:set>
                                    <p:animEffect transition="in" filter="wipe(left)">
                                      <p:cBhvr>
                                        <p:cTn id="39" dur="250"/>
                                        <p:tgtEl>
                                          <p:spTgt spid="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组合 5"/>
          <p:cNvGrpSpPr/>
          <p:nvPr>
            <p:custDataLst>
              <p:tags r:id="rId1"/>
            </p:custDataLst>
          </p:nvPr>
        </p:nvGrpSpPr>
        <p:grpSpPr bwMode="auto">
          <a:xfrm>
            <a:off x="274421" y="122842"/>
            <a:ext cx="2137227" cy="515210"/>
            <a:chOff x="445652" y="218396"/>
            <a:chExt cx="2136260" cy="518604"/>
          </a:xfrm>
        </p:grpSpPr>
        <p:sp>
          <p:nvSpPr>
            <p:cNvPr id="3" name="PA_文本框 2"/>
            <p:cNvSpPr txBox="1"/>
            <p:nvPr>
              <p:custDataLst>
                <p:tags r:id="rId2"/>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课堂小结</a:t>
              </a:r>
              <a:endParaRPr lang="en-US" altLang="zh-CN" sz="2400" b="1" kern="0" dirty="0">
                <a:latin typeface="Times New Roman" panose="02020603050405020304"/>
                <a:ea typeface="微软雅黑" panose="020B0503020204020204" pitchFamily="34" charset="-122"/>
              </a:endParaRPr>
            </a:p>
          </p:txBody>
        </p:sp>
        <p:cxnSp>
          <p:nvCxnSpPr>
            <p:cNvPr id="4" name="PA_直接连接符 9"/>
            <p:cNvCxnSpPr>
              <a:cxnSpLocks noChangeShapeType="1"/>
            </p:cNvCxnSpPr>
            <p:nvPr>
              <p:custDataLst>
                <p:tags r:id="rId3"/>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_图片 3" descr="E:\英语高清课\晏博深\ppt资料收集\ppt素材\本子和笔副本.png"/>
            <p:cNvPicPr>
              <a:picLocks noChangeAspect="1" noChangeArrowheads="1"/>
            </p:cNvPicPr>
            <p:nvPr>
              <p:custDataLst>
                <p:tags r:id="rId4"/>
              </p:custDataLst>
            </p:nvPr>
          </p:nvPicPr>
          <p:blipFill>
            <a:blip r:embed="rId6"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TextBox 5"/>
          <p:cNvSpPr txBox="1"/>
          <p:nvPr/>
        </p:nvSpPr>
        <p:spPr>
          <a:xfrm>
            <a:off x="511483" y="971552"/>
            <a:ext cx="7848600" cy="2169825"/>
          </a:xfrm>
          <a:prstGeom prst="rect">
            <a:avLst/>
          </a:prstGeom>
          <a:noFill/>
        </p:spPr>
        <p:txBody>
          <a:bodyPr wrap="square" rtlCol="0">
            <a:spAutoFit/>
          </a:bodyPr>
          <a:lstStyle/>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异分母分式</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相加</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减的法则</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通分的关键就是找最简公分母，对于分母是多项式且能够进行分解因式的要先分解后再类比最小公倍数找最简公分母</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3.</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通分前是单项式的分子通分后就可能是多项式了， 运算时记得添括号</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4.</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运算</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结果要化为最简分式</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dirty="0">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iterate type="lt">
                                    <p:tmPct val="10000"/>
                                  </p:iterate>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down)">
                                      <p:cBhvr>
                                        <p:cTn id="7" dur="25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iterate type="lt">
                                    <p:tmPct val="10000"/>
                                  </p:iterate>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down)">
                                      <p:cBhvr>
                                        <p:cTn id="12" dur="25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iterate type="lt">
                                    <p:tmPct val="10000"/>
                                  </p:iterate>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down)">
                                      <p:cBhvr>
                                        <p:cTn id="17" dur="25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iterate type="lt">
                                    <p:tmPct val="10000"/>
                                  </p:iterate>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ipe(down)">
                                      <p:cBhvr>
                                        <p:cTn id="22" dur="25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cstate="email"/>
          <a:stretch>
            <a:fillRect/>
          </a:stretch>
        </p:blipFill>
        <p:spPr>
          <a:xfrm>
            <a:off x="559032" y="947532"/>
            <a:ext cx="7986689" cy="3300618"/>
          </a:xfrm>
          <a:prstGeom prst="rect">
            <a:avLst/>
          </a:prstGeom>
        </p:spPr>
      </p:pic>
      <p:sp>
        <p:nvSpPr>
          <p:cNvPr id="8" name="文本框 8"/>
          <p:cNvSpPr txBox="1"/>
          <p:nvPr/>
        </p:nvSpPr>
        <p:spPr>
          <a:xfrm>
            <a:off x="3190981" y="2495552"/>
            <a:ext cx="530286" cy="507831"/>
          </a:xfrm>
          <a:prstGeom prst="rect">
            <a:avLst/>
          </a:prstGeom>
          <a:noFill/>
        </p:spPr>
        <p:txBody>
          <a:bodyPr wrap="square" rtlCol="0">
            <a:spAutoFit/>
          </a:bodyPr>
          <a:lstStyle/>
          <a:p>
            <a:pPr>
              <a:lnSpc>
                <a:spcPct val="150000"/>
              </a:lnSpc>
            </a:pP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B</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9" name="文本框 8"/>
          <p:cNvSpPr txBox="1"/>
          <p:nvPr/>
        </p:nvSpPr>
        <p:spPr>
          <a:xfrm>
            <a:off x="3962400" y="982517"/>
            <a:ext cx="530286" cy="507831"/>
          </a:xfrm>
          <a:prstGeom prst="rect">
            <a:avLst/>
          </a:prstGeom>
          <a:noFill/>
        </p:spPr>
        <p:txBody>
          <a:bodyPr wrap="square" rtlCol="0">
            <a:spAutoFit/>
          </a:bodyPr>
          <a:lstStyle/>
          <a:p>
            <a:pPr>
              <a:lnSpc>
                <a:spcPct val="150000"/>
              </a:lnSpc>
            </a:pP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0" name="矩形 8"/>
          <p:cNvSpPr>
            <a:spLocks noChangeArrowheads="1"/>
          </p:cNvSpPr>
          <p:nvPr/>
        </p:nvSpPr>
        <p:spPr bwMode="auto">
          <a:xfrm>
            <a:off x="1003300" y="233365"/>
            <a:ext cx="2057400" cy="461665"/>
          </a:xfrm>
          <a:prstGeom prst="rect">
            <a:avLst/>
          </a:prstGeom>
          <a:noFill/>
          <a:ln w="9525">
            <a:noFill/>
            <a:miter lim="800000"/>
          </a:ln>
        </p:spPr>
        <p:txBody>
          <a:bodyPr>
            <a:spAutoFit/>
          </a:bodyPr>
          <a:lstStyle/>
          <a:p>
            <a:r>
              <a:rPr lang="zh-CN" altLang="en-US" sz="2400" b="1">
                <a:latin typeface="微软雅黑" panose="020B0503020204020204" pitchFamily="34" charset="-122"/>
                <a:ea typeface="微软雅黑" panose="020B0503020204020204" pitchFamily="34" charset="-122"/>
              </a:rPr>
              <a:t>个性化作业</a:t>
            </a:r>
          </a:p>
        </p:txBody>
      </p:sp>
      <p:grpSp>
        <p:nvGrpSpPr>
          <p:cNvPr id="11" name="Group 13"/>
          <p:cNvGrpSpPr/>
          <p:nvPr/>
        </p:nvGrpSpPr>
        <p:grpSpPr bwMode="auto">
          <a:xfrm>
            <a:off x="179388" y="193676"/>
            <a:ext cx="792162" cy="550863"/>
            <a:chOff x="258" y="78"/>
            <a:chExt cx="674" cy="457"/>
          </a:xfrm>
        </p:grpSpPr>
        <p:grpSp>
          <p:nvGrpSpPr>
            <p:cNvPr id="12" name="组合 79"/>
            <p:cNvGrpSpPr/>
            <p:nvPr/>
          </p:nvGrpSpPr>
          <p:grpSpPr bwMode="auto">
            <a:xfrm>
              <a:off x="637" y="78"/>
              <a:ext cx="295" cy="457"/>
              <a:chOff x="5235576" y="2735263"/>
              <a:chExt cx="785813" cy="1184275"/>
            </a:xfrm>
          </p:grpSpPr>
          <p:sp>
            <p:nvSpPr>
              <p:cNvPr id="50" name="Freeform 82"/>
              <p:cNvSpPr>
                <a:spLocks noChangeArrowheads="1"/>
              </p:cNvSpPr>
              <p:nvPr/>
            </p:nvSpPr>
            <p:spPr bwMode="auto">
              <a:xfrm>
                <a:off x="5235576" y="2735263"/>
                <a:ext cx="785813" cy="1184275"/>
              </a:xfrm>
              <a:custGeom>
                <a:avLst/>
                <a:gdLst>
                  <a:gd name="T0" fmla="*/ 2147483647 w 209"/>
                  <a:gd name="T1" fmla="*/ 2147483647 h 315"/>
                  <a:gd name="T2" fmla="*/ 2147483647 w 209"/>
                  <a:gd name="T3" fmla="*/ 2147483647 h 315"/>
                  <a:gd name="T4" fmla="*/ 2147483647 w 209"/>
                  <a:gd name="T5" fmla="*/ 2147483647 h 315"/>
                  <a:gd name="T6" fmla="*/ 2147483647 w 209"/>
                  <a:gd name="T7" fmla="*/ 0 h 315"/>
                  <a:gd name="T8" fmla="*/ 2147483647 w 209"/>
                  <a:gd name="T9" fmla="*/ 2147483647 h 315"/>
                  <a:gd name="T10" fmla="*/ 0 w 209"/>
                  <a:gd name="T11" fmla="*/ 2147483647 h 315"/>
                  <a:gd name="T12" fmla="*/ 0 w 209"/>
                  <a:gd name="T13" fmla="*/ 2147483647 h 315"/>
                  <a:gd name="T14" fmla="*/ 0 w 209"/>
                  <a:gd name="T15" fmla="*/ 2147483647 h 315"/>
                  <a:gd name="T16" fmla="*/ 0 w 209"/>
                  <a:gd name="T17" fmla="*/ 2147483647 h 315"/>
                  <a:gd name="T18" fmla="*/ 2147483647 w 209"/>
                  <a:gd name="T19" fmla="*/ 2147483647 h 315"/>
                  <a:gd name="T20" fmla="*/ 2147483647 w 209"/>
                  <a:gd name="T21" fmla="*/ 2147483647 h 315"/>
                  <a:gd name="T22" fmla="*/ 2147483647 w 209"/>
                  <a:gd name="T23" fmla="*/ 2147483647 h 315"/>
                  <a:gd name="T24" fmla="*/ 2147483647 w 209"/>
                  <a:gd name="T25" fmla="*/ 2147483647 h 315"/>
                  <a:gd name="T26" fmla="*/ 2147483647 w 209"/>
                  <a:gd name="T27" fmla="*/ 2147483647 h 315"/>
                  <a:gd name="T28" fmla="*/ 2147483647 w 209"/>
                  <a:gd name="T29" fmla="*/ 2147483647 h 315"/>
                  <a:gd name="T30" fmla="*/ 2147483647 w 209"/>
                  <a:gd name="T31" fmla="*/ 2147483647 h 315"/>
                  <a:gd name="T32" fmla="*/ 2147483647 w 209"/>
                  <a:gd name="T33" fmla="*/ 2147483647 h 315"/>
                  <a:gd name="T34" fmla="*/ 2147483647 w 209"/>
                  <a:gd name="T35" fmla="*/ 2147483647 h 315"/>
                  <a:gd name="T36" fmla="*/ 2147483647 w 209"/>
                  <a:gd name="T37" fmla="*/ 2147483647 h 31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09"/>
                  <a:gd name="T58" fmla="*/ 0 h 315"/>
                  <a:gd name="T59" fmla="*/ 209 w 209"/>
                  <a:gd name="T60" fmla="*/ 315 h 31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09" h="315">
                    <a:moveTo>
                      <a:pt x="206" y="56"/>
                    </a:moveTo>
                    <a:cubicBezTo>
                      <a:pt x="38" y="1"/>
                      <a:pt x="38" y="1"/>
                      <a:pt x="38" y="1"/>
                    </a:cubicBezTo>
                    <a:cubicBezTo>
                      <a:pt x="37" y="1"/>
                      <a:pt x="37" y="1"/>
                      <a:pt x="37" y="1"/>
                    </a:cubicBezTo>
                    <a:cubicBezTo>
                      <a:pt x="34" y="0"/>
                      <a:pt x="31" y="0"/>
                      <a:pt x="28" y="0"/>
                    </a:cubicBezTo>
                    <a:cubicBezTo>
                      <a:pt x="13" y="0"/>
                      <a:pt x="2" y="11"/>
                      <a:pt x="1" y="25"/>
                    </a:cubicBezTo>
                    <a:cubicBezTo>
                      <a:pt x="1" y="25"/>
                      <a:pt x="0" y="26"/>
                      <a:pt x="0" y="26"/>
                    </a:cubicBezTo>
                    <a:cubicBezTo>
                      <a:pt x="0" y="27"/>
                      <a:pt x="0" y="27"/>
                      <a:pt x="0" y="27"/>
                    </a:cubicBezTo>
                    <a:cubicBezTo>
                      <a:pt x="0" y="71"/>
                      <a:pt x="0" y="71"/>
                      <a:pt x="0" y="71"/>
                    </a:cubicBezTo>
                    <a:cubicBezTo>
                      <a:pt x="0" y="257"/>
                      <a:pt x="0" y="257"/>
                      <a:pt x="0" y="257"/>
                    </a:cubicBezTo>
                    <a:cubicBezTo>
                      <a:pt x="0" y="258"/>
                      <a:pt x="1" y="260"/>
                      <a:pt x="3" y="260"/>
                    </a:cubicBezTo>
                    <a:cubicBezTo>
                      <a:pt x="171" y="315"/>
                      <a:pt x="171" y="315"/>
                      <a:pt x="171" y="315"/>
                    </a:cubicBezTo>
                    <a:cubicBezTo>
                      <a:pt x="172" y="315"/>
                      <a:pt x="172" y="315"/>
                      <a:pt x="173" y="315"/>
                    </a:cubicBezTo>
                    <a:cubicBezTo>
                      <a:pt x="173" y="315"/>
                      <a:pt x="174" y="315"/>
                      <a:pt x="175" y="315"/>
                    </a:cubicBezTo>
                    <a:cubicBezTo>
                      <a:pt x="176" y="314"/>
                      <a:pt x="176" y="313"/>
                      <a:pt x="176" y="312"/>
                    </a:cubicBezTo>
                    <a:cubicBezTo>
                      <a:pt x="176" y="273"/>
                      <a:pt x="176" y="273"/>
                      <a:pt x="176" y="273"/>
                    </a:cubicBezTo>
                    <a:cubicBezTo>
                      <a:pt x="204" y="283"/>
                      <a:pt x="205" y="283"/>
                      <a:pt x="205" y="283"/>
                    </a:cubicBezTo>
                    <a:cubicBezTo>
                      <a:pt x="207" y="283"/>
                      <a:pt x="209" y="281"/>
                      <a:pt x="209" y="279"/>
                    </a:cubicBezTo>
                    <a:cubicBezTo>
                      <a:pt x="209" y="60"/>
                      <a:pt x="209" y="60"/>
                      <a:pt x="209" y="60"/>
                    </a:cubicBezTo>
                    <a:cubicBezTo>
                      <a:pt x="209" y="58"/>
                      <a:pt x="208" y="57"/>
                      <a:pt x="206" y="56"/>
                    </a:cubicBezTo>
                    <a:close/>
                  </a:path>
                </a:pathLst>
              </a:custGeom>
              <a:solidFill>
                <a:srgbClr val="FF6D3B"/>
              </a:solidFill>
              <a:ln w="9525">
                <a:noFill/>
                <a:round/>
              </a:ln>
            </p:spPr>
            <p:txBody>
              <a:bodyPr/>
              <a:lstStyle/>
              <a:p>
                <a:endParaRPr lang="zh-CN" altLang="en-US"/>
              </a:p>
            </p:txBody>
          </p:sp>
          <p:sp>
            <p:nvSpPr>
              <p:cNvPr id="51" name="Freeform 83"/>
              <p:cNvSpPr>
                <a:spLocks noChangeArrowheads="1"/>
              </p:cNvSpPr>
              <p:nvPr/>
            </p:nvSpPr>
            <p:spPr bwMode="auto">
              <a:xfrm>
                <a:off x="5253038" y="2740026"/>
                <a:ext cx="760413" cy="1058863"/>
              </a:xfrm>
              <a:custGeom>
                <a:avLst/>
                <a:gdLst>
                  <a:gd name="T0" fmla="*/ 2147483647 w 202"/>
                  <a:gd name="T1" fmla="*/ 2147483647 h 282"/>
                  <a:gd name="T2" fmla="*/ 2147483647 w 202"/>
                  <a:gd name="T3" fmla="*/ 2147483647 h 282"/>
                  <a:gd name="T4" fmla="*/ 2147483647 w 202"/>
                  <a:gd name="T5" fmla="*/ 2147483647 h 282"/>
                  <a:gd name="T6" fmla="*/ 2147483647 w 202"/>
                  <a:gd name="T7" fmla="*/ 2147483647 h 282"/>
                  <a:gd name="T8" fmla="*/ 2147483647 w 202"/>
                  <a:gd name="T9" fmla="*/ 2147483647 h 282"/>
                  <a:gd name="T10" fmla="*/ 2147483647 w 202"/>
                  <a:gd name="T11" fmla="*/ 0 h 282"/>
                  <a:gd name="T12" fmla="*/ 0 w 202"/>
                  <a:gd name="T13" fmla="*/ 2147483647 h 282"/>
                  <a:gd name="T14" fmla="*/ 2147483647 w 202"/>
                  <a:gd name="T15" fmla="*/ 2147483647 h 282"/>
                  <a:gd name="T16" fmla="*/ 2147483647 w 202"/>
                  <a:gd name="T17" fmla="*/ 2147483647 h 282"/>
                  <a:gd name="T18" fmla="*/ 2147483647 w 202"/>
                  <a:gd name="T19" fmla="*/ 2147483647 h 282"/>
                  <a:gd name="T20" fmla="*/ 2147483647 w 202"/>
                  <a:gd name="T21" fmla="*/ 2147483647 h 282"/>
                  <a:gd name="T22" fmla="*/ 2147483647 w 202"/>
                  <a:gd name="T23" fmla="*/ 2147483647 h 282"/>
                  <a:gd name="T24" fmla="*/ 2147483647 w 202"/>
                  <a:gd name="T25" fmla="*/ 2147483647 h 28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02"/>
                  <a:gd name="T40" fmla="*/ 0 h 282"/>
                  <a:gd name="T41" fmla="*/ 202 w 202"/>
                  <a:gd name="T42" fmla="*/ 282 h 28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02" h="282">
                    <a:moveTo>
                      <a:pt x="200" y="282"/>
                    </a:moveTo>
                    <a:cubicBezTo>
                      <a:pt x="201" y="282"/>
                      <a:pt x="201" y="282"/>
                      <a:pt x="202" y="281"/>
                    </a:cubicBezTo>
                    <a:cubicBezTo>
                      <a:pt x="201" y="58"/>
                      <a:pt x="201" y="58"/>
                      <a:pt x="201" y="58"/>
                    </a:cubicBezTo>
                    <a:cubicBezTo>
                      <a:pt x="31" y="3"/>
                      <a:pt x="31" y="3"/>
                      <a:pt x="31" y="3"/>
                    </a:cubicBezTo>
                    <a:cubicBezTo>
                      <a:pt x="31" y="2"/>
                      <a:pt x="31" y="2"/>
                      <a:pt x="31" y="2"/>
                    </a:cubicBezTo>
                    <a:cubicBezTo>
                      <a:pt x="28" y="1"/>
                      <a:pt x="24" y="0"/>
                      <a:pt x="21" y="0"/>
                    </a:cubicBezTo>
                    <a:cubicBezTo>
                      <a:pt x="10" y="0"/>
                      <a:pt x="1" y="10"/>
                      <a:pt x="0" y="22"/>
                    </a:cubicBezTo>
                    <a:cubicBezTo>
                      <a:pt x="1" y="24"/>
                      <a:pt x="2" y="30"/>
                      <a:pt x="5" y="32"/>
                    </a:cubicBezTo>
                    <a:cubicBezTo>
                      <a:pt x="9" y="34"/>
                      <a:pt x="15" y="36"/>
                      <a:pt x="15" y="36"/>
                    </a:cubicBezTo>
                    <a:cubicBezTo>
                      <a:pt x="173" y="90"/>
                      <a:pt x="173" y="90"/>
                      <a:pt x="173" y="90"/>
                    </a:cubicBezTo>
                    <a:cubicBezTo>
                      <a:pt x="175" y="91"/>
                      <a:pt x="176" y="92"/>
                      <a:pt x="176" y="94"/>
                    </a:cubicBezTo>
                    <a:cubicBezTo>
                      <a:pt x="176" y="274"/>
                      <a:pt x="176" y="274"/>
                      <a:pt x="176" y="274"/>
                    </a:cubicBezTo>
                    <a:cubicBezTo>
                      <a:pt x="199" y="282"/>
                      <a:pt x="200" y="282"/>
                      <a:pt x="200" y="282"/>
                    </a:cubicBezTo>
                    <a:close/>
                  </a:path>
                </a:pathLst>
              </a:custGeom>
              <a:solidFill>
                <a:srgbClr val="DE3F18"/>
              </a:solidFill>
              <a:ln w="9525">
                <a:noFill/>
                <a:round/>
              </a:ln>
            </p:spPr>
            <p:txBody>
              <a:bodyPr/>
              <a:lstStyle/>
              <a:p>
                <a:endParaRPr lang="zh-CN" altLang="en-US"/>
              </a:p>
            </p:txBody>
          </p:sp>
          <p:sp>
            <p:nvSpPr>
              <p:cNvPr id="52" name="Freeform 84"/>
              <p:cNvSpPr>
                <a:spLocks noChangeArrowheads="1"/>
              </p:cNvSpPr>
              <p:nvPr/>
            </p:nvSpPr>
            <p:spPr bwMode="auto">
              <a:xfrm>
                <a:off x="5265738" y="2762251"/>
                <a:ext cx="728663" cy="1066800"/>
              </a:xfrm>
              <a:custGeom>
                <a:avLst/>
                <a:gdLst>
                  <a:gd name="T0" fmla="*/ 2147483647 w 194"/>
                  <a:gd name="T1" fmla="*/ 2147483647 h 284"/>
                  <a:gd name="T2" fmla="*/ 2147483647 w 194"/>
                  <a:gd name="T3" fmla="*/ 2147483647 h 284"/>
                  <a:gd name="T4" fmla="*/ 2147483647 w 194"/>
                  <a:gd name="T5" fmla="*/ 2147483647 h 284"/>
                  <a:gd name="T6" fmla="*/ 2147483647 w 194"/>
                  <a:gd name="T7" fmla="*/ 2147483647 h 284"/>
                  <a:gd name="T8" fmla="*/ 2147483647 w 194"/>
                  <a:gd name="T9" fmla="*/ 2147483647 h 284"/>
                  <a:gd name="T10" fmla="*/ 2147483647 w 194"/>
                  <a:gd name="T11" fmla="*/ 2147483647 h 284"/>
                  <a:gd name="T12" fmla="*/ 2147483647 w 194"/>
                  <a:gd name="T13" fmla="*/ 2147483647 h 284"/>
                  <a:gd name="T14" fmla="*/ 2147483647 w 194"/>
                  <a:gd name="T15" fmla="*/ 0 h 284"/>
                  <a:gd name="T16" fmla="*/ 0 w 194"/>
                  <a:gd name="T17" fmla="*/ 2147483647 h 284"/>
                  <a:gd name="T18" fmla="*/ 2147483647 w 194"/>
                  <a:gd name="T19" fmla="*/ 2147483647 h 284"/>
                  <a:gd name="T20" fmla="*/ 2147483647 w 194"/>
                  <a:gd name="T21" fmla="*/ 2147483647 h 284"/>
                  <a:gd name="T22" fmla="*/ 2147483647 w 194"/>
                  <a:gd name="T23" fmla="*/ 2147483647 h 284"/>
                  <a:gd name="T24" fmla="*/ 2147483647 w 194"/>
                  <a:gd name="T25" fmla="*/ 2147483647 h 2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94"/>
                  <a:gd name="T40" fmla="*/ 0 h 284"/>
                  <a:gd name="T41" fmla="*/ 194 w 194"/>
                  <a:gd name="T42" fmla="*/ 284 h 28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94" h="284">
                    <a:moveTo>
                      <a:pt x="168" y="85"/>
                    </a:moveTo>
                    <a:cubicBezTo>
                      <a:pt x="168" y="284"/>
                      <a:pt x="168" y="284"/>
                      <a:pt x="168" y="284"/>
                    </a:cubicBezTo>
                    <a:cubicBezTo>
                      <a:pt x="172" y="278"/>
                      <a:pt x="178" y="273"/>
                      <a:pt x="186" y="273"/>
                    </a:cubicBezTo>
                    <a:cubicBezTo>
                      <a:pt x="188" y="273"/>
                      <a:pt x="191" y="274"/>
                      <a:pt x="194" y="275"/>
                    </a:cubicBezTo>
                    <a:cubicBezTo>
                      <a:pt x="194" y="55"/>
                      <a:pt x="194" y="55"/>
                      <a:pt x="194" y="55"/>
                    </a:cubicBezTo>
                    <a:cubicBezTo>
                      <a:pt x="30" y="2"/>
                      <a:pt x="30" y="2"/>
                      <a:pt x="30" y="2"/>
                    </a:cubicBezTo>
                    <a:cubicBezTo>
                      <a:pt x="29" y="2"/>
                      <a:pt x="29" y="2"/>
                      <a:pt x="29" y="2"/>
                    </a:cubicBezTo>
                    <a:cubicBezTo>
                      <a:pt x="26" y="0"/>
                      <a:pt x="23" y="0"/>
                      <a:pt x="20" y="0"/>
                    </a:cubicBezTo>
                    <a:cubicBezTo>
                      <a:pt x="9" y="0"/>
                      <a:pt x="0" y="8"/>
                      <a:pt x="0" y="19"/>
                    </a:cubicBezTo>
                    <a:cubicBezTo>
                      <a:pt x="0" y="22"/>
                      <a:pt x="1" y="27"/>
                      <a:pt x="5" y="29"/>
                    </a:cubicBezTo>
                    <a:cubicBezTo>
                      <a:pt x="8" y="31"/>
                      <a:pt x="14" y="32"/>
                      <a:pt x="14" y="32"/>
                    </a:cubicBezTo>
                    <a:cubicBezTo>
                      <a:pt x="166" y="82"/>
                      <a:pt x="166" y="82"/>
                      <a:pt x="166" y="82"/>
                    </a:cubicBezTo>
                    <a:cubicBezTo>
                      <a:pt x="167" y="82"/>
                      <a:pt x="168" y="84"/>
                      <a:pt x="168" y="85"/>
                    </a:cubicBezTo>
                    <a:close/>
                  </a:path>
                </a:pathLst>
              </a:custGeom>
              <a:solidFill>
                <a:srgbClr val="D1ECFB"/>
              </a:solidFill>
              <a:ln w="9525">
                <a:noFill/>
                <a:round/>
              </a:ln>
            </p:spPr>
            <p:txBody>
              <a:bodyPr/>
              <a:lstStyle/>
              <a:p>
                <a:endParaRPr lang="zh-CN" altLang="en-US"/>
              </a:p>
            </p:txBody>
          </p:sp>
          <p:sp>
            <p:nvSpPr>
              <p:cNvPr id="53" name="Freeform 85"/>
              <p:cNvSpPr>
                <a:spLocks noChangeArrowheads="1"/>
              </p:cNvSpPr>
              <p:nvPr/>
            </p:nvSpPr>
            <p:spPr bwMode="auto">
              <a:xfrm>
                <a:off x="5878513" y="2960688"/>
                <a:ext cx="115888" cy="868363"/>
              </a:xfrm>
              <a:custGeom>
                <a:avLst/>
                <a:gdLst>
                  <a:gd name="T0" fmla="*/ 2147483647 w 31"/>
                  <a:gd name="T1" fmla="*/ 2147483647 h 231"/>
                  <a:gd name="T2" fmla="*/ 2147483647 w 31"/>
                  <a:gd name="T3" fmla="*/ 2147483647 h 231"/>
                  <a:gd name="T4" fmla="*/ 2147483647 w 31"/>
                  <a:gd name="T5" fmla="*/ 2147483647 h 231"/>
                  <a:gd name="T6" fmla="*/ 2147483647 w 31"/>
                  <a:gd name="T7" fmla="*/ 0 h 231"/>
                  <a:gd name="T8" fmla="*/ 2147483647 w 31"/>
                  <a:gd name="T9" fmla="*/ 0 h 231"/>
                  <a:gd name="T10" fmla="*/ 0 w 31"/>
                  <a:gd name="T11" fmla="*/ 2147483647 h 231"/>
                  <a:gd name="T12" fmla="*/ 2147483647 w 31"/>
                  <a:gd name="T13" fmla="*/ 2147483647 h 231"/>
                  <a:gd name="T14" fmla="*/ 2147483647 w 31"/>
                  <a:gd name="T15" fmla="*/ 2147483647 h 231"/>
                  <a:gd name="T16" fmla="*/ 2147483647 w 31"/>
                  <a:gd name="T17" fmla="*/ 2147483647 h 231"/>
                  <a:gd name="T18" fmla="*/ 2147483647 w 31"/>
                  <a:gd name="T19" fmla="*/ 2147483647 h 231"/>
                  <a:gd name="T20" fmla="*/ 2147483647 w 31"/>
                  <a:gd name="T21" fmla="*/ 2147483647 h 23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1"/>
                  <a:gd name="T34" fmla="*/ 0 h 231"/>
                  <a:gd name="T35" fmla="*/ 31 w 31"/>
                  <a:gd name="T36" fmla="*/ 231 h 23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1" h="231">
                    <a:moveTo>
                      <a:pt x="23" y="220"/>
                    </a:moveTo>
                    <a:cubicBezTo>
                      <a:pt x="25" y="220"/>
                      <a:pt x="28" y="221"/>
                      <a:pt x="31" y="222"/>
                    </a:cubicBezTo>
                    <a:cubicBezTo>
                      <a:pt x="31" y="2"/>
                      <a:pt x="31" y="2"/>
                      <a:pt x="31" y="2"/>
                    </a:cubicBezTo>
                    <a:cubicBezTo>
                      <a:pt x="23" y="0"/>
                      <a:pt x="23" y="0"/>
                      <a:pt x="23" y="0"/>
                    </a:cubicBezTo>
                    <a:cubicBezTo>
                      <a:pt x="23" y="0"/>
                      <a:pt x="22" y="0"/>
                      <a:pt x="21" y="0"/>
                    </a:cubicBezTo>
                    <a:cubicBezTo>
                      <a:pt x="10" y="0"/>
                      <a:pt x="1" y="9"/>
                      <a:pt x="0" y="20"/>
                    </a:cubicBezTo>
                    <a:cubicBezTo>
                      <a:pt x="1" y="22"/>
                      <a:pt x="2" y="27"/>
                      <a:pt x="4" y="29"/>
                    </a:cubicBezTo>
                    <a:cubicBezTo>
                      <a:pt x="4" y="30"/>
                      <a:pt x="4" y="30"/>
                      <a:pt x="4" y="30"/>
                    </a:cubicBezTo>
                    <a:cubicBezTo>
                      <a:pt x="5" y="30"/>
                      <a:pt x="5" y="31"/>
                      <a:pt x="5" y="32"/>
                    </a:cubicBezTo>
                    <a:cubicBezTo>
                      <a:pt x="5" y="231"/>
                      <a:pt x="5" y="231"/>
                      <a:pt x="5" y="231"/>
                    </a:cubicBezTo>
                    <a:cubicBezTo>
                      <a:pt x="9" y="225"/>
                      <a:pt x="15" y="220"/>
                      <a:pt x="23" y="220"/>
                    </a:cubicBezTo>
                    <a:close/>
                  </a:path>
                </a:pathLst>
              </a:custGeom>
              <a:solidFill>
                <a:srgbClr val="FFFFFF"/>
              </a:solidFill>
              <a:ln w="9525">
                <a:noFill/>
                <a:round/>
              </a:ln>
            </p:spPr>
            <p:txBody>
              <a:bodyPr/>
              <a:lstStyle/>
              <a:p>
                <a:endParaRPr lang="zh-CN" altLang="en-US"/>
              </a:p>
            </p:txBody>
          </p:sp>
        </p:grpSp>
        <p:grpSp>
          <p:nvGrpSpPr>
            <p:cNvPr id="13" name="组合 117"/>
            <p:cNvGrpSpPr/>
            <p:nvPr/>
          </p:nvGrpSpPr>
          <p:grpSpPr bwMode="auto">
            <a:xfrm>
              <a:off x="305" y="218"/>
              <a:ext cx="372" cy="115"/>
              <a:chOff x="4348163" y="3097213"/>
              <a:chExt cx="992188" cy="300038"/>
            </a:xfrm>
          </p:grpSpPr>
          <p:sp>
            <p:nvSpPr>
              <p:cNvPr id="47" name="Freeform 116"/>
              <p:cNvSpPr>
                <a:spLocks noChangeArrowheads="1"/>
              </p:cNvSpPr>
              <p:nvPr/>
            </p:nvSpPr>
            <p:spPr bwMode="auto">
              <a:xfrm>
                <a:off x="4348163" y="3097213"/>
                <a:ext cx="992188" cy="231775"/>
              </a:xfrm>
              <a:custGeom>
                <a:avLst/>
                <a:gdLst>
                  <a:gd name="T0" fmla="*/ 0 w 264"/>
                  <a:gd name="T1" fmla="*/ 2147483647 h 62"/>
                  <a:gd name="T2" fmla="*/ 2147483647 w 264"/>
                  <a:gd name="T3" fmla="*/ 2147483647 h 62"/>
                  <a:gd name="T4" fmla="*/ 2147483647 w 264"/>
                  <a:gd name="T5" fmla="*/ 2147483647 h 62"/>
                  <a:gd name="T6" fmla="*/ 2147483647 w 264"/>
                  <a:gd name="T7" fmla="*/ 2147483647 h 62"/>
                  <a:gd name="T8" fmla="*/ 2147483647 w 264"/>
                  <a:gd name="T9" fmla="*/ 2147483647 h 62"/>
                  <a:gd name="T10" fmla="*/ 0 w 264"/>
                  <a:gd name="T11" fmla="*/ 2147483647 h 62"/>
                  <a:gd name="T12" fmla="*/ 0 w 264"/>
                  <a:gd name="T13" fmla="*/ 0 h 62"/>
                  <a:gd name="T14" fmla="*/ 2147483647 w 264"/>
                  <a:gd name="T15" fmla="*/ 0 h 62"/>
                  <a:gd name="T16" fmla="*/ 2147483647 w 264"/>
                  <a:gd name="T17" fmla="*/ 2147483647 h 62"/>
                  <a:gd name="T18" fmla="*/ 2147483647 w 264"/>
                  <a:gd name="T19" fmla="*/ 2147483647 h 62"/>
                  <a:gd name="T20" fmla="*/ 2147483647 w 264"/>
                  <a:gd name="T21" fmla="*/ 2147483647 h 62"/>
                  <a:gd name="T22" fmla="*/ 0 w 264"/>
                  <a:gd name="T23" fmla="*/ 2147483647 h 62"/>
                  <a:gd name="T24" fmla="*/ 0 w 264"/>
                  <a:gd name="T25" fmla="*/ 2147483647 h 6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64"/>
                  <a:gd name="T40" fmla="*/ 0 h 62"/>
                  <a:gd name="T41" fmla="*/ 264 w 264"/>
                  <a:gd name="T42" fmla="*/ 62 h 6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64" h="62">
                    <a:moveTo>
                      <a:pt x="0" y="55"/>
                    </a:moveTo>
                    <a:cubicBezTo>
                      <a:pt x="2" y="55"/>
                      <a:pt x="4" y="55"/>
                      <a:pt x="6" y="55"/>
                    </a:cubicBezTo>
                    <a:cubicBezTo>
                      <a:pt x="8" y="55"/>
                      <a:pt x="10" y="53"/>
                      <a:pt x="10" y="51"/>
                    </a:cubicBezTo>
                    <a:cubicBezTo>
                      <a:pt x="10" y="38"/>
                      <a:pt x="10" y="24"/>
                      <a:pt x="10" y="11"/>
                    </a:cubicBezTo>
                    <a:cubicBezTo>
                      <a:pt x="10" y="9"/>
                      <a:pt x="8" y="7"/>
                      <a:pt x="6" y="7"/>
                    </a:cubicBezTo>
                    <a:cubicBezTo>
                      <a:pt x="4" y="7"/>
                      <a:pt x="2" y="7"/>
                      <a:pt x="0" y="7"/>
                    </a:cubicBezTo>
                    <a:cubicBezTo>
                      <a:pt x="0" y="5"/>
                      <a:pt x="0" y="2"/>
                      <a:pt x="0" y="0"/>
                    </a:cubicBezTo>
                    <a:cubicBezTo>
                      <a:pt x="80" y="0"/>
                      <a:pt x="160" y="0"/>
                      <a:pt x="240" y="0"/>
                    </a:cubicBezTo>
                    <a:cubicBezTo>
                      <a:pt x="246" y="0"/>
                      <a:pt x="255" y="4"/>
                      <a:pt x="258" y="10"/>
                    </a:cubicBezTo>
                    <a:cubicBezTo>
                      <a:pt x="264" y="23"/>
                      <a:pt x="264" y="39"/>
                      <a:pt x="258" y="52"/>
                    </a:cubicBezTo>
                    <a:cubicBezTo>
                      <a:pt x="255" y="58"/>
                      <a:pt x="246" y="62"/>
                      <a:pt x="240" y="62"/>
                    </a:cubicBezTo>
                    <a:cubicBezTo>
                      <a:pt x="160" y="62"/>
                      <a:pt x="80" y="62"/>
                      <a:pt x="0" y="62"/>
                    </a:cubicBezTo>
                    <a:cubicBezTo>
                      <a:pt x="0" y="60"/>
                      <a:pt x="0" y="57"/>
                      <a:pt x="0" y="55"/>
                    </a:cubicBezTo>
                    <a:close/>
                  </a:path>
                </a:pathLst>
              </a:custGeom>
              <a:solidFill>
                <a:srgbClr val="1695A4"/>
              </a:solidFill>
              <a:ln w="9525">
                <a:noFill/>
                <a:round/>
              </a:ln>
            </p:spPr>
            <p:txBody>
              <a:bodyPr/>
              <a:lstStyle/>
              <a:p>
                <a:endParaRPr lang="zh-CN" altLang="en-US"/>
              </a:p>
            </p:txBody>
          </p:sp>
          <p:sp>
            <p:nvSpPr>
              <p:cNvPr id="48" name="Freeform 117"/>
              <p:cNvSpPr>
                <a:spLocks noChangeArrowheads="1"/>
              </p:cNvSpPr>
              <p:nvPr/>
            </p:nvSpPr>
            <p:spPr bwMode="auto">
              <a:xfrm>
                <a:off x="4370388" y="3122613"/>
                <a:ext cx="942975" cy="184150"/>
              </a:xfrm>
              <a:custGeom>
                <a:avLst/>
                <a:gdLst>
                  <a:gd name="T0" fmla="*/ 2147483647 w 251"/>
                  <a:gd name="T1" fmla="*/ 2147483647 h 49"/>
                  <a:gd name="T2" fmla="*/ 2147483647 w 251"/>
                  <a:gd name="T3" fmla="*/ 2147483647 h 49"/>
                  <a:gd name="T4" fmla="*/ 0 w 251"/>
                  <a:gd name="T5" fmla="*/ 0 h 49"/>
                  <a:gd name="T6" fmla="*/ 2147483647 w 251"/>
                  <a:gd name="T7" fmla="*/ 0 h 49"/>
                  <a:gd name="T8" fmla="*/ 2147483647 w 251"/>
                  <a:gd name="T9" fmla="*/ 2147483647 h 49"/>
                  <a:gd name="T10" fmla="*/ 2147483647 w 251"/>
                  <a:gd name="T11" fmla="*/ 2147483647 h 49"/>
                  <a:gd name="T12" fmla="*/ 2147483647 w 251"/>
                  <a:gd name="T13" fmla="*/ 2147483647 h 49"/>
                  <a:gd name="T14" fmla="*/ 0 w 251"/>
                  <a:gd name="T15" fmla="*/ 2147483647 h 49"/>
                  <a:gd name="T16" fmla="*/ 2147483647 w 251"/>
                  <a:gd name="T17" fmla="*/ 2147483647 h 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51"/>
                  <a:gd name="T28" fmla="*/ 0 h 49"/>
                  <a:gd name="T29" fmla="*/ 251 w 251"/>
                  <a:gd name="T30" fmla="*/ 49 h 4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51" h="49">
                    <a:moveTo>
                      <a:pt x="4" y="44"/>
                    </a:moveTo>
                    <a:cubicBezTo>
                      <a:pt x="4" y="31"/>
                      <a:pt x="4" y="17"/>
                      <a:pt x="4" y="4"/>
                    </a:cubicBezTo>
                    <a:cubicBezTo>
                      <a:pt x="4" y="2"/>
                      <a:pt x="2" y="0"/>
                      <a:pt x="0" y="0"/>
                    </a:cubicBezTo>
                    <a:cubicBezTo>
                      <a:pt x="80" y="0"/>
                      <a:pt x="159" y="0"/>
                      <a:pt x="239" y="0"/>
                    </a:cubicBezTo>
                    <a:cubicBezTo>
                      <a:pt x="241" y="0"/>
                      <a:pt x="243" y="1"/>
                      <a:pt x="244" y="3"/>
                    </a:cubicBezTo>
                    <a:cubicBezTo>
                      <a:pt x="251" y="16"/>
                      <a:pt x="251" y="32"/>
                      <a:pt x="244" y="45"/>
                    </a:cubicBezTo>
                    <a:cubicBezTo>
                      <a:pt x="243" y="47"/>
                      <a:pt x="241" y="49"/>
                      <a:pt x="239" y="49"/>
                    </a:cubicBezTo>
                    <a:cubicBezTo>
                      <a:pt x="159" y="48"/>
                      <a:pt x="80" y="48"/>
                      <a:pt x="0" y="48"/>
                    </a:cubicBezTo>
                    <a:cubicBezTo>
                      <a:pt x="2" y="48"/>
                      <a:pt x="4" y="46"/>
                      <a:pt x="4" y="44"/>
                    </a:cubicBezTo>
                    <a:close/>
                  </a:path>
                </a:pathLst>
              </a:custGeom>
              <a:solidFill>
                <a:srgbClr val="FFFFFF"/>
              </a:solidFill>
              <a:ln w="9525">
                <a:noFill/>
                <a:round/>
              </a:ln>
            </p:spPr>
            <p:txBody>
              <a:bodyPr/>
              <a:lstStyle/>
              <a:p>
                <a:endParaRPr lang="zh-CN" altLang="en-US"/>
              </a:p>
            </p:txBody>
          </p:sp>
          <p:sp>
            <p:nvSpPr>
              <p:cNvPr id="49" name="Freeform 118"/>
              <p:cNvSpPr>
                <a:spLocks noChangeArrowheads="1"/>
              </p:cNvSpPr>
              <p:nvPr/>
            </p:nvSpPr>
            <p:spPr bwMode="auto">
              <a:xfrm>
                <a:off x="5133976" y="3254376"/>
                <a:ext cx="123825" cy="142875"/>
              </a:xfrm>
              <a:custGeom>
                <a:avLst/>
                <a:gdLst>
                  <a:gd name="T0" fmla="*/ 0 w 78"/>
                  <a:gd name="T1" fmla="*/ 2147483647 h 90"/>
                  <a:gd name="T2" fmla="*/ 2147483647 w 78"/>
                  <a:gd name="T3" fmla="*/ 2147483647 h 90"/>
                  <a:gd name="T4" fmla="*/ 2147483647 w 78"/>
                  <a:gd name="T5" fmla="*/ 2147483647 h 90"/>
                  <a:gd name="T6" fmla="*/ 2147483647 w 78"/>
                  <a:gd name="T7" fmla="*/ 0 h 90"/>
                  <a:gd name="T8" fmla="*/ 2147483647 w 78"/>
                  <a:gd name="T9" fmla="*/ 0 h 90"/>
                  <a:gd name="T10" fmla="*/ 0 w 78"/>
                  <a:gd name="T11" fmla="*/ 0 h 90"/>
                  <a:gd name="T12" fmla="*/ 0 w 78"/>
                  <a:gd name="T13" fmla="*/ 2147483647 h 90"/>
                  <a:gd name="T14" fmla="*/ 0 60000 65536"/>
                  <a:gd name="T15" fmla="*/ 0 60000 65536"/>
                  <a:gd name="T16" fmla="*/ 0 60000 65536"/>
                  <a:gd name="T17" fmla="*/ 0 60000 65536"/>
                  <a:gd name="T18" fmla="*/ 0 60000 65536"/>
                  <a:gd name="T19" fmla="*/ 0 60000 65536"/>
                  <a:gd name="T20" fmla="*/ 0 60000 65536"/>
                  <a:gd name="T21" fmla="*/ 0 w 78"/>
                  <a:gd name="T22" fmla="*/ 0 h 90"/>
                  <a:gd name="T23" fmla="*/ 78 w 78"/>
                  <a:gd name="T24" fmla="*/ 90 h 9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8" h="90">
                    <a:moveTo>
                      <a:pt x="0" y="90"/>
                    </a:moveTo>
                    <a:lnTo>
                      <a:pt x="38" y="66"/>
                    </a:lnTo>
                    <a:lnTo>
                      <a:pt x="78" y="90"/>
                    </a:lnTo>
                    <a:lnTo>
                      <a:pt x="78" y="0"/>
                    </a:lnTo>
                    <a:lnTo>
                      <a:pt x="38" y="0"/>
                    </a:lnTo>
                    <a:lnTo>
                      <a:pt x="0" y="0"/>
                    </a:lnTo>
                    <a:lnTo>
                      <a:pt x="0" y="90"/>
                    </a:lnTo>
                    <a:close/>
                  </a:path>
                </a:pathLst>
              </a:custGeom>
              <a:solidFill>
                <a:srgbClr val="FD6120"/>
              </a:solidFill>
              <a:ln w="9525">
                <a:noFill/>
                <a:round/>
              </a:ln>
            </p:spPr>
            <p:txBody>
              <a:bodyPr/>
              <a:lstStyle/>
              <a:p>
                <a:endParaRPr lang="zh-CN" altLang="en-US"/>
              </a:p>
            </p:txBody>
          </p:sp>
        </p:grpSp>
        <p:grpSp>
          <p:nvGrpSpPr>
            <p:cNvPr id="14" name="组合 84"/>
            <p:cNvGrpSpPr/>
            <p:nvPr/>
          </p:nvGrpSpPr>
          <p:grpSpPr bwMode="auto">
            <a:xfrm>
              <a:off x="258" y="390"/>
              <a:ext cx="514" cy="128"/>
              <a:chOff x="4189413" y="3565526"/>
              <a:chExt cx="1373188" cy="331788"/>
            </a:xfrm>
          </p:grpSpPr>
          <p:sp>
            <p:nvSpPr>
              <p:cNvPr id="20" name="Freeform 86"/>
              <p:cNvSpPr>
                <a:spLocks noChangeArrowheads="1"/>
              </p:cNvSpPr>
              <p:nvPr/>
            </p:nvSpPr>
            <p:spPr bwMode="auto">
              <a:xfrm>
                <a:off x="4189413" y="3565526"/>
                <a:ext cx="1373188" cy="331788"/>
              </a:xfrm>
              <a:custGeom>
                <a:avLst/>
                <a:gdLst>
                  <a:gd name="T0" fmla="*/ 2147483647 w 365"/>
                  <a:gd name="T1" fmla="*/ 2147483647 h 88"/>
                  <a:gd name="T2" fmla="*/ 2147483647 w 365"/>
                  <a:gd name="T3" fmla="*/ 2147483647 h 88"/>
                  <a:gd name="T4" fmla="*/ 2147483647 w 365"/>
                  <a:gd name="T5" fmla="*/ 2147483647 h 88"/>
                  <a:gd name="T6" fmla="*/ 2147483647 w 365"/>
                  <a:gd name="T7" fmla="*/ 2147483647 h 88"/>
                  <a:gd name="T8" fmla="*/ 2147483647 w 365"/>
                  <a:gd name="T9" fmla="*/ 2147483647 h 88"/>
                  <a:gd name="T10" fmla="*/ 2147483647 w 365"/>
                  <a:gd name="T11" fmla="*/ 2147483647 h 88"/>
                  <a:gd name="T12" fmla="*/ 2147483647 w 365"/>
                  <a:gd name="T13" fmla="*/ 2147483647 h 88"/>
                  <a:gd name="T14" fmla="*/ 2147483647 w 365"/>
                  <a:gd name="T15" fmla="*/ 2147483647 h 88"/>
                  <a:gd name="T16" fmla="*/ 0 w 365"/>
                  <a:gd name="T17" fmla="*/ 2147483647 h 88"/>
                  <a:gd name="T18" fmla="*/ 0 w 365"/>
                  <a:gd name="T19" fmla="*/ 2147483647 h 88"/>
                  <a:gd name="T20" fmla="*/ 2147483647 w 365"/>
                  <a:gd name="T21" fmla="*/ 0 h 88"/>
                  <a:gd name="T22" fmla="*/ 2147483647 w 365"/>
                  <a:gd name="T23" fmla="*/ 0 h 88"/>
                  <a:gd name="T24" fmla="*/ 2147483647 w 365"/>
                  <a:gd name="T25" fmla="*/ 2147483647 h 8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65"/>
                  <a:gd name="T40" fmla="*/ 0 h 88"/>
                  <a:gd name="T41" fmla="*/ 365 w 365"/>
                  <a:gd name="T42" fmla="*/ 88 h 8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65" h="88">
                    <a:moveTo>
                      <a:pt x="365" y="7"/>
                    </a:moveTo>
                    <a:cubicBezTo>
                      <a:pt x="360" y="7"/>
                      <a:pt x="360" y="7"/>
                      <a:pt x="360" y="7"/>
                    </a:cubicBezTo>
                    <a:cubicBezTo>
                      <a:pt x="358" y="7"/>
                      <a:pt x="356" y="9"/>
                      <a:pt x="356" y="11"/>
                    </a:cubicBezTo>
                    <a:cubicBezTo>
                      <a:pt x="356" y="77"/>
                      <a:pt x="356" y="77"/>
                      <a:pt x="356" y="77"/>
                    </a:cubicBezTo>
                    <a:cubicBezTo>
                      <a:pt x="356" y="79"/>
                      <a:pt x="358" y="81"/>
                      <a:pt x="360" y="81"/>
                    </a:cubicBezTo>
                    <a:cubicBezTo>
                      <a:pt x="365" y="81"/>
                      <a:pt x="365" y="81"/>
                      <a:pt x="365" y="81"/>
                    </a:cubicBezTo>
                    <a:cubicBezTo>
                      <a:pt x="365" y="88"/>
                      <a:pt x="365" y="88"/>
                      <a:pt x="365" y="88"/>
                    </a:cubicBezTo>
                    <a:cubicBezTo>
                      <a:pt x="10" y="88"/>
                      <a:pt x="10" y="88"/>
                      <a:pt x="10" y="88"/>
                    </a:cubicBezTo>
                    <a:cubicBezTo>
                      <a:pt x="4" y="88"/>
                      <a:pt x="0" y="83"/>
                      <a:pt x="0" y="77"/>
                    </a:cubicBezTo>
                    <a:cubicBezTo>
                      <a:pt x="0" y="11"/>
                      <a:pt x="0" y="11"/>
                      <a:pt x="0" y="11"/>
                    </a:cubicBezTo>
                    <a:cubicBezTo>
                      <a:pt x="0" y="5"/>
                      <a:pt x="4" y="0"/>
                      <a:pt x="10" y="0"/>
                    </a:cubicBezTo>
                    <a:cubicBezTo>
                      <a:pt x="365" y="0"/>
                      <a:pt x="365" y="0"/>
                      <a:pt x="365" y="0"/>
                    </a:cubicBezTo>
                    <a:cubicBezTo>
                      <a:pt x="365" y="7"/>
                      <a:pt x="365" y="7"/>
                      <a:pt x="365" y="7"/>
                    </a:cubicBezTo>
                  </a:path>
                </a:pathLst>
              </a:custGeom>
              <a:solidFill>
                <a:srgbClr val="1695A4"/>
              </a:solidFill>
              <a:ln w="9525">
                <a:noFill/>
                <a:round/>
              </a:ln>
            </p:spPr>
            <p:txBody>
              <a:bodyPr/>
              <a:lstStyle/>
              <a:p>
                <a:endParaRPr lang="zh-CN" altLang="en-US"/>
              </a:p>
            </p:txBody>
          </p:sp>
          <p:sp>
            <p:nvSpPr>
              <p:cNvPr id="21" name="Freeform 87"/>
              <p:cNvSpPr>
                <a:spLocks noChangeArrowheads="1"/>
              </p:cNvSpPr>
              <p:nvPr/>
            </p:nvSpPr>
            <p:spPr bwMode="auto">
              <a:xfrm>
                <a:off x="4870451" y="3565526"/>
                <a:ext cx="692150" cy="331788"/>
              </a:xfrm>
              <a:custGeom>
                <a:avLst/>
                <a:gdLst>
                  <a:gd name="T0" fmla="*/ 2147483647 w 184"/>
                  <a:gd name="T1" fmla="*/ 2147483647 h 88"/>
                  <a:gd name="T2" fmla="*/ 2147483647 w 184"/>
                  <a:gd name="T3" fmla="*/ 2147483647 h 88"/>
                  <a:gd name="T4" fmla="*/ 2147483647 w 184"/>
                  <a:gd name="T5" fmla="*/ 2147483647 h 88"/>
                  <a:gd name="T6" fmla="*/ 2147483647 w 184"/>
                  <a:gd name="T7" fmla="*/ 2147483647 h 88"/>
                  <a:gd name="T8" fmla="*/ 2147483647 w 184"/>
                  <a:gd name="T9" fmla="*/ 2147483647 h 88"/>
                  <a:gd name="T10" fmla="*/ 2147483647 w 184"/>
                  <a:gd name="T11" fmla="*/ 2147483647 h 88"/>
                  <a:gd name="T12" fmla="*/ 2147483647 w 184"/>
                  <a:gd name="T13" fmla="*/ 2147483647 h 88"/>
                  <a:gd name="T14" fmla="*/ 0 w 184"/>
                  <a:gd name="T15" fmla="*/ 2147483647 h 88"/>
                  <a:gd name="T16" fmla="*/ 0 w 184"/>
                  <a:gd name="T17" fmla="*/ 0 h 88"/>
                  <a:gd name="T18" fmla="*/ 2147483647 w 184"/>
                  <a:gd name="T19" fmla="*/ 0 h 88"/>
                  <a:gd name="T20" fmla="*/ 2147483647 w 184"/>
                  <a:gd name="T21" fmla="*/ 2147483647 h 8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84"/>
                  <a:gd name="T34" fmla="*/ 0 h 88"/>
                  <a:gd name="T35" fmla="*/ 184 w 184"/>
                  <a:gd name="T36" fmla="*/ 88 h 8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84" h="88">
                    <a:moveTo>
                      <a:pt x="184" y="7"/>
                    </a:moveTo>
                    <a:cubicBezTo>
                      <a:pt x="179" y="7"/>
                      <a:pt x="179" y="7"/>
                      <a:pt x="179" y="7"/>
                    </a:cubicBezTo>
                    <a:cubicBezTo>
                      <a:pt x="177" y="7"/>
                      <a:pt x="175" y="9"/>
                      <a:pt x="175" y="11"/>
                    </a:cubicBezTo>
                    <a:cubicBezTo>
                      <a:pt x="175" y="77"/>
                      <a:pt x="175" y="77"/>
                      <a:pt x="175" y="77"/>
                    </a:cubicBezTo>
                    <a:cubicBezTo>
                      <a:pt x="175" y="79"/>
                      <a:pt x="177" y="81"/>
                      <a:pt x="179" y="81"/>
                    </a:cubicBezTo>
                    <a:cubicBezTo>
                      <a:pt x="184" y="81"/>
                      <a:pt x="184" y="81"/>
                      <a:pt x="184" y="81"/>
                    </a:cubicBezTo>
                    <a:cubicBezTo>
                      <a:pt x="184" y="88"/>
                      <a:pt x="184" y="88"/>
                      <a:pt x="184" y="88"/>
                    </a:cubicBezTo>
                    <a:cubicBezTo>
                      <a:pt x="0" y="88"/>
                      <a:pt x="0" y="88"/>
                      <a:pt x="0" y="88"/>
                    </a:cubicBezTo>
                    <a:cubicBezTo>
                      <a:pt x="0" y="0"/>
                      <a:pt x="0" y="0"/>
                      <a:pt x="0" y="0"/>
                    </a:cubicBezTo>
                    <a:cubicBezTo>
                      <a:pt x="184" y="0"/>
                      <a:pt x="184" y="0"/>
                      <a:pt x="184" y="0"/>
                    </a:cubicBezTo>
                    <a:cubicBezTo>
                      <a:pt x="184" y="7"/>
                      <a:pt x="184" y="7"/>
                      <a:pt x="184" y="7"/>
                    </a:cubicBezTo>
                  </a:path>
                </a:pathLst>
              </a:custGeom>
              <a:solidFill>
                <a:srgbClr val="15B0BF"/>
              </a:solidFill>
              <a:ln w="9525">
                <a:noFill/>
                <a:round/>
              </a:ln>
            </p:spPr>
            <p:txBody>
              <a:bodyPr/>
              <a:lstStyle/>
              <a:p>
                <a:endParaRPr lang="zh-CN" altLang="en-US"/>
              </a:p>
            </p:txBody>
          </p:sp>
          <p:sp>
            <p:nvSpPr>
              <p:cNvPr id="22" name="Freeform 88"/>
              <p:cNvSpPr>
                <a:spLocks noChangeArrowheads="1"/>
              </p:cNvSpPr>
              <p:nvPr/>
            </p:nvSpPr>
            <p:spPr bwMode="auto">
              <a:xfrm>
                <a:off x="4216401" y="3592513"/>
                <a:ext cx="1327150" cy="277813"/>
              </a:xfrm>
              <a:custGeom>
                <a:avLst/>
                <a:gdLst>
                  <a:gd name="T0" fmla="*/ 2147483647 w 353"/>
                  <a:gd name="T1" fmla="*/ 2147483647 h 74"/>
                  <a:gd name="T2" fmla="*/ 2147483647 w 353"/>
                  <a:gd name="T3" fmla="*/ 2147483647 h 74"/>
                  <a:gd name="T4" fmla="*/ 2147483647 w 353"/>
                  <a:gd name="T5" fmla="*/ 2147483647 h 74"/>
                  <a:gd name="T6" fmla="*/ 2147483647 w 353"/>
                  <a:gd name="T7" fmla="*/ 2147483647 h 74"/>
                  <a:gd name="T8" fmla="*/ 0 w 353"/>
                  <a:gd name="T9" fmla="*/ 2147483647 h 74"/>
                  <a:gd name="T10" fmla="*/ 0 w 353"/>
                  <a:gd name="T11" fmla="*/ 2147483647 h 74"/>
                  <a:gd name="T12" fmla="*/ 2147483647 w 353"/>
                  <a:gd name="T13" fmla="*/ 0 h 74"/>
                  <a:gd name="T14" fmla="*/ 2147483647 w 353"/>
                  <a:gd name="T15" fmla="*/ 0 h 74"/>
                  <a:gd name="T16" fmla="*/ 2147483647 w 353"/>
                  <a:gd name="T17" fmla="*/ 2147483647 h 7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53"/>
                  <a:gd name="T28" fmla="*/ 0 h 74"/>
                  <a:gd name="T29" fmla="*/ 353 w 353"/>
                  <a:gd name="T30" fmla="*/ 74 h 7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53" h="74">
                    <a:moveTo>
                      <a:pt x="349" y="4"/>
                    </a:moveTo>
                    <a:cubicBezTo>
                      <a:pt x="349" y="70"/>
                      <a:pt x="349" y="70"/>
                      <a:pt x="349" y="70"/>
                    </a:cubicBezTo>
                    <a:cubicBezTo>
                      <a:pt x="349" y="72"/>
                      <a:pt x="351" y="74"/>
                      <a:pt x="353" y="74"/>
                    </a:cubicBezTo>
                    <a:cubicBezTo>
                      <a:pt x="3" y="74"/>
                      <a:pt x="3" y="74"/>
                      <a:pt x="3" y="74"/>
                    </a:cubicBezTo>
                    <a:cubicBezTo>
                      <a:pt x="1" y="74"/>
                      <a:pt x="0" y="72"/>
                      <a:pt x="0" y="70"/>
                    </a:cubicBezTo>
                    <a:cubicBezTo>
                      <a:pt x="0" y="4"/>
                      <a:pt x="0" y="4"/>
                      <a:pt x="0" y="4"/>
                    </a:cubicBezTo>
                    <a:cubicBezTo>
                      <a:pt x="0" y="2"/>
                      <a:pt x="1" y="0"/>
                      <a:pt x="3" y="0"/>
                    </a:cubicBezTo>
                    <a:cubicBezTo>
                      <a:pt x="353" y="0"/>
                      <a:pt x="353" y="0"/>
                      <a:pt x="353" y="0"/>
                    </a:cubicBezTo>
                    <a:cubicBezTo>
                      <a:pt x="351" y="0"/>
                      <a:pt x="349" y="2"/>
                      <a:pt x="349" y="4"/>
                    </a:cubicBezTo>
                  </a:path>
                </a:pathLst>
              </a:custGeom>
              <a:solidFill>
                <a:srgbClr val="D1ECFB"/>
              </a:solidFill>
              <a:ln w="9525">
                <a:noFill/>
                <a:round/>
              </a:ln>
            </p:spPr>
            <p:txBody>
              <a:bodyPr/>
              <a:lstStyle/>
              <a:p>
                <a:endParaRPr lang="zh-CN" altLang="en-US"/>
              </a:p>
            </p:txBody>
          </p:sp>
          <p:sp>
            <p:nvSpPr>
              <p:cNvPr id="23" name="Freeform 89"/>
              <p:cNvSpPr>
                <a:spLocks noChangeArrowheads="1"/>
              </p:cNvSpPr>
              <p:nvPr/>
            </p:nvSpPr>
            <p:spPr bwMode="auto">
              <a:xfrm>
                <a:off x="4832351" y="3592513"/>
                <a:ext cx="711200" cy="277813"/>
              </a:xfrm>
              <a:custGeom>
                <a:avLst/>
                <a:gdLst>
                  <a:gd name="T0" fmla="*/ 2147483647 w 189"/>
                  <a:gd name="T1" fmla="*/ 2147483647 h 74"/>
                  <a:gd name="T2" fmla="*/ 2147483647 w 189"/>
                  <a:gd name="T3" fmla="*/ 2147483647 h 74"/>
                  <a:gd name="T4" fmla="*/ 2147483647 w 189"/>
                  <a:gd name="T5" fmla="*/ 2147483647 h 74"/>
                  <a:gd name="T6" fmla="*/ 2147483647 w 189"/>
                  <a:gd name="T7" fmla="*/ 2147483647 h 74"/>
                  <a:gd name="T8" fmla="*/ 0 w 189"/>
                  <a:gd name="T9" fmla="*/ 2147483647 h 74"/>
                  <a:gd name="T10" fmla="*/ 0 w 189"/>
                  <a:gd name="T11" fmla="*/ 2147483647 h 74"/>
                  <a:gd name="T12" fmla="*/ 2147483647 w 189"/>
                  <a:gd name="T13" fmla="*/ 0 h 74"/>
                  <a:gd name="T14" fmla="*/ 2147483647 w 189"/>
                  <a:gd name="T15" fmla="*/ 0 h 74"/>
                  <a:gd name="T16" fmla="*/ 2147483647 w 189"/>
                  <a:gd name="T17" fmla="*/ 2147483647 h 7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9"/>
                  <a:gd name="T28" fmla="*/ 0 h 74"/>
                  <a:gd name="T29" fmla="*/ 189 w 189"/>
                  <a:gd name="T30" fmla="*/ 74 h 7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9" h="74">
                    <a:moveTo>
                      <a:pt x="185" y="4"/>
                    </a:moveTo>
                    <a:cubicBezTo>
                      <a:pt x="185" y="70"/>
                      <a:pt x="185" y="70"/>
                      <a:pt x="185" y="70"/>
                    </a:cubicBezTo>
                    <a:cubicBezTo>
                      <a:pt x="185" y="72"/>
                      <a:pt x="187" y="74"/>
                      <a:pt x="189" y="74"/>
                    </a:cubicBezTo>
                    <a:cubicBezTo>
                      <a:pt x="3" y="74"/>
                      <a:pt x="3" y="74"/>
                      <a:pt x="3" y="74"/>
                    </a:cubicBezTo>
                    <a:cubicBezTo>
                      <a:pt x="1" y="74"/>
                      <a:pt x="0" y="72"/>
                      <a:pt x="0" y="70"/>
                    </a:cubicBezTo>
                    <a:cubicBezTo>
                      <a:pt x="0" y="4"/>
                      <a:pt x="0" y="4"/>
                      <a:pt x="0" y="4"/>
                    </a:cubicBezTo>
                    <a:cubicBezTo>
                      <a:pt x="0" y="2"/>
                      <a:pt x="1" y="0"/>
                      <a:pt x="3" y="0"/>
                    </a:cubicBezTo>
                    <a:cubicBezTo>
                      <a:pt x="189" y="0"/>
                      <a:pt x="189" y="0"/>
                      <a:pt x="189" y="0"/>
                    </a:cubicBezTo>
                    <a:cubicBezTo>
                      <a:pt x="187" y="0"/>
                      <a:pt x="185" y="2"/>
                      <a:pt x="185" y="4"/>
                    </a:cubicBezTo>
                  </a:path>
                </a:pathLst>
              </a:custGeom>
              <a:solidFill>
                <a:srgbClr val="FFFFFF"/>
              </a:solidFill>
              <a:ln w="9525">
                <a:noFill/>
                <a:round/>
              </a:ln>
            </p:spPr>
            <p:txBody>
              <a:bodyPr/>
              <a:lstStyle/>
              <a:p>
                <a:endParaRPr lang="zh-CN" altLang="en-US"/>
              </a:p>
            </p:txBody>
          </p:sp>
          <p:sp>
            <p:nvSpPr>
              <p:cNvPr id="24" name="Rectangle 90"/>
              <p:cNvSpPr>
                <a:spLocks noChangeArrowheads="1"/>
              </p:cNvSpPr>
              <p:nvPr/>
            </p:nvSpPr>
            <p:spPr bwMode="auto">
              <a:xfrm>
                <a:off x="4222751" y="3840163"/>
                <a:ext cx="609600" cy="11113"/>
              </a:xfrm>
              <a:prstGeom prst="rect">
                <a:avLst/>
              </a:prstGeom>
              <a:solidFill>
                <a:srgbClr val="FFFFFF"/>
              </a:solidFill>
              <a:ln w="9525">
                <a:noFill/>
                <a:miter lim="800000"/>
              </a:ln>
            </p:spPr>
            <p:txBody>
              <a:bodyPr/>
              <a:lstStyle/>
              <a:p>
                <a:endParaRPr lang="zh-CN" altLang="en-US">
                  <a:latin typeface="Calibri" panose="020F0502020204030204" charset="0"/>
                </a:endParaRPr>
              </a:p>
            </p:txBody>
          </p:sp>
          <p:sp>
            <p:nvSpPr>
              <p:cNvPr id="25" name="Rectangle 91"/>
              <p:cNvSpPr>
                <a:spLocks noChangeArrowheads="1"/>
              </p:cNvSpPr>
              <p:nvPr/>
            </p:nvSpPr>
            <p:spPr bwMode="auto">
              <a:xfrm>
                <a:off x="4222751" y="3840163"/>
                <a:ext cx="609600" cy="11113"/>
              </a:xfrm>
              <a:prstGeom prst="rect">
                <a:avLst/>
              </a:prstGeom>
              <a:noFill/>
              <a:ln w="9525">
                <a:noFill/>
                <a:miter lim="800000"/>
              </a:ln>
            </p:spPr>
            <p:txBody>
              <a:bodyPr/>
              <a:lstStyle/>
              <a:p>
                <a:endParaRPr lang="zh-CN" altLang="en-US">
                  <a:latin typeface="Calibri" panose="020F0502020204030204" charset="0"/>
                </a:endParaRPr>
              </a:p>
            </p:txBody>
          </p:sp>
          <p:sp>
            <p:nvSpPr>
              <p:cNvPr id="26" name="Rectangle 92"/>
              <p:cNvSpPr>
                <a:spLocks noChangeArrowheads="1"/>
              </p:cNvSpPr>
              <p:nvPr/>
            </p:nvSpPr>
            <p:spPr bwMode="auto">
              <a:xfrm>
                <a:off x="4222751" y="3603626"/>
                <a:ext cx="609600" cy="11113"/>
              </a:xfrm>
              <a:prstGeom prst="rect">
                <a:avLst/>
              </a:prstGeom>
              <a:solidFill>
                <a:srgbClr val="FFFFFF"/>
              </a:solidFill>
              <a:ln w="9525">
                <a:noFill/>
                <a:miter lim="800000"/>
              </a:ln>
            </p:spPr>
            <p:txBody>
              <a:bodyPr/>
              <a:lstStyle/>
              <a:p>
                <a:endParaRPr lang="zh-CN" altLang="en-US">
                  <a:latin typeface="Calibri" panose="020F0502020204030204" charset="0"/>
                </a:endParaRPr>
              </a:p>
            </p:txBody>
          </p:sp>
          <p:sp>
            <p:nvSpPr>
              <p:cNvPr id="27" name="Rectangle 93"/>
              <p:cNvSpPr>
                <a:spLocks noChangeArrowheads="1"/>
              </p:cNvSpPr>
              <p:nvPr/>
            </p:nvSpPr>
            <p:spPr bwMode="auto">
              <a:xfrm>
                <a:off x="4222751" y="3603626"/>
                <a:ext cx="609600" cy="11113"/>
              </a:xfrm>
              <a:prstGeom prst="rect">
                <a:avLst/>
              </a:prstGeom>
              <a:noFill/>
              <a:ln w="9525">
                <a:noFill/>
                <a:miter lim="800000"/>
              </a:ln>
            </p:spPr>
            <p:txBody>
              <a:bodyPr/>
              <a:lstStyle/>
              <a:p>
                <a:endParaRPr lang="zh-CN" altLang="en-US">
                  <a:latin typeface="Calibri" panose="020F0502020204030204" charset="0"/>
                </a:endParaRPr>
              </a:p>
            </p:txBody>
          </p:sp>
          <p:sp>
            <p:nvSpPr>
              <p:cNvPr id="28" name="Rectangle 94"/>
              <p:cNvSpPr>
                <a:spLocks noChangeArrowheads="1"/>
              </p:cNvSpPr>
              <p:nvPr/>
            </p:nvSpPr>
            <p:spPr bwMode="auto">
              <a:xfrm>
                <a:off x="4222751" y="3825876"/>
                <a:ext cx="609600" cy="3175"/>
              </a:xfrm>
              <a:prstGeom prst="rect">
                <a:avLst/>
              </a:prstGeom>
              <a:solidFill>
                <a:srgbClr val="FFFFFF"/>
              </a:solidFill>
              <a:ln w="9525">
                <a:noFill/>
                <a:miter lim="800000"/>
              </a:ln>
            </p:spPr>
            <p:txBody>
              <a:bodyPr/>
              <a:lstStyle/>
              <a:p>
                <a:endParaRPr lang="zh-CN" altLang="en-US">
                  <a:latin typeface="Calibri" panose="020F0502020204030204" charset="0"/>
                </a:endParaRPr>
              </a:p>
            </p:txBody>
          </p:sp>
          <p:sp>
            <p:nvSpPr>
              <p:cNvPr id="29" name="Rectangle 95"/>
              <p:cNvSpPr>
                <a:spLocks noChangeArrowheads="1"/>
              </p:cNvSpPr>
              <p:nvPr/>
            </p:nvSpPr>
            <p:spPr bwMode="auto">
              <a:xfrm>
                <a:off x="4222751" y="3825876"/>
                <a:ext cx="609600" cy="3175"/>
              </a:xfrm>
              <a:prstGeom prst="rect">
                <a:avLst/>
              </a:prstGeom>
              <a:noFill/>
              <a:ln w="9525">
                <a:noFill/>
                <a:miter lim="800000"/>
              </a:ln>
            </p:spPr>
            <p:txBody>
              <a:bodyPr/>
              <a:lstStyle/>
              <a:p>
                <a:endParaRPr lang="zh-CN" altLang="en-US">
                  <a:latin typeface="Calibri" panose="020F0502020204030204" charset="0"/>
                </a:endParaRPr>
              </a:p>
            </p:txBody>
          </p:sp>
          <p:sp>
            <p:nvSpPr>
              <p:cNvPr id="30" name="Rectangle 96"/>
              <p:cNvSpPr>
                <a:spLocks noChangeArrowheads="1"/>
              </p:cNvSpPr>
              <p:nvPr/>
            </p:nvSpPr>
            <p:spPr bwMode="auto">
              <a:xfrm>
                <a:off x="4222751" y="3762376"/>
                <a:ext cx="609600" cy="3175"/>
              </a:xfrm>
              <a:prstGeom prst="rect">
                <a:avLst/>
              </a:prstGeom>
              <a:solidFill>
                <a:srgbClr val="FFFFFF"/>
              </a:solidFill>
              <a:ln w="9525">
                <a:noFill/>
                <a:miter lim="800000"/>
              </a:ln>
            </p:spPr>
            <p:txBody>
              <a:bodyPr/>
              <a:lstStyle/>
              <a:p>
                <a:endParaRPr lang="zh-CN" altLang="en-US">
                  <a:latin typeface="Calibri" panose="020F0502020204030204" charset="0"/>
                </a:endParaRPr>
              </a:p>
            </p:txBody>
          </p:sp>
          <p:sp>
            <p:nvSpPr>
              <p:cNvPr id="31" name="Rectangle 97"/>
              <p:cNvSpPr>
                <a:spLocks noChangeArrowheads="1"/>
              </p:cNvSpPr>
              <p:nvPr/>
            </p:nvSpPr>
            <p:spPr bwMode="auto">
              <a:xfrm>
                <a:off x="4222751" y="3762376"/>
                <a:ext cx="609600" cy="3175"/>
              </a:xfrm>
              <a:prstGeom prst="rect">
                <a:avLst/>
              </a:prstGeom>
              <a:noFill/>
              <a:ln w="9525">
                <a:noFill/>
                <a:miter lim="800000"/>
              </a:ln>
            </p:spPr>
            <p:txBody>
              <a:bodyPr/>
              <a:lstStyle/>
              <a:p>
                <a:endParaRPr lang="zh-CN" altLang="en-US">
                  <a:latin typeface="Calibri" panose="020F0502020204030204" charset="0"/>
                </a:endParaRPr>
              </a:p>
            </p:txBody>
          </p:sp>
          <p:sp>
            <p:nvSpPr>
              <p:cNvPr id="32" name="Rectangle 98"/>
              <p:cNvSpPr>
                <a:spLocks noChangeArrowheads="1"/>
              </p:cNvSpPr>
              <p:nvPr/>
            </p:nvSpPr>
            <p:spPr bwMode="auto">
              <a:xfrm>
                <a:off x="4222751" y="3697288"/>
                <a:ext cx="609600" cy="1588"/>
              </a:xfrm>
              <a:prstGeom prst="rect">
                <a:avLst/>
              </a:prstGeom>
              <a:solidFill>
                <a:srgbClr val="FFFFFF"/>
              </a:solidFill>
              <a:ln w="9525">
                <a:noFill/>
                <a:miter lim="800000"/>
              </a:ln>
            </p:spPr>
            <p:txBody>
              <a:bodyPr/>
              <a:lstStyle/>
              <a:p>
                <a:endParaRPr lang="zh-CN" altLang="en-US">
                  <a:latin typeface="Calibri" panose="020F0502020204030204" charset="0"/>
                </a:endParaRPr>
              </a:p>
            </p:txBody>
          </p:sp>
          <p:sp>
            <p:nvSpPr>
              <p:cNvPr id="33" name="Rectangle 99"/>
              <p:cNvSpPr>
                <a:spLocks noChangeArrowheads="1"/>
              </p:cNvSpPr>
              <p:nvPr/>
            </p:nvSpPr>
            <p:spPr bwMode="auto">
              <a:xfrm>
                <a:off x="4222751" y="3697288"/>
                <a:ext cx="609600" cy="1588"/>
              </a:xfrm>
              <a:prstGeom prst="rect">
                <a:avLst/>
              </a:prstGeom>
              <a:noFill/>
              <a:ln w="9525">
                <a:noFill/>
                <a:miter lim="800000"/>
              </a:ln>
            </p:spPr>
            <p:txBody>
              <a:bodyPr/>
              <a:lstStyle/>
              <a:p>
                <a:endParaRPr lang="zh-CN" altLang="en-US">
                  <a:latin typeface="Calibri" panose="020F0502020204030204" charset="0"/>
                </a:endParaRPr>
              </a:p>
            </p:txBody>
          </p:sp>
          <p:sp>
            <p:nvSpPr>
              <p:cNvPr id="34" name="Rectangle 100"/>
              <p:cNvSpPr>
                <a:spLocks noChangeArrowheads="1"/>
              </p:cNvSpPr>
              <p:nvPr/>
            </p:nvSpPr>
            <p:spPr bwMode="auto">
              <a:xfrm>
                <a:off x="4222751" y="3667126"/>
                <a:ext cx="609600" cy="4763"/>
              </a:xfrm>
              <a:prstGeom prst="rect">
                <a:avLst/>
              </a:prstGeom>
              <a:solidFill>
                <a:srgbClr val="FFFFFF"/>
              </a:solidFill>
              <a:ln w="9525">
                <a:noFill/>
                <a:miter lim="800000"/>
              </a:ln>
            </p:spPr>
            <p:txBody>
              <a:bodyPr/>
              <a:lstStyle/>
              <a:p>
                <a:endParaRPr lang="zh-CN" altLang="en-US">
                  <a:latin typeface="Calibri" panose="020F0502020204030204" charset="0"/>
                </a:endParaRPr>
              </a:p>
            </p:txBody>
          </p:sp>
          <p:sp>
            <p:nvSpPr>
              <p:cNvPr id="35" name="Rectangle 101"/>
              <p:cNvSpPr>
                <a:spLocks noChangeArrowheads="1"/>
              </p:cNvSpPr>
              <p:nvPr/>
            </p:nvSpPr>
            <p:spPr bwMode="auto">
              <a:xfrm>
                <a:off x="4222751" y="3667126"/>
                <a:ext cx="609600" cy="4763"/>
              </a:xfrm>
              <a:prstGeom prst="rect">
                <a:avLst/>
              </a:prstGeom>
              <a:noFill/>
              <a:ln w="9525">
                <a:noFill/>
                <a:miter lim="800000"/>
              </a:ln>
            </p:spPr>
            <p:txBody>
              <a:bodyPr/>
              <a:lstStyle/>
              <a:p>
                <a:endParaRPr lang="zh-CN" altLang="en-US">
                  <a:latin typeface="Calibri" panose="020F0502020204030204" charset="0"/>
                </a:endParaRPr>
              </a:p>
            </p:txBody>
          </p:sp>
          <p:sp>
            <p:nvSpPr>
              <p:cNvPr id="36" name="Rectangle 102"/>
              <p:cNvSpPr>
                <a:spLocks noChangeArrowheads="1"/>
              </p:cNvSpPr>
              <p:nvPr/>
            </p:nvSpPr>
            <p:spPr bwMode="auto">
              <a:xfrm>
                <a:off x="4222751" y="3810001"/>
                <a:ext cx="609600" cy="4763"/>
              </a:xfrm>
              <a:prstGeom prst="rect">
                <a:avLst/>
              </a:prstGeom>
              <a:solidFill>
                <a:srgbClr val="FFFFFF"/>
              </a:solidFill>
              <a:ln w="9525">
                <a:noFill/>
                <a:miter lim="800000"/>
              </a:ln>
            </p:spPr>
            <p:txBody>
              <a:bodyPr/>
              <a:lstStyle/>
              <a:p>
                <a:endParaRPr lang="zh-CN" altLang="en-US">
                  <a:latin typeface="Calibri" panose="020F0502020204030204" charset="0"/>
                </a:endParaRPr>
              </a:p>
            </p:txBody>
          </p:sp>
          <p:sp>
            <p:nvSpPr>
              <p:cNvPr id="37" name="Rectangle 103"/>
              <p:cNvSpPr>
                <a:spLocks noChangeArrowheads="1"/>
              </p:cNvSpPr>
              <p:nvPr/>
            </p:nvSpPr>
            <p:spPr bwMode="auto">
              <a:xfrm>
                <a:off x="4222751" y="3810001"/>
                <a:ext cx="609600" cy="4763"/>
              </a:xfrm>
              <a:prstGeom prst="rect">
                <a:avLst/>
              </a:prstGeom>
              <a:noFill/>
              <a:ln w="9525">
                <a:noFill/>
                <a:miter lim="800000"/>
              </a:ln>
            </p:spPr>
            <p:txBody>
              <a:bodyPr/>
              <a:lstStyle/>
              <a:p>
                <a:endParaRPr lang="zh-CN" altLang="en-US">
                  <a:latin typeface="Calibri" panose="020F0502020204030204" charset="0"/>
                </a:endParaRPr>
              </a:p>
            </p:txBody>
          </p:sp>
          <p:sp>
            <p:nvSpPr>
              <p:cNvPr id="38" name="Rectangle 104"/>
              <p:cNvSpPr>
                <a:spLocks noChangeArrowheads="1"/>
              </p:cNvSpPr>
              <p:nvPr/>
            </p:nvSpPr>
            <p:spPr bwMode="auto">
              <a:xfrm>
                <a:off x="4222751" y="3776663"/>
                <a:ext cx="609600" cy="11113"/>
              </a:xfrm>
              <a:prstGeom prst="rect">
                <a:avLst/>
              </a:prstGeom>
              <a:solidFill>
                <a:srgbClr val="FFFFFF"/>
              </a:solidFill>
              <a:ln w="9525">
                <a:noFill/>
                <a:miter lim="800000"/>
              </a:ln>
            </p:spPr>
            <p:txBody>
              <a:bodyPr/>
              <a:lstStyle/>
              <a:p>
                <a:endParaRPr lang="zh-CN" altLang="en-US">
                  <a:latin typeface="Calibri" panose="020F0502020204030204" charset="0"/>
                </a:endParaRPr>
              </a:p>
            </p:txBody>
          </p:sp>
          <p:sp>
            <p:nvSpPr>
              <p:cNvPr id="39" name="Rectangle 105"/>
              <p:cNvSpPr>
                <a:spLocks noChangeArrowheads="1"/>
              </p:cNvSpPr>
              <p:nvPr/>
            </p:nvSpPr>
            <p:spPr bwMode="auto">
              <a:xfrm>
                <a:off x="4222751" y="3776663"/>
                <a:ext cx="609600" cy="11113"/>
              </a:xfrm>
              <a:prstGeom prst="rect">
                <a:avLst/>
              </a:prstGeom>
              <a:noFill/>
              <a:ln w="9525">
                <a:noFill/>
                <a:miter lim="800000"/>
              </a:ln>
            </p:spPr>
            <p:txBody>
              <a:bodyPr/>
              <a:lstStyle/>
              <a:p>
                <a:endParaRPr lang="zh-CN" altLang="en-US">
                  <a:latin typeface="Calibri" panose="020F0502020204030204" charset="0"/>
                </a:endParaRPr>
              </a:p>
            </p:txBody>
          </p:sp>
          <p:sp>
            <p:nvSpPr>
              <p:cNvPr id="40" name="Rectangle 106"/>
              <p:cNvSpPr>
                <a:spLocks noChangeArrowheads="1"/>
              </p:cNvSpPr>
              <p:nvPr/>
            </p:nvSpPr>
            <p:spPr bwMode="auto">
              <a:xfrm>
                <a:off x="4222751" y="3743326"/>
                <a:ext cx="609600" cy="6350"/>
              </a:xfrm>
              <a:prstGeom prst="rect">
                <a:avLst/>
              </a:prstGeom>
              <a:solidFill>
                <a:srgbClr val="FFFFFF"/>
              </a:solidFill>
              <a:ln w="9525">
                <a:noFill/>
                <a:miter lim="800000"/>
              </a:ln>
            </p:spPr>
            <p:txBody>
              <a:bodyPr/>
              <a:lstStyle/>
              <a:p>
                <a:endParaRPr lang="zh-CN" altLang="en-US">
                  <a:latin typeface="Calibri" panose="020F0502020204030204" charset="0"/>
                </a:endParaRPr>
              </a:p>
            </p:txBody>
          </p:sp>
          <p:sp>
            <p:nvSpPr>
              <p:cNvPr id="41" name="Rectangle 107"/>
              <p:cNvSpPr>
                <a:spLocks noChangeArrowheads="1"/>
              </p:cNvSpPr>
              <p:nvPr/>
            </p:nvSpPr>
            <p:spPr bwMode="auto">
              <a:xfrm>
                <a:off x="4222751" y="3743326"/>
                <a:ext cx="609600" cy="6350"/>
              </a:xfrm>
              <a:prstGeom prst="rect">
                <a:avLst/>
              </a:prstGeom>
              <a:noFill/>
              <a:ln w="9525">
                <a:noFill/>
                <a:miter lim="800000"/>
              </a:ln>
            </p:spPr>
            <p:txBody>
              <a:bodyPr/>
              <a:lstStyle/>
              <a:p>
                <a:endParaRPr lang="zh-CN" altLang="en-US">
                  <a:latin typeface="Calibri" panose="020F0502020204030204" charset="0"/>
                </a:endParaRPr>
              </a:p>
            </p:txBody>
          </p:sp>
          <p:sp>
            <p:nvSpPr>
              <p:cNvPr id="42" name="Rectangle 108"/>
              <p:cNvSpPr>
                <a:spLocks noChangeArrowheads="1"/>
              </p:cNvSpPr>
              <p:nvPr/>
            </p:nvSpPr>
            <p:spPr bwMode="auto">
              <a:xfrm>
                <a:off x="4222751" y="3633788"/>
                <a:ext cx="609600" cy="7938"/>
              </a:xfrm>
              <a:prstGeom prst="rect">
                <a:avLst/>
              </a:prstGeom>
              <a:solidFill>
                <a:srgbClr val="FFFFFF"/>
              </a:solidFill>
              <a:ln w="9525">
                <a:noFill/>
                <a:miter lim="800000"/>
              </a:ln>
            </p:spPr>
            <p:txBody>
              <a:bodyPr/>
              <a:lstStyle/>
              <a:p>
                <a:endParaRPr lang="zh-CN" altLang="en-US">
                  <a:latin typeface="Calibri" panose="020F0502020204030204" charset="0"/>
                </a:endParaRPr>
              </a:p>
            </p:txBody>
          </p:sp>
          <p:sp>
            <p:nvSpPr>
              <p:cNvPr id="43" name="Rectangle 109"/>
              <p:cNvSpPr>
                <a:spLocks noChangeArrowheads="1"/>
              </p:cNvSpPr>
              <p:nvPr/>
            </p:nvSpPr>
            <p:spPr bwMode="auto">
              <a:xfrm>
                <a:off x="4222751" y="3633788"/>
                <a:ext cx="609600" cy="7938"/>
              </a:xfrm>
              <a:prstGeom prst="rect">
                <a:avLst/>
              </a:prstGeom>
              <a:noFill/>
              <a:ln w="9525">
                <a:noFill/>
                <a:miter lim="800000"/>
              </a:ln>
            </p:spPr>
            <p:txBody>
              <a:bodyPr/>
              <a:lstStyle/>
              <a:p>
                <a:endParaRPr lang="zh-CN" altLang="en-US">
                  <a:latin typeface="Calibri" panose="020F0502020204030204" charset="0"/>
                </a:endParaRPr>
              </a:p>
            </p:txBody>
          </p:sp>
          <p:sp>
            <p:nvSpPr>
              <p:cNvPr id="44" name="Rectangle 110"/>
              <p:cNvSpPr>
                <a:spLocks noChangeArrowheads="1"/>
              </p:cNvSpPr>
              <p:nvPr/>
            </p:nvSpPr>
            <p:spPr bwMode="auto">
              <a:xfrm>
                <a:off x="4222751" y="3713163"/>
                <a:ext cx="609600" cy="7938"/>
              </a:xfrm>
              <a:prstGeom prst="rect">
                <a:avLst/>
              </a:prstGeom>
              <a:solidFill>
                <a:srgbClr val="FFFFFF"/>
              </a:solidFill>
              <a:ln w="9525">
                <a:noFill/>
                <a:miter lim="800000"/>
              </a:ln>
            </p:spPr>
            <p:txBody>
              <a:bodyPr/>
              <a:lstStyle/>
              <a:p>
                <a:endParaRPr lang="zh-CN" altLang="en-US">
                  <a:latin typeface="Calibri" panose="020F0502020204030204" charset="0"/>
                </a:endParaRPr>
              </a:p>
            </p:txBody>
          </p:sp>
          <p:sp>
            <p:nvSpPr>
              <p:cNvPr id="45" name="Rectangle 111"/>
              <p:cNvSpPr>
                <a:spLocks noChangeArrowheads="1"/>
              </p:cNvSpPr>
              <p:nvPr/>
            </p:nvSpPr>
            <p:spPr bwMode="auto">
              <a:xfrm>
                <a:off x="4222751" y="3713163"/>
                <a:ext cx="609600" cy="7938"/>
              </a:xfrm>
              <a:prstGeom prst="rect">
                <a:avLst/>
              </a:prstGeom>
              <a:noFill/>
              <a:ln w="9525">
                <a:noFill/>
                <a:miter lim="800000"/>
              </a:ln>
            </p:spPr>
            <p:txBody>
              <a:bodyPr/>
              <a:lstStyle/>
              <a:p>
                <a:endParaRPr lang="zh-CN" altLang="en-US">
                  <a:latin typeface="Calibri" panose="020F0502020204030204" charset="0"/>
                </a:endParaRPr>
              </a:p>
            </p:txBody>
          </p:sp>
          <p:sp>
            <p:nvSpPr>
              <p:cNvPr id="46" name="Freeform 166"/>
              <p:cNvSpPr>
                <a:spLocks noEditPoints="1" noChangeArrowheads="1"/>
              </p:cNvSpPr>
              <p:nvPr/>
            </p:nvSpPr>
            <p:spPr bwMode="auto">
              <a:xfrm>
                <a:off x="4978401" y="3565526"/>
                <a:ext cx="117475" cy="331788"/>
              </a:xfrm>
              <a:custGeom>
                <a:avLst/>
                <a:gdLst>
                  <a:gd name="T0" fmla="*/ 2147483647 w 31"/>
                  <a:gd name="T1" fmla="*/ 2147483647 h 88"/>
                  <a:gd name="T2" fmla="*/ 2147483647 w 31"/>
                  <a:gd name="T3" fmla="*/ 2147483647 h 88"/>
                  <a:gd name="T4" fmla="*/ 2147483647 w 31"/>
                  <a:gd name="T5" fmla="*/ 2147483647 h 88"/>
                  <a:gd name="T6" fmla="*/ 2147483647 w 31"/>
                  <a:gd name="T7" fmla="*/ 2147483647 h 88"/>
                  <a:gd name="T8" fmla="*/ 2147483647 w 31"/>
                  <a:gd name="T9" fmla="*/ 2147483647 h 88"/>
                  <a:gd name="T10" fmla="*/ 2147483647 w 31"/>
                  <a:gd name="T11" fmla="*/ 0 h 88"/>
                  <a:gd name="T12" fmla="*/ 0 w 31"/>
                  <a:gd name="T13" fmla="*/ 0 h 88"/>
                  <a:gd name="T14" fmla="*/ 0 w 31"/>
                  <a:gd name="T15" fmla="*/ 0 h 88"/>
                  <a:gd name="T16" fmla="*/ 2147483647 w 31"/>
                  <a:gd name="T17" fmla="*/ 2147483647 h 88"/>
                  <a:gd name="T18" fmla="*/ 2147483647 w 31"/>
                  <a:gd name="T19" fmla="*/ 2147483647 h 88"/>
                  <a:gd name="T20" fmla="*/ 2147483647 w 31"/>
                  <a:gd name="T21" fmla="*/ 2147483647 h 88"/>
                  <a:gd name="T22" fmla="*/ 2147483647 w 31"/>
                  <a:gd name="T23" fmla="*/ 2147483647 h 88"/>
                  <a:gd name="T24" fmla="*/ 2147483647 w 31"/>
                  <a:gd name="T25" fmla="*/ 2147483647 h 88"/>
                  <a:gd name="T26" fmla="*/ 2147483647 w 31"/>
                  <a:gd name="T27" fmla="*/ 2147483647 h 88"/>
                  <a:gd name="T28" fmla="*/ 2147483647 w 31"/>
                  <a:gd name="T29" fmla="*/ 2147483647 h 88"/>
                  <a:gd name="T30" fmla="*/ 2147483647 w 31"/>
                  <a:gd name="T31" fmla="*/ 2147483647 h 88"/>
                  <a:gd name="T32" fmla="*/ 2147483647 w 31"/>
                  <a:gd name="T33" fmla="*/ 2147483647 h 88"/>
                  <a:gd name="T34" fmla="*/ 2147483647 w 31"/>
                  <a:gd name="T35" fmla="*/ 2147483647 h 88"/>
                  <a:gd name="T36" fmla="*/ 2147483647 w 31"/>
                  <a:gd name="T37" fmla="*/ 0 h 8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1"/>
                  <a:gd name="T58" fmla="*/ 0 h 88"/>
                  <a:gd name="T59" fmla="*/ 31 w 31"/>
                  <a:gd name="T60" fmla="*/ 88 h 8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1" h="88">
                    <a:moveTo>
                      <a:pt x="31" y="81"/>
                    </a:moveTo>
                    <a:cubicBezTo>
                      <a:pt x="15" y="81"/>
                      <a:pt x="15" y="81"/>
                      <a:pt x="15" y="81"/>
                    </a:cubicBezTo>
                    <a:cubicBezTo>
                      <a:pt x="14" y="83"/>
                      <a:pt x="13" y="86"/>
                      <a:pt x="12" y="88"/>
                    </a:cubicBezTo>
                    <a:cubicBezTo>
                      <a:pt x="28" y="88"/>
                      <a:pt x="28" y="88"/>
                      <a:pt x="28" y="88"/>
                    </a:cubicBezTo>
                    <a:cubicBezTo>
                      <a:pt x="29" y="86"/>
                      <a:pt x="30" y="83"/>
                      <a:pt x="31" y="81"/>
                    </a:cubicBezTo>
                    <a:moveTo>
                      <a:pt x="9" y="0"/>
                    </a:moveTo>
                    <a:cubicBezTo>
                      <a:pt x="0" y="0"/>
                      <a:pt x="0" y="0"/>
                      <a:pt x="0" y="0"/>
                    </a:cubicBezTo>
                    <a:cubicBezTo>
                      <a:pt x="0" y="0"/>
                      <a:pt x="0" y="0"/>
                      <a:pt x="0" y="0"/>
                    </a:cubicBezTo>
                    <a:cubicBezTo>
                      <a:pt x="2" y="3"/>
                      <a:pt x="4" y="5"/>
                      <a:pt x="6" y="7"/>
                    </a:cubicBezTo>
                    <a:cubicBezTo>
                      <a:pt x="16" y="7"/>
                      <a:pt x="16" y="7"/>
                      <a:pt x="16" y="7"/>
                    </a:cubicBezTo>
                    <a:cubicBezTo>
                      <a:pt x="15" y="6"/>
                      <a:pt x="15" y="6"/>
                      <a:pt x="14" y="5"/>
                    </a:cubicBezTo>
                    <a:cubicBezTo>
                      <a:pt x="14" y="5"/>
                      <a:pt x="14" y="5"/>
                      <a:pt x="14" y="5"/>
                    </a:cubicBezTo>
                    <a:cubicBezTo>
                      <a:pt x="14" y="5"/>
                      <a:pt x="14" y="5"/>
                      <a:pt x="14" y="5"/>
                    </a:cubicBezTo>
                    <a:cubicBezTo>
                      <a:pt x="14" y="5"/>
                      <a:pt x="14" y="4"/>
                      <a:pt x="13" y="4"/>
                    </a:cubicBezTo>
                    <a:cubicBezTo>
                      <a:pt x="13" y="4"/>
                      <a:pt x="13" y="4"/>
                      <a:pt x="13" y="4"/>
                    </a:cubicBezTo>
                    <a:cubicBezTo>
                      <a:pt x="13" y="4"/>
                      <a:pt x="13" y="4"/>
                      <a:pt x="13" y="4"/>
                    </a:cubicBezTo>
                    <a:cubicBezTo>
                      <a:pt x="13" y="4"/>
                      <a:pt x="13" y="4"/>
                      <a:pt x="13" y="4"/>
                    </a:cubicBezTo>
                    <a:cubicBezTo>
                      <a:pt x="13" y="4"/>
                      <a:pt x="13" y="4"/>
                      <a:pt x="13" y="4"/>
                    </a:cubicBezTo>
                    <a:cubicBezTo>
                      <a:pt x="11" y="2"/>
                      <a:pt x="10" y="1"/>
                      <a:pt x="9" y="0"/>
                    </a:cubicBezTo>
                  </a:path>
                </a:pathLst>
              </a:custGeom>
              <a:solidFill>
                <a:srgbClr val="2CA4BA"/>
              </a:solidFill>
              <a:ln w="9525">
                <a:noFill/>
                <a:round/>
              </a:ln>
            </p:spPr>
            <p:txBody>
              <a:bodyPr/>
              <a:lstStyle/>
              <a:p>
                <a:endParaRPr lang="zh-CN" altLang="en-US"/>
              </a:p>
            </p:txBody>
          </p:sp>
        </p:grpSp>
        <p:grpSp>
          <p:nvGrpSpPr>
            <p:cNvPr id="15" name="组合 112"/>
            <p:cNvGrpSpPr/>
            <p:nvPr/>
          </p:nvGrpSpPr>
          <p:grpSpPr bwMode="auto">
            <a:xfrm>
              <a:off x="284" y="300"/>
              <a:ext cx="574" cy="90"/>
              <a:chOff x="4260851" y="3333751"/>
              <a:chExt cx="1530350" cy="231775"/>
            </a:xfrm>
          </p:grpSpPr>
          <p:sp>
            <p:nvSpPr>
              <p:cNvPr id="16" name="Freeform 112"/>
              <p:cNvSpPr>
                <a:spLocks noChangeArrowheads="1"/>
              </p:cNvSpPr>
              <p:nvPr/>
            </p:nvSpPr>
            <p:spPr bwMode="auto">
              <a:xfrm>
                <a:off x="4260851" y="3333751"/>
                <a:ext cx="1530350" cy="231775"/>
              </a:xfrm>
              <a:custGeom>
                <a:avLst/>
                <a:gdLst>
                  <a:gd name="T0" fmla="*/ 0 w 407"/>
                  <a:gd name="T1" fmla="*/ 2147483647 h 62"/>
                  <a:gd name="T2" fmla="*/ 2147483647 w 407"/>
                  <a:gd name="T3" fmla="*/ 2147483647 h 62"/>
                  <a:gd name="T4" fmla="*/ 2147483647 w 407"/>
                  <a:gd name="T5" fmla="*/ 2147483647 h 62"/>
                  <a:gd name="T6" fmla="*/ 2147483647 w 407"/>
                  <a:gd name="T7" fmla="*/ 2147483647 h 62"/>
                  <a:gd name="T8" fmla="*/ 2147483647 w 407"/>
                  <a:gd name="T9" fmla="*/ 2147483647 h 62"/>
                  <a:gd name="T10" fmla="*/ 0 w 407"/>
                  <a:gd name="T11" fmla="*/ 2147483647 h 62"/>
                  <a:gd name="T12" fmla="*/ 0 w 407"/>
                  <a:gd name="T13" fmla="*/ 2147483647 h 62"/>
                  <a:gd name="T14" fmla="*/ 2147483647 w 407"/>
                  <a:gd name="T15" fmla="*/ 2147483647 h 62"/>
                  <a:gd name="T16" fmla="*/ 2147483647 w 407"/>
                  <a:gd name="T17" fmla="*/ 2147483647 h 62"/>
                  <a:gd name="T18" fmla="*/ 2147483647 w 407"/>
                  <a:gd name="T19" fmla="*/ 2147483647 h 62"/>
                  <a:gd name="T20" fmla="*/ 2147483647 w 407"/>
                  <a:gd name="T21" fmla="*/ 0 h 62"/>
                  <a:gd name="T22" fmla="*/ 0 w 407"/>
                  <a:gd name="T23" fmla="*/ 0 h 62"/>
                  <a:gd name="T24" fmla="*/ 0 w 407"/>
                  <a:gd name="T25" fmla="*/ 2147483647 h 6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07"/>
                  <a:gd name="T40" fmla="*/ 0 h 62"/>
                  <a:gd name="T41" fmla="*/ 407 w 407"/>
                  <a:gd name="T42" fmla="*/ 62 h 6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07" h="62">
                    <a:moveTo>
                      <a:pt x="0" y="7"/>
                    </a:moveTo>
                    <a:cubicBezTo>
                      <a:pt x="6" y="7"/>
                      <a:pt x="6" y="7"/>
                      <a:pt x="6" y="7"/>
                    </a:cubicBezTo>
                    <a:cubicBezTo>
                      <a:pt x="8" y="7"/>
                      <a:pt x="10" y="9"/>
                      <a:pt x="10" y="11"/>
                    </a:cubicBezTo>
                    <a:cubicBezTo>
                      <a:pt x="10" y="51"/>
                      <a:pt x="10" y="51"/>
                      <a:pt x="10" y="51"/>
                    </a:cubicBezTo>
                    <a:cubicBezTo>
                      <a:pt x="10" y="53"/>
                      <a:pt x="8" y="55"/>
                      <a:pt x="6" y="55"/>
                    </a:cubicBezTo>
                    <a:cubicBezTo>
                      <a:pt x="0" y="55"/>
                      <a:pt x="0" y="55"/>
                      <a:pt x="0" y="55"/>
                    </a:cubicBezTo>
                    <a:cubicBezTo>
                      <a:pt x="0" y="62"/>
                      <a:pt x="0" y="62"/>
                      <a:pt x="0" y="62"/>
                    </a:cubicBezTo>
                    <a:cubicBezTo>
                      <a:pt x="396" y="62"/>
                      <a:pt x="396" y="62"/>
                      <a:pt x="396" y="62"/>
                    </a:cubicBezTo>
                    <a:cubicBezTo>
                      <a:pt x="402" y="62"/>
                      <a:pt x="407" y="57"/>
                      <a:pt x="407" y="51"/>
                    </a:cubicBezTo>
                    <a:cubicBezTo>
                      <a:pt x="407" y="11"/>
                      <a:pt x="407" y="11"/>
                      <a:pt x="407" y="11"/>
                    </a:cubicBezTo>
                    <a:cubicBezTo>
                      <a:pt x="407" y="5"/>
                      <a:pt x="402" y="0"/>
                      <a:pt x="396" y="0"/>
                    </a:cubicBezTo>
                    <a:cubicBezTo>
                      <a:pt x="0" y="0"/>
                      <a:pt x="0" y="0"/>
                      <a:pt x="0" y="0"/>
                    </a:cubicBezTo>
                    <a:cubicBezTo>
                      <a:pt x="0" y="7"/>
                      <a:pt x="0" y="7"/>
                      <a:pt x="0" y="7"/>
                    </a:cubicBezTo>
                  </a:path>
                </a:pathLst>
              </a:custGeom>
              <a:solidFill>
                <a:srgbClr val="2C5871"/>
              </a:solidFill>
              <a:ln w="9525">
                <a:noFill/>
                <a:round/>
              </a:ln>
            </p:spPr>
            <p:txBody>
              <a:bodyPr/>
              <a:lstStyle/>
              <a:p>
                <a:endParaRPr lang="zh-CN" altLang="en-US"/>
              </a:p>
            </p:txBody>
          </p:sp>
          <p:sp>
            <p:nvSpPr>
              <p:cNvPr id="17" name="Freeform 113"/>
              <p:cNvSpPr>
                <a:spLocks noChangeArrowheads="1"/>
              </p:cNvSpPr>
              <p:nvPr/>
            </p:nvSpPr>
            <p:spPr bwMode="auto">
              <a:xfrm>
                <a:off x="4260851" y="3333751"/>
                <a:ext cx="771525" cy="231775"/>
              </a:xfrm>
              <a:custGeom>
                <a:avLst/>
                <a:gdLst>
                  <a:gd name="T0" fmla="*/ 0 w 205"/>
                  <a:gd name="T1" fmla="*/ 2147483647 h 62"/>
                  <a:gd name="T2" fmla="*/ 2147483647 w 205"/>
                  <a:gd name="T3" fmla="*/ 2147483647 h 62"/>
                  <a:gd name="T4" fmla="*/ 2147483647 w 205"/>
                  <a:gd name="T5" fmla="*/ 2147483647 h 62"/>
                  <a:gd name="T6" fmla="*/ 2147483647 w 205"/>
                  <a:gd name="T7" fmla="*/ 2147483647 h 62"/>
                  <a:gd name="T8" fmla="*/ 2147483647 w 205"/>
                  <a:gd name="T9" fmla="*/ 2147483647 h 62"/>
                  <a:gd name="T10" fmla="*/ 0 w 205"/>
                  <a:gd name="T11" fmla="*/ 2147483647 h 62"/>
                  <a:gd name="T12" fmla="*/ 0 w 205"/>
                  <a:gd name="T13" fmla="*/ 2147483647 h 62"/>
                  <a:gd name="T14" fmla="*/ 2147483647 w 205"/>
                  <a:gd name="T15" fmla="*/ 2147483647 h 62"/>
                  <a:gd name="T16" fmla="*/ 2147483647 w 205"/>
                  <a:gd name="T17" fmla="*/ 0 h 62"/>
                  <a:gd name="T18" fmla="*/ 0 w 205"/>
                  <a:gd name="T19" fmla="*/ 0 h 62"/>
                  <a:gd name="T20" fmla="*/ 0 w 205"/>
                  <a:gd name="T21" fmla="*/ 2147483647 h 6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5"/>
                  <a:gd name="T34" fmla="*/ 0 h 62"/>
                  <a:gd name="T35" fmla="*/ 205 w 205"/>
                  <a:gd name="T36" fmla="*/ 62 h 6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5" h="62">
                    <a:moveTo>
                      <a:pt x="0" y="7"/>
                    </a:moveTo>
                    <a:cubicBezTo>
                      <a:pt x="6" y="7"/>
                      <a:pt x="6" y="7"/>
                      <a:pt x="6" y="7"/>
                    </a:cubicBezTo>
                    <a:cubicBezTo>
                      <a:pt x="8" y="7"/>
                      <a:pt x="10" y="9"/>
                      <a:pt x="10" y="11"/>
                    </a:cubicBezTo>
                    <a:cubicBezTo>
                      <a:pt x="10" y="51"/>
                      <a:pt x="10" y="51"/>
                      <a:pt x="10" y="51"/>
                    </a:cubicBezTo>
                    <a:cubicBezTo>
                      <a:pt x="10" y="53"/>
                      <a:pt x="8" y="55"/>
                      <a:pt x="6" y="55"/>
                    </a:cubicBezTo>
                    <a:cubicBezTo>
                      <a:pt x="0" y="55"/>
                      <a:pt x="0" y="55"/>
                      <a:pt x="0" y="55"/>
                    </a:cubicBezTo>
                    <a:cubicBezTo>
                      <a:pt x="0" y="62"/>
                      <a:pt x="0" y="62"/>
                      <a:pt x="0" y="62"/>
                    </a:cubicBezTo>
                    <a:cubicBezTo>
                      <a:pt x="205" y="62"/>
                      <a:pt x="205" y="62"/>
                      <a:pt x="205" y="62"/>
                    </a:cubicBezTo>
                    <a:cubicBezTo>
                      <a:pt x="205" y="0"/>
                      <a:pt x="205" y="0"/>
                      <a:pt x="205" y="0"/>
                    </a:cubicBezTo>
                    <a:cubicBezTo>
                      <a:pt x="0" y="0"/>
                      <a:pt x="0" y="0"/>
                      <a:pt x="0" y="0"/>
                    </a:cubicBezTo>
                    <a:cubicBezTo>
                      <a:pt x="0" y="7"/>
                      <a:pt x="0" y="7"/>
                      <a:pt x="0" y="7"/>
                    </a:cubicBezTo>
                  </a:path>
                </a:pathLst>
              </a:custGeom>
              <a:solidFill>
                <a:srgbClr val="0E303F"/>
              </a:solidFill>
              <a:ln w="9525">
                <a:noFill/>
                <a:round/>
              </a:ln>
            </p:spPr>
            <p:txBody>
              <a:bodyPr/>
              <a:lstStyle/>
              <a:p>
                <a:endParaRPr lang="zh-CN" altLang="en-US"/>
              </a:p>
            </p:txBody>
          </p:sp>
          <p:sp>
            <p:nvSpPr>
              <p:cNvPr id="18" name="Freeform 114"/>
              <p:cNvSpPr>
                <a:spLocks noChangeArrowheads="1"/>
              </p:cNvSpPr>
              <p:nvPr/>
            </p:nvSpPr>
            <p:spPr bwMode="auto">
              <a:xfrm>
                <a:off x="4283076" y="3359151"/>
                <a:ext cx="1482725" cy="180975"/>
              </a:xfrm>
              <a:custGeom>
                <a:avLst/>
                <a:gdLst>
                  <a:gd name="T0" fmla="*/ 2147483647 w 394"/>
                  <a:gd name="T1" fmla="*/ 2147483647 h 48"/>
                  <a:gd name="T2" fmla="*/ 2147483647 w 394"/>
                  <a:gd name="T3" fmla="*/ 2147483647 h 48"/>
                  <a:gd name="T4" fmla="*/ 0 w 394"/>
                  <a:gd name="T5" fmla="*/ 2147483647 h 48"/>
                  <a:gd name="T6" fmla="*/ 2147483647 w 394"/>
                  <a:gd name="T7" fmla="*/ 2147483647 h 48"/>
                  <a:gd name="T8" fmla="*/ 2147483647 w 394"/>
                  <a:gd name="T9" fmla="*/ 2147483647 h 48"/>
                  <a:gd name="T10" fmla="*/ 2147483647 w 394"/>
                  <a:gd name="T11" fmla="*/ 2147483647 h 48"/>
                  <a:gd name="T12" fmla="*/ 2147483647 w 394"/>
                  <a:gd name="T13" fmla="*/ 0 h 48"/>
                  <a:gd name="T14" fmla="*/ 0 w 394"/>
                  <a:gd name="T15" fmla="*/ 0 h 48"/>
                  <a:gd name="T16" fmla="*/ 2147483647 w 394"/>
                  <a:gd name="T17" fmla="*/ 2147483647 h 4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94"/>
                  <a:gd name="T28" fmla="*/ 0 h 48"/>
                  <a:gd name="T29" fmla="*/ 394 w 394"/>
                  <a:gd name="T30" fmla="*/ 48 h 4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94" h="48">
                    <a:moveTo>
                      <a:pt x="4" y="4"/>
                    </a:moveTo>
                    <a:cubicBezTo>
                      <a:pt x="4" y="44"/>
                      <a:pt x="4" y="44"/>
                      <a:pt x="4" y="44"/>
                    </a:cubicBezTo>
                    <a:cubicBezTo>
                      <a:pt x="4" y="46"/>
                      <a:pt x="2" y="48"/>
                      <a:pt x="0" y="48"/>
                    </a:cubicBezTo>
                    <a:cubicBezTo>
                      <a:pt x="390" y="48"/>
                      <a:pt x="390" y="48"/>
                      <a:pt x="390" y="48"/>
                    </a:cubicBezTo>
                    <a:cubicBezTo>
                      <a:pt x="392" y="48"/>
                      <a:pt x="394" y="46"/>
                      <a:pt x="394" y="44"/>
                    </a:cubicBezTo>
                    <a:cubicBezTo>
                      <a:pt x="394" y="4"/>
                      <a:pt x="394" y="4"/>
                      <a:pt x="394" y="4"/>
                    </a:cubicBezTo>
                    <a:cubicBezTo>
                      <a:pt x="394" y="2"/>
                      <a:pt x="392" y="0"/>
                      <a:pt x="390" y="0"/>
                    </a:cubicBezTo>
                    <a:cubicBezTo>
                      <a:pt x="0" y="0"/>
                      <a:pt x="0" y="0"/>
                      <a:pt x="0" y="0"/>
                    </a:cubicBezTo>
                    <a:cubicBezTo>
                      <a:pt x="2" y="0"/>
                      <a:pt x="4" y="2"/>
                      <a:pt x="4" y="4"/>
                    </a:cubicBezTo>
                  </a:path>
                </a:pathLst>
              </a:custGeom>
              <a:solidFill>
                <a:srgbClr val="FFFFFF"/>
              </a:solidFill>
              <a:ln w="9525">
                <a:noFill/>
                <a:round/>
              </a:ln>
            </p:spPr>
            <p:txBody>
              <a:bodyPr/>
              <a:lstStyle/>
              <a:p>
                <a:endParaRPr lang="zh-CN" altLang="en-US"/>
              </a:p>
            </p:txBody>
          </p:sp>
          <p:sp>
            <p:nvSpPr>
              <p:cNvPr id="19" name="Freeform 115"/>
              <p:cNvSpPr>
                <a:spLocks noChangeArrowheads="1"/>
              </p:cNvSpPr>
              <p:nvPr/>
            </p:nvSpPr>
            <p:spPr bwMode="auto">
              <a:xfrm>
                <a:off x="4283076" y="3359151"/>
                <a:ext cx="793750" cy="180975"/>
              </a:xfrm>
              <a:custGeom>
                <a:avLst/>
                <a:gdLst>
                  <a:gd name="T0" fmla="*/ 2147483647 w 211"/>
                  <a:gd name="T1" fmla="*/ 2147483647 h 48"/>
                  <a:gd name="T2" fmla="*/ 2147483647 w 211"/>
                  <a:gd name="T3" fmla="*/ 2147483647 h 48"/>
                  <a:gd name="T4" fmla="*/ 0 w 211"/>
                  <a:gd name="T5" fmla="*/ 2147483647 h 48"/>
                  <a:gd name="T6" fmla="*/ 2147483647 w 211"/>
                  <a:gd name="T7" fmla="*/ 2147483647 h 48"/>
                  <a:gd name="T8" fmla="*/ 2147483647 w 211"/>
                  <a:gd name="T9" fmla="*/ 2147483647 h 48"/>
                  <a:gd name="T10" fmla="*/ 2147483647 w 211"/>
                  <a:gd name="T11" fmla="*/ 2147483647 h 48"/>
                  <a:gd name="T12" fmla="*/ 2147483647 w 211"/>
                  <a:gd name="T13" fmla="*/ 0 h 48"/>
                  <a:gd name="T14" fmla="*/ 0 w 211"/>
                  <a:gd name="T15" fmla="*/ 0 h 48"/>
                  <a:gd name="T16" fmla="*/ 2147483647 w 211"/>
                  <a:gd name="T17" fmla="*/ 2147483647 h 4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1"/>
                  <a:gd name="T28" fmla="*/ 0 h 48"/>
                  <a:gd name="T29" fmla="*/ 211 w 211"/>
                  <a:gd name="T30" fmla="*/ 48 h 4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1" h="48">
                    <a:moveTo>
                      <a:pt x="4" y="4"/>
                    </a:moveTo>
                    <a:cubicBezTo>
                      <a:pt x="4" y="44"/>
                      <a:pt x="4" y="44"/>
                      <a:pt x="4" y="44"/>
                    </a:cubicBezTo>
                    <a:cubicBezTo>
                      <a:pt x="4" y="46"/>
                      <a:pt x="2" y="48"/>
                      <a:pt x="0" y="48"/>
                    </a:cubicBezTo>
                    <a:cubicBezTo>
                      <a:pt x="207" y="48"/>
                      <a:pt x="207" y="48"/>
                      <a:pt x="207" y="48"/>
                    </a:cubicBezTo>
                    <a:cubicBezTo>
                      <a:pt x="209" y="48"/>
                      <a:pt x="211" y="46"/>
                      <a:pt x="211" y="44"/>
                    </a:cubicBezTo>
                    <a:cubicBezTo>
                      <a:pt x="211" y="4"/>
                      <a:pt x="211" y="4"/>
                      <a:pt x="211" y="4"/>
                    </a:cubicBezTo>
                    <a:cubicBezTo>
                      <a:pt x="211" y="2"/>
                      <a:pt x="209" y="0"/>
                      <a:pt x="207" y="0"/>
                    </a:cubicBezTo>
                    <a:cubicBezTo>
                      <a:pt x="0" y="0"/>
                      <a:pt x="0" y="0"/>
                      <a:pt x="0" y="0"/>
                    </a:cubicBezTo>
                    <a:cubicBezTo>
                      <a:pt x="2" y="0"/>
                      <a:pt x="4" y="2"/>
                      <a:pt x="4" y="4"/>
                    </a:cubicBezTo>
                  </a:path>
                </a:pathLst>
              </a:custGeom>
              <a:solidFill>
                <a:srgbClr val="D1ECFB"/>
              </a:solidFill>
              <a:ln w="9525">
                <a:noFill/>
                <a:round/>
              </a:ln>
            </p:spPr>
            <p:txBody>
              <a:bodyPr/>
              <a:lstStyle/>
              <a:p>
                <a:endParaRPr lang="zh-CN" altLang="en-US"/>
              </a:p>
            </p:txBody>
          </p:sp>
        </p:grpSp>
      </p:grpSp>
      <p:cxnSp>
        <p:nvCxnSpPr>
          <p:cNvPr id="54" name="直接连接符 10"/>
          <p:cNvCxnSpPr>
            <a:cxnSpLocks noChangeShapeType="1"/>
          </p:cNvCxnSpPr>
          <p:nvPr/>
        </p:nvCxnSpPr>
        <p:spPr bwMode="auto">
          <a:xfrm>
            <a:off x="993775" y="693738"/>
            <a:ext cx="1778000" cy="0"/>
          </a:xfrm>
          <a:prstGeom prst="line">
            <a:avLst/>
          </a:prstGeom>
          <a:noFill/>
          <a:ln w="9525">
            <a:solidFill>
              <a:schemeClr val="tx1"/>
            </a:solidFill>
            <a:round/>
          </a:ln>
        </p:spPr>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2" cstate="email"/>
          <a:stretch>
            <a:fillRect/>
          </a:stretch>
        </p:blipFill>
        <p:spPr>
          <a:xfrm>
            <a:off x="558691" y="884444"/>
            <a:ext cx="7154129" cy="540000"/>
          </a:xfrm>
          <a:prstGeom prst="rect">
            <a:avLst/>
          </a:prstGeom>
        </p:spPr>
      </p:pic>
      <p:pic>
        <p:nvPicPr>
          <p:cNvPr id="8" name="图片 7"/>
          <p:cNvPicPr>
            <a:picLocks noChangeAspect="1"/>
          </p:cNvPicPr>
          <p:nvPr/>
        </p:nvPicPr>
        <p:blipFill>
          <a:blip r:embed="rId3" cstate="email"/>
          <a:stretch>
            <a:fillRect/>
          </a:stretch>
        </p:blipFill>
        <p:spPr>
          <a:xfrm>
            <a:off x="600736" y="1408607"/>
            <a:ext cx="7154129" cy="540000"/>
          </a:xfrm>
          <a:prstGeom prst="rect">
            <a:avLst/>
          </a:prstGeom>
        </p:spPr>
      </p:pic>
      <p:pic>
        <p:nvPicPr>
          <p:cNvPr id="9" name="图片 8"/>
          <p:cNvPicPr>
            <a:picLocks noChangeAspect="1"/>
          </p:cNvPicPr>
          <p:nvPr/>
        </p:nvPicPr>
        <p:blipFill>
          <a:blip r:embed="rId4" cstate="email"/>
          <a:stretch>
            <a:fillRect/>
          </a:stretch>
        </p:blipFill>
        <p:spPr>
          <a:xfrm>
            <a:off x="1210333" y="1932770"/>
            <a:ext cx="7154129" cy="540000"/>
          </a:xfrm>
          <a:prstGeom prst="rect">
            <a:avLst/>
          </a:prstGeom>
        </p:spPr>
      </p:pic>
      <p:pic>
        <p:nvPicPr>
          <p:cNvPr id="10" name="图片 9"/>
          <p:cNvPicPr>
            <a:picLocks noChangeAspect="1"/>
          </p:cNvPicPr>
          <p:nvPr/>
        </p:nvPicPr>
        <p:blipFill>
          <a:blip r:embed="rId5" cstate="email"/>
          <a:stretch>
            <a:fillRect/>
          </a:stretch>
        </p:blipFill>
        <p:spPr>
          <a:xfrm>
            <a:off x="1178471" y="2456933"/>
            <a:ext cx="7154129" cy="540000"/>
          </a:xfrm>
          <a:prstGeom prst="rect">
            <a:avLst/>
          </a:prstGeom>
        </p:spPr>
      </p:pic>
      <p:sp>
        <p:nvSpPr>
          <p:cNvPr id="11" name="文本框 10"/>
          <p:cNvSpPr txBox="1"/>
          <p:nvPr/>
        </p:nvSpPr>
        <p:spPr>
          <a:xfrm>
            <a:off x="558691" y="2994836"/>
            <a:ext cx="5389781" cy="1338828"/>
          </a:xfrm>
          <a:prstGeom prst="rect">
            <a:avLst/>
          </a:prstGeom>
          <a:noFill/>
        </p:spPr>
        <p:txBody>
          <a:bodyPr wrap="square" rtlCol="0">
            <a:spAutoFit/>
          </a:bodyPr>
          <a:lstStyle/>
          <a:p>
            <a:pPr indent="457200">
              <a:lnSpc>
                <a:spcPct val="150000"/>
              </a:lnSpc>
            </a:pPr>
            <a:r>
              <a:rPr lang="en-US" altLang="zh-CN" dirty="0">
                <a:solidFill>
                  <a:srgbClr val="FF0000"/>
                </a:solidFill>
                <a:latin typeface="+mn-ea"/>
              </a:rPr>
              <a:t>∴A</a:t>
            </a:r>
            <a:r>
              <a:rPr lang="zh-CN" altLang="en-US" dirty="0">
                <a:solidFill>
                  <a:srgbClr val="FF0000"/>
                </a:solidFill>
                <a:latin typeface="+mn-ea"/>
              </a:rPr>
              <a:t>－</a:t>
            </a:r>
            <a:r>
              <a:rPr lang="en-US" altLang="zh-CN" dirty="0">
                <a:solidFill>
                  <a:srgbClr val="FF0000"/>
                </a:solidFill>
                <a:latin typeface="+mn-ea"/>
              </a:rPr>
              <a:t>B </a:t>
            </a:r>
            <a:r>
              <a:rPr lang="zh-CN" altLang="en-US" dirty="0">
                <a:solidFill>
                  <a:srgbClr val="FF0000"/>
                </a:solidFill>
                <a:latin typeface="+mn-ea"/>
              </a:rPr>
              <a:t>＝</a:t>
            </a:r>
            <a:r>
              <a:rPr lang="en-US" altLang="zh-CN" dirty="0">
                <a:solidFill>
                  <a:srgbClr val="FF0000"/>
                </a:solidFill>
                <a:latin typeface="+mn-ea"/>
              </a:rPr>
              <a:t>1</a:t>
            </a:r>
            <a:r>
              <a:rPr lang="zh-CN" altLang="en-US" dirty="0">
                <a:solidFill>
                  <a:srgbClr val="FF0000"/>
                </a:solidFill>
                <a:latin typeface="+mn-ea"/>
              </a:rPr>
              <a:t>，－</a:t>
            </a:r>
            <a:r>
              <a:rPr lang="en-US" altLang="zh-CN" dirty="0">
                <a:solidFill>
                  <a:srgbClr val="FF0000"/>
                </a:solidFill>
                <a:latin typeface="+mn-ea"/>
              </a:rPr>
              <a:t>3A</a:t>
            </a:r>
            <a:r>
              <a:rPr lang="zh-CN" altLang="en-US" dirty="0">
                <a:solidFill>
                  <a:srgbClr val="FF0000"/>
                </a:solidFill>
                <a:latin typeface="+mn-ea"/>
              </a:rPr>
              <a:t>－</a:t>
            </a:r>
            <a:r>
              <a:rPr lang="en-US" altLang="zh-CN" dirty="0">
                <a:solidFill>
                  <a:srgbClr val="FF0000"/>
                </a:solidFill>
                <a:latin typeface="+mn-ea"/>
              </a:rPr>
              <a:t>B</a:t>
            </a:r>
            <a:r>
              <a:rPr lang="zh-CN" altLang="en-US" dirty="0">
                <a:solidFill>
                  <a:srgbClr val="FF0000"/>
                </a:solidFill>
                <a:latin typeface="+mn-ea"/>
              </a:rPr>
              <a:t>＝</a:t>
            </a:r>
            <a:r>
              <a:rPr lang="en-US" altLang="zh-CN" dirty="0">
                <a:solidFill>
                  <a:srgbClr val="FF0000"/>
                </a:solidFill>
                <a:latin typeface="+mn-ea"/>
              </a:rPr>
              <a:t>5.</a:t>
            </a:r>
          </a:p>
          <a:p>
            <a:pPr indent="457200">
              <a:lnSpc>
                <a:spcPct val="150000"/>
              </a:lnSpc>
            </a:pPr>
            <a:r>
              <a:rPr lang="zh-CN" altLang="en-US" dirty="0">
                <a:solidFill>
                  <a:srgbClr val="FF0000"/>
                </a:solidFill>
                <a:latin typeface="+mn-ea"/>
              </a:rPr>
              <a:t>解得</a:t>
            </a:r>
            <a:r>
              <a:rPr lang="en-US" altLang="zh-CN" dirty="0">
                <a:solidFill>
                  <a:srgbClr val="FF0000"/>
                </a:solidFill>
                <a:latin typeface="+mn-ea"/>
              </a:rPr>
              <a:t>A</a:t>
            </a:r>
            <a:r>
              <a:rPr lang="zh-CN" altLang="en-US" dirty="0">
                <a:solidFill>
                  <a:srgbClr val="FF0000"/>
                </a:solidFill>
                <a:latin typeface="+mn-ea"/>
              </a:rPr>
              <a:t>＝－</a:t>
            </a:r>
            <a:r>
              <a:rPr lang="en-US" altLang="zh-CN" dirty="0">
                <a:solidFill>
                  <a:srgbClr val="FF0000"/>
                </a:solidFill>
                <a:latin typeface="+mn-ea"/>
              </a:rPr>
              <a:t>1</a:t>
            </a:r>
            <a:r>
              <a:rPr lang="zh-CN" altLang="en-US" dirty="0">
                <a:solidFill>
                  <a:srgbClr val="FF0000"/>
                </a:solidFill>
                <a:latin typeface="+mn-ea"/>
              </a:rPr>
              <a:t>，</a:t>
            </a:r>
            <a:r>
              <a:rPr lang="en-US" altLang="zh-CN" dirty="0">
                <a:solidFill>
                  <a:srgbClr val="FF0000"/>
                </a:solidFill>
                <a:latin typeface="+mn-ea"/>
              </a:rPr>
              <a:t>B</a:t>
            </a:r>
            <a:r>
              <a:rPr lang="zh-CN" altLang="en-US" dirty="0">
                <a:solidFill>
                  <a:srgbClr val="FF0000"/>
                </a:solidFill>
                <a:latin typeface="+mn-ea"/>
              </a:rPr>
              <a:t>＝－</a:t>
            </a:r>
            <a:r>
              <a:rPr lang="en-US" altLang="zh-CN" dirty="0">
                <a:solidFill>
                  <a:srgbClr val="FF0000"/>
                </a:solidFill>
                <a:latin typeface="+mn-ea"/>
              </a:rPr>
              <a:t>2.</a:t>
            </a:r>
          </a:p>
          <a:p>
            <a:pPr indent="457200">
              <a:lnSpc>
                <a:spcPct val="150000"/>
              </a:lnSpc>
            </a:pPr>
            <a:r>
              <a:rPr lang="en-US" altLang="zh-CN" dirty="0">
                <a:solidFill>
                  <a:srgbClr val="FF0000"/>
                </a:solidFill>
                <a:latin typeface="+mn-ea"/>
              </a:rPr>
              <a:t>∴</a:t>
            </a:r>
            <a:r>
              <a:rPr lang="en-US" altLang="zh-CN" dirty="0" smtClean="0">
                <a:solidFill>
                  <a:srgbClr val="FF0000"/>
                </a:solidFill>
                <a:latin typeface="+mn-ea"/>
              </a:rPr>
              <a:t>A</a:t>
            </a:r>
            <a:r>
              <a:rPr lang="en-US" altLang="zh-CN" baseline="30000" dirty="0" smtClean="0">
                <a:solidFill>
                  <a:srgbClr val="FF0000"/>
                </a:solidFill>
                <a:latin typeface="+mn-ea"/>
              </a:rPr>
              <a:t>2018</a:t>
            </a:r>
            <a:r>
              <a:rPr lang="en-US" altLang="zh-CN" dirty="0" smtClean="0">
                <a:solidFill>
                  <a:srgbClr val="FF0000"/>
                </a:solidFill>
                <a:latin typeface="+mn-ea"/>
              </a:rPr>
              <a:t>B</a:t>
            </a:r>
            <a:r>
              <a:rPr lang="zh-CN" altLang="en-US" dirty="0">
                <a:solidFill>
                  <a:srgbClr val="FF0000"/>
                </a:solidFill>
                <a:latin typeface="+mn-ea"/>
              </a:rPr>
              <a:t>＝</a:t>
            </a:r>
            <a:r>
              <a:rPr lang="en-US" altLang="zh-CN" dirty="0">
                <a:solidFill>
                  <a:srgbClr val="FF0000"/>
                </a:solidFill>
                <a:latin typeface="+mn-ea"/>
              </a:rPr>
              <a:t>-2.</a:t>
            </a:r>
          </a:p>
        </p:txBody>
      </p:sp>
      <p:sp>
        <p:nvSpPr>
          <p:cNvPr id="12" name="矩形 8"/>
          <p:cNvSpPr>
            <a:spLocks noChangeArrowheads="1"/>
          </p:cNvSpPr>
          <p:nvPr/>
        </p:nvSpPr>
        <p:spPr bwMode="auto">
          <a:xfrm>
            <a:off x="1003300" y="233365"/>
            <a:ext cx="2057400" cy="461665"/>
          </a:xfrm>
          <a:prstGeom prst="rect">
            <a:avLst/>
          </a:prstGeom>
          <a:noFill/>
          <a:ln w="9525">
            <a:noFill/>
            <a:miter lim="800000"/>
          </a:ln>
        </p:spPr>
        <p:txBody>
          <a:bodyPr>
            <a:spAutoFit/>
          </a:bodyPr>
          <a:lstStyle/>
          <a:p>
            <a:r>
              <a:rPr lang="zh-CN" altLang="en-US" sz="2400" b="1">
                <a:latin typeface="微软雅黑" panose="020B0503020204020204" pitchFamily="34" charset="-122"/>
                <a:ea typeface="微软雅黑" panose="020B0503020204020204" pitchFamily="34" charset="-122"/>
              </a:rPr>
              <a:t>个性化作业</a:t>
            </a:r>
          </a:p>
        </p:txBody>
      </p:sp>
      <p:grpSp>
        <p:nvGrpSpPr>
          <p:cNvPr id="13" name="Group 13"/>
          <p:cNvGrpSpPr/>
          <p:nvPr/>
        </p:nvGrpSpPr>
        <p:grpSpPr bwMode="auto">
          <a:xfrm>
            <a:off x="179388" y="193676"/>
            <a:ext cx="792162" cy="550863"/>
            <a:chOff x="258" y="78"/>
            <a:chExt cx="674" cy="457"/>
          </a:xfrm>
        </p:grpSpPr>
        <p:grpSp>
          <p:nvGrpSpPr>
            <p:cNvPr id="14" name="组合 79"/>
            <p:cNvGrpSpPr/>
            <p:nvPr/>
          </p:nvGrpSpPr>
          <p:grpSpPr bwMode="auto">
            <a:xfrm>
              <a:off x="637" y="78"/>
              <a:ext cx="295" cy="457"/>
              <a:chOff x="5235576" y="2735263"/>
              <a:chExt cx="785813" cy="1184275"/>
            </a:xfrm>
          </p:grpSpPr>
          <p:sp>
            <p:nvSpPr>
              <p:cNvPr id="52" name="Freeform 82"/>
              <p:cNvSpPr>
                <a:spLocks noChangeArrowheads="1"/>
              </p:cNvSpPr>
              <p:nvPr/>
            </p:nvSpPr>
            <p:spPr bwMode="auto">
              <a:xfrm>
                <a:off x="5235576" y="2735263"/>
                <a:ext cx="785813" cy="1184275"/>
              </a:xfrm>
              <a:custGeom>
                <a:avLst/>
                <a:gdLst>
                  <a:gd name="T0" fmla="*/ 2147483647 w 209"/>
                  <a:gd name="T1" fmla="*/ 2147483647 h 315"/>
                  <a:gd name="T2" fmla="*/ 2147483647 w 209"/>
                  <a:gd name="T3" fmla="*/ 2147483647 h 315"/>
                  <a:gd name="T4" fmla="*/ 2147483647 w 209"/>
                  <a:gd name="T5" fmla="*/ 2147483647 h 315"/>
                  <a:gd name="T6" fmla="*/ 2147483647 w 209"/>
                  <a:gd name="T7" fmla="*/ 0 h 315"/>
                  <a:gd name="T8" fmla="*/ 2147483647 w 209"/>
                  <a:gd name="T9" fmla="*/ 2147483647 h 315"/>
                  <a:gd name="T10" fmla="*/ 0 w 209"/>
                  <a:gd name="T11" fmla="*/ 2147483647 h 315"/>
                  <a:gd name="T12" fmla="*/ 0 w 209"/>
                  <a:gd name="T13" fmla="*/ 2147483647 h 315"/>
                  <a:gd name="T14" fmla="*/ 0 w 209"/>
                  <a:gd name="T15" fmla="*/ 2147483647 h 315"/>
                  <a:gd name="T16" fmla="*/ 0 w 209"/>
                  <a:gd name="T17" fmla="*/ 2147483647 h 315"/>
                  <a:gd name="T18" fmla="*/ 2147483647 w 209"/>
                  <a:gd name="T19" fmla="*/ 2147483647 h 315"/>
                  <a:gd name="T20" fmla="*/ 2147483647 w 209"/>
                  <a:gd name="T21" fmla="*/ 2147483647 h 315"/>
                  <a:gd name="T22" fmla="*/ 2147483647 w 209"/>
                  <a:gd name="T23" fmla="*/ 2147483647 h 315"/>
                  <a:gd name="T24" fmla="*/ 2147483647 w 209"/>
                  <a:gd name="T25" fmla="*/ 2147483647 h 315"/>
                  <a:gd name="T26" fmla="*/ 2147483647 w 209"/>
                  <a:gd name="T27" fmla="*/ 2147483647 h 315"/>
                  <a:gd name="T28" fmla="*/ 2147483647 w 209"/>
                  <a:gd name="T29" fmla="*/ 2147483647 h 315"/>
                  <a:gd name="T30" fmla="*/ 2147483647 w 209"/>
                  <a:gd name="T31" fmla="*/ 2147483647 h 315"/>
                  <a:gd name="T32" fmla="*/ 2147483647 w 209"/>
                  <a:gd name="T33" fmla="*/ 2147483647 h 315"/>
                  <a:gd name="T34" fmla="*/ 2147483647 w 209"/>
                  <a:gd name="T35" fmla="*/ 2147483647 h 315"/>
                  <a:gd name="T36" fmla="*/ 2147483647 w 209"/>
                  <a:gd name="T37" fmla="*/ 2147483647 h 31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09"/>
                  <a:gd name="T58" fmla="*/ 0 h 315"/>
                  <a:gd name="T59" fmla="*/ 209 w 209"/>
                  <a:gd name="T60" fmla="*/ 315 h 31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09" h="315">
                    <a:moveTo>
                      <a:pt x="206" y="56"/>
                    </a:moveTo>
                    <a:cubicBezTo>
                      <a:pt x="38" y="1"/>
                      <a:pt x="38" y="1"/>
                      <a:pt x="38" y="1"/>
                    </a:cubicBezTo>
                    <a:cubicBezTo>
                      <a:pt x="37" y="1"/>
                      <a:pt x="37" y="1"/>
                      <a:pt x="37" y="1"/>
                    </a:cubicBezTo>
                    <a:cubicBezTo>
                      <a:pt x="34" y="0"/>
                      <a:pt x="31" y="0"/>
                      <a:pt x="28" y="0"/>
                    </a:cubicBezTo>
                    <a:cubicBezTo>
                      <a:pt x="13" y="0"/>
                      <a:pt x="2" y="11"/>
                      <a:pt x="1" y="25"/>
                    </a:cubicBezTo>
                    <a:cubicBezTo>
                      <a:pt x="1" y="25"/>
                      <a:pt x="0" y="26"/>
                      <a:pt x="0" y="26"/>
                    </a:cubicBezTo>
                    <a:cubicBezTo>
                      <a:pt x="0" y="27"/>
                      <a:pt x="0" y="27"/>
                      <a:pt x="0" y="27"/>
                    </a:cubicBezTo>
                    <a:cubicBezTo>
                      <a:pt x="0" y="71"/>
                      <a:pt x="0" y="71"/>
                      <a:pt x="0" y="71"/>
                    </a:cubicBezTo>
                    <a:cubicBezTo>
                      <a:pt x="0" y="257"/>
                      <a:pt x="0" y="257"/>
                      <a:pt x="0" y="257"/>
                    </a:cubicBezTo>
                    <a:cubicBezTo>
                      <a:pt x="0" y="258"/>
                      <a:pt x="1" y="260"/>
                      <a:pt x="3" y="260"/>
                    </a:cubicBezTo>
                    <a:cubicBezTo>
                      <a:pt x="171" y="315"/>
                      <a:pt x="171" y="315"/>
                      <a:pt x="171" y="315"/>
                    </a:cubicBezTo>
                    <a:cubicBezTo>
                      <a:pt x="172" y="315"/>
                      <a:pt x="172" y="315"/>
                      <a:pt x="173" y="315"/>
                    </a:cubicBezTo>
                    <a:cubicBezTo>
                      <a:pt x="173" y="315"/>
                      <a:pt x="174" y="315"/>
                      <a:pt x="175" y="315"/>
                    </a:cubicBezTo>
                    <a:cubicBezTo>
                      <a:pt x="176" y="314"/>
                      <a:pt x="176" y="313"/>
                      <a:pt x="176" y="312"/>
                    </a:cubicBezTo>
                    <a:cubicBezTo>
                      <a:pt x="176" y="273"/>
                      <a:pt x="176" y="273"/>
                      <a:pt x="176" y="273"/>
                    </a:cubicBezTo>
                    <a:cubicBezTo>
                      <a:pt x="204" y="283"/>
                      <a:pt x="205" y="283"/>
                      <a:pt x="205" y="283"/>
                    </a:cubicBezTo>
                    <a:cubicBezTo>
                      <a:pt x="207" y="283"/>
                      <a:pt x="209" y="281"/>
                      <a:pt x="209" y="279"/>
                    </a:cubicBezTo>
                    <a:cubicBezTo>
                      <a:pt x="209" y="60"/>
                      <a:pt x="209" y="60"/>
                      <a:pt x="209" y="60"/>
                    </a:cubicBezTo>
                    <a:cubicBezTo>
                      <a:pt x="209" y="58"/>
                      <a:pt x="208" y="57"/>
                      <a:pt x="206" y="56"/>
                    </a:cubicBezTo>
                    <a:close/>
                  </a:path>
                </a:pathLst>
              </a:custGeom>
              <a:solidFill>
                <a:srgbClr val="FF6D3B"/>
              </a:solidFill>
              <a:ln w="9525">
                <a:noFill/>
                <a:round/>
              </a:ln>
            </p:spPr>
            <p:txBody>
              <a:bodyPr/>
              <a:lstStyle/>
              <a:p>
                <a:endParaRPr lang="zh-CN" altLang="en-US"/>
              </a:p>
            </p:txBody>
          </p:sp>
          <p:sp>
            <p:nvSpPr>
              <p:cNvPr id="53" name="Freeform 83"/>
              <p:cNvSpPr>
                <a:spLocks noChangeArrowheads="1"/>
              </p:cNvSpPr>
              <p:nvPr/>
            </p:nvSpPr>
            <p:spPr bwMode="auto">
              <a:xfrm>
                <a:off x="5253038" y="2740026"/>
                <a:ext cx="760413" cy="1058863"/>
              </a:xfrm>
              <a:custGeom>
                <a:avLst/>
                <a:gdLst>
                  <a:gd name="T0" fmla="*/ 2147483647 w 202"/>
                  <a:gd name="T1" fmla="*/ 2147483647 h 282"/>
                  <a:gd name="T2" fmla="*/ 2147483647 w 202"/>
                  <a:gd name="T3" fmla="*/ 2147483647 h 282"/>
                  <a:gd name="T4" fmla="*/ 2147483647 w 202"/>
                  <a:gd name="T5" fmla="*/ 2147483647 h 282"/>
                  <a:gd name="T6" fmla="*/ 2147483647 w 202"/>
                  <a:gd name="T7" fmla="*/ 2147483647 h 282"/>
                  <a:gd name="T8" fmla="*/ 2147483647 w 202"/>
                  <a:gd name="T9" fmla="*/ 2147483647 h 282"/>
                  <a:gd name="T10" fmla="*/ 2147483647 w 202"/>
                  <a:gd name="T11" fmla="*/ 0 h 282"/>
                  <a:gd name="T12" fmla="*/ 0 w 202"/>
                  <a:gd name="T13" fmla="*/ 2147483647 h 282"/>
                  <a:gd name="T14" fmla="*/ 2147483647 w 202"/>
                  <a:gd name="T15" fmla="*/ 2147483647 h 282"/>
                  <a:gd name="T16" fmla="*/ 2147483647 w 202"/>
                  <a:gd name="T17" fmla="*/ 2147483647 h 282"/>
                  <a:gd name="T18" fmla="*/ 2147483647 w 202"/>
                  <a:gd name="T19" fmla="*/ 2147483647 h 282"/>
                  <a:gd name="T20" fmla="*/ 2147483647 w 202"/>
                  <a:gd name="T21" fmla="*/ 2147483647 h 282"/>
                  <a:gd name="T22" fmla="*/ 2147483647 w 202"/>
                  <a:gd name="T23" fmla="*/ 2147483647 h 282"/>
                  <a:gd name="T24" fmla="*/ 2147483647 w 202"/>
                  <a:gd name="T25" fmla="*/ 2147483647 h 28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02"/>
                  <a:gd name="T40" fmla="*/ 0 h 282"/>
                  <a:gd name="T41" fmla="*/ 202 w 202"/>
                  <a:gd name="T42" fmla="*/ 282 h 28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02" h="282">
                    <a:moveTo>
                      <a:pt x="200" y="282"/>
                    </a:moveTo>
                    <a:cubicBezTo>
                      <a:pt x="201" y="282"/>
                      <a:pt x="201" y="282"/>
                      <a:pt x="202" y="281"/>
                    </a:cubicBezTo>
                    <a:cubicBezTo>
                      <a:pt x="201" y="58"/>
                      <a:pt x="201" y="58"/>
                      <a:pt x="201" y="58"/>
                    </a:cubicBezTo>
                    <a:cubicBezTo>
                      <a:pt x="31" y="3"/>
                      <a:pt x="31" y="3"/>
                      <a:pt x="31" y="3"/>
                    </a:cubicBezTo>
                    <a:cubicBezTo>
                      <a:pt x="31" y="2"/>
                      <a:pt x="31" y="2"/>
                      <a:pt x="31" y="2"/>
                    </a:cubicBezTo>
                    <a:cubicBezTo>
                      <a:pt x="28" y="1"/>
                      <a:pt x="24" y="0"/>
                      <a:pt x="21" y="0"/>
                    </a:cubicBezTo>
                    <a:cubicBezTo>
                      <a:pt x="10" y="0"/>
                      <a:pt x="1" y="10"/>
                      <a:pt x="0" y="22"/>
                    </a:cubicBezTo>
                    <a:cubicBezTo>
                      <a:pt x="1" y="24"/>
                      <a:pt x="2" y="30"/>
                      <a:pt x="5" y="32"/>
                    </a:cubicBezTo>
                    <a:cubicBezTo>
                      <a:pt x="9" y="34"/>
                      <a:pt x="15" y="36"/>
                      <a:pt x="15" y="36"/>
                    </a:cubicBezTo>
                    <a:cubicBezTo>
                      <a:pt x="173" y="90"/>
                      <a:pt x="173" y="90"/>
                      <a:pt x="173" y="90"/>
                    </a:cubicBezTo>
                    <a:cubicBezTo>
                      <a:pt x="175" y="91"/>
                      <a:pt x="176" y="92"/>
                      <a:pt x="176" y="94"/>
                    </a:cubicBezTo>
                    <a:cubicBezTo>
                      <a:pt x="176" y="274"/>
                      <a:pt x="176" y="274"/>
                      <a:pt x="176" y="274"/>
                    </a:cubicBezTo>
                    <a:cubicBezTo>
                      <a:pt x="199" y="282"/>
                      <a:pt x="200" y="282"/>
                      <a:pt x="200" y="282"/>
                    </a:cubicBezTo>
                    <a:close/>
                  </a:path>
                </a:pathLst>
              </a:custGeom>
              <a:solidFill>
                <a:srgbClr val="DE3F18"/>
              </a:solidFill>
              <a:ln w="9525">
                <a:noFill/>
                <a:round/>
              </a:ln>
            </p:spPr>
            <p:txBody>
              <a:bodyPr/>
              <a:lstStyle/>
              <a:p>
                <a:endParaRPr lang="zh-CN" altLang="en-US"/>
              </a:p>
            </p:txBody>
          </p:sp>
          <p:sp>
            <p:nvSpPr>
              <p:cNvPr id="54" name="Freeform 84"/>
              <p:cNvSpPr>
                <a:spLocks noChangeArrowheads="1"/>
              </p:cNvSpPr>
              <p:nvPr/>
            </p:nvSpPr>
            <p:spPr bwMode="auto">
              <a:xfrm>
                <a:off x="5265738" y="2762251"/>
                <a:ext cx="728663" cy="1066800"/>
              </a:xfrm>
              <a:custGeom>
                <a:avLst/>
                <a:gdLst>
                  <a:gd name="T0" fmla="*/ 2147483647 w 194"/>
                  <a:gd name="T1" fmla="*/ 2147483647 h 284"/>
                  <a:gd name="T2" fmla="*/ 2147483647 w 194"/>
                  <a:gd name="T3" fmla="*/ 2147483647 h 284"/>
                  <a:gd name="T4" fmla="*/ 2147483647 w 194"/>
                  <a:gd name="T5" fmla="*/ 2147483647 h 284"/>
                  <a:gd name="T6" fmla="*/ 2147483647 w 194"/>
                  <a:gd name="T7" fmla="*/ 2147483647 h 284"/>
                  <a:gd name="T8" fmla="*/ 2147483647 w 194"/>
                  <a:gd name="T9" fmla="*/ 2147483647 h 284"/>
                  <a:gd name="T10" fmla="*/ 2147483647 w 194"/>
                  <a:gd name="T11" fmla="*/ 2147483647 h 284"/>
                  <a:gd name="T12" fmla="*/ 2147483647 w 194"/>
                  <a:gd name="T13" fmla="*/ 2147483647 h 284"/>
                  <a:gd name="T14" fmla="*/ 2147483647 w 194"/>
                  <a:gd name="T15" fmla="*/ 0 h 284"/>
                  <a:gd name="T16" fmla="*/ 0 w 194"/>
                  <a:gd name="T17" fmla="*/ 2147483647 h 284"/>
                  <a:gd name="T18" fmla="*/ 2147483647 w 194"/>
                  <a:gd name="T19" fmla="*/ 2147483647 h 284"/>
                  <a:gd name="T20" fmla="*/ 2147483647 w 194"/>
                  <a:gd name="T21" fmla="*/ 2147483647 h 284"/>
                  <a:gd name="T22" fmla="*/ 2147483647 w 194"/>
                  <a:gd name="T23" fmla="*/ 2147483647 h 284"/>
                  <a:gd name="T24" fmla="*/ 2147483647 w 194"/>
                  <a:gd name="T25" fmla="*/ 2147483647 h 2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94"/>
                  <a:gd name="T40" fmla="*/ 0 h 284"/>
                  <a:gd name="T41" fmla="*/ 194 w 194"/>
                  <a:gd name="T42" fmla="*/ 284 h 28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94" h="284">
                    <a:moveTo>
                      <a:pt x="168" y="85"/>
                    </a:moveTo>
                    <a:cubicBezTo>
                      <a:pt x="168" y="284"/>
                      <a:pt x="168" y="284"/>
                      <a:pt x="168" y="284"/>
                    </a:cubicBezTo>
                    <a:cubicBezTo>
                      <a:pt x="172" y="278"/>
                      <a:pt x="178" y="273"/>
                      <a:pt x="186" y="273"/>
                    </a:cubicBezTo>
                    <a:cubicBezTo>
                      <a:pt x="188" y="273"/>
                      <a:pt x="191" y="274"/>
                      <a:pt x="194" y="275"/>
                    </a:cubicBezTo>
                    <a:cubicBezTo>
                      <a:pt x="194" y="55"/>
                      <a:pt x="194" y="55"/>
                      <a:pt x="194" y="55"/>
                    </a:cubicBezTo>
                    <a:cubicBezTo>
                      <a:pt x="30" y="2"/>
                      <a:pt x="30" y="2"/>
                      <a:pt x="30" y="2"/>
                    </a:cubicBezTo>
                    <a:cubicBezTo>
                      <a:pt x="29" y="2"/>
                      <a:pt x="29" y="2"/>
                      <a:pt x="29" y="2"/>
                    </a:cubicBezTo>
                    <a:cubicBezTo>
                      <a:pt x="26" y="0"/>
                      <a:pt x="23" y="0"/>
                      <a:pt x="20" y="0"/>
                    </a:cubicBezTo>
                    <a:cubicBezTo>
                      <a:pt x="9" y="0"/>
                      <a:pt x="0" y="8"/>
                      <a:pt x="0" y="19"/>
                    </a:cubicBezTo>
                    <a:cubicBezTo>
                      <a:pt x="0" y="22"/>
                      <a:pt x="1" y="27"/>
                      <a:pt x="5" y="29"/>
                    </a:cubicBezTo>
                    <a:cubicBezTo>
                      <a:pt x="8" y="31"/>
                      <a:pt x="14" y="32"/>
                      <a:pt x="14" y="32"/>
                    </a:cubicBezTo>
                    <a:cubicBezTo>
                      <a:pt x="166" y="82"/>
                      <a:pt x="166" y="82"/>
                      <a:pt x="166" y="82"/>
                    </a:cubicBezTo>
                    <a:cubicBezTo>
                      <a:pt x="167" y="82"/>
                      <a:pt x="168" y="84"/>
                      <a:pt x="168" y="85"/>
                    </a:cubicBezTo>
                    <a:close/>
                  </a:path>
                </a:pathLst>
              </a:custGeom>
              <a:solidFill>
                <a:srgbClr val="D1ECFB"/>
              </a:solidFill>
              <a:ln w="9525">
                <a:noFill/>
                <a:round/>
              </a:ln>
            </p:spPr>
            <p:txBody>
              <a:bodyPr/>
              <a:lstStyle/>
              <a:p>
                <a:endParaRPr lang="zh-CN" altLang="en-US"/>
              </a:p>
            </p:txBody>
          </p:sp>
          <p:sp>
            <p:nvSpPr>
              <p:cNvPr id="55" name="Freeform 85"/>
              <p:cNvSpPr>
                <a:spLocks noChangeArrowheads="1"/>
              </p:cNvSpPr>
              <p:nvPr/>
            </p:nvSpPr>
            <p:spPr bwMode="auto">
              <a:xfrm>
                <a:off x="5878513" y="2960688"/>
                <a:ext cx="115888" cy="868363"/>
              </a:xfrm>
              <a:custGeom>
                <a:avLst/>
                <a:gdLst>
                  <a:gd name="T0" fmla="*/ 2147483647 w 31"/>
                  <a:gd name="T1" fmla="*/ 2147483647 h 231"/>
                  <a:gd name="T2" fmla="*/ 2147483647 w 31"/>
                  <a:gd name="T3" fmla="*/ 2147483647 h 231"/>
                  <a:gd name="T4" fmla="*/ 2147483647 w 31"/>
                  <a:gd name="T5" fmla="*/ 2147483647 h 231"/>
                  <a:gd name="T6" fmla="*/ 2147483647 w 31"/>
                  <a:gd name="T7" fmla="*/ 0 h 231"/>
                  <a:gd name="T8" fmla="*/ 2147483647 w 31"/>
                  <a:gd name="T9" fmla="*/ 0 h 231"/>
                  <a:gd name="T10" fmla="*/ 0 w 31"/>
                  <a:gd name="T11" fmla="*/ 2147483647 h 231"/>
                  <a:gd name="T12" fmla="*/ 2147483647 w 31"/>
                  <a:gd name="T13" fmla="*/ 2147483647 h 231"/>
                  <a:gd name="T14" fmla="*/ 2147483647 w 31"/>
                  <a:gd name="T15" fmla="*/ 2147483647 h 231"/>
                  <a:gd name="T16" fmla="*/ 2147483647 w 31"/>
                  <a:gd name="T17" fmla="*/ 2147483647 h 231"/>
                  <a:gd name="T18" fmla="*/ 2147483647 w 31"/>
                  <a:gd name="T19" fmla="*/ 2147483647 h 231"/>
                  <a:gd name="T20" fmla="*/ 2147483647 w 31"/>
                  <a:gd name="T21" fmla="*/ 2147483647 h 23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1"/>
                  <a:gd name="T34" fmla="*/ 0 h 231"/>
                  <a:gd name="T35" fmla="*/ 31 w 31"/>
                  <a:gd name="T36" fmla="*/ 231 h 23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1" h="231">
                    <a:moveTo>
                      <a:pt x="23" y="220"/>
                    </a:moveTo>
                    <a:cubicBezTo>
                      <a:pt x="25" y="220"/>
                      <a:pt x="28" y="221"/>
                      <a:pt x="31" y="222"/>
                    </a:cubicBezTo>
                    <a:cubicBezTo>
                      <a:pt x="31" y="2"/>
                      <a:pt x="31" y="2"/>
                      <a:pt x="31" y="2"/>
                    </a:cubicBezTo>
                    <a:cubicBezTo>
                      <a:pt x="23" y="0"/>
                      <a:pt x="23" y="0"/>
                      <a:pt x="23" y="0"/>
                    </a:cubicBezTo>
                    <a:cubicBezTo>
                      <a:pt x="23" y="0"/>
                      <a:pt x="22" y="0"/>
                      <a:pt x="21" y="0"/>
                    </a:cubicBezTo>
                    <a:cubicBezTo>
                      <a:pt x="10" y="0"/>
                      <a:pt x="1" y="9"/>
                      <a:pt x="0" y="20"/>
                    </a:cubicBezTo>
                    <a:cubicBezTo>
                      <a:pt x="1" y="22"/>
                      <a:pt x="2" y="27"/>
                      <a:pt x="4" y="29"/>
                    </a:cubicBezTo>
                    <a:cubicBezTo>
                      <a:pt x="4" y="30"/>
                      <a:pt x="4" y="30"/>
                      <a:pt x="4" y="30"/>
                    </a:cubicBezTo>
                    <a:cubicBezTo>
                      <a:pt x="5" y="30"/>
                      <a:pt x="5" y="31"/>
                      <a:pt x="5" y="32"/>
                    </a:cubicBezTo>
                    <a:cubicBezTo>
                      <a:pt x="5" y="231"/>
                      <a:pt x="5" y="231"/>
                      <a:pt x="5" y="231"/>
                    </a:cubicBezTo>
                    <a:cubicBezTo>
                      <a:pt x="9" y="225"/>
                      <a:pt x="15" y="220"/>
                      <a:pt x="23" y="220"/>
                    </a:cubicBezTo>
                    <a:close/>
                  </a:path>
                </a:pathLst>
              </a:custGeom>
              <a:solidFill>
                <a:srgbClr val="FFFFFF"/>
              </a:solidFill>
              <a:ln w="9525">
                <a:noFill/>
                <a:round/>
              </a:ln>
            </p:spPr>
            <p:txBody>
              <a:bodyPr/>
              <a:lstStyle/>
              <a:p>
                <a:endParaRPr lang="zh-CN" altLang="en-US"/>
              </a:p>
            </p:txBody>
          </p:sp>
        </p:grpSp>
        <p:grpSp>
          <p:nvGrpSpPr>
            <p:cNvPr id="15" name="组合 117"/>
            <p:cNvGrpSpPr/>
            <p:nvPr/>
          </p:nvGrpSpPr>
          <p:grpSpPr bwMode="auto">
            <a:xfrm>
              <a:off x="305" y="218"/>
              <a:ext cx="372" cy="115"/>
              <a:chOff x="4348163" y="3097213"/>
              <a:chExt cx="992188" cy="300038"/>
            </a:xfrm>
          </p:grpSpPr>
          <p:sp>
            <p:nvSpPr>
              <p:cNvPr id="49" name="Freeform 116"/>
              <p:cNvSpPr>
                <a:spLocks noChangeArrowheads="1"/>
              </p:cNvSpPr>
              <p:nvPr/>
            </p:nvSpPr>
            <p:spPr bwMode="auto">
              <a:xfrm>
                <a:off x="4348163" y="3097213"/>
                <a:ext cx="992188" cy="231775"/>
              </a:xfrm>
              <a:custGeom>
                <a:avLst/>
                <a:gdLst>
                  <a:gd name="T0" fmla="*/ 0 w 264"/>
                  <a:gd name="T1" fmla="*/ 2147483647 h 62"/>
                  <a:gd name="T2" fmla="*/ 2147483647 w 264"/>
                  <a:gd name="T3" fmla="*/ 2147483647 h 62"/>
                  <a:gd name="T4" fmla="*/ 2147483647 w 264"/>
                  <a:gd name="T5" fmla="*/ 2147483647 h 62"/>
                  <a:gd name="T6" fmla="*/ 2147483647 w 264"/>
                  <a:gd name="T7" fmla="*/ 2147483647 h 62"/>
                  <a:gd name="T8" fmla="*/ 2147483647 w 264"/>
                  <a:gd name="T9" fmla="*/ 2147483647 h 62"/>
                  <a:gd name="T10" fmla="*/ 0 w 264"/>
                  <a:gd name="T11" fmla="*/ 2147483647 h 62"/>
                  <a:gd name="T12" fmla="*/ 0 w 264"/>
                  <a:gd name="T13" fmla="*/ 0 h 62"/>
                  <a:gd name="T14" fmla="*/ 2147483647 w 264"/>
                  <a:gd name="T15" fmla="*/ 0 h 62"/>
                  <a:gd name="T16" fmla="*/ 2147483647 w 264"/>
                  <a:gd name="T17" fmla="*/ 2147483647 h 62"/>
                  <a:gd name="T18" fmla="*/ 2147483647 w 264"/>
                  <a:gd name="T19" fmla="*/ 2147483647 h 62"/>
                  <a:gd name="T20" fmla="*/ 2147483647 w 264"/>
                  <a:gd name="T21" fmla="*/ 2147483647 h 62"/>
                  <a:gd name="T22" fmla="*/ 0 w 264"/>
                  <a:gd name="T23" fmla="*/ 2147483647 h 62"/>
                  <a:gd name="T24" fmla="*/ 0 w 264"/>
                  <a:gd name="T25" fmla="*/ 2147483647 h 6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64"/>
                  <a:gd name="T40" fmla="*/ 0 h 62"/>
                  <a:gd name="T41" fmla="*/ 264 w 264"/>
                  <a:gd name="T42" fmla="*/ 62 h 6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64" h="62">
                    <a:moveTo>
                      <a:pt x="0" y="55"/>
                    </a:moveTo>
                    <a:cubicBezTo>
                      <a:pt x="2" y="55"/>
                      <a:pt x="4" y="55"/>
                      <a:pt x="6" y="55"/>
                    </a:cubicBezTo>
                    <a:cubicBezTo>
                      <a:pt x="8" y="55"/>
                      <a:pt x="10" y="53"/>
                      <a:pt x="10" y="51"/>
                    </a:cubicBezTo>
                    <a:cubicBezTo>
                      <a:pt x="10" y="38"/>
                      <a:pt x="10" y="24"/>
                      <a:pt x="10" y="11"/>
                    </a:cubicBezTo>
                    <a:cubicBezTo>
                      <a:pt x="10" y="9"/>
                      <a:pt x="8" y="7"/>
                      <a:pt x="6" y="7"/>
                    </a:cubicBezTo>
                    <a:cubicBezTo>
                      <a:pt x="4" y="7"/>
                      <a:pt x="2" y="7"/>
                      <a:pt x="0" y="7"/>
                    </a:cubicBezTo>
                    <a:cubicBezTo>
                      <a:pt x="0" y="5"/>
                      <a:pt x="0" y="2"/>
                      <a:pt x="0" y="0"/>
                    </a:cubicBezTo>
                    <a:cubicBezTo>
                      <a:pt x="80" y="0"/>
                      <a:pt x="160" y="0"/>
                      <a:pt x="240" y="0"/>
                    </a:cubicBezTo>
                    <a:cubicBezTo>
                      <a:pt x="246" y="0"/>
                      <a:pt x="255" y="4"/>
                      <a:pt x="258" y="10"/>
                    </a:cubicBezTo>
                    <a:cubicBezTo>
                      <a:pt x="264" y="23"/>
                      <a:pt x="264" y="39"/>
                      <a:pt x="258" y="52"/>
                    </a:cubicBezTo>
                    <a:cubicBezTo>
                      <a:pt x="255" y="58"/>
                      <a:pt x="246" y="62"/>
                      <a:pt x="240" y="62"/>
                    </a:cubicBezTo>
                    <a:cubicBezTo>
                      <a:pt x="160" y="62"/>
                      <a:pt x="80" y="62"/>
                      <a:pt x="0" y="62"/>
                    </a:cubicBezTo>
                    <a:cubicBezTo>
                      <a:pt x="0" y="60"/>
                      <a:pt x="0" y="57"/>
                      <a:pt x="0" y="55"/>
                    </a:cubicBezTo>
                    <a:close/>
                  </a:path>
                </a:pathLst>
              </a:custGeom>
              <a:solidFill>
                <a:srgbClr val="1695A4"/>
              </a:solidFill>
              <a:ln w="9525">
                <a:noFill/>
                <a:round/>
              </a:ln>
            </p:spPr>
            <p:txBody>
              <a:bodyPr/>
              <a:lstStyle/>
              <a:p>
                <a:endParaRPr lang="zh-CN" altLang="en-US"/>
              </a:p>
            </p:txBody>
          </p:sp>
          <p:sp>
            <p:nvSpPr>
              <p:cNvPr id="50" name="Freeform 117"/>
              <p:cNvSpPr>
                <a:spLocks noChangeArrowheads="1"/>
              </p:cNvSpPr>
              <p:nvPr/>
            </p:nvSpPr>
            <p:spPr bwMode="auto">
              <a:xfrm>
                <a:off x="4370388" y="3122613"/>
                <a:ext cx="942975" cy="184150"/>
              </a:xfrm>
              <a:custGeom>
                <a:avLst/>
                <a:gdLst>
                  <a:gd name="T0" fmla="*/ 2147483647 w 251"/>
                  <a:gd name="T1" fmla="*/ 2147483647 h 49"/>
                  <a:gd name="T2" fmla="*/ 2147483647 w 251"/>
                  <a:gd name="T3" fmla="*/ 2147483647 h 49"/>
                  <a:gd name="T4" fmla="*/ 0 w 251"/>
                  <a:gd name="T5" fmla="*/ 0 h 49"/>
                  <a:gd name="T6" fmla="*/ 2147483647 w 251"/>
                  <a:gd name="T7" fmla="*/ 0 h 49"/>
                  <a:gd name="T8" fmla="*/ 2147483647 w 251"/>
                  <a:gd name="T9" fmla="*/ 2147483647 h 49"/>
                  <a:gd name="T10" fmla="*/ 2147483647 w 251"/>
                  <a:gd name="T11" fmla="*/ 2147483647 h 49"/>
                  <a:gd name="T12" fmla="*/ 2147483647 w 251"/>
                  <a:gd name="T13" fmla="*/ 2147483647 h 49"/>
                  <a:gd name="T14" fmla="*/ 0 w 251"/>
                  <a:gd name="T15" fmla="*/ 2147483647 h 49"/>
                  <a:gd name="T16" fmla="*/ 2147483647 w 251"/>
                  <a:gd name="T17" fmla="*/ 2147483647 h 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51"/>
                  <a:gd name="T28" fmla="*/ 0 h 49"/>
                  <a:gd name="T29" fmla="*/ 251 w 251"/>
                  <a:gd name="T30" fmla="*/ 49 h 4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51" h="49">
                    <a:moveTo>
                      <a:pt x="4" y="44"/>
                    </a:moveTo>
                    <a:cubicBezTo>
                      <a:pt x="4" y="31"/>
                      <a:pt x="4" y="17"/>
                      <a:pt x="4" y="4"/>
                    </a:cubicBezTo>
                    <a:cubicBezTo>
                      <a:pt x="4" y="2"/>
                      <a:pt x="2" y="0"/>
                      <a:pt x="0" y="0"/>
                    </a:cubicBezTo>
                    <a:cubicBezTo>
                      <a:pt x="80" y="0"/>
                      <a:pt x="159" y="0"/>
                      <a:pt x="239" y="0"/>
                    </a:cubicBezTo>
                    <a:cubicBezTo>
                      <a:pt x="241" y="0"/>
                      <a:pt x="243" y="1"/>
                      <a:pt x="244" y="3"/>
                    </a:cubicBezTo>
                    <a:cubicBezTo>
                      <a:pt x="251" y="16"/>
                      <a:pt x="251" y="32"/>
                      <a:pt x="244" y="45"/>
                    </a:cubicBezTo>
                    <a:cubicBezTo>
                      <a:pt x="243" y="47"/>
                      <a:pt x="241" y="49"/>
                      <a:pt x="239" y="49"/>
                    </a:cubicBezTo>
                    <a:cubicBezTo>
                      <a:pt x="159" y="48"/>
                      <a:pt x="80" y="48"/>
                      <a:pt x="0" y="48"/>
                    </a:cubicBezTo>
                    <a:cubicBezTo>
                      <a:pt x="2" y="48"/>
                      <a:pt x="4" y="46"/>
                      <a:pt x="4" y="44"/>
                    </a:cubicBezTo>
                    <a:close/>
                  </a:path>
                </a:pathLst>
              </a:custGeom>
              <a:solidFill>
                <a:srgbClr val="FFFFFF"/>
              </a:solidFill>
              <a:ln w="9525">
                <a:noFill/>
                <a:round/>
              </a:ln>
            </p:spPr>
            <p:txBody>
              <a:bodyPr/>
              <a:lstStyle/>
              <a:p>
                <a:endParaRPr lang="zh-CN" altLang="en-US"/>
              </a:p>
            </p:txBody>
          </p:sp>
          <p:sp>
            <p:nvSpPr>
              <p:cNvPr id="51" name="Freeform 118"/>
              <p:cNvSpPr>
                <a:spLocks noChangeArrowheads="1"/>
              </p:cNvSpPr>
              <p:nvPr/>
            </p:nvSpPr>
            <p:spPr bwMode="auto">
              <a:xfrm>
                <a:off x="5133976" y="3254376"/>
                <a:ext cx="123825" cy="142875"/>
              </a:xfrm>
              <a:custGeom>
                <a:avLst/>
                <a:gdLst>
                  <a:gd name="T0" fmla="*/ 0 w 78"/>
                  <a:gd name="T1" fmla="*/ 2147483647 h 90"/>
                  <a:gd name="T2" fmla="*/ 2147483647 w 78"/>
                  <a:gd name="T3" fmla="*/ 2147483647 h 90"/>
                  <a:gd name="T4" fmla="*/ 2147483647 w 78"/>
                  <a:gd name="T5" fmla="*/ 2147483647 h 90"/>
                  <a:gd name="T6" fmla="*/ 2147483647 w 78"/>
                  <a:gd name="T7" fmla="*/ 0 h 90"/>
                  <a:gd name="T8" fmla="*/ 2147483647 w 78"/>
                  <a:gd name="T9" fmla="*/ 0 h 90"/>
                  <a:gd name="T10" fmla="*/ 0 w 78"/>
                  <a:gd name="T11" fmla="*/ 0 h 90"/>
                  <a:gd name="T12" fmla="*/ 0 w 78"/>
                  <a:gd name="T13" fmla="*/ 2147483647 h 90"/>
                  <a:gd name="T14" fmla="*/ 0 60000 65536"/>
                  <a:gd name="T15" fmla="*/ 0 60000 65536"/>
                  <a:gd name="T16" fmla="*/ 0 60000 65536"/>
                  <a:gd name="T17" fmla="*/ 0 60000 65536"/>
                  <a:gd name="T18" fmla="*/ 0 60000 65536"/>
                  <a:gd name="T19" fmla="*/ 0 60000 65536"/>
                  <a:gd name="T20" fmla="*/ 0 60000 65536"/>
                  <a:gd name="T21" fmla="*/ 0 w 78"/>
                  <a:gd name="T22" fmla="*/ 0 h 90"/>
                  <a:gd name="T23" fmla="*/ 78 w 78"/>
                  <a:gd name="T24" fmla="*/ 90 h 9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8" h="90">
                    <a:moveTo>
                      <a:pt x="0" y="90"/>
                    </a:moveTo>
                    <a:lnTo>
                      <a:pt x="38" y="66"/>
                    </a:lnTo>
                    <a:lnTo>
                      <a:pt x="78" y="90"/>
                    </a:lnTo>
                    <a:lnTo>
                      <a:pt x="78" y="0"/>
                    </a:lnTo>
                    <a:lnTo>
                      <a:pt x="38" y="0"/>
                    </a:lnTo>
                    <a:lnTo>
                      <a:pt x="0" y="0"/>
                    </a:lnTo>
                    <a:lnTo>
                      <a:pt x="0" y="90"/>
                    </a:lnTo>
                    <a:close/>
                  </a:path>
                </a:pathLst>
              </a:custGeom>
              <a:solidFill>
                <a:srgbClr val="FD6120"/>
              </a:solidFill>
              <a:ln w="9525">
                <a:noFill/>
                <a:round/>
              </a:ln>
            </p:spPr>
            <p:txBody>
              <a:bodyPr/>
              <a:lstStyle/>
              <a:p>
                <a:endParaRPr lang="zh-CN" altLang="en-US"/>
              </a:p>
            </p:txBody>
          </p:sp>
        </p:grpSp>
        <p:grpSp>
          <p:nvGrpSpPr>
            <p:cNvPr id="16" name="组合 84"/>
            <p:cNvGrpSpPr/>
            <p:nvPr/>
          </p:nvGrpSpPr>
          <p:grpSpPr bwMode="auto">
            <a:xfrm>
              <a:off x="258" y="390"/>
              <a:ext cx="514" cy="128"/>
              <a:chOff x="4189413" y="3565526"/>
              <a:chExt cx="1373188" cy="331788"/>
            </a:xfrm>
          </p:grpSpPr>
          <p:sp>
            <p:nvSpPr>
              <p:cNvPr id="22" name="Freeform 86"/>
              <p:cNvSpPr>
                <a:spLocks noChangeArrowheads="1"/>
              </p:cNvSpPr>
              <p:nvPr/>
            </p:nvSpPr>
            <p:spPr bwMode="auto">
              <a:xfrm>
                <a:off x="4189413" y="3565526"/>
                <a:ext cx="1373188" cy="331788"/>
              </a:xfrm>
              <a:custGeom>
                <a:avLst/>
                <a:gdLst>
                  <a:gd name="T0" fmla="*/ 2147483647 w 365"/>
                  <a:gd name="T1" fmla="*/ 2147483647 h 88"/>
                  <a:gd name="T2" fmla="*/ 2147483647 w 365"/>
                  <a:gd name="T3" fmla="*/ 2147483647 h 88"/>
                  <a:gd name="T4" fmla="*/ 2147483647 w 365"/>
                  <a:gd name="T5" fmla="*/ 2147483647 h 88"/>
                  <a:gd name="T6" fmla="*/ 2147483647 w 365"/>
                  <a:gd name="T7" fmla="*/ 2147483647 h 88"/>
                  <a:gd name="T8" fmla="*/ 2147483647 w 365"/>
                  <a:gd name="T9" fmla="*/ 2147483647 h 88"/>
                  <a:gd name="T10" fmla="*/ 2147483647 w 365"/>
                  <a:gd name="T11" fmla="*/ 2147483647 h 88"/>
                  <a:gd name="T12" fmla="*/ 2147483647 w 365"/>
                  <a:gd name="T13" fmla="*/ 2147483647 h 88"/>
                  <a:gd name="T14" fmla="*/ 2147483647 w 365"/>
                  <a:gd name="T15" fmla="*/ 2147483647 h 88"/>
                  <a:gd name="T16" fmla="*/ 0 w 365"/>
                  <a:gd name="T17" fmla="*/ 2147483647 h 88"/>
                  <a:gd name="T18" fmla="*/ 0 w 365"/>
                  <a:gd name="T19" fmla="*/ 2147483647 h 88"/>
                  <a:gd name="T20" fmla="*/ 2147483647 w 365"/>
                  <a:gd name="T21" fmla="*/ 0 h 88"/>
                  <a:gd name="T22" fmla="*/ 2147483647 w 365"/>
                  <a:gd name="T23" fmla="*/ 0 h 88"/>
                  <a:gd name="T24" fmla="*/ 2147483647 w 365"/>
                  <a:gd name="T25" fmla="*/ 2147483647 h 8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65"/>
                  <a:gd name="T40" fmla="*/ 0 h 88"/>
                  <a:gd name="T41" fmla="*/ 365 w 365"/>
                  <a:gd name="T42" fmla="*/ 88 h 8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65" h="88">
                    <a:moveTo>
                      <a:pt x="365" y="7"/>
                    </a:moveTo>
                    <a:cubicBezTo>
                      <a:pt x="360" y="7"/>
                      <a:pt x="360" y="7"/>
                      <a:pt x="360" y="7"/>
                    </a:cubicBezTo>
                    <a:cubicBezTo>
                      <a:pt x="358" y="7"/>
                      <a:pt x="356" y="9"/>
                      <a:pt x="356" y="11"/>
                    </a:cubicBezTo>
                    <a:cubicBezTo>
                      <a:pt x="356" y="77"/>
                      <a:pt x="356" y="77"/>
                      <a:pt x="356" y="77"/>
                    </a:cubicBezTo>
                    <a:cubicBezTo>
                      <a:pt x="356" y="79"/>
                      <a:pt x="358" y="81"/>
                      <a:pt x="360" y="81"/>
                    </a:cubicBezTo>
                    <a:cubicBezTo>
                      <a:pt x="365" y="81"/>
                      <a:pt x="365" y="81"/>
                      <a:pt x="365" y="81"/>
                    </a:cubicBezTo>
                    <a:cubicBezTo>
                      <a:pt x="365" y="88"/>
                      <a:pt x="365" y="88"/>
                      <a:pt x="365" y="88"/>
                    </a:cubicBezTo>
                    <a:cubicBezTo>
                      <a:pt x="10" y="88"/>
                      <a:pt x="10" y="88"/>
                      <a:pt x="10" y="88"/>
                    </a:cubicBezTo>
                    <a:cubicBezTo>
                      <a:pt x="4" y="88"/>
                      <a:pt x="0" y="83"/>
                      <a:pt x="0" y="77"/>
                    </a:cubicBezTo>
                    <a:cubicBezTo>
                      <a:pt x="0" y="11"/>
                      <a:pt x="0" y="11"/>
                      <a:pt x="0" y="11"/>
                    </a:cubicBezTo>
                    <a:cubicBezTo>
                      <a:pt x="0" y="5"/>
                      <a:pt x="4" y="0"/>
                      <a:pt x="10" y="0"/>
                    </a:cubicBezTo>
                    <a:cubicBezTo>
                      <a:pt x="365" y="0"/>
                      <a:pt x="365" y="0"/>
                      <a:pt x="365" y="0"/>
                    </a:cubicBezTo>
                    <a:cubicBezTo>
                      <a:pt x="365" y="7"/>
                      <a:pt x="365" y="7"/>
                      <a:pt x="365" y="7"/>
                    </a:cubicBezTo>
                  </a:path>
                </a:pathLst>
              </a:custGeom>
              <a:solidFill>
                <a:srgbClr val="1695A4"/>
              </a:solidFill>
              <a:ln w="9525">
                <a:noFill/>
                <a:round/>
              </a:ln>
            </p:spPr>
            <p:txBody>
              <a:bodyPr/>
              <a:lstStyle/>
              <a:p>
                <a:endParaRPr lang="zh-CN" altLang="en-US"/>
              </a:p>
            </p:txBody>
          </p:sp>
          <p:sp>
            <p:nvSpPr>
              <p:cNvPr id="23" name="Freeform 87"/>
              <p:cNvSpPr>
                <a:spLocks noChangeArrowheads="1"/>
              </p:cNvSpPr>
              <p:nvPr/>
            </p:nvSpPr>
            <p:spPr bwMode="auto">
              <a:xfrm>
                <a:off x="4870451" y="3565526"/>
                <a:ext cx="692150" cy="331788"/>
              </a:xfrm>
              <a:custGeom>
                <a:avLst/>
                <a:gdLst>
                  <a:gd name="T0" fmla="*/ 2147483647 w 184"/>
                  <a:gd name="T1" fmla="*/ 2147483647 h 88"/>
                  <a:gd name="T2" fmla="*/ 2147483647 w 184"/>
                  <a:gd name="T3" fmla="*/ 2147483647 h 88"/>
                  <a:gd name="T4" fmla="*/ 2147483647 w 184"/>
                  <a:gd name="T5" fmla="*/ 2147483647 h 88"/>
                  <a:gd name="T6" fmla="*/ 2147483647 w 184"/>
                  <a:gd name="T7" fmla="*/ 2147483647 h 88"/>
                  <a:gd name="T8" fmla="*/ 2147483647 w 184"/>
                  <a:gd name="T9" fmla="*/ 2147483647 h 88"/>
                  <a:gd name="T10" fmla="*/ 2147483647 w 184"/>
                  <a:gd name="T11" fmla="*/ 2147483647 h 88"/>
                  <a:gd name="T12" fmla="*/ 2147483647 w 184"/>
                  <a:gd name="T13" fmla="*/ 2147483647 h 88"/>
                  <a:gd name="T14" fmla="*/ 0 w 184"/>
                  <a:gd name="T15" fmla="*/ 2147483647 h 88"/>
                  <a:gd name="T16" fmla="*/ 0 w 184"/>
                  <a:gd name="T17" fmla="*/ 0 h 88"/>
                  <a:gd name="T18" fmla="*/ 2147483647 w 184"/>
                  <a:gd name="T19" fmla="*/ 0 h 88"/>
                  <a:gd name="T20" fmla="*/ 2147483647 w 184"/>
                  <a:gd name="T21" fmla="*/ 2147483647 h 8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84"/>
                  <a:gd name="T34" fmla="*/ 0 h 88"/>
                  <a:gd name="T35" fmla="*/ 184 w 184"/>
                  <a:gd name="T36" fmla="*/ 88 h 8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84" h="88">
                    <a:moveTo>
                      <a:pt x="184" y="7"/>
                    </a:moveTo>
                    <a:cubicBezTo>
                      <a:pt x="179" y="7"/>
                      <a:pt x="179" y="7"/>
                      <a:pt x="179" y="7"/>
                    </a:cubicBezTo>
                    <a:cubicBezTo>
                      <a:pt x="177" y="7"/>
                      <a:pt x="175" y="9"/>
                      <a:pt x="175" y="11"/>
                    </a:cubicBezTo>
                    <a:cubicBezTo>
                      <a:pt x="175" y="77"/>
                      <a:pt x="175" y="77"/>
                      <a:pt x="175" y="77"/>
                    </a:cubicBezTo>
                    <a:cubicBezTo>
                      <a:pt x="175" y="79"/>
                      <a:pt x="177" y="81"/>
                      <a:pt x="179" y="81"/>
                    </a:cubicBezTo>
                    <a:cubicBezTo>
                      <a:pt x="184" y="81"/>
                      <a:pt x="184" y="81"/>
                      <a:pt x="184" y="81"/>
                    </a:cubicBezTo>
                    <a:cubicBezTo>
                      <a:pt x="184" y="88"/>
                      <a:pt x="184" y="88"/>
                      <a:pt x="184" y="88"/>
                    </a:cubicBezTo>
                    <a:cubicBezTo>
                      <a:pt x="0" y="88"/>
                      <a:pt x="0" y="88"/>
                      <a:pt x="0" y="88"/>
                    </a:cubicBezTo>
                    <a:cubicBezTo>
                      <a:pt x="0" y="0"/>
                      <a:pt x="0" y="0"/>
                      <a:pt x="0" y="0"/>
                    </a:cubicBezTo>
                    <a:cubicBezTo>
                      <a:pt x="184" y="0"/>
                      <a:pt x="184" y="0"/>
                      <a:pt x="184" y="0"/>
                    </a:cubicBezTo>
                    <a:cubicBezTo>
                      <a:pt x="184" y="7"/>
                      <a:pt x="184" y="7"/>
                      <a:pt x="184" y="7"/>
                    </a:cubicBezTo>
                  </a:path>
                </a:pathLst>
              </a:custGeom>
              <a:solidFill>
                <a:srgbClr val="15B0BF"/>
              </a:solidFill>
              <a:ln w="9525">
                <a:noFill/>
                <a:round/>
              </a:ln>
            </p:spPr>
            <p:txBody>
              <a:bodyPr/>
              <a:lstStyle/>
              <a:p>
                <a:endParaRPr lang="zh-CN" altLang="en-US"/>
              </a:p>
            </p:txBody>
          </p:sp>
          <p:sp>
            <p:nvSpPr>
              <p:cNvPr id="24" name="Freeform 88"/>
              <p:cNvSpPr>
                <a:spLocks noChangeArrowheads="1"/>
              </p:cNvSpPr>
              <p:nvPr/>
            </p:nvSpPr>
            <p:spPr bwMode="auto">
              <a:xfrm>
                <a:off x="4216401" y="3592513"/>
                <a:ext cx="1327150" cy="277813"/>
              </a:xfrm>
              <a:custGeom>
                <a:avLst/>
                <a:gdLst>
                  <a:gd name="T0" fmla="*/ 2147483647 w 353"/>
                  <a:gd name="T1" fmla="*/ 2147483647 h 74"/>
                  <a:gd name="T2" fmla="*/ 2147483647 w 353"/>
                  <a:gd name="T3" fmla="*/ 2147483647 h 74"/>
                  <a:gd name="T4" fmla="*/ 2147483647 w 353"/>
                  <a:gd name="T5" fmla="*/ 2147483647 h 74"/>
                  <a:gd name="T6" fmla="*/ 2147483647 w 353"/>
                  <a:gd name="T7" fmla="*/ 2147483647 h 74"/>
                  <a:gd name="T8" fmla="*/ 0 w 353"/>
                  <a:gd name="T9" fmla="*/ 2147483647 h 74"/>
                  <a:gd name="T10" fmla="*/ 0 w 353"/>
                  <a:gd name="T11" fmla="*/ 2147483647 h 74"/>
                  <a:gd name="T12" fmla="*/ 2147483647 w 353"/>
                  <a:gd name="T13" fmla="*/ 0 h 74"/>
                  <a:gd name="T14" fmla="*/ 2147483647 w 353"/>
                  <a:gd name="T15" fmla="*/ 0 h 74"/>
                  <a:gd name="T16" fmla="*/ 2147483647 w 353"/>
                  <a:gd name="T17" fmla="*/ 2147483647 h 7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53"/>
                  <a:gd name="T28" fmla="*/ 0 h 74"/>
                  <a:gd name="T29" fmla="*/ 353 w 353"/>
                  <a:gd name="T30" fmla="*/ 74 h 7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53" h="74">
                    <a:moveTo>
                      <a:pt x="349" y="4"/>
                    </a:moveTo>
                    <a:cubicBezTo>
                      <a:pt x="349" y="70"/>
                      <a:pt x="349" y="70"/>
                      <a:pt x="349" y="70"/>
                    </a:cubicBezTo>
                    <a:cubicBezTo>
                      <a:pt x="349" y="72"/>
                      <a:pt x="351" y="74"/>
                      <a:pt x="353" y="74"/>
                    </a:cubicBezTo>
                    <a:cubicBezTo>
                      <a:pt x="3" y="74"/>
                      <a:pt x="3" y="74"/>
                      <a:pt x="3" y="74"/>
                    </a:cubicBezTo>
                    <a:cubicBezTo>
                      <a:pt x="1" y="74"/>
                      <a:pt x="0" y="72"/>
                      <a:pt x="0" y="70"/>
                    </a:cubicBezTo>
                    <a:cubicBezTo>
                      <a:pt x="0" y="4"/>
                      <a:pt x="0" y="4"/>
                      <a:pt x="0" y="4"/>
                    </a:cubicBezTo>
                    <a:cubicBezTo>
                      <a:pt x="0" y="2"/>
                      <a:pt x="1" y="0"/>
                      <a:pt x="3" y="0"/>
                    </a:cubicBezTo>
                    <a:cubicBezTo>
                      <a:pt x="353" y="0"/>
                      <a:pt x="353" y="0"/>
                      <a:pt x="353" y="0"/>
                    </a:cubicBezTo>
                    <a:cubicBezTo>
                      <a:pt x="351" y="0"/>
                      <a:pt x="349" y="2"/>
                      <a:pt x="349" y="4"/>
                    </a:cubicBezTo>
                  </a:path>
                </a:pathLst>
              </a:custGeom>
              <a:solidFill>
                <a:srgbClr val="D1ECFB"/>
              </a:solidFill>
              <a:ln w="9525">
                <a:noFill/>
                <a:round/>
              </a:ln>
            </p:spPr>
            <p:txBody>
              <a:bodyPr/>
              <a:lstStyle/>
              <a:p>
                <a:endParaRPr lang="zh-CN" altLang="en-US"/>
              </a:p>
            </p:txBody>
          </p:sp>
          <p:sp>
            <p:nvSpPr>
              <p:cNvPr id="25" name="Freeform 89"/>
              <p:cNvSpPr>
                <a:spLocks noChangeArrowheads="1"/>
              </p:cNvSpPr>
              <p:nvPr/>
            </p:nvSpPr>
            <p:spPr bwMode="auto">
              <a:xfrm>
                <a:off x="4832351" y="3592513"/>
                <a:ext cx="711200" cy="277813"/>
              </a:xfrm>
              <a:custGeom>
                <a:avLst/>
                <a:gdLst>
                  <a:gd name="T0" fmla="*/ 2147483647 w 189"/>
                  <a:gd name="T1" fmla="*/ 2147483647 h 74"/>
                  <a:gd name="T2" fmla="*/ 2147483647 w 189"/>
                  <a:gd name="T3" fmla="*/ 2147483647 h 74"/>
                  <a:gd name="T4" fmla="*/ 2147483647 w 189"/>
                  <a:gd name="T5" fmla="*/ 2147483647 h 74"/>
                  <a:gd name="T6" fmla="*/ 2147483647 w 189"/>
                  <a:gd name="T7" fmla="*/ 2147483647 h 74"/>
                  <a:gd name="T8" fmla="*/ 0 w 189"/>
                  <a:gd name="T9" fmla="*/ 2147483647 h 74"/>
                  <a:gd name="T10" fmla="*/ 0 w 189"/>
                  <a:gd name="T11" fmla="*/ 2147483647 h 74"/>
                  <a:gd name="T12" fmla="*/ 2147483647 w 189"/>
                  <a:gd name="T13" fmla="*/ 0 h 74"/>
                  <a:gd name="T14" fmla="*/ 2147483647 w 189"/>
                  <a:gd name="T15" fmla="*/ 0 h 74"/>
                  <a:gd name="T16" fmla="*/ 2147483647 w 189"/>
                  <a:gd name="T17" fmla="*/ 2147483647 h 7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9"/>
                  <a:gd name="T28" fmla="*/ 0 h 74"/>
                  <a:gd name="T29" fmla="*/ 189 w 189"/>
                  <a:gd name="T30" fmla="*/ 74 h 7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9" h="74">
                    <a:moveTo>
                      <a:pt x="185" y="4"/>
                    </a:moveTo>
                    <a:cubicBezTo>
                      <a:pt x="185" y="70"/>
                      <a:pt x="185" y="70"/>
                      <a:pt x="185" y="70"/>
                    </a:cubicBezTo>
                    <a:cubicBezTo>
                      <a:pt x="185" y="72"/>
                      <a:pt x="187" y="74"/>
                      <a:pt x="189" y="74"/>
                    </a:cubicBezTo>
                    <a:cubicBezTo>
                      <a:pt x="3" y="74"/>
                      <a:pt x="3" y="74"/>
                      <a:pt x="3" y="74"/>
                    </a:cubicBezTo>
                    <a:cubicBezTo>
                      <a:pt x="1" y="74"/>
                      <a:pt x="0" y="72"/>
                      <a:pt x="0" y="70"/>
                    </a:cubicBezTo>
                    <a:cubicBezTo>
                      <a:pt x="0" y="4"/>
                      <a:pt x="0" y="4"/>
                      <a:pt x="0" y="4"/>
                    </a:cubicBezTo>
                    <a:cubicBezTo>
                      <a:pt x="0" y="2"/>
                      <a:pt x="1" y="0"/>
                      <a:pt x="3" y="0"/>
                    </a:cubicBezTo>
                    <a:cubicBezTo>
                      <a:pt x="189" y="0"/>
                      <a:pt x="189" y="0"/>
                      <a:pt x="189" y="0"/>
                    </a:cubicBezTo>
                    <a:cubicBezTo>
                      <a:pt x="187" y="0"/>
                      <a:pt x="185" y="2"/>
                      <a:pt x="185" y="4"/>
                    </a:cubicBezTo>
                  </a:path>
                </a:pathLst>
              </a:custGeom>
              <a:solidFill>
                <a:srgbClr val="FFFFFF"/>
              </a:solidFill>
              <a:ln w="9525">
                <a:noFill/>
                <a:round/>
              </a:ln>
            </p:spPr>
            <p:txBody>
              <a:bodyPr/>
              <a:lstStyle/>
              <a:p>
                <a:endParaRPr lang="zh-CN" altLang="en-US"/>
              </a:p>
            </p:txBody>
          </p:sp>
          <p:sp>
            <p:nvSpPr>
              <p:cNvPr id="26" name="Rectangle 90"/>
              <p:cNvSpPr>
                <a:spLocks noChangeArrowheads="1"/>
              </p:cNvSpPr>
              <p:nvPr/>
            </p:nvSpPr>
            <p:spPr bwMode="auto">
              <a:xfrm>
                <a:off x="4222751" y="3840163"/>
                <a:ext cx="609600" cy="11113"/>
              </a:xfrm>
              <a:prstGeom prst="rect">
                <a:avLst/>
              </a:prstGeom>
              <a:solidFill>
                <a:srgbClr val="FFFFFF"/>
              </a:solidFill>
              <a:ln w="9525">
                <a:noFill/>
                <a:miter lim="800000"/>
              </a:ln>
            </p:spPr>
            <p:txBody>
              <a:bodyPr/>
              <a:lstStyle/>
              <a:p>
                <a:endParaRPr lang="zh-CN" altLang="en-US">
                  <a:latin typeface="Calibri" panose="020F0502020204030204" charset="0"/>
                </a:endParaRPr>
              </a:p>
            </p:txBody>
          </p:sp>
          <p:sp>
            <p:nvSpPr>
              <p:cNvPr id="27" name="Rectangle 91"/>
              <p:cNvSpPr>
                <a:spLocks noChangeArrowheads="1"/>
              </p:cNvSpPr>
              <p:nvPr/>
            </p:nvSpPr>
            <p:spPr bwMode="auto">
              <a:xfrm>
                <a:off x="4222751" y="3840163"/>
                <a:ext cx="609600" cy="11113"/>
              </a:xfrm>
              <a:prstGeom prst="rect">
                <a:avLst/>
              </a:prstGeom>
              <a:noFill/>
              <a:ln w="9525">
                <a:noFill/>
                <a:miter lim="800000"/>
              </a:ln>
            </p:spPr>
            <p:txBody>
              <a:bodyPr/>
              <a:lstStyle/>
              <a:p>
                <a:endParaRPr lang="zh-CN" altLang="en-US">
                  <a:latin typeface="Calibri" panose="020F0502020204030204" charset="0"/>
                </a:endParaRPr>
              </a:p>
            </p:txBody>
          </p:sp>
          <p:sp>
            <p:nvSpPr>
              <p:cNvPr id="28" name="Rectangle 92"/>
              <p:cNvSpPr>
                <a:spLocks noChangeArrowheads="1"/>
              </p:cNvSpPr>
              <p:nvPr/>
            </p:nvSpPr>
            <p:spPr bwMode="auto">
              <a:xfrm>
                <a:off x="4222751" y="3603626"/>
                <a:ext cx="609600" cy="11113"/>
              </a:xfrm>
              <a:prstGeom prst="rect">
                <a:avLst/>
              </a:prstGeom>
              <a:solidFill>
                <a:srgbClr val="FFFFFF"/>
              </a:solidFill>
              <a:ln w="9525">
                <a:noFill/>
                <a:miter lim="800000"/>
              </a:ln>
            </p:spPr>
            <p:txBody>
              <a:bodyPr/>
              <a:lstStyle/>
              <a:p>
                <a:endParaRPr lang="zh-CN" altLang="en-US">
                  <a:latin typeface="Calibri" panose="020F0502020204030204" charset="0"/>
                </a:endParaRPr>
              </a:p>
            </p:txBody>
          </p:sp>
          <p:sp>
            <p:nvSpPr>
              <p:cNvPr id="29" name="Rectangle 93"/>
              <p:cNvSpPr>
                <a:spLocks noChangeArrowheads="1"/>
              </p:cNvSpPr>
              <p:nvPr/>
            </p:nvSpPr>
            <p:spPr bwMode="auto">
              <a:xfrm>
                <a:off x="4222751" y="3603626"/>
                <a:ext cx="609600" cy="11113"/>
              </a:xfrm>
              <a:prstGeom prst="rect">
                <a:avLst/>
              </a:prstGeom>
              <a:noFill/>
              <a:ln w="9525">
                <a:noFill/>
                <a:miter lim="800000"/>
              </a:ln>
            </p:spPr>
            <p:txBody>
              <a:bodyPr/>
              <a:lstStyle/>
              <a:p>
                <a:endParaRPr lang="zh-CN" altLang="en-US">
                  <a:latin typeface="Calibri" panose="020F0502020204030204" charset="0"/>
                </a:endParaRPr>
              </a:p>
            </p:txBody>
          </p:sp>
          <p:sp>
            <p:nvSpPr>
              <p:cNvPr id="30" name="Rectangle 94"/>
              <p:cNvSpPr>
                <a:spLocks noChangeArrowheads="1"/>
              </p:cNvSpPr>
              <p:nvPr/>
            </p:nvSpPr>
            <p:spPr bwMode="auto">
              <a:xfrm>
                <a:off x="4222751" y="3825876"/>
                <a:ext cx="609600" cy="3175"/>
              </a:xfrm>
              <a:prstGeom prst="rect">
                <a:avLst/>
              </a:prstGeom>
              <a:solidFill>
                <a:srgbClr val="FFFFFF"/>
              </a:solidFill>
              <a:ln w="9525">
                <a:noFill/>
                <a:miter lim="800000"/>
              </a:ln>
            </p:spPr>
            <p:txBody>
              <a:bodyPr/>
              <a:lstStyle/>
              <a:p>
                <a:endParaRPr lang="zh-CN" altLang="en-US">
                  <a:latin typeface="Calibri" panose="020F0502020204030204" charset="0"/>
                </a:endParaRPr>
              </a:p>
            </p:txBody>
          </p:sp>
          <p:sp>
            <p:nvSpPr>
              <p:cNvPr id="31" name="Rectangle 95"/>
              <p:cNvSpPr>
                <a:spLocks noChangeArrowheads="1"/>
              </p:cNvSpPr>
              <p:nvPr/>
            </p:nvSpPr>
            <p:spPr bwMode="auto">
              <a:xfrm>
                <a:off x="4222751" y="3825876"/>
                <a:ext cx="609600" cy="3175"/>
              </a:xfrm>
              <a:prstGeom prst="rect">
                <a:avLst/>
              </a:prstGeom>
              <a:noFill/>
              <a:ln w="9525">
                <a:noFill/>
                <a:miter lim="800000"/>
              </a:ln>
            </p:spPr>
            <p:txBody>
              <a:bodyPr/>
              <a:lstStyle/>
              <a:p>
                <a:endParaRPr lang="zh-CN" altLang="en-US">
                  <a:latin typeface="Calibri" panose="020F0502020204030204" charset="0"/>
                </a:endParaRPr>
              </a:p>
            </p:txBody>
          </p:sp>
          <p:sp>
            <p:nvSpPr>
              <p:cNvPr id="32" name="Rectangle 96"/>
              <p:cNvSpPr>
                <a:spLocks noChangeArrowheads="1"/>
              </p:cNvSpPr>
              <p:nvPr/>
            </p:nvSpPr>
            <p:spPr bwMode="auto">
              <a:xfrm>
                <a:off x="4222751" y="3762376"/>
                <a:ext cx="609600" cy="3175"/>
              </a:xfrm>
              <a:prstGeom prst="rect">
                <a:avLst/>
              </a:prstGeom>
              <a:solidFill>
                <a:srgbClr val="FFFFFF"/>
              </a:solidFill>
              <a:ln w="9525">
                <a:noFill/>
                <a:miter lim="800000"/>
              </a:ln>
            </p:spPr>
            <p:txBody>
              <a:bodyPr/>
              <a:lstStyle/>
              <a:p>
                <a:endParaRPr lang="zh-CN" altLang="en-US">
                  <a:latin typeface="Calibri" panose="020F0502020204030204" charset="0"/>
                </a:endParaRPr>
              </a:p>
            </p:txBody>
          </p:sp>
          <p:sp>
            <p:nvSpPr>
              <p:cNvPr id="33" name="Rectangle 97"/>
              <p:cNvSpPr>
                <a:spLocks noChangeArrowheads="1"/>
              </p:cNvSpPr>
              <p:nvPr/>
            </p:nvSpPr>
            <p:spPr bwMode="auto">
              <a:xfrm>
                <a:off x="4222751" y="3762376"/>
                <a:ext cx="609600" cy="3175"/>
              </a:xfrm>
              <a:prstGeom prst="rect">
                <a:avLst/>
              </a:prstGeom>
              <a:noFill/>
              <a:ln w="9525">
                <a:noFill/>
                <a:miter lim="800000"/>
              </a:ln>
            </p:spPr>
            <p:txBody>
              <a:bodyPr/>
              <a:lstStyle/>
              <a:p>
                <a:endParaRPr lang="zh-CN" altLang="en-US">
                  <a:latin typeface="Calibri" panose="020F0502020204030204" charset="0"/>
                </a:endParaRPr>
              </a:p>
            </p:txBody>
          </p:sp>
          <p:sp>
            <p:nvSpPr>
              <p:cNvPr id="34" name="Rectangle 98"/>
              <p:cNvSpPr>
                <a:spLocks noChangeArrowheads="1"/>
              </p:cNvSpPr>
              <p:nvPr/>
            </p:nvSpPr>
            <p:spPr bwMode="auto">
              <a:xfrm>
                <a:off x="4222751" y="3697288"/>
                <a:ext cx="609600" cy="1588"/>
              </a:xfrm>
              <a:prstGeom prst="rect">
                <a:avLst/>
              </a:prstGeom>
              <a:solidFill>
                <a:srgbClr val="FFFFFF"/>
              </a:solidFill>
              <a:ln w="9525">
                <a:noFill/>
                <a:miter lim="800000"/>
              </a:ln>
            </p:spPr>
            <p:txBody>
              <a:bodyPr/>
              <a:lstStyle/>
              <a:p>
                <a:endParaRPr lang="zh-CN" altLang="en-US">
                  <a:latin typeface="Calibri" panose="020F0502020204030204" charset="0"/>
                </a:endParaRPr>
              </a:p>
            </p:txBody>
          </p:sp>
          <p:sp>
            <p:nvSpPr>
              <p:cNvPr id="35" name="Rectangle 99"/>
              <p:cNvSpPr>
                <a:spLocks noChangeArrowheads="1"/>
              </p:cNvSpPr>
              <p:nvPr/>
            </p:nvSpPr>
            <p:spPr bwMode="auto">
              <a:xfrm>
                <a:off x="4222751" y="3697288"/>
                <a:ext cx="609600" cy="1588"/>
              </a:xfrm>
              <a:prstGeom prst="rect">
                <a:avLst/>
              </a:prstGeom>
              <a:noFill/>
              <a:ln w="9525">
                <a:noFill/>
                <a:miter lim="800000"/>
              </a:ln>
            </p:spPr>
            <p:txBody>
              <a:bodyPr/>
              <a:lstStyle/>
              <a:p>
                <a:endParaRPr lang="zh-CN" altLang="en-US">
                  <a:latin typeface="Calibri" panose="020F0502020204030204" charset="0"/>
                </a:endParaRPr>
              </a:p>
            </p:txBody>
          </p:sp>
          <p:sp>
            <p:nvSpPr>
              <p:cNvPr id="36" name="Rectangle 100"/>
              <p:cNvSpPr>
                <a:spLocks noChangeArrowheads="1"/>
              </p:cNvSpPr>
              <p:nvPr/>
            </p:nvSpPr>
            <p:spPr bwMode="auto">
              <a:xfrm>
                <a:off x="4222751" y="3667126"/>
                <a:ext cx="609600" cy="4763"/>
              </a:xfrm>
              <a:prstGeom prst="rect">
                <a:avLst/>
              </a:prstGeom>
              <a:solidFill>
                <a:srgbClr val="FFFFFF"/>
              </a:solidFill>
              <a:ln w="9525">
                <a:noFill/>
                <a:miter lim="800000"/>
              </a:ln>
            </p:spPr>
            <p:txBody>
              <a:bodyPr/>
              <a:lstStyle/>
              <a:p>
                <a:endParaRPr lang="zh-CN" altLang="en-US">
                  <a:latin typeface="Calibri" panose="020F0502020204030204" charset="0"/>
                </a:endParaRPr>
              </a:p>
            </p:txBody>
          </p:sp>
          <p:sp>
            <p:nvSpPr>
              <p:cNvPr id="37" name="Rectangle 101"/>
              <p:cNvSpPr>
                <a:spLocks noChangeArrowheads="1"/>
              </p:cNvSpPr>
              <p:nvPr/>
            </p:nvSpPr>
            <p:spPr bwMode="auto">
              <a:xfrm>
                <a:off x="4222751" y="3667126"/>
                <a:ext cx="609600" cy="4763"/>
              </a:xfrm>
              <a:prstGeom prst="rect">
                <a:avLst/>
              </a:prstGeom>
              <a:noFill/>
              <a:ln w="9525">
                <a:noFill/>
                <a:miter lim="800000"/>
              </a:ln>
            </p:spPr>
            <p:txBody>
              <a:bodyPr/>
              <a:lstStyle/>
              <a:p>
                <a:endParaRPr lang="zh-CN" altLang="en-US">
                  <a:latin typeface="Calibri" panose="020F0502020204030204" charset="0"/>
                </a:endParaRPr>
              </a:p>
            </p:txBody>
          </p:sp>
          <p:sp>
            <p:nvSpPr>
              <p:cNvPr id="38" name="Rectangle 102"/>
              <p:cNvSpPr>
                <a:spLocks noChangeArrowheads="1"/>
              </p:cNvSpPr>
              <p:nvPr/>
            </p:nvSpPr>
            <p:spPr bwMode="auto">
              <a:xfrm>
                <a:off x="4222751" y="3810001"/>
                <a:ext cx="609600" cy="4763"/>
              </a:xfrm>
              <a:prstGeom prst="rect">
                <a:avLst/>
              </a:prstGeom>
              <a:solidFill>
                <a:srgbClr val="FFFFFF"/>
              </a:solidFill>
              <a:ln w="9525">
                <a:noFill/>
                <a:miter lim="800000"/>
              </a:ln>
            </p:spPr>
            <p:txBody>
              <a:bodyPr/>
              <a:lstStyle/>
              <a:p>
                <a:endParaRPr lang="zh-CN" altLang="en-US">
                  <a:latin typeface="Calibri" panose="020F0502020204030204" charset="0"/>
                </a:endParaRPr>
              </a:p>
            </p:txBody>
          </p:sp>
          <p:sp>
            <p:nvSpPr>
              <p:cNvPr id="39" name="Rectangle 103"/>
              <p:cNvSpPr>
                <a:spLocks noChangeArrowheads="1"/>
              </p:cNvSpPr>
              <p:nvPr/>
            </p:nvSpPr>
            <p:spPr bwMode="auto">
              <a:xfrm>
                <a:off x="4222751" y="3810001"/>
                <a:ext cx="609600" cy="4763"/>
              </a:xfrm>
              <a:prstGeom prst="rect">
                <a:avLst/>
              </a:prstGeom>
              <a:noFill/>
              <a:ln w="9525">
                <a:noFill/>
                <a:miter lim="800000"/>
              </a:ln>
            </p:spPr>
            <p:txBody>
              <a:bodyPr/>
              <a:lstStyle/>
              <a:p>
                <a:endParaRPr lang="zh-CN" altLang="en-US">
                  <a:latin typeface="Calibri" panose="020F0502020204030204" charset="0"/>
                </a:endParaRPr>
              </a:p>
            </p:txBody>
          </p:sp>
          <p:sp>
            <p:nvSpPr>
              <p:cNvPr id="40" name="Rectangle 104"/>
              <p:cNvSpPr>
                <a:spLocks noChangeArrowheads="1"/>
              </p:cNvSpPr>
              <p:nvPr/>
            </p:nvSpPr>
            <p:spPr bwMode="auto">
              <a:xfrm>
                <a:off x="4222751" y="3776663"/>
                <a:ext cx="609600" cy="11113"/>
              </a:xfrm>
              <a:prstGeom prst="rect">
                <a:avLst/>
              </a:prstGeom>
              <a:solidFill>
                <a:srgbClr val="FFFFFF"/>
              </a:solidFill>
              <a:ln w="9525">
                <a:noFill/>
                <a:miter lim="800000"/>
              </a:ln>
            </p:spPr>
            <p:txBody>
              <a:bodyPr/>
              <a:lstStyle/>
              <a:p>
                <a:endParaRPr lang="zh-CN" altLang="en-US">
                  <a:latin typeface="Calibri" panose="020F0502020204030204" charset="0"/>
                </a:endParaRPr>
              </a:p>
            </p:txBody>
          </p:sp>
          <p:sp>
            <p:nvSpPr>
              <p:cNvPr id="41" name="Rectangle 105"/>
              <p:cNvSpPr>
                <a:spLocks noChangeArrowheads="1"/>
              </p:cNvSpPr>
              <p:nvPr/>
            </p:nvSpPr>
            <p:spPr bwMode="auto">
              <a:xfrm>
                <a:off x="4222751" y="3776663"/>
                <a:ext cx="609600" cy="11113"/>
              </a:xfrm>
              <a:prstGeom prst="rect">
                <a:avLst/>
              </a:prstGeom>
              <a:noFill/>
              <a:ln w="9525">
                <a:noFill/>
                <a:miter lim="800000"/>
              </a:ln>
            </p:spPr>
            <p:txBody>
              <a:bodyPr/>
              <a:lstStyle/>
              <a:p>
                <a:endParaRPr lang="zh-CN" altLang="en-US">
                  <a:latin typeface="Calibri" panose="020F0502020204030204" charset="0"/>
                </a:endParaRPr>
              </a:p>
            </p:txBody>
          </p:sp>
          <p:sp>
            <p:nvSpPr>
              <p:cNvPr id="42" name="Rectangle 106"/>
              <p:cNvSpPr>
                <a:spLocks noChangeArrowheads="1"/>
              </p:cNvSpPr>
              <p:nvPr/>
            </p:nvSpPr>
            <p:spPr bwMode="auto">
              <a:xfrm>
                <a:off x="4222751" y="3743326"/>
                <a:ext cx="609600" cy="6350"/>
              </a:xfrm>
              <a:prstGeom prst="rect">
                <a:avLst/>
              </a:prstGeom>
              <a:solidFill>
                <a:srgbClr val="FFFFFF"/>
              </a:solidFill>
              <a:ln w="9525">
                <a:noFill/>
                <a:miter lim="800000"/>
              </a:ln>
            </p:spPr>
            <p:txBody>
              <a:bodyPr/>
              <a:lstStyle/>
              <a:p>
                <a:endParaRPr lang="zh-CN" altLang="en-US">
                  <a:latin typeface="Calibri" panose="020F0502020204030204" charset="0"/>
                </a:endParaRPr>
              </a:p>
            </p:txBody>
          </p:sp>
          <p:sp>
            <p:nvSpPr>
              <p:cNvPr id="43" name="Rectangle 107"/>
              <p:cNvSpPr>
                <a:spLocks noChangeArrowheads="1"/>
              </p:cNvSpPr>
              <p:nvPr/>
            </p:nvSpPr>
            <p:spPr bwMode="auto">
              <a:xfrm>
                <a:off x="4222751" y="3743326"/>
                <a:ext cx="609600" cy="6350"/>
              </a:xfrm>
              <a:prstGeom prst="rect">
                <a:avLst/>
              </a:prstGeom>
              <a:noFill/>
              <a:ln w="9525">
                <a:noFill/>
                <a:miter lim="800000"/>
              </a:ln>
            </p:spPr>
            <p:txBody>
              <a:bodyPr/>
              <a:lstStyle/>
              <a:p>
                <a:endParaRPr lang="zh-CN" altLang="en-US">
                  <a:latin typeface="Calibri" panose="020F0502020204030204" charset="0"/>
                </a:endParaRPr>
              </a:p>
            </p:txBody>
          </p:sp>
          <p:sp>
            <p:nvSpPr>
              <p:cNvPr id="44" name="Rectangle 108"/>
              <p:cNvSpPr>
                <a:spLocks noChangeArrowheads="1"/>
              </p:cNvSpPr>
              <p:nvPr/>
            </p:nvSpPr>
            <p:spPr bwMode="auto">
              <a:xfrm>
                <a:off x="4222751" y="3633788"/>
                <a:ext cx="609600" cy="7938"/>
              </a:xfrm>
              <a:prstGeom prst="rect">
                <a:avLst/>
              </a:prstGeom>
              <a:solidFill>
                <a:srgbClr val="FFFFFF"/>
              </a:solidFill>
              <a:ln w="9525">
                <a:noFill/>
                <a:miter lim="800000"/>
              </a:ln>
            </p:spPr>
            <p:txBody>
              <a:bodyPr/>
              <a:lstStyle/>
              <a:p>
                <a:endParaRPr lang="zh-CN" altLang="en-US">
                  <a:latin typeface="Calibri" panose="020F0502020204030204" charset="0"/>
                </a:endParaRPr>
              </a:p>
            </p:txBody>
          </p:sp>
          <p:sp>
            <p:nvSpPr>
              <p:cNvPr id="45" name="Rectangle 109"/>
              <p:cNvSpPr>
                <a:spLocks noChangeArrowheads="1"/>
              </p:cNvSpPr>
              <p:nvPr/>
            </p:nvSpPr>
            <p:spPr bwMode="auto">
              <a:xfrm>
                <a:off x="4222751" y="3633788"/>
                <a:ext cx="609600" cy="7938"/>
              </a:xfrm>
              <a:prstGeom prst="rect">
                <a:avLst/>
              </a:prstGeom>
              <a:noFill/>
              <a:ln w="9525">
                <a:noFill/>
                <a:miter lim="800000"/>
              </a:ln>
            </p:spPr>
            <p:txBody>
              <a:bodyPr/>
              <a:lstStyle/>
              <a:p>
                <a:endParaRPr lang="zh-CN" altLang="en-US">
                  <a:latin typeface="Calibri" panose="020F0502020204030204" charset="0"/>
                </a:endParaRPr>
              </a:p>
            </p:txBody>
          </p:sp>
          <p:sp>
            <p:nvSpPr>
              <p:cNvPr id="46" name="Rectangle 110"/>
              <p:cNvSpPr>
                <a:spLocks noChangeArrowheads="1"/>
              </p:cNvSpPr>
              <p:nvPr/>
            </p:nvSpPr>
            <p:spPr bwMode="auto">
              <a:xfrm>
                <a:off x="4222751" y="3713163"/>
                <a:ext cx="609600" cy="7938"/>
              </a:xfrm>
              <a:prstGeom prst="rect">
                <a:avLst/>
              </a:prstGeom>
              <a:solidFill>
                <a:srgbClr val="FFFFFF"/>
              </a:solidFill>
              <a:ln w="9525">
                <a:noFill/>
                <a:miter lim="800000"/>
              </a:ln>
            </p:spPr>
            <p:txBody>
              <a:bodyPr/>
              <a:lstStyle/>
              <a:p>
                <a:endParaRPr lang="zh-CN" altLang="en-US">
                  <a:latin typeface="Calibri" panose="020F0502020204030204" charset="0"/>
                </a:endParaRPr>
              </a:p>
            </p:txBody>
          </p:sp>
          <p:sp>
            <p:nvSpPr>
              <p:cNvPr id="47" name="Rectangle 111"/>
              <p:cNvSpPr>
                <a:spLocks noChangeArrowheads="1"/>
              </p:cNvSpPr>
              <p:nvPr/>
            </p:nvSpPr>
            <p:spPr bwMode="auto">
              <a:xfrm>
                <a:off x="4222751" y="3713163"/>
                <a:ext cx="609600" cy="7938"/>
              </a:xfrm>
              <a:prstGeom prst="rect">
                <a:avLst/>
              </a:prstGeom>
              <a:noFill/>
              <a:ln w="9525">
                <a:noFill/>
                <a:miter lim="800000"/>
              </a:ln>
            </p:spPr>
            <p:txBody>
              <a:bodyPr/>
              <a:lstStyle/>
              <a:p>
                <a:endParaRPr lang="zh-CN" altLang="en-US">
                  <a:latin typeface="Calibri" panose="020F0502020204030204" charset="0"/>
                </a:endParaRPr>
              </a:p>
            </p:txBody>
          </p:sp>
          <p:sp>
            <p:nvSpPr>
              <p:cNvPr id="48" name="Freeform 166"/>
              <p:cNvSpPr>
                <a:spLocks noEditPoints="1" noChangeArrowheads="1"/>
              </p:cNvSpPr>
              <p:nvPr/>
            </p:nvSpPr>
            <p:spPr bwMode="auto">
              <a:xfrm>
                <a:off x="4978401" y="3565526"/>
                <a:ext cx="117475" cy="331788"/>
              </a:xfrm>
              <a:custGeom>
                <a:avLst/>
                <a:gdLst>
                  <a:gd name="T0" fmla="*/ 2147483647 w 31"/>
                  <a:gd name="T1" fmla="*/ 2147483647 h 88"/>
                  <a:gd name="T2" fmla="*/ 2147483647 w 31"/>
                  <a:gd name="T3" fmla="*/ 2147483647 h 88"/>
                  <a:gd name="T4" fmla="*/ 2147483647 w 31"/>
                  <a:gd name="T5" fmla="*/ 2147483647 h 88"/>
                  <a:gd name="T6" fmla="*/ 2147483647 w 31"/>
                  <a:gd name="T7" fmla="*/ 2147483647 h 88"/>
                  <a:gd name="T8" fmla="*/ 2147483647 w 31"/>
                  <a:gd name="T9" fmla="*/ 2147483647 h 88"/>
                  <a:gd name="T10" fmla="*/ 2147483647 w 31"/>
                  <a:gd name="T11" fmla="*/ 0 h 88"/>
                  <a:gd name="T12" fmla="*/ 0 w 31"/>
                  <a:gd name="T13" fmla="*/ 0 h 88"/>
                  <a:gd name="T14" fmla="*/ 0 w 31"/>
                  <a:gd name="T15" fmla="*/ 0 h 88"/>
                  <a:gd name="T16" fmla="*/ 2147483647 w 31"/>
                  <a:gd name="T17" fmla="*/ 2147483647 h 88"/>
                  <a:gd name="T18" fmla="*/ 2147483647 w 31"/>
                  <a:gd name="T19" fmla="*/ 2147483647 h 88"/>
                  <a:gd name="T20" fmla="*/ 2147483647 w 31"/>
                  <a:gd name="T21" fmla="*/ 2147483647 h 88"/>
                  <a:gd name="T22" fmla="*/ 2147483647 w 31"/>
                  <a:gd name="T23" fmla="*/ 2147483647 h 88"/>
                  <a:gd name="T24" fmla="*/ 2147483647 w 31"/>
                  <a:gd name="T25" fmla="*/ 2147483647 h 88"/>
                  <a:gd name="T26" fmla="*/ 2147483647 w 31"/>
                  <a:gd name="T27" fmla="*/ 2147483647 h 88"/>
                  <a:gd name="T28" fmla="*/ 2147483647 w 31"/>
                  <a:gd name="T29" fmla="*/ 2147483647 h 88"/>
                  <a:gd name="T30" fmla="*/ 2147483647 w 31"/>
                  <a:gd name="T31" fmla="*/ 2147483647 h 88"/>
                  <a:gd name="T32" fmla="*/ 2147483647 w 31"/>
                  <a:gd name="T33" fmla="*/ 2147483647 h 88"/>
                  <a:gd name="T34" fmla="*/ 2147483647 w 31"/>
                  <a:gd name="T35" fmla="*/ 2147483647 h 88"/>
                  <a:gd name="T36" fmla="*/ 2147483647 w 31"/>
                  <a:gd name="T37" fmla="*/ 0 h 8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1"/>
                  <a:gd name="T58" fmla="*/ 0 h 88"/>
                  <a:gd name="T59" fmla="*/ 31 w 31"/>
                  <a:gd name="T60" fmla="*/ 88 h 8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1" h="88">
                    <a:moveTo>
                      <a:pt x="31" y="81"/>
                    </a:moveTo>
                    <a:cubicBezTo>
                      <a:pt x="15" y="81"/>
                      <a:pt x="15" y="81"/>
                      <a:pt x="15" y="81"/>
                    </a:cubicBezTo>
                    <a:cubicBezTo>
                      <a:pt x="14" y="83"/>
                      <a:pt x="13" y="86"/>
                      <a:pt x="12" y="88"/>
                    </a:cubicBezTo>
                    <a:cubicBezTo>
                      <a:pt x="28" y="88"/>
                      <a:pt x="28" y="88"/>
                      <a:pt x="28" y="88"/>
                    </a:cubicBezTo>
                    <a:cubicBezTo>
                      <a:pt x="29" y="86"/>
                      <a:pt x="30" y="83"/>
                      <a:pt x="31" y="81"/>
                    </a:cubicBezTo>
                    <a:moveTo>
                      <a:pt x="9" y="0"/>
                    </a:moveTo>
                    <a:cubicBezTo>
                      <a:pt x="0" y="0"/>
                      <a:pt x="0" y="0"/>
                      <a:pt x="0" y="0"/>
                    </a:cubicBezTo>
                    <a:cubicBezTo>
                      <a:pt x="0" y="0"/>
                      <a:pt x="0" y="0"/>
                      <a:pt x="0" y="0"/>
                    </a:cubicBezTo>
                    <a:cubicBezTo>
                      <a:pt x="2" y="3"/>
                      <a:pt x="4" y="5"/>
                      <a:pt x="6" y="7"/>
                    </a:cubicBezTo>
                    <a:cubicBezTo>
                      <a:pt x="16" y="7"/>
                      <a:pt x="16" y="7"/>
                      <a:pt x="16" y="7"/>
                    </a:cubicBezTo>
                    <a:cubicBezTo>
                      <a:pt x="15" y="6"/>
                      <a:pt x="15" y="6"/>
                      <a:pt x="14" y="5"/>
                    </a:cubicBezTo>
                    <a:cubicBezTo>
                      <a:pt x="14" y="5"/>
                      <a:pt x="14" y="5"/>
                      <a:pt x="14" y="5"/>
                    </a:cubicBezTo>
                    <a:cubicBezTo>
                      <a:pt x="14" y="5"/>
                      <a:pt x="14" y="5"/>
                      <a:pt x="14" y="5"/>
                    </a:cubicBezTo>
                    <a:cubicBezTo>
                      <a:pt x="14" y="5"/>
                      <a:pt x="14" y="4"/>
                      <a:pt x="13" y="4"/>
                    </a:cubicBezTo>
                    <a:cubicBezTo>
                      <a:pt x="13" y="4"/>
                      <a:pt x="13" y="4"/>
                      <a:pt x="13" y="4"/>
                    </a:cubicBezTo>
                    <a:cubicBezTo>
                      <a:pt x="13" y="4"/>
                      <a:pt x="13" y="4"/>
                      <a:pt x="13" y="4"/>
                    </a:cubicBezTo>
                    <a:cubicBezTo>
                      <a:pt x="13" y="4"/>
                      <a:pt x="13" y="4"/>
                      <a:pt x="13" y="4"/>
                    </a:cubicBezTo>
                    <a:cubicBezTo>
                      <a:pt x="13" y="4"/>
                      <a:pt x="13" y="4"/>
                      <a:pt x="13" y="4"/>
                    </a:cubicBezTo>
                    <a:cubicBezTo>
                      <a:pt x="11" y="2"/>
                      <a:pt x="10" y="1"/>
                      <a:pt x="9" y="0"/>
                    </a:cubicBezTo>
                  </a:path>
                </a:pathLst>
              </a:custGeom>
              <a:solidFill>
                <a:srgbClr val="2CA4BA"/>
              </a:solidFill>
              <a:ln w="9525">
                <a:noFill/>
                <a:round/>
              </a:ln>
            </p:spPr>
            <p:txBody>
              <a:bodyPr/>
              <a:lstStyle/>
              <a:p>
                <a:endParaRPr lang="zh-CN" altLang="en-US"/>
              </a:p>
            </p:txBody>
          </p:sp>
        </p:grpSp>
        <p:grpSp>
          <p:nvGrpSpPr>
            <p:cNvPr id="17" name="组合 112"/>
            <p:cNvGrpSpPr/>
            <p:nvPr/>
          </p:nvGrpSpPr>
          <p:grpSpPr bwMode="auto">
            <a:xfrm>
              <a:off x="284" y="300"/>
              <a:ext cx="574" cy="90"/>
              <a:chOff x="4260851" y="3333751"/>
              <a:chExt cx="1530350" cy="231775"/>
            </a:xfrm>
          </p:grpSpPr>
          <p:sp>
            <p:nvSpPr>
              <p:cNvPr id="18" name="Freeform 112"/>
              <p:cNvSpPr>
                <a:spLocks noChangeArrowheads="1"/>
              </p:cNvSpPr>
              <p:nvPr/>
            </p:nvSpPr>
            <p:spPr bwMode="auto">
              <a:xfrm>
                <a:off x="4260851" y="3333751"/>
                <a:ext cx="1530350" cy="231775"/>
              </a:xfrm>
              <a:custGeom>
                <a:avLst/>
                <a:gdLst>
                  <a:gd name="T0" fmla="*/ 0 w 407"/>
                  <a:gd name="T1" fmla="*/ 2147483647 h 62"/>
                  <a:gd name="T2" fmla="*/ 2147483647 w 407"/>
                  <a:gd name="T3" fmla="*/ 2147483647 h 62"/>
                  <a:gd name="T4" fmla="*/ 2147483647 w 407"/>
                  <a:gd name="T5" fmla="*/ 2147483647 h 62"/>
                  <a:gd name="T6" fmla="*/ 2147483647 w 407"/>
                  <a:gd name="T7" fmla="*/ 2147483647 h 62"/>
                  <a:gd name="T8" fmla="*/ 2147483647 w 407"/>
                  <a:gd name="T9" fmla="*/ 2147483647 h 62"/>
                  <a:gd name="T10" fmla="*/ 0 w 407"/>
                  <a:gd name="T11" fmla="*/ 2147483647 h 62"/>
                  <a:gd name="T12" fmla="*/ 0 w 407"/>
                  <a:gd name="T13" fmla="*/ 2147483647 h 62"/>
                  <a:gd name="T14" fmla="*/ 2147483647 w 407"/>
                  <a:gd name="T15" fmla="*/ 2147483647 h 62"/>
                  <a:gd name="T16" fmla="*/ 2147483647 w 407"/>
                  <a:gd name="T17" fmla="*/ 2147483647 h 62"/>
                  <a:gd name="T18" fmla="*/ 2147483647 w 407"/>
                  <a:gd name="T19" fmla="*/ 2147483647 h 62"/>
                  <a:gd name="T20" fmla="*/ 2147483647 w 407"/>
                  <a:gd name="T21" fmla="*/ 0 h 62"/>
                  <a:gd name="T22" fmla="*/ 0 w 407"/>
                  <a:gd name="T23" fmla="*/ 0 h 62"/>
                  <a:gd name="T24" fmla="*/ 0 w 407"/>
                  <a:gd name="T25" fmla="*/ 2147483647 h 6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07"/>
                  <a:gd name="T40" fmla="*/ 0 h 62"/>
                  <a:gd name="T41" fmla="*/ 407 w 407"/>
                  <a:gd name="T42" fmla="*/ 62 h 6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07" h="62">
                    <a:moveTo>
                      <a:pt x="0" y="7"/>
                    </a:moveTo>
                    <a:cubicBezTo>
                      <a:pt x="6" y="7"/>
                      <a:pt x="6" y="7"/>
                      <a:pt x="6" y="7"/>
                    </a:cubicBezTo>
                    <a:cubicBezTo>
                      <a:pt x="8" y="7"/>
                      <a:pt x="10" y="9"/>
                      <a:pt x="10" y="11"/>
                    </a:cubicBezTo>
                    <a:cubicBezTo>
                      <a:pt x="10" y="51"/>
                      <a:pt x="10" y="51"/>
                      <a:pt x="10" y="51"/>
                    </a:cubicBezTo>
                    <a:cubicBezTo>
                      <a:pt x="10" y="53"/>
                      <a:pt x="8" y="55"/>
                      <a:pt x="6" y="55"/>
                    </a:cubicBezTo>
                    <a:cubicBezTo>
                      <a:pt x="0" y="55"/>
                      <a:pt x="0" y="55"/>
                      <a:pt x="0" y="55"/>
                    </a:cubicBezTo>
                    <a:cubicBezTo>
                      <a:pt x="0" y="62"/>
                      <a:pt x="0" y="62"/>
                      <a:pt x="0" y="62"/>
                    </a:cubicBezTo>
                    <a:cubicBezTo>
                      <a:pt x="396" y="62"/>
                      <a:pt x="396" y="62"/>
                      <a:pt x="396" y="62"/>
                    </a:cubicBezTo>
                    <a:cubicBezTo>
                      <a:pt x="402" y="62"/>
                      <a:pt x="407" y="57"/>
                      <a:pt x="407" y="51"/>
                    </a:cubicBezTo>
                    <a:cubicBezTo>
                      <a:pt x="407" y="11"/>
                      <a:pt x="407" y="11"/>
                      <a:pt x="407" y="11"/>
                    </a:cubicBezTo>
                    <a:cubicBezTo>
                      <a:pt x="407" y="5"/>
                      <a:pt x="402" y="0"/>
                      <a:pt x="396" y="0"/>
                    </a:cubicBezTo>
                    <a:cubicBezTo>
                      <a:pt x="0" y="0"/>
                      <a:pt x="0" y="0"/>
                      <a:pt x="0" y="0"/>
                    </a:cubicBezTo>
                    <a:cubicBezTo>
                      <a:pt x="0" y="7"/>
                      <a:pt x="0" y="7"/>
                      <a:pt x="0" y="7"/>
                    </a:cubicBezTo>
                  </a:path>
                </a:pathLst>
              </a:custGeom>
              <a:solidFill>
                <a:srgbClr val="2C5871"/>
              </a:solidFill>
              <a:ln w="9525">
                <a:noFill/>
                <a:round/>
              </a:ln>
            </p:spPr>
            <p:txBody>
              <a:bodyPr/>
              <a:lstStyle/>
              <a:p>
                <a:endParaRPr lang="zh-CN" altLang="en-US"/>
              </a:p>
            </p:txBody>
          </p:sp>
          <p:sp>
            <p:nvSpPr>
              <p:cNvPr id="19" name="Freeform 113"/>
              <p:cNvSpPr>
                <a:spLocks noChangeArrowheads="1"/>
              </p:cNvSpPr>
              <p:nvPr/>
            </p:nvSpPr>
            <p:spPr bwMode="auto">
              <a:xfrm>
                <a:off x="4260851" y="3333751"/>
                <a:ext cx="771525" cy="231775"/>
              </a:xfrm>
              <a:custGeom>
                <a:avLst/>
                <a:gdLst>
                  <a:gd name="T0" fmla="*/ 0 w 205"/>
                  <a:gd name="T1" fmla="*/ 2147483647 h 62"/>
                  <a:gd name="T2" fmla="*/ 2147483647 w 205"/>
                  <a:gd name="T3" fmla="*/ 2147483647 h 62"/>
                  <a:gd name="T4" fmla="*/ 2147483647 w 205"/>
                  <a:gd name="T5" fmla="*/ 2147483647 h 62"/>
                  <a:gd name="T6" fmla="*/ 2147483647 w 205"/>
                  <a:gd name="T7" fmla="*/ 2147483647 h 62"/>
                  <a:gd name="T8" fmla="*/ 2147483647 w 205"/>
                  <a:gd name="T9" fmla="*/ 2147483647 h 62"/>
                  <a:gd name="T10" fmla="*/ 0 w 205"/>
                  <a:gd name="T11" fmla="*/ 2147483647 h 62"/>
                  <a:gd name="T12" fmla="*/ 0 w 205"/>
                  <a:gd name="T13" fmla="*/ 2147483647 h 62"/>
                  <a:gd name="T14" fmla="*/ 2147483647 w 205"/>
                  <a:gd name="T15" fmla="*/ 2147483647 h 62"/>
                  <a:gd name="T16" fmla="*/ 2147483647 w 205"/>
                  <a:gd name="T17" fmla="*/ 0 h 62"/>
                  <a:gd name="T18" fmla="*/ 0 w 205"/>
                  <a:gd name="T19" fmla="*/ 0 h 62"/>
                  <a:gd name="T20" fmla="*/ 0 w 205"/>
                  <a:gd name="T21" fmla="*/ 2147483647 h 6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5"/>
                  <a:gd name="T34" fmla="*/ 0 h 62"/>
                  <a:gd name="T35" fmla="*/ 205 w 205"/>
                  <a:gd name="T36" fmla="*/ 62 h 6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5" h="62">
                    <a:moveTo>
                      <a:pt x="0" y="7"/>
                    </a:moveTo>
                    <a:cubicBezTo>
                      <a:pt x="6" y="7"/>
                      <a:pt x="6" y="7"/>
                      <a:pt x="6" y="7"/>
                    </a:cubicBezTo>
                    <a:cubicBezTo>
                      <a:pt x="8" y="7"/>
                      <a:pt x="10" y="9"/>
                      <a:pt x="10" y="11"/>
                    </a:cubicBezTo>
                    <a:cubicBezTo>
                      <a:pt x="10" y="51"/>
                      <a:pt x="10" y="51"/>
                      <a:pt x="10" y="51"/>
                    </a:cubicBezTo>
                    <a:cubicBezTo>
                      <a:pt x="10" y="53"/>
                      <a:pt x="8" y="55"/>
                      <a:pt x="6" y="55"/>
                    </a:cubicBezTo>
                    <a:cubicBezTo>
                      <a:pt x="0" y="55"/>
                      <a:pt x="0" y="55"/>
                      <a:pt x="0" y="55"/>
                    </a:cubicBezTo>
                    <a:cubicBezTo>
                      <a:pt x="0" y="62"/>
                      <a:pt x="0" y="62"/>
                      <a:pt x="0" y="62"/>
                    </a:cubicBezTo>
                    <a:cubicBezTo>
                      <a:pt x="205" y="62"/>
                      <a:pt x="205" y="62"/>
                      <a:pt x="205" y="62"/>
                    </a:cubicBezTo>
                    <a:cubicBezTo>
                      <a:pt x="205" y="0"/>
                      <a:pt x="205" y="0"/>
                      <a:pt x="205" y="0"/>
                    </a:cubicBezTo>
                    <a:cubicBezTo>
                      <a:pt x="0" y="0"/>
                      <a:pt x="0" y="0"/>
                      <a:pt x="0" y="0"/>
                    </a:cubicBezTo>
                    <a:cubicBezTo>
                      <a:pt x="0" y="7"/>
                      <a:pt x="0" y="7"/>
                      <a:pt x="0" y="7"/>
                    </a:cubicBezTo>
                  </a:path>
                </a:pathLst>
              </a:custGeom>
              <a:solidFill>
                <a:srgbClr val="0E303F"/>
              </a:solidFill>
              <a:ln w="9525">
                <a:noFill/>
                <a:round/>
              </a:ln>
            </p:spPr>
            <p:txBody>
              <a:bodyPr/>
              <a:lstStyle/>
              <a:p>
                <a:endParaRPr lang="zh-CN" altLang="en-US"/>
              </a:p>
            </p:txBody>
          </p:sp>
          <p:sp>
            <p:nvSpPr>
              <p:cNvPr id="20" name="Freeform 114"/>
              <p:cNvSpPr>
                <a:spLocks noChangeArrowheads="1"/>
              </p:cNvSpPr>
              <p:nvPr/>
            </p:nvSpPr>
            <p:spPr bwMode="auto">
              <a:xfrm>
                <a:off x="4283076" y="3359151"/>
                <a:ext cx="1482725" cy="180975"/>
              </a:xfrm>
              <a:custGeom>
                <a:avLst/>
                <a:gdLst>
                  <a:gd name="T0" fmla="*/ 2147483647 w 394"/>
                  <a:gd name="T1" fmla="*/ 2147483647 h 48"/>
                  <a:gd name="T2" fmla="*/ 2147483647 w 394"/>
                  <a:gd name="T3" fmla="*/ 2147483647 h 48"/>
                  <a:gd name="T4" fmla="*/ 0 w 394"/>
                  <a:gd name="T5" fmla="*/ 2147483647 h 48"/>
                  <a:gd name="T6" fmla="*/ 2147483647 w 394"/>
                  <a:gd name="T7" fmla="*/ 2147483647 h 48"/>
                  <a:gd name="T8" fmla="*/ 2147483647 w 394"/>
                  <a:gd name="T9" fmla="*/ 2147483647 h 48"/>
                  <a:gd name="T10" fmla="*/ 2147483647 w 394"/>
                  <a:gd name="T11" fmla="*/ 2147483647 h 48"/>
                  <a:gd name="T12" fmla="*/ 2147483647 w 394"/>
                  <a:gd name="T13" fmla="*/ 0 h 48"/>
                  <a:gd name="T14" fmla="*/ 0 w 394"/>
                  <a:gd name="T15" fmla="*/ 0 h 48"/>
                  <a:gd name="T16" fmla="*/ 2147483647 w 394"/>
                  <a:gd name="T17" fmla="*/ 2147483647 h 4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94"/>
                  <a:gd name="T28" fmla="*/ 0 h 48"/>
                  <a:gd name="T29" fmla="*/ 394 w 394"/>
                  <a:gd name="T30" fmla="*/ 48 h 4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94" h="48">
                    <a:moveTo>
                      <a:pt x="4" y="4"/>
                    </a:moveTo>
                    <a:cubicBezTo>
                      <a:pt x="4" y="44"/>
                      <a:pt x="4" y="44"/>
                      <a:pt x="4" y="44"/>
                    </a:cubicBezTo>
                    <a:cubicBezTo>
                      <a:pt x="4" y="46"/>
                      <a:pt x="2" y="48"/>
                      <a:pt x="0" y="48"/>
                    </a:cubicBezTo>
                    <a:cubicBezTo>
                      <a:pt x="390" y="48"/>
                      <a:pt x="390" y="48"/>
                      <a:pt x="390" y="48"/>
                    </a:cubicBezTo>
                    <a:cubicBezTo>
                      <a:pt x="392" y="48"/>
                      <a:pt x="394" y="46"/>
                      <a:pt x="394" y="44"/>
                    </a:cubicBezTo>
                    <a:cubicBezTo>
                      <a:pt x="394" y="4"/>
                      <a:pt x="394" y="4"/>
                      <a:pt x="394" y="4"/>
                    </a:cubicBezTo>
                    <a:cubicBezTo>
                      <a:pt x="394" y="2"/>
                      <a:pt x="392" y="0"/>
                      <a:pt x="390" y="0"/>
                    </a:cubicBezTo>
                    <a:cubicBezTo>
                      <a:pt x="0" y="0"/>
                      <a:pt x="0" y="0"/>
                      <a:pt x="0" y="0"/>
                    </a:cubicBezTo>
                    <a:cubicBezTo>
                      <a:pt x="2" y="0"/>
                      <a:pt x="4" y="2"/>
                      <a:pt x="4" y="4"/>
                    </a:cubicBezTo>
                  </a:path>
                </a:pathLst>
              </a:custGeom>
              <a:solidFill>
                <a:srgbClr val="FFFFFF"/>
              </a:solidFill>
              <a:ln w="9525">
                <a:noFill/>
                <a:round/>
              </a:ln>
            </p:spPr>
            <p:txBody>
              <a:bodyPr/>
              <a:lstStyle/>
              <a:p>
                <a:endParaRPr lang="zh-CN" altLang="en-US"/>
              </a:p>
            </p:txBody>
          </p:sp>
          <p:sp>
            <p:nvSpPr>
              <p:cNvPr id="21" name="Freeform 115"/>
              <p:cNvSpPr>
                <a:spLocks noChangeArrowheads="1"/>
              </p:cNvSpPr>
              <p:nvPr/>
            </p:nvSpPr>
            <p:spPr bwMode="auto">
              <a:xfrm>
                <a:off x="4283076" y="3359151"/>
                <a:ext cx="793750" cy="180975"/>
              </a:xfrm>
              <a:custGeom>
                <a:avLst/>
                <a:gdLst>
                  <a:gd name="T0" fmla="*/ 2147483647 w 211"/>
                  <a:gd name="T1" fmla="*/ 2147483647 h 48"/>
                  <a:gd name="T2" fmla="*/ 2147483647 w 211"/>
                  <a:gd name="T3" fmla="*/ 2147483647 h 48"/>
                  <a:gd name="T4" fmla="*/ 0 w 211"/>
                  <a:gd name="T5" fmla="*/ 2147483647 h 48"/>
                  <a:gd name="T6" fmla="*/ 2147483647 w 211"/>
                  <a:gd name="T7" fmla="*/ 2147483647 h 48"/>
                  <a:gd name="T8" fmla="*/ 2147483647 w 211"/>
                  <a:gd name="T9" fmla="*/ 2147483647 h 48"/>
                  <a:gd name="T10" fmla="*/ 2147483647 w 211"/>
                  <a:gd name="T11" fmla="*/ 2147483647 h 48"/>
                  <a:gd name="T12" fmla="*/ 2147483647 w 211"/>
                  <a:gd name="T13" fmla="*/ 0 h 48"/>
                  <a:gd name="T14" fmla="*/ 0 w 211"/>
                  <a:gd name="T15" fmla="*/ 0 h 48"/>
                  <a:gd name="T16" fmla="*/ 2147483647 w 211"/>
                  <a:gd name="T17" fmla="*/ 2147483647 h 4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1"/>
                  <a:gd name="T28" fmla="*/ 0 h 48"/>
                  <a:gd name="T29" fmla="*/ 211 w 211"/>
                  <a:gd name="T30" fmla="*/ 48 h 4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1" h="48">
                    <a:moveTo>
                      <a:pt x="4" y="4"/>
                    </a:moveTo>
                    <a:cubicBezTo>
                      <a:pt x="4" y="44"/>
                      <a:pt x="4" y="44"/>
                      <a:pt x="4" y="44"/>
                    </a:cubicBezTo>
                    <a:cubicBezTo>
                      <a:pt x="4" y="46"/>
                      <a:pt x="2" y="48"/>
                      <a:pt x="0" y="48"/>
                    </a:cubicBezTo>
                    <a:cubicBezTo>
                      <a:pt x="207" y="48"/>
                      <a:pt x="207" y="48"/>
                      <a:pt x="207" y="48"/>
                    </a:cubicBezTo>
                    <a:cubicBezTo>
                      <a:pt x="209" y="48"/>
                      <a:pt x="211" y="46"/>
                      <a:pt x="211" y="44"/>
                    </a:cubicBezTo>
                    <a:cubicBezTo>
                      <a:pt x="211" y="4"/>
                      <a:pt x="211" y="4"/>
                      <a:pt x="211" y="4"/>
                    </a:cubicBezTo>
                    <a:cubicBezTo>
                      <a:pt x="211" y="2"/>
                      <a:pt x="209" y="0"/>
                      <a:pt x="207" y="0"/>
                    </a:cubicBezTo>
                    <a:cubicBezTo>
                      <a:pt x="0" y="0"/>
                      <a:pt x="0" y="0"/>
                      <a:pt x="0" y="0"/>
                    </a:cubicBezTo>
                    <a:cubicBezTo>
                      <a:pt x="2" y="0"/>
                      <a:pt x="4" y="2"/>
                      <a:pt x="4" y="4"/>
                    </a:cubicBezTo>
                  </a:path>
                </a:pathLst>
              </a:custGeom>
              <a:solidFill>
                <a:srgbClr val="D1ECFB"/>
              </a:solidFill>
              <a:ln w="9525">
                <a:noFill/>
                <a:round/>
              </a:ln>
            </p:spPr>
            <p:txBody>
              <a:bodyPr/>
              <a:lstStyle/>
              <a:p>
                <a:endParaRPr lang="zh-CN" altLang="en-US"/>
              </a:p>
            </p:txBody>
          </p:sp>
        </p:grpSp>
      </p:grpSp>
      <p:cxnSp>
        <p:nvCxnSpPr>
          <p:cNvPr id="56" name="直接连接符 10"/>
          <p:cNvCxnSpPr>
            <a:cxnSpLocks noChangeShapeType="1"/>
          </p:cNvCxnSpPr>
          <p:nvPr/>
        </p:nvCxnSpPr>
        <p:spPr bwMode="auto">
          <a:xfrm>
            <a:off x="990600" y="666750"/>
            <a:ext cx="1778000" cy="0"/>
          </a:xfrm>
          <a:prstGeom prst="line">
            <a:avLst/>
          </a:prstGeom>
          <a:noFill/>
          <a:ln w="9525">
            <a:solidFill>
              <a:schemeClr val="tx1"/>
            </a:solidFill>
            <a:round/>
          </a:ln>
        </p:spPr>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1">
                                            <p:txEl>
                                              <p:pRg st="0" end="0"/>
                                            </p:txEl>
                                          </p:spTgt>
                                        </p:tgtEl>
                                        <p:attrNameLst>
                                          <p:attrName>style.visibility</p:attrName>
                                        </p:attrNameLst>
                                      </p:cBhvr>
                                      <p:to>
                                        <p:strVal val="visible"/>
                                      </p:to>
                                    </p:set>
                                    <p:animEffect transition="in" filter="wipe(left)">
                                      <p:cBhvr>
                                        <p:cTn id="22" dur="500"/>
                                        <p:tgtEl>
                                          <p:spTgt spid="11">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1">
                                            <p:txEl>
                                              <p:pRg st="1" end="1"/>
                                            </p:txEl>
                                          </p:spTgt>
                                        </p:tgtEl>
                                        <p:attrNameLst>
                                          <p:attrName>style.visibility</p:attrName>
                                        </p:attrNameLst>
                                      </p:cBhvr>
                                      <p:to>
                                        <p:strVal val="visible"/>
                                      </p:to>
                                    </p:set>
                                    <p:animEffect transition="in" filter="wipe(left)">
                                      <p:cBhvr>
                                        <p:cTn id="27" dur="500"/>
                                        <p:tgtEl>
                                          <p:spTgt spid="11">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1">
                                            <p:txEl>
                                              <p:pRg st="2" end="2"/>
                                            </p:txEl>
                                          </p:spTgt>
                                        </p:tgtEl>
                                        <p:attrNameLst>
                                          <p:attrName>style.visibility</p:attrName>
                                        </p:attrNameLst>
                                      </p:cBhvr>
                                      <p:to>
                                        <p:strVal val="visible"/>
                                      </p:to>
                                    </p:set>
                                    <p:animEffect transition="in" filter="wipe(left)">
                                      <p:cBhvr>
                                        <p:cTn id="32" dur="500"/>
                                        <p:tgtEl>
                                          <p:spTgt spid="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2" cstate="email"/>
          <a:stretch>
            <a:fillRect/>
          </a:stretch>
        </p:blipFill>
        <p:spPr>
          <a:xfrm>
            <a:off x="856464" y="913763"/>
            <a:ext cx="7154129" cy="540000"/>
          </a:xfrm>
          <a:prstGeom prst="rect">
            <a:avLst/>
          </a:prstGeom>
        </p:spPr>
      </p:pic>
      <p:pic>
        <p:nvPicPr>
          <p:cNvPr id="8" name="图片 7"/>
          <p:cNvPicPr>
            <a:picLocks noChangeAspect="1"/>
          </p:cNvPicPr>
          <p:nvPr/>
        </p:nvPicPr>
        <p:blipFill>
          <a:blip r:embed="rId3" cstate="email"/>
          <a:stretch>
            <a:fillRect/>
          </a:stretch>
        </p:blipFill>
        <p:spPr>
          <a:xfrm>
            <a:off x="868933" y="1451701"/>
            <a:ext cx="7154129" cy="540000"/>
          </a:xfrm>
          <a:prstGeom prst="rect">
            <a:avLst/>
          </a:prstGeom>
        </p:spPr>
      </p:pic>
      <p:pic>
        <p:nvPicPr>
          <p:cNvPr id="9" name="图片 8"/>
          <p:cNvPicPr>
            <a:picLocks noChangeAspect="1"/>
          </p:cNvPicPr>
          <p:nvPr/>
        </p:nvPicPr>
        <p:blipFill>
          <a:blip r:embed="rId4" cstate="email"/>
          <a:stretch>
            <a:fillRect/>
          </a:stretch>
        </p:blipFill>
        <p:spPr>
          <a:xfrm>
            <a:off x="1151675" y="2063178"/>
            <a:ext cx="7154129" cy="540000"/>
          </a:xfrm>
          <a:prstGeom prst="rect">
            <a:avLst/>
          </a:prstGeom>
        </p:spPr>
      </p:pic>
      <p:pic>
        <p:nvPicPr>
          <p:cNvPr id="10" name="图片 9"/>
          <p:cNvPicPr>
            <a:picLocks noChangeAspect="1"/>
          </p:cNvPicPr>
          <p:nvPr/>
        </p:nvPicPr>
        <p:blipFill>
          <a:blip r:embed="rId5" cstate="email"/>
          <a:stretch>
            <a:fillRect/>
          </a:stretch>
        </p:blipFill>
        <p:spPr>
          <a:xfrm>
            <a:off x="1151675" y="2674655"/>
            <a:ext cx="7154129" cy="540000"/>
          </a:xfrm>
          <a:prstGeom prst="rect">
            <a:avLst/>
          </a:prstGeom>
        </p:spPr>
      </p:pic>
      <p:sp>
        <p:nvSpPr>
          <p:cNvPr id="11" name="文本框 10"/>
          <p:cNvSpPr txBox="1"/>
          <p:nvPr/>
        </p:nvSpPr>
        <p:spPr>
          <a:xfrm>
            <a:off x="978856" y="3138455"/>
            <a:ext cx="2189381" cy="923330"/>
          </a:xfrm>
          <a:prstGeom prst="rect">
            <a:avLst/>
          </a:prstGeom>
          <a:noFill/>
        </p:spPr>
        <p:txBody>
          <a:bodyPr wrap="square" rtlCol="0">
            <a:spAutoFit/>
          </a:bodyPr>
          <a:lstStyle/>
          <a:p>
            <a:pPr indent="457200">
              <a:lnSpc>
                <a:spcPct val="150000"/>
              </a:lnSpc>
            </a:pPr>
            <a:r>
              <a:rPr lang="zh-CN" altLang="en-US" b="1" dirty="0">
                <a:solidFill>
                  <a:srgbClr val="FF0000"/>
                </a:solidFill>
                <a:latin typeface="+mn-ea"/>
              </a:rPr>
              <a:t>＝</a:t>
            </a:r>
            <a:r>
              <a:rPr lang="en-US" altLang="zh-CN" b="1" dirty="0">
                <a:solidFill>
                  <a:srgbClr val="FF0000"/>
                </a:solidFill>
                <a:latin typeface="+mn-ea"/>
              </a:rPr>
              <a:t>1</a:t>
            </a:r>
            <a:r>
              <a:rPr lang="zh-CN" altLang="en-US" b="1" dirty="0">
                <a:solidFill>
                  <a:srgbClr val="FF0000"/>
                </a:solidFill>
                <a:latin typeface="+mn-ea"/>
              </a:rPr>
              <a:t>＋</a:t>
            </a:r>
            <a:r>
              <a:rPr lang="en-US" altLang="zh-CN" b="1" dirty="0">
                <a:solidFill>
                  <a:srgbClr val="FF0000"/>
                </a:solidFill>
                <a:latin typeface="+mn-ea"/>
              </a:rPr>
              <a:t>1</a:t>
            </a:r>
          </a:p>
          <a:p>
            <a:pPr indent="457200">
              <a:lnSpc>
                <a:spcPct val="150000"/>
              </a:lnSpc>
            </a:pPr>
            <a:r>
              <a:rPr lang="zh-CN" altLang="en-US" b="1" dirty="0">
                <a:solidFill>
                  <a:srgbClr val="FF0000"/>
                </a:solidFill>
                <a:latin typeface="+mn-ea"/>
              </a:rPr>
              <a:t>＝</a:t>
            </a:r>
            <a:r>
              <a:rPr lang="en-US" altLang="zh-CN" b="1" dirty="0">
                <a:solidFill>
                  <a:srgbClr val="FF0000"/>
                </a:solidFill>
                <a:latin typeface="+mn-ea"/>
              </a:rPr>
              <a:t>2</a:t>
            </a:r>
            <a:r>
              <a:rPr lang="en-US" altLang="zh-CN" b="1" dirty="0" smtClean="0">
                <a:solidFill>
                  <a:srgbClr val="FF0000"/>
                </a:solidFill>
                <a:latin typeface="+mn-ea"/>
              </a:rPr>
              <a:t>.</a:t>
            </a:r>
            <a:endParaRPr lang="zh-CN" altLang="en-US" b="1" dirty="0">
              <a:solidFill>
                <a:srgbClr val="FF0000"/>
              </a:solidFill>
              <a:latin typeface="+mn-ea"/>
            </a:endParaRPr>
          </a:p>
        </p:txBody>
      </p:sp>
      <p:sp>
        <p:nvSpPr>
          <p:cNvPr id="17" name="矩形 8"/>
          <p:cNvSpPr>
            <a:spLocks noChangeArrowheads="1"/>
          </p:cNvSpPr>
          <p:nvPr/>
        </p:nvSpPr>
        <p:spPr bwMode="auto">
          <a:xfrm>
            <a:off x="1003300" y="233365"/>
            <a:ext cx="2057400" cy="461665"/>
          </a:xfrm>
          <a:prstGeom prst="rect">
            <a:avLst/>
          </a:prstGeom>
          <a:noFill/>
          <a:ln w="9525">
            <a:noFill/>
            <a:miter lim="800000"/>
          </a:ln>
        </p:spPr>
        <p:txBody>
          <a:bodyPr>
            <a:spAutoFit/>
          </a:bodyPr>
          <a:lstStyle/>
          <a:p>
            <a:r>
              <a:rPr lang="zh-CN" altLang="en-US" sz="2400" b="1">
                <a:latin typeface="微软雅黑" panose="020B0503020204020204" pitchFamily="34" charset="-122"/>
                <a:ea typeface="微软雅黑" panose="020B0503020204020204" pitchFamily="34" charset="-122"/>
              </a:rPr>
              <a:t>个性化作业</a:t>
            </a:r>
          </a:p>
        </p:txBody>
      </p:sp>
      <p:grpSp>
        <p:nvGrpSpPr>
          <p:cNvPr id="18" name="Group 13"/>
          <p:cNvGrpSpPr/>
          <p:nvPr/>
        </p:nvGrpSpPr>
        <p:grpSpPr bwMode="auto">
          <a:xfrm>
            <a:off x="179388" y="193676"/>
            <a:ext cx="792162" cy="550863"/>
            <a:chOff x="258" y="78"/>
            <a:chExt cx="674" cy="457"/>
          </a:xfrm>
        </p:grpSpPr>
        <p:grpSp>
          <p:nvGrpSpPr>
            <p:cNvPr id="19" name="组合 79"/>
            <p:cNvGrpSpPr/>
            <p:nvPr/>
          </p:nvGrpSpPr>
          <p:grpSpPr bwMode="auto">
            <a:xfrm>
              <a:off x="637" y="78"/>
              <a:ext cx="295" cy="457"/>
              <a:chOff x="5235576" y="2735263"/>
              <a:chExt cx="785813" cy="1184275"/>
            </a:xfrm>
          </p:grpSpPr>
          <p:sp>
            <p:nvSpPr>
              <p:cNvPr id="57" name="Freeform 82"/>
              <p:cNvSpPr>
                <a:spLocks noChangeArrowheads="1"/>
              </p:cNvSpPr>
              <p:nvPr/>
            </p:nvSpPr>
            <p:spPr bwMode="auto">
              <a:xfrm>
                <a:off x="5235576" y="2735263"/>
                <a:ext cx="785813" cy="1184275"/>
              </a:xfrm>
              <a:custGeom>
                <a:avLst/>
                <a:gdLst>
                  <a:gd name="T0" fmla="*/ 2147483647 w 209"/>
                  <a:gd name="T1" fmla="*/ 2147483647 h 315"/>
                  <a:gd name="T2" fmla="*/ 2147483647 w 209"/>
                  <a:gd name="T3" fmla="*/ 2147483647 h 315"/>
                  <a:gd name="T4" fmla="*/ 2147483647 w 209"/>
                  <a:gd name="T5" fmla="*/ 2147483647 h 315"/>
                  <a:gd name="T6" fmla="*/ 2147483647 w 209"/>
                  <a:gd name="T7" fmla="*/ 0 h 315"/>
                  <a:gd name="T8" fmla="*/ 2147483647 w 209"/>
                  <a:gd name="T9" fmla="*/ 2147483647 h 315"/>
                  <a:gd name="T10" fmla="*/ 0 w 209"/>
                  <a:gd name="T11" fmla="*/ 2147483647 h 315"/>
                  <a:gd name="T12" fmla="*/ 0 w 209"/>
                  <a:gd name="T13" fmla="*/ 2147483647 h 315"/>
                  <a:gd name="T14" fmla="*/ 0 w 209"/>
                  <a:gd name="T15" fmla="*/ 2147483647 h 315"/>
                  <a:gd name="T16" fmla="*/ 0 w 209"/>
                  <a:gd name="T17" fmla="*/ 2147483647 h 315"/>
                  <a:gd name="T18" fmla="*/ 2147483647 w 209"/>
                  <a:gd name="T19" fmla="*/ 2147483647 h 315"/>
                  <a:gd name="T20" fmla="*/ 2147483647 w 209"/>
                  <a:gd name="T21" fmla="*/ 2147483647 h 315"/>
                  <a:gd name="T22" fmla="*/ 2147483647 w 209"/>
                  <a:gd name="T23" fmla="*/ 2147483647 h 315"/>
                  <a:gd name="T24" fmla="*/ 2147483647 w 209"/>
                  <a:gd name="T25" fmla="*/ 2147483647 h 315"/>
                  <a:gd name="T26" fmla="*/ 2147483647 w 209"/>
                  <a:gd name="T27" fmla="*/ 2147483647 h 315"/>
                  <a:gd name="T28" fmla="*/ 2147483647 w 209"/>
                  <a:gd name="T29" fmla="*/ 2147483647 h 315"/>
                  <a:gd name="T30" fmla="*/ 2147483647 w 209"/>
                  <a:gd name="T31" fmla="*/ 2147483647 h 315"/>
                  <a:gd name="T32" fmla="*/ 2147483647 w 209"/>
                  <a:gd name="T33" fmla="*/ 2147483647 h 315"/>
                  <a:gd name="T34" fmla="*/ 2147483647 w 209"/>
                  <a:gd name="T35" fmla="*/ 2147483647 h 315"/>
                  <a:gd name="T36" fmla="*/ 2147483647 w 209"/>
                  <a:gd name="T37" fmla="*/ 2147483647 h 31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09"/>
                  <a:gd name="T58" fmla="*/ 0 h 315"/>
                  <a:gd name="T59" fmla="*/ 209 w 209"/>
                  <a:gd name="T60" fmla="*/ 315 h 31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09" h="315">
                    <a:moveTo>
                      <a:pt x="206" y="56"/>
                    </a:moveTo>
                    <a:cubicBezTo>
                      <a:pt x="38" y="1"/>
                      <a:pt x="38" y="1"/>
                      <a:pt x="38" y="1"/>
                    </a:cubicBezTo>
                    <a:cubicBezTo>
                      <a:pt x="37" y="1"/>
                      <a:pt x="37" y="1"/>
                      <a:pt x="37" y="1"/>
                    </a:cubicBezTo>
                    <a:cubicBezTo>
                      <a:pt x="34" y="0"/>
                      <a:pt x="31" y="0"/>
                      <a:pt x="28" y="0"/>
                    </a:cubicBezTo>
                    <a:cubicBezTo>
                      <a:pt x="13" y="0"/>
                      <a:pt x="2" y="11"/>
                      <a:pt x="1" y="25"/>
                    </a:cubicBezTo>
                    <a:cubicBezTo>
                      <a:pt x="1" y="25"/>
                      <a:pt x="0" y="26"/>
                      <a:pt x="0" y="26"/>
                    </a:cubicBezTo>
                    <a:cubicBezTo>
                      <a:pt x="0" y="27"/>
                      <a:pt x="0" y="27"/>
                      <a:pt x="0" y="27"/>
                    </a:cubicBezTo>
                    <a:cubicBezTo>
                      <a:pt x="0" y="71"/>
                      <a:pt x="0" y="71"/>
                      <a:pt x="0" y="71"/>
                    </a:cubicBezTo>
                    <a:cubicBezTo>
                      <a:pt x="0" y="257"/>
                      <a:pt x="0" y="257"/>
                      <a:pt x="0" y="257"/>
                    </a:cubicBezTo>
                    <a:cubicBezTo>
                      <a:pt x="0" y="258"/>
                      <a:pt x="1" y="260"/>
                      <a:pt x="3" y="260"/>
                    </a:cubicBezTo>
                    <a:cubicBezTo>
                      <a:pt x="171" y="315"/>
                      <a:pt x="171" y="315"/>
                      <a:pt x="171" y="315"/>
                    </a:cubicBezTo>
                    <a:cubicBezTo>
                      <a:pt x="172" y="315"/>
                      <a:pt x="172" y="315"/>
                      <a:pt x="173" y="315"/>
                    </a:cubicBezTo>
                    <a:cubicBezTo>
                      <a:pt x="173" y="315"/>
                      <a:pt x="174" y="315"/>
                      <a:pt x="175" y="315"/>
                    </a:cubicBezTo>
                    <a:cubicBezTo>
                      <a:pt x="176" y="314"/>
                      <a:pt x="176" y="313"/>
                      <a:pt x="176" y="312"/>
                    </a:cubicBezTo>
                    <a:cubicBezTo>
                      <a:pt x="176" y="273"/>
                      <a:pt x="176" y="273"/>
                      <a:pt x="176" y="273"/>
                    </a:cubicBezTo>
                    <a:cubicBezTo>
                      <a:pt x="204" y="283"/>
                      <a:pt x="205" y="283"/>
                      <a:pt x="205" y="283"/>
                    </a:cubicBezTo>
                    <a:cubicBezTo>
                      <a:pt x="207" y="283"/>
                      <a:pt x="209" y="281"/>
                      <a:pt x="209" y="279"/>
                    </a:cubicBezTo>
                    <a:cubicBezTo>
                      <a:pt x="209" y="60"/>
                      <a:pt x="209" y="60"/>
                      <a:pt x="209" y="60"/>
                    </a:cubicBezTo>
                    <a:cubicBezTo>
                      <a:pt x="209" y="58"/>
                      <a:pt x="208" y="57"/>
                      <a:pt x="206" y="56"/>
                    </a:cubicBezTo>
                    <a:close/>
                  </a:path>
                </a:pathLst>
              </a:custGeom>
              <a:solidFill>
                <a:srgbClr val="FF6D3B"/>
              </a:solidFill>
              <a:ln w="9525">
                <a:noFill/>
                <a:round/>
              </a:ln>
            </p:spPr>
            <p:txBody>
              <a:bodyPr/>
              <a:lstStyle/>
              <a:p>
                <a:endParaRPr lang="zh-CN" altLang="en-US"/>
              </a:p>
            </p:txBody>
          </p:sp>
          <p:sp>
            <p:nvSpPr>
              <p:cNvPr id="58" name="Freeform 83"/>
              <p:cNvSpPr>
                <a:spLocks noChangeArrowheads="1"/>
              </p:cNvSpPr>
              <p:nvPr/>
            </p:nvSpPr>
            <p:spPr bwMode="auto">
              <a:xfrm>
                <a:off x="5253038" y="2740026"/>
                <a:ext cx="760413" cy="1058863"/>
              </a:xfrm>
              <a:custGeom>
                <a:avLst/>
                <a:gdLst>
                  <a:gd name="T0" fmla="*/ 2147483647 w 202"/>
                  <a:gd name="T1" fmla="*/ 2147483647 h 282"/>
                  <a:gd name="T2" fmla="*/ 2147483647 w 202"/>
                  <a:gd name="T3" fmla="*/ 2147483647 h 282"/>
                  <a:gd name="T4" fmla="*/ 2147483647 w 202"/>
                  <a:gd name="T5" fmla="*/ 2147483647 h 282"/>
                  <a:gd name="T6" fmla="*/ 2147483647 w 202"/>
                  <a:gd name="T7" fmla="*/ 2147483647 h 282"/>
                  <a:gd name="T8" fmla="*/ 2147483647 w 202"/>
                  <a:gd name="T9" fmla="*/ 2147483647 h 282"/>
                  <a:gd name="T10" fmla="*/ 2147483647 w 202"/>
                  <a:gd name="T11" fmla="*/ 0 h 282"/>
                  <a:gd name="T12" fmla="*/ 0 w 202"/>
                  <a:gd name="T13" fmla="*/ 2147483647 h 282"/>
                  <a:gd name="T14" fmla="*/ 2147483647 w 202"/>
                  <a:gd name="T15" fmla="*/ 2147483647 h 282"/>
                  <a:gd name="T16" fmla="*/ 2147483647 w 202"/>
                  <a:gd name="T17" fmla="*/ 2147483647 h 282"/>
                  <a:gd name="T18" fmla="*/ 2147483647 w 202"/>
                  <a:gd name="T19" fmla="*/ 2147483647 h 282"/>
                  <a:gd name="T20" fmla="*/ 2147483647 w 202"/>
                  <a:gd name="T21" fmla="*/ 2147483647 h 282"/>
                  <a:gd name="T22" fmla="*/ 2147483647 w 202"/>
                  <a:gd name="T23" fmla="*/ 2147483647 h 282"/>
                  <a:gd name="T24" fmla="*/ 2147483647 w 202"/>
                  <a:gd name="T25" fmla="*/ 2147483647 h 28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02"/>
                  <a:gd name="T40" fmla="*/ 0 h 282"/>
                  <a:gd name="T41" fmla="*/ 202 w 202"/>
                  <a:gd name="T42" fmla="*/ 282 h 28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02" h="282">
                    <a:moveTo>
                      <a:pt x="200" y="282"/>
                    </a:moveTo>
                    <a:cubicBezTo>
                      <a:pt x="201" y="282"/>
                      <a:pt x="201" y="282"/>
                      <a:pt x="202" y="281"/>
                    </a:cubicBezTo>
                    <a:cubicBezTo>
                      <a:pt x="201" y="58"/>
                      <a:pt x="201" y="58"/>
                      <a:pt x="201" y="58"/>
                    </a:cubicBezTo>
                    <a:cubicBezTo>
                      <a:pt x="31" y="3"/>
                      <a:pt x="31" y="3"/>
                      <a:pt x="31" y="3"/>
                    </a:cubicBezTo>
                    <a:cubicBezTo>
                      <a:pt x="31" y="2"/>
                      <a:pt x="31" y="2"/>
                      <a:pt x="31" y="2"/>
                    </a:cubicBezTo>
                    <a:cubicBezTo>
                      <a:pt x="28" y="1"/>
                      <a:pt x="24" y="0"/>
                      <a:pt x="21" y="0"/>
                    </a:cubicBezTo>
                    <a:cubicBezTo>
                      <a:pt x="10" y="0"/>
                      <a:pt x="1" y="10"/>
                      <a:pt x="0" y="22"/>
                    </a:cubicBezTo>
                    <a:cubicBezTo>
                      <a:pt x="1" y="24"/>
                      <a:pt x="2" y="30"/>
                      <a:pt x="5" y="32"/>
                    </a:cubicBezTo>
                    <a:cubicBezTo>
                      <a:pt x="9" y="34"/>
                      <a:pt x="15" y="36"/>
                      <a:pt x="15" y="36"/>
                    </a:cubicBezTo>
                    <a:cubicBezTo>
                      <a:pt x="173" y="90"/>
                      <a:pt x="173" y="90"/>
                      <a:pt x="173" y="90"/>
                    </a:cubicBezTo>
                    <a:cubicBezTo>
                      <a:pt x="175" y="91"/>
                      <a:pt x="176" y="92"/>
                      <a:pt x="176" y="94"/>
                    </a:cubicBezTo>
                    <a:cubicBezTo>
                      <a:pt x="176" y="274"/>
                      <a:pt x="176" y="274"/>
                      <a:pt x="176" y="274"/>
                    </a:cubicBezTo>
                    <a:cubicBezTo>
                      <a:pt x="199" y="282"/>
                      <a:pt x="200" y="282"/>
                      <a:pt x="200" y="282"/>
                    </a:cubicBezTo>
                    <a:close/>
                  </a:path>
                </a:pathLst>
              </a:custGeom>
              <a:solidFill>
                <a:srgbClr val="DE3F18"/>
              </a:solidFill>
              <a:ln w="9525">
                <a:noFill/>
                <a:round/>
              </a:ln>
            </p:spPr>
            <p:txBody>
              <a:bodyPr/>
              <a:lstStyle/>
              <a:p>
                <a:endParaRPr lang="zh-CN" altLang="en-US"/>
              </a:p>
            </p:txBody>
          </p:sp>
          <p:sp>
            <p:nvSpPr>
              <p:cNvPr id="59" name="Freeform 84"/>
              <p:cNvSpPr>
                <a:spLocks noChangeArrowheads="1"/>
              </p:cNvSpPr>
              <p:nvPr/>
            </p:nvSpPr>
            <p:spPr bwMode="auto">
              <a:xfrm>
                <a:off x="5265738" y="2762251"/>
                <a:ext cx="728663" cy="1066800"/>
              </a:xfrm>
              <a:custGeom>
                <a:avLst/>
                <a:gdLst>
                  <a:gd name="T0" fmla="*/ 2147483647 w 194"/>
                  <a:gd name="T1" fmla="*/ 2147483647 h 284"/>
                  <a:gd name="T2" fmla="*/ 2147483647 w 194"/>
                  <a:gd name="T3" fmla="*/ 2147483647 h 284"/>
                  <a:gd name="T4" fmla="*/ 2147483647 w 194"/>
                  <a:gd name="T5" fmla="*/ 2147483647 h 284"/>
                  <a:gd name="T6" fmla="*/ 2147483647 w 194"/>
                  <a:gd name="T7" fmla="*/ 2147483647 h 284"/>
                  <a:gd name="T8" fmla="*/ 2147483647 w 194"/>
                  <a:gd name="T9" fmla="*/ 2147483647 h 284"/>
                  <a:gd name="T10" fmla="*/ 2147483647 w 194"/>
                  <a:gd name="T11" fmla="*/ 2147483647 h 284"/>
                  <a:gd name="T12" fmla="*/ 2147483647 w 194"/>
                  <a:gd name="T13" fmla="*/ 2147483647 h 284"/>
                  <a:gd name="T14" fmla="*/ 2147483647 w 194"/>
                  <a:gd name="T15" fmla="*/ 0 h 284"/>
                  <a:gd name="T16" fmla="*/ 0 w 194"/>
                  <a:gd name="T17" fmla="*/ 2147483647 h 284"/>
                  <a:gd name="T18" fmla="*/ 2147483647 w 194"/>
                  <a:gd name="T19" fmla="*/ 2147483647 h 284"/>
                  <a:gd name="T20" fmla="*/ 2147483647 w 194"/>
                  <a:gd name="T21" fmla="*/ 2147483647 h 284"/>
                  <a:gd name="T22" fmla="*/ 2147483647 w 194"/>
                  <a:gd name="T23" fmla="*/ 2147483647 h 284"/>
                  <a:gd name="T24" fmla="*/ 2147483647 w 194"/>
                  <a:gd name="T25" fmla="*/ 2147483647 h 2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94"/>
                  <a:gd name="T40" fmla="*/ 0 h 284"/>
                  <a:gd name="T41" fmla="*/ 194 w 194"/>
                  <a:gd name="T42" fmla="*/ 284 h 28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94" h="284">
                    <a:moveTo>
                      <a:pt x="168" y="85"/>
                    </a:moveTo>
                    <a:cubicBezTo>
                      <a:pt x="168" y="284"/>
                      <a:pt x="168" y="284"/>
                      <a:pt x="168" y="284"/>
                    </a:cubicBezTo>
                    <a:cubicBezTo>
                      <a:pt x="172" y="278"/>
                      <a:pt x="178" y="273"/>
                      <a:pt x="186" y="273"/>
                    </a:cubicBezTo>
                    <a:cubicBezTo>
                      <a:pt x="188" y="273"/>
                      <a:pt x="191" y="274"/>
                      <a:pt x="194" y="275"/>
                    </a:cubicBezTo>
                    <a:cubicBezTo>
                      <a:pt x="194" y="55"/>
                      <a:pt x="194" y="55"/>
                      <a:pt x="194" y="55"/>
                    </a:cubicBezTo>
                    <a:cubicBezTo>
                      <a:pt x="30" y="2"/>
                      <a:pt x="30" y="2"/>
                      <a:pt x="30" y="2"/>
                    </a:cubicBezTo>
                    <a:cubicBezTo>
                      <a:pt x="29" y="2"/>
                      <a:pt x="29" y="2"/>
                      <a:pt x="29" y="2"/>
                    </a:cubicBezTo>
                    <a:cubicBezTo>
                      <a:pt x="26" y="0"/>
                      <a:pt x="23" y="0"/>
                      <a:pt x="20" y="0"/>
                    </a:cubicBezTo>
                    <a:cubicBezTo>
                      <a:pt x="9" y="0"/>
                      <a:pt x="0" y="8"/>
                      <a:pt x="0" y="19"/>
                    </a:cubicBezTo>
                    <a:cubicBezTo>
                      <a:pt x="0" y="22"/>
                      <a:pt x="1" y="27"/>
                      <a:pt x="5" y="29"/>
                    </a:cubicBezTo>
                    <a:cubicBezTo>
                      <a:pt x="8" y="31"/>
                      <a:pt x="14" y="32"/>
                      <a:pt x="14" y="32"/>
                    </a:cubicBezTo>
                    <a:cubicBezTo>
                      <a:pt x="166" y="82"/>
                      <a:pt x="166" y="82"/>
                      <a:pt x="166" y="82"/>
                    </a:cubicBezTo>
                    <a:cubicBezTo>
                      <a:pt x="167" y="82"/>
                      <a:pt x="168" y="84"/>
                      <a:pt x="168" y="85"/>
                    </a:cubicBezTo>
                    <a:close/>
                  </a:path>
                </a:pathLst>
              </a:custGeom>
              <a:solidFill>
                <a:srgbClr val="D1ECFB"/>
              </a:solidFill>
              <a:ln w="9525">
                <a:noFill/>
                <a:round/>
              </a:ln>
            </p:spPr>
            <p:txBody>
              <a:bodyPr/>
              <a:lstStyle/>
              <a:p>
                <a:endParaRPr lang="zh-CN" altLang="en-US"/>
              </a:p>
            </p:txBody>
          </p:sp>
          <p:sp>
            <p:nvSpPr>
              <p:cNvPr id="60" name="Freeform 85"/>
              <p:cNvSpPr>
                <a:spLocks noChangeArrowheads="1"/>
              </p:cNvSpPr>
              <p:nvPr/>
            </p:nvSpPr>
            <p:spPr bwMode="auto">
              <a:xfrm>
                <a:off x="5878513" y="2960688"/>
                <a:ext cx="115888" cy="868363"/>
              </a:xfrm>
              <a:custGeom>
                <a:avLst/>
                <a:gdLst>
                  <a:gd name="T0" fmla="*/ 2147483647 w 31"/>
                  <a:gd name="T1" fmla="*/ 2147483647 h 231"/>
                  <a:gd name="T2" fmla="*/ 2147483647 w 31"/>
                  <a:gd name="T3" fmla="*/ 2147483647 h 231"/>
                  <a:gd name="T4" fmla="*/ 2147483647 w 31"/>
                  <a:gd name="T5" fmla="*/ 2147483647 h 231"/>
                  <a:gd name="T6" fmla="*/ 2147483647 w 31"/>
                  <a:gd name="T7" fmla="*/ 0 h 231"/>
                  <a:gd name="T8" fmla="*/ 2147483647 w 31"/>
                  <a:gd name="T9" fmla="*/ 0 h 231"/>
                  <a:gd name="T10" fmla="*/ 0 w 31"/>
                  <a:gd name="T11" fmla="*/ 2147483647 h 231"/>
                  <a:gd name="T12" fmla="*/ 2147483647 w 31"/>
                  <a:gd name="T13" fmla="*/ 2147483647 h 231"/>
                  <a:gd name="T14" fmla="*/ 2147483647 w 31"/>
                  <a:gd name="T15" fmla="*/ 2147483647 h 231"/>
                  <a:gd name="T16" fmla="*/ 2147483647 w 31"/>
                  <a:gd name="T17" fmla="*/ 2147483647 h 231"/>
                  <a:gd name="T18" fmla="*/ 2147483647 w 31"/>
                  <a:gd name="T19" fmla="*/ 2147483647 h 231"/>
                  <a:gd name="T20" fmla="*/ 2147483647 w 31"/>
                  <a:gd name="T21" fmla="*/ 2147483647 h 23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1"/>
                  <a:gd name="T34" fmla="*/ 0 h 231"/>
                  <a:gd name="T35" fmla="*/ 31 w 31"/>
                  <a:gd name="T36" fmla="*/ 231 h 23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1" h="231">
                    <a:moveTo>
                      <a:pt x="23" y="220"/>
                    </a:moveTo>
                    <a:cubicBezTo>
                      <a:pt x="25" y="220"/>
                      <a:pt x="28" y="221"/>
                      <a:pt x="31" y="222"/>
                    </a:cubicBezTo>
                    <a:cubicBezTo>
                      <a:pt x="31" y="2"/>
                      <a:pt x="31" y="2"/>
                      <a:pt x="31" y="2"/>
                    </a:cubicBezTo>
                    <a:cubicBezTo>
                      <a:pt x="23" y="0"/>
                      <a:pt x="23" y="0"/>
                      <a:pt x="23" y="0"/>
                    </a:cubicBezTo>
                    <a:cubicBezTo>
                      <a:pt x="23" y="0"/>
                      <a:pt x="22" y="0"/>
                      <a:pt x="21" y="0"/>
                    </a:cubicBezTo>
                    <a:cubicBezTo>
                      <a:pt x="10" y="0"/>
                      <a:pt x="1" y="9"/>
                      <a:pt x="0" y="20"/>
                    </a:cubicBezTo>
                    <a:cubicBezTo>
                      <a:pt x="1" y="22"/>
                      <a:pt x="2" y="27"/>
                      <a:pt x="4" y="29"/>
                    </a:cubicBezTo>
                    <a:cubicBezTo>
                      <a:pt x="4" y="30"/>
                      <a:pt x="4" y="30"/>
                      <a:pt x="4" y="30"/>
                    </a:cubicBezTo>
                    <a:cubicBezTo>
                      <a:pt x="5" y="30"/>
                      <a:pt x="5" y="31"/>
                      <a:pt x="5" y="32"/>
                    </a:cubicBezTo>
                    <a:cubicBezTo>
                      <a:pt x="5" y="231"/>
                      <a:pt x="5" y="231"/>
                      <a:pt x="5" y="231"/>
                    </a:cubicBezTo>
                    <a:cubicBezTo>
                      <a:pt x="9" y="225"/>
                      <a:pt x="15" y="220"/>
                      <a:pt x="23" y="220"/>
                    </a:cubicBezTo>
                    <a:close/>
                  </a:path>
                </a:pathLst>
              </a:custGeom>
              <a:solidFill>
                <a:srgbClr val="FFFFFF"/>
              </a:solidFill>
              <a:ln w="9525">
                <a:noFill/>
                <a:round/>
              </a:ln>
            </p:spPr>
            <p:txBody>
              <a:bodyPr/>
              <a:lstStyle/>
              <a:p>
                <a:endParaRPr lang="zh-CN" altLang="en-US"/>
              </a:p>
            </p:txBody>
          </p:sp>
        </p:grpSp>
        <p:grpSp>
          <p:nvGrpSpPr>
            <p:cNvPr id="20" name="组合 117"/>
            <p:cNvGrpSpPr/>
            <p:nvPr/>
          </p:nvGrpSpPr>
          <p:grpSpPr bwMode="auto">
            <a:xfrm>
              <a:off x="305" y="218"/>
              <a:ext cx="372" cy="115"/>
              <a:chOff x="4348163" y="3097213"/>
              <a:chExt cx="992188" cy="300038"/>
            </a:xfrm>
          </p:grpSpPr>
          <p:sp>
            <p:nvSpPr>
              <p:cNvPr id="54" name="Freeform 116"/>
              <p:cNvSpPr>
                <a:spLocks noChangeArrowheads="1"/>
              </p:cNvSpPr>
              <p:nvPr/>
            </p:nvSpPr>
            <p:spPr bwMode="auto">
              <a:xfrm>
                <a:off x="4348163" y="3097213"/>
                <a:ext cx="992188" cy="231775"/>
              </a:xfrm>
              <a:custGeom>
                <a:avLst/>
                <a:gdLst>
                  <a:gd name="T0" fmla="*/ 0 w 264"/>
                  <a:gd name="T1" fmla="*/ 2147483647 h 62"/>
                  <a:gd name="T2" fmla="*/ 2147483647 w 264"/>
                  <a:gd name="T3" fmla="*/ 2147483647 h 62"/>
                  <a:gd name="T4" fmla="*/ 2147483647 w 264"/>
                  <a:gd name="T5" fmla="*/ 2147483647 h 62"/>
                  <a:gd name="T6" fmla="*/ 2147483647 w 264"/>
                  <a:gd name="T7" fmla="*/ 2147483647 h 62"/>
                  <a:gd name="T8" fmla="*/ 2147483647 w 264"/>
                  <a:gd name="T9" fmla="*/ 2147483647 h 62"/>
                  <a:gd name="T10" fmla="*/ 0 w 264"/>
                  <a:gd name="T11" fmla="*/ 2147483647 h 62"/>
                  <a:gd name="T12" fmla="*/ 0 w 264"/>
                  <a:gd name="T13" fmla="*/ 0 h 62"/>
                  <a:gd name="T14" fmla="*/ 2147483647 w 264"/>
                  <a:gd name="T15" fmla="*/ 0 h 62"/>
                  <a:gd name="T16" fmla="*/ 2147483647 w 264"/>
                  <a:gd name="T17" fmla="*/ 2147483647 h 62"/>
                  <a:gd name="T18" fmla="*/ 2147483647 w 264"/>
                  <a:gd name="T19" fmla="*/ 2147483647 h 62"/>
                  <a:gd name="T20" fmla="*/ 2147483647 w 264"/>
                  <a:gd name="T21" fmla="*/ 2147483647 h 62"/>
                  <a:gd name="T22" fmla="*/ 0 w 264"/>
                  <a:gd name="T23" fmla="*/ 2147483647 h 62"/>
                  <a:gd name="T24" fmla="*/ 0 w 264"/>
                  <a:gd name="T25" fmla="*/ 2147483647 h 6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64"/>
                  <a:gd name="T40" fmla="*/ 0 h 62"/>
                  <a:gd name="T41" fmla="*/ 264 w 264"/>
                  <a:gd name="T42" fmla="*/ 62 h 6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64" h="62">
                    <a:moveTo>
                      <a:pt x="0" y="55"/>
                    </a:moveTo>
                    <a:cubicBezTo>
                      <a:pt x="2" y="55"/>
                      <a:pt x="4" y="55"/>
                      <a:pt x="6" y="55"/>
                    </a:cubicBezTo>
                    <a:cubicBezTo>
                      <a:pt x="8" y="55"/>
                      <a:pt x="10" y="53"/>
                      <a:pt x="10" y="51"/>
                    </a:cubicBezTo>
                    <a:cubicBezTo>
                      <a:pt x="10" y="38"/>
                      <a:pt x="10" y="24"/>
                      <a:pt x="10" y="11"/>
                    </a:cubicBezTo>
                    <a:cubicBezTo>
                      <a:pt x="10" y="9"/>
                      <a:pt x="8" y="7"/>
                      <a:pt x="6" y="7"/>
                    </a:cubicBezTo>
                    <a:cubicBezTo>
                      <a:pt x="4" y="7"/>
                      <a:pt x="2" y="7"/>
                      <a:pt x="0" y="7"/>
                    </a:cubicBezTo>
                    <a:cubicBezTo>
                      <a:pt x="0" y="5"/>
                      <a:pt x="0" y="2"/>
                      <a:pt x="0" y="0"/>
                    </a:cubicBezTo>
                    <a:cubicBezTo>
                      <a:pt x="80" y="0"/>
                      <a:pt x="160" y="0"/>
                      <a:pt x="240" y="0"/>
                    </a:cubicBezTo>
                    <a:cubicBezTo>
                      <a:pt x="246" y="0"/>
                      <a:pt x="255" y="4"/>
                      <a:pt x="258" y="10"/>
                    </a:cubicBezTo>
                    <a:cubicBezTo>
                      <a:pt x="264" y="23"/>
                      <a:pt x="264" y="39"/>
                      <a:pt x="258" y="52"/>
                    </a:cubicBezTo>
                    <a:cubicBezTo>
                      <a:pt x="255" y="58"/>
                      <a:pt x="246" y="62"/>
                      <a:pt x="240" y="62"/>
                    </a:cubicBezTo>
                    <a:cubicBezTo>
                      <a:pt x="160" y="62"/>
                      <a:pt x="80" y="62"/>
                      <a:pt x="0" y="62"/>
                    </a:cubicBezTo>
                    <a:cubicBezTo>
                      <a:pt x="0" y="60"/>
                      <a:pt x="0" y="57"/>
                      <a:pt x="0" y="55"/>
                    </a:cubicBezTo>
                    <a:close/>
                  </a:path>
                </a:pathLst>
              </a:custGeom>
              <a:solidFill>
                <a:srgbClr val="1695A4"/>
              </a:solidFill>
              <a:ln w="9525">
                <a:noFill/>
                <a:round/>
              </a:ln>
            </p:spPr>
            <p:txBody>
              <a:bodyPr/>
              <a:lstStyle/>
              <a:p>
                <a:endParaRPr lang="zh-CN" altLang="en-US"/>
              </a:p>
            </p:txBody>
          </p:sp>
          <p:sp>
            <p:nvSpPr>
              <p:cNvPr id="55" name="Freeform 117"/>
              <p:cNvSpPr>
                <a:spLocks noChangeArrowheads="1"/>
              </p:cNvSpPr>
              <p:nvPr/>
            </p:nvSpPr>
            <p:spPr bwMode="auto">
              <a:xfrm>
                <a:off x="4370388" y="3122613"/>
                <a:ext cx="942975" cy="184150"/>
              </a:xfrm>
              <a:custGeom>
                <a:avLst/>
                <a:gdLst>
                  <a:gd name="T0" fmla="*/ 2147483647 w 251"/>
                  <a:gd name="T1" fmla="*/ 2147483647 h 49"/>
                  <a:gd name="T2" fmla="*/ 2147483647 w 251"/>
                  <a:gd name="T3" fmla="*/ 2147483647 h 49"/>
                  <a:gd name="T4" fmla="*/ 0 w 251"/>
                  <a:gd name="T5" fmla="*/ 0 h 49"/>
                  <a:gd name="T6" fmla="*/ 2147483647 w 251"/>
                  <a:gd name="T7" fmla="*/ 0 h 49"/>
                  <a:gd name="T8" fmla="*/ 2147483647 w 251"/>
                  <a:gd name="T9" fmla="*/ 2147483647 h 49"/>
                  <a:gd name="T10" fmla="*/ 2147483647 w 251"/>
                  <a:gd name="T11" fmla="*/ 2147483647 h 49"/>
                  <a:gd name="T12" fmla="*/ 2147483647 w 251"/>
                  <a:gd name="T13" fmla="*/ 2147483647 h 49"/>
                  <a:gd name="T14" fmla="*/ 0 w 251"/>
                  <a:gd name="T15" fmla="*/ 2147483647 h 49"/>
                  <a:gd name="T16" fmla="*/ 2147483647 w 251"/>
                  <a:gd name="T17" fmla="*/ 2147483647 h 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51"/>
                  <a:gd name="T28" fmla="*/ 0 h 49"/>
                  <a:gd name="T29" fmla="*/ 251 w 251"/>
                  <a:gd name="T30" fmla="*/ 49 h 4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51" h="49">
                    <a:moveTo>
                      <a:pt x="4" y="44"/>
                    </a:moveTo>
                    <a:cubicBezTo>
                      <a:pt x="4" y="31"/>
                      <a:pt x="4" y="17"/>
                      <a:pt x="4" y="4"/>
                    </a:cubicBezTo>
                    <a:cubicBezTo>
                      <a:pt x="4" y="2"/>
                      <a:pt x="2" y="0"/>
                      <a:pt x="0" y="0"/>
                    </a:cubicBezTo>
                    <a:cubicBezTo>
                      <a:pt x="80" y="0"/>
                      <a:pt x="159" y="0"/>
                      <a:pt x="239" y="0"/>
                    </a:cubicBezTo>
                    <a:cubicBezTo>
                      <a:pt x="241" y="0"/>
                      <a:pt x="243" y="1"/>
                      <a:pt x="244" y="3"/>
                    </a:cubicBezTo>
                    <a:cubicBezTo>
                      <a:pt x="251" y="16"/>
                      <a:pt x="251" y="32"/>
                      <a:pt x="244" y="45"/>
                    </a:cubicBezTo>
                    <a:cubicBezTo>
                      <a:pt x="243" y="47"/>
                      <a:pt x="241" y="49"/>
                      <a:pt x="239" y="49"/>
                    </a:cubicBezTo>
                    <a:cubicBezTo>
                      <a:pt x="159" y="48"/>
                      <a:pt x="80" y="48"/>
                      <a:pt x="0" y="48"/>
                    </a:cubicBezTo>
                    <a:cubicBezTo>
                      <a:pt x="2" y="48"/>
                      <a:pt x="4" y="46"/>
                      <a:pt x="4" y="44"/>
                    </a:cubicBezTo>
                    <a:close/>
                  </a:path>
                </a:pathLst>
              </a:custGeom>
              <a:solidFill>
                <a:srgbClr val="FFFFFF"/>
              </a:solidFill>
              <a:ln w="9525">
                <a:noFill/>
                <a:round/>
              </a:ln>
            </p:spPr>
            <p:txBody>
              <a:bodyPr/>
              <a:lstStyle/>
              <a:p>
                <a:endParaRPr lang="zh-CN" altLang="en-US"/>
              </a:p>
            </p:txBody>
          </p:sp>
          <p:sp>
            <p:nvSpPr>
              <p:cNvPr id="56" name="Freeform 118"/>
              <p:cNvSpPr>
                <a:spLocks noChangeArrowheads="1"/>
              </p:cNvSpPr>
              <p:nvPr/>
            </p:nvSpPr>
            <p:spPr bwMode="auto">
              <a:xfrm>
                <a:off x="5133976" y="3254376"/>
                <a:ext cx="123825" cy="142875"/>
              </a:xfrm>
              <a:custGeom>
                <a:avLst/>
                <a:gdLst>
                  <a:gd name="T0" fmla="*/ 0 w 78"/>
                  <a:gd name="T1" fmla="*/ 2147483647 h 90"/>
                  <a:gd name="T2" fmla="*/ 2147483647 w 78"/>
                  <a:gd name="T3" fmla="*/ 2147483647 h 90"/>
                  <a:gd name="T4" fmla="*/ 2147483647 w 78"/>
                  <a:gd name="T5" fmla="*/ 2147483647 h 90"/>
                  <a:gd name="T6" fmla="*/ 2147483647 w 78"/>
                  <a:gd name="T7" fmla="*/ 0 h 90"/>
                  <a:gd name="T8" fmla="*/ 2147483647 w 78"/>
                  <a:gd name="T9" fmla="*/ 0 h 90"/>
                  <a:gd name="T10" fmla="*/ 0 w 78"/>
                  <a:gd name="T11" fmla="*/ 0 h 90"/>
                  <a:gd name="T12" fmla="*/ 0 w 78"/>
                  <a:gd name="T13" fmla="*/ 2147483647 h 90"/>
                  <a:gd name="T14" fmla="*/ 0 60000 65536"/>
                  <a:gd name="T15" fmla="*/ 0 60000 65536"/>
                  <a:gd name="T16" fmla="*/ 0 60000 65536"/>
                  <a:gd name="T17" fmla="*/ 0 60000 65536"/>
                  <a:gd name="T18" fmla="*/ 0 60000 65536"/>
                  <a:gd name="T19" fmla="*/ 0 60000 65536"/>
                  <a:gd name="T20" fmla="*/ 0 60000 65536"/>
                  <a:gd name="T21" fmla="*/ 0 w 78"/>
                  <a:gd name="T22" fmla="*/ 0 h 90"/>
                  <a:gd name="T23" fmla="*/ 78 w 78"/>
                  <a:gd name="T24" fmla="*/ 90 h 9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8" h="90">
                    <a:moveTo>
                      <a:pt x="0" y="90"/>
                    </a:moveTo>
                    <a:lnTo>
                      <a:pt x="38" y="66"/>
                    </a:lnTo>
                    <a:lnTo>
                      <a:pt x="78" y="90"/>
                    </a:lnTo>
                    <a:lnTo>
                      <a:pt x="78" y="0"/>
                    </a:lnTo>
                    <a:lnTo>
                      <a:pt x="38" y="0"/>
                    </a:lnTo>
                    <a:lnTo>
                      <a:pt x="0" y="0"/>
                    </a:lnTo>
                    <a:lnTo>
                      <a:pt x="0" y="90"/>
                    </a:lnTo>
                    <a:close/>
                  </a:path>
                </a:pathLst>
              </a:custGeom>
              <a:solidFill>
                <a:srgbClr val="FD6120"/>
              </a:solidFill>
              <a:ln w="9525">
                <a:noFill/>
                <a:round/>
              </a:ln>
            </p:spPr>
            <p:txBody>
              <a:bodyPr/>
              <a:lstStyle/>
              <a:p>
                <a:endParaRPr lang="zh-CN" altLang="en-US"/>
              </a:p>
            </p:txBody>
          </p:sp>
        </p:grpSp>
        <p:grpSp>
          <p:nvGrpSpPr>
            <p:cNvPr id="21" name="组合 84"/>
            <p:cNvGrpSpPr/>
            <p:nvPr/>
          </p:nvGrpSpPr>
          <p:grpSpPr bwMode="auto">
            <a:xfrm>
              <a:off x="258" y="390"/>
              <a:ext cx="514" cy="128"/>
              <a:chOff x="4189413" y="3565526"/>
              <a:chExt cx="1373188" cy="331788"/>
            </a:xfrm>
          </p:grpSpPr>
          <p:sp>
            <p:nvSpPr>
              <p:cNvPr id="27" name="Freeform 86"/>
              <p:cNvSpPr>
                <a:spLocks noChangeArrowheads="1"/>
              </p:cNvSpPr>
              <p:nvPr/>
            </p:nvSpPr>
            <p:spPr bwMode="auto">
              <a:xfrm>
                <a:off x="4189413" y="3565526"/>
                <a:ext cx="1373188" cy="331788"/>
              </a:xfrm>
              <a:custGeom>
                <a:avLst/>
                <a:gdLst>
                  <a:gd name="T0" fmla="*/ 2147483647 w 365"/>
                  <a:gd name="T1" fmla="*/ 2147483647 h 88"/>
                  <a:gd name="T2" fmla="*/ 2147483647 w 365"/>
                  <a:gd name="T3" fmla="*/ 2147483647 h 88"/>
                  <a:gd name="T4" fmla="*/ 2147483647 w 365"/>
                  <a:gd name="T5" fmla="*/ 2147483647 h 88"/>
                  <a:gd name="T6" fmla="*/ 2147483647 w 365"/>
                  <a:gd name="T7" fmla="*/ 2147483647 h 88"/>
                  <a:gd name="T8" fmla="*/ 2147483647 w 365"/>
                  <a:gd name="T9" fmla="*/ 2147483647 h 88"/>
                  <a:gd name="T10" fmla="*/ 2147483647 w 365"/>
                  <a:gd name="T11" fmla="*/ 2147483647 h 88"/>
                  <a:gd name="T12" fmla="*/ 2147483647 w 365"/>
                  <a:gd name="T13" fmla="*/ 2147483647 h 88"/>
                  <a:gd name="T14" fmla="*/ 2147483647 w 365"/>
                  <a:gd name="T15" fmla="*/ 2147483647 h 88"/>
                  <a:gd name="T16" fmla="*/ 0 w 365"/>
                  <a:gd name="T17" fmla="*/ 2147483647 h 88"/>
                  <a:gd name="T18" fmla="*/ 0 w 365"/>
                  <a:gd name="T19" fmla="*/ 2147483647 h 88"/>
                  <a:gd name="T20" fmla="*/ 2147483647 w 365"/>
                  <a:gd name="T21" fmla="*/ 0 h 88"/>
                  <a:gd name="T22" fmla="*/ 2147483647 w 365"/>
                  <a:gd name="T23" fmla="*/ 0 h 88"/>
                  <a:gd name="T24" fmla="*/ 2147483647 w 365"/>
                  <a:gd name="T25" fmla="*/ 2147483647 h 8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65"/>
                  <a:gd name="T40" fmla="*/ 0 h 88"/>
                  <a:gd name="T41" fmla="*/ 365 w 365"/>
                  <a:gd name="T42" fmla="*/ 88 h 8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65" h="88">
                    <a:moveTo>
                      <a:pt x="365" y="7"/>
                    </a:moveTo>
                    <a:cubicBezTo>
                      <a:pt x="360" y="7"/>
                      <a:pt x="360" y="7"/>
                      <a:pt x="360" y="7"/>
                    </a:cubicBezTo>
                    <a:cubicBezTo>
                      <a:pt x="358" y="7"/>
                      <a:pt x="356" y="9"/>
                      <a:pt x="356" y="11"/>
                    </a:cubicBezTo>
                    <a:cubicBezTo>
                      <a:pt x="356" y="77"/>
                      <a:pt x="356" y="77"/>
                      <a:pt x="356" y="77"/>
                    </a:cubicBezTo>
                    <a:cubicBezTo>
                      <a:pt x="356" y="79"/>
                      <a:pt x="358" y="81"/>
                      <a:pt x="360" y="81"/>
                    </a:cubicBezTo>
                    <a:cubicBezTo>
                      <a:pt x="365" y="81"/>
                      <a:pt x="365" y="81"/>
                      <a:pt x="365" y="81"/>
                    </a:cubicBezTo>
                    <a:cubicBezTo>
                      <a:pt x="365" y="88"/>
                      <a:pt x="365" y="88"/>
                      <a:pt x="365" y="88"/>
                    </a:cubicBezTo>
                    <a:cubicBezTo>
                      <a:pt x="10" y="88"/>
                      <a:pt x="10" y="88"/>
                      <a:pt x="10" y="88"/>
                    </a:cubicBezTo>
                    <a:cubicBezTo>
                      <a:pt x="4" y="88"/>
                      <a:pt x="0" y="83"/>
                      <a:pt x="0" y="77"/>
                    </a:cubicBezTo>
                    <a:cubicBezTo>
                      <a:pt x="0" y="11"/>
                      <a:pt x="0" y="11"/>
                      <a:pt x="0" y="11"/>
                    </a:cubicBezTo>
                    <a:cubicBezTo>
                      <a:pt x="0" y="5"/>
                      <a:pt x="4" y="0"/>
                      <a:pt x="10" y="0"/>
                    </a:cubicBezTo>
                    <a:cubicBezTo>
                      <a:pt x="365" y="0"/>
                      <a:pt x="365" y="0"/>
                      <a:pt x="365" y="0"/>
                    </a:cubicBezTo>
                    <a:cubicBezTo>
                      <a:pt x="365" y="7"/>
                      <a:pt x="365" y="7"/>
                      <a:pt x="365" y="7"/>
                    </a:cubicBezTo>
                  </a:path>
                </a:pathLst>
              </a:custGeom>
              <a:solidFill>
                <a:srgbClr val="1695A4"/>
              </a:solidFill>
              <a:ln w="9525">
                <a:noFill/>
                <a:round/>
              </a:ln>
            </p:spPr>
            <p:txBody>
              <a:bodyPr/>
              <a:lstStyle/>
              <a:p>
                <a:endParaRPr lang="zh-CN" altLang="en-US"/>
              </a:p>
            </p:txBody>
          </p:sp>
          <p:sp>
            <p:nvSpPr>
              <p:cNvPr id="28" name="Freeform 87"/>
              <p:cNvSpPr>
                <a:spLocks noChangeArrowheads="1"/>
              </p:cNvSpPr>
              <p:nvPr/>
            </p:nvSpPr>
            <p:spPr bwMode="auto">
              <a:xfrm>
                <a:off x="4870451" y="3565526"/>
                <a:ext cx="692150" cy="331788"/>
              </a:xfrm>
              <a:custGeom>
                <a:avLst/>
                <a:gdLst>
                  <a:gd name="T0" fmla="*/ 2147483647 w 184"/>
                  <a:gd name="T1" fmla="*/ 2147483647 h 88"/>
                  <a:gd name="T2" fmla="*/ 2147483647 w 184"/>
                  <a:gd name="T3" fmla="*/ 2147483647 h 88"/>
                  <a:gd name="T4" fmla="*/ 2147483647 w 184"/>
                  <a:gd name="T5" fmla="*/ 2147483647 h 88"/>
                  <a:gd name="T6" fmla="*/ 2147483647 w 184"/>
                  <a:gd name="T7" fmla="*/ 2147483647 h 88"/>
                  <a:gd name="T8" fmla="*/ 2147483647 w 184"/>
                  <a:gd name="T9" fmla="*/ 2147483647 h 88"/>
                  <a:gd name="T10" fmla="*/ 2147483647 w 184"/>
                  <a:gd name="T11" fmla="*/ 2147483647 h 88"/>
                  <a:gd name="T12" fmla="*/ 2147483647 w 184"/>
                  <a:gd name="T13" fmla="*/ 2147483647 h 88"/>
                  <a:gd name="T14" fmla="*/ 0 w 184"/>
                  <a:gd name="T15" fmla="*/ 2147483647 h 88"/>
                  <a:gd name="T16" fmla="*/ 0 w 184"/>
                  <a:gd name="T17" fmla="*/ 0 h 88"/>
                  <a:gd name="T18" fmla="*/ 2147483647 w 184"/>
                  <a:gd name="T19" fmla="*/ 0 h 88"/>
                  <a:gd name="T20" fmla="*/ 2147483647 w 184"/>
                  <a:gd name="T21" fmla="*/ 2147483647 h 8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84"/>
                  <a:gd name="T34" fmla="*/ 0 h 88"/>
                  <a:gd name="T35" fmla="*/ 184 w 184"/>
                  <a:gd name="T36" fmla="*/ 88 h 8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84" h="88">
                    <a:moveTo>
                      <a:pt x="184" y="7"/>
                    </a:moveTo>
                    <a:cubicBezTo>
                      <a:pt x="179" y="7"/>
                      <a:pt x="179" y="7"/>
                      <a:pt x="179" y="7"/>
                    </a:cubicBezTo>
                    <a:cubicBezTo>
                      <a:pt x="177" y="7"/>
                      <a:pt x="175" y="9"/>
                      <a:pt x="175" y="11"/>
                    </a:cubicBezTo>
                    <a:cubicBezTo>
                      <a:pt x="175" y="77"/>
                      <a:pt x="175" y="77"/>
                      <a:pt x="175" y="77"/>
                    </a:cubicBezTo>
                    <a:cubicBezTo>
                      <a:pt x="175" y="79"/>
                      <a:pt x="177" y="81"/>
                      <a:pt x="179" y="81"/>
                    </a:cubicBezTo>
                    <a:cubicBezTo>
                      <a:pt x="184" y="81"/>
                      <a:pt x="184" y="81"/>
                      <a:pt x="184" y="81"/>
                    </a:cubicBezTo>
                    <a:cubicBezTo>
                      <a:pt x="184" y="88"/>
                      <a:pt x="184" y="88"/>
                      <a:pt x="184" y="88"/>
                    </a:cubicBezTo>
                    <a:cubicBezTo>
                      <a:pt x="0" y="88"/>
                      <a:pt x="0" y="88"/>
                      <a:pt x="0" y="88"/>
                    </a:cubicBezTo>
                    <a:cubicBezTo>
                      <a:pt x="0" y="0"/>
                      <a:pt x="0" y="0"/>
                      <a:pt x="0" y="0"/>
                    </a:cubicBezTo>
                    <a:cubicBezTo>
                      <a:pt x="184" y="0"/>
                      <a:pt x="184" y="0"/>
                      <a:pt x="184" y="0"/>
                    </a:cubicBezTo>
                    <a:cubicBezTo>
                      <a:pt x="184" y="7"/>
                      <a:pt x="184" y="7"/>
                      <a:pt x="184" y="7"/>
                    </a:cubicBezTo>
                  </a:path>
                </a:pathLst>
              </a:custGeom>
              <a:solidFill>
                <a:srgbClr val="15B0BF"/>
              </a:solidFill>
              <a:ln w="9525">
                <a:noFill/>
                <a:round/>
              </a:ln>
            </p:spPr>
            <p:txBody>
              <a:bodyPr/>
              <a:lstStyle/>
              <a:p>
                <a:endParaRPr lang="zh-CN" altLang="en-US"/>
              </a:p>
            </p:txBody>
          </p:sp>
          <p:sp>
            <p:nvSpPr>
              <p:cNvPr id="29" name="Freeform 88"/>
              <p:cNvSpPr>
                <a:spLocks noChangeArrowheads="1"/>
              </p:cNvSpPr>
              <p:nvPr/>
            </p:nvSpPr>
            <p:spPr bwMode="auto">
              <a:xfrm>
                <a:off x="4216401" y="3592513"/>
                <a:ext cx="1327150" cy="277813"/>
              </a:xfrm>
              <a:custGeom>
                <a:avLst/>
                <a:gdLst>
                  <a:gd name="T0" fmla="*/ 2147483647 w 353"/>
                  <a:gd name="T1" fmla="*/ 2147483647 h 74"/>
                  <a:gd name="T2" fmla="*/ 2147483647 w 353"/>
                  <a:gd name="T3" fmla="*/ 2147483647 h 74"/>
                  <a:gd name="T4" fmla="*/ 2147483647 w 353"/>
                  <a:gd name="T5" fmla="*/ 2147483647 h 74"/>
                  <a:gd name="T6" fmla="*/ 2147483647 w 353"/>
                  <a:gd name="T7" fmla="*/ 2147483647 h 74"/>
                  <a:gd name="T8" fmla="*/ 0 w 353"/>
                  <a:gd name="T9" fmla="*/ 2147483647 h 74"/>
                  <a:gd name="T10" fmla="*/ 0 w 353"/>
                  <a:gd name="T11" fmla="*/ 2147483647 h 74"/>
                  <a:gd name="T12" fmla="*/ 2147483647 w 353"/>
                  <a:gd name="T13" fmla="*/ 0 h 74"/>
                  <a:gd name="T14" fmla="*/ 2147483647 w 353"/>
                  <a:gd name="T15" fmla="*/ 0 h 74"/>
                  <a:gd name="T16" fmla="*/ 2147483647 w 353"/>
                  <a:gd name="T17" fmla="*/ 2147483647 h 7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53"/>
                  <a:gd name="T28" fmla="*/ 0 h 74"/>
                  <a:gd name="T29" fmla="*/ 353 w 353"/>
                  <a:gd name="T30" fmla="*/ 74 h 7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53" h="74">
                    <a:moveTo>
                      <a:pt x="349" y="4"/>
                    </a:moveTo>
                    <a:cubicBezTo>
                      <a:pt x="349" y="70"/>
                      <a:pt x="349" y="70"/>
                      <a:pt x="349" y="70"/>
                    </a:cubicBezTo>
                    <a:cubicBezTo>
                      <a:pt x="349" y="72"/>
                      <a:pt x="351" y="74"/>
                      <a:pt x="353" y="74"/>
                    </a:cubicBezTo>
                    <a:cubicBezTo>
                      <a:pt x="3" y="74"/>
                      <a:pt x="3" y="74"/>
                      <a:pt x="3" y="74"/>
                    </a:cubicBezTo>
                    <a:cubicBezTo>
                      <a:pt x="1" y="74"/>
                      <a:pt x="0" y="72"/>
                      <a:pt x="0" y="70"/>
                    </a:cubicBezTo>
                    <a:cubicBezTo>
                      <a:pt x="0" y="4"/>
                      <a:pt x="0" y="4"/>
                      <a:pt x="0" y="4"/>
                    </a:cubicBezTo>
                    <a:cubicBezTo>
                      <a:pt x="0" y="2"/>
                      <a:pt x="1" y="0"/>
                      <a:pt x="3" y="0"/>
                    </a:cubicBezTo>
                    <a:cubicBezTo>
                      <a:pt x="353" y="0"/>
                      <a:pt x="353" y="0"/>
                      <a:pt x="353" y="0"/>
                    </a:cubicBezTo>
                    <a:cubicBezTo>
                      <a:pt x="351" y="0"/>
                      <a:pt x="349" y="2"/>
                      <a:pt x="349" y="4"/>
                    </a:cubicBezTo>
                  </a:path>
                </a:pathLst>
              </a:custGeom>
              <a:solidFill>
                <a:srgbClr val="D1ECFB"/>
              </a:solidFill>
              <a:ln w="9525">
                <a:noFill/>
                <a:round/>
              </a:ln>
            </p:spPr>
            <p:txBody>
              <a:bodyPr/>
              <a:lstStyle/>
              <a:p>
                <a:endParaRPr lang="zh-CN" altLang="en-US"/>
              </a:p>
            </p:txBody>
          </p:sp>
          <p:sp>
            <p:nvSpPr>
              <p:cNvPr id="30" name="Freeform 89"/>
              <p:cNvSpPr>
                <a:spLocks noChangeArrowheads="1"/>
              </p:cNvSpPr>
              <p:nvPr/>
            </p:nvSpPr>
            <p:spPr bwMode="auto">
              <a:xfrm>
                <a:off x="4832351" y="3592513"/>
                <a:ext cx="711200" cy="277813"/>
              </a:xfrm>
              <a:custGeom>
                <a:avLst/>
                <a:gdLst>
                  <a:gd name="T0" fmla="*/ 2147483647 w 189"/>
                  <a:gd name="T1" fmla="*/ 2147483647 h 74"/>
                  <a:gd name="T2" fmla="*/ 2147483647 w 189"/>
                  <a:gd name="T3" fmla="*/ 2147483647 h 74"/>
                  <a:gd name="T4" fmla="*/ 2147483647 w 189"/>
                  <a:gd name="T5" fmla="*/ 2147483647 h 74"/>
                  <a:gd name="T6" fmla="*/ 2147483647 w 189"/>
                  <a:gd name="T7" fmla="*/ 2147483647 h 74"/>
                  <a:gd name="T8" fmla="*/ 0 w 189"/>
                  <a:gd name="T9" fmla="*/ 2147483647 h 74"/>
                  <a:gd name="T10" fmla="*/ 0 w 189"/>
                  <a:gd name="T11" fmla="*/ 2147483647 h 74"/>
                  <a:gd name="T12" fmla="*/ 2147483647 w 189"/>
                  <a:gd name="T13" fmla="*/ 0 h 74"/>
                  <a:gd name="T14" fmla="*/ 2147483647 w 189"/>
                  <a:gd name="T15" fmla="*/ 0 h 74"/>
                  <a:gd name="T16" fmla="*/ 2147483647 w 189"/>
                  <a:gd name="T17" fmla="*/ 2147483647 h 7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9"/>
                  <a:gd name="T28" fmla="*/ 0 h 74"/>
                  <a:gd name="T29" fmla="*/ 189 w 189"/>
                  <a:gd name="T30" fmla="*/ 74 h 7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9" h="74">
                    <a:moveTo>
                      <a:pt x="185" y="4"/>
                    </a:moveTo>
                    <a:cubicBezTo>
                      <a:pt x="185" y="70"/>
                      <a:pt x="185" y="70"/>
                      <a:pt x="185" y="70"/>
                    </a:cubicBezTo>
                    <a:cubicBezTo>
                      <a:pt x="185" y="72"/>
                      <a:pt x="187" y="74"/>
                      <a:pt x="189" y="74"/>
                    </a:cubicBezTo>
                    <a:cubicBezTo>
                      <a:pt x="3" y="74"/>
                      <a:pt x="3" y="74"/>
                      <a:pt x="3" y="74"/>
                    </a:cubicBezTo>
                    <a:cubicBezTo>
                      <a:pt x="1" y="74"/>
                      <a:pt x="0" y="72"/>
                      <a:pt x="0" y="70"/>
                    </a:cubicBezTo>
                    <a:cubicBezTo>
                      <a:pt x="0" y="4"/>
                      <a:pt x="0" y="4"/>
                      <a:pt x="0" y="4"/>
                    </a:cubicBezTo>
                    <a:cubicBezTo>
                      <a:pt x="0" y="2"/>
                      <a:pt x="1" y="0"/>
                      <a:pt x="3" y="0"/>
                    </a:cubicBezTo>
                    <a:cubicBezTo>
                      <a:pt x="189" y="0"/>
                      <a:pt x="189" y="0"/>
                      <a:pt x="189" y="0"/>
                    </a:cubicBezTo>
                    <a:cubicBezTo>
                      <a:pt x="187" y="0"/>
                      <a:pt x="185" y="2"/>
                      <a:pt x="185" y="4"/>
                    </a:cubicBezTo>
                  </a:path>
                </a:pathLst>
              </a:custGeom>
              <a:solidFill>
                <a:srgbClr val="FFFFFF"/>
              </a:solidFill>
              <a:ln w="9525">
                <a:noFill/>
                <a:round/>
              </a:ln>
            </p:spPr>
            <p:txBody>
              <a:bodyPr/>
              <a:lstStyle/>
              <a:p>
                <a:endParaRPr lang="zh-CN" altLang="en-US"/>
              </a:p>
            </p:txBody>
          </p:sp>
          <p:sp>
            <p:nvSpPr>
              <p:cNvPr id="31" name="Rectangle 90"/>
              <p:cNvSpPr>
                <a:spLocks noChangeArrowheads="1"/>
              </p:cNvSpPr>
              <p:nvPr/>
            </p:nvSpPr>
            <p:spPr bwMode="auto">
              <a:xfrm>
                <a:off x="4222751" y="3840163"/>
                <a:ext cx="609600" cy="11113"/>
              </a:xfrm>
              <a:prstGeom prst="rect">
                <a:avLst/>
              </a:prstGeom>
              <a:solidFill>
                <a:srgbClr val="FFFFFF"/>
              </a:solidFill>
              <a:ln w="9525">
                <a:noFill/>
                <a:miter lim="800000"/>
              </a:ln>
            </p:spPr>
            <p:txBody>
              <a:bodyPr/>
              <a:lstStyle/>
              <a:p>
                <a:endParaRPr lang="zh-CN" altLang="en-US">
                  <a:latin typeface="Calibri" panose="020F0502020204030204" charset="0"/>
                </a:endParaRPr>
              </a:p>
            </p:txBody>
          </p:sp>
          <p:sp>
            <p:nvSpPr>
              <p:cNvPr id="32" name="Rectangle 91"/>
              <p:cNvSpPr>
                <a:spLocks noChangeArrowheads="1"/>
              </p:cNvSpPr>
              <p:nvPr/>
            </p:nvSpPr>
            <p:spPr bwMode="auto">
              <a:xfrm>
                <a:off x="4222751" y="3840163"/>
                <a:ext cx="609600" cy="11113"/>
              </a:xfrm>
              <a:prstGeom prst="rect">
                <a:avLst/>
              </a:prstGeom>
              <a:noFill/>
              <a:ln w="9525">
                <a:noFill/>
                <a:miter lim="800000"/>
              </a:ln>
            </p:spPr>
            <p:txBody>
              <a:bodyPr/>
              <a:lstStyle/>
              <a:p>
                <a:endParaRPr lang="zh-CN" altLang="en-US">
                  <a:latin typeface="Calibri" panose="020F0502020204030204" charset="0"/>
                </a:endParaRPr>
              </a:p>
            </p:txBody>
          </p:sp>
          <p:sp>
            <p:nvSpPr>
              <p:cNvPr id="33" name="Rectangle 92"/>
              <p:cNvSpPr>
                <a:spLocks noChangeArrowheads="1"/>
              </p:cNvSpPr>
              <p:nvPr/>
            </p:nvSpPr>
            <p:spPr bwMode="auto">
              <a:xfrm>
                <a:off x="4222751" y="3603626"/>
                <a:ext cx="609600" cy="11113"/>
              </a:xfrm>
              <a:prstGeom prst="rect">
                <a:avLst/>
              </a:prstGeom>
              <a:solidFill>
                <a:srgbClr val="FFFFFF"/>
              </a:solidFill>
              <a:ln w="9525">
                <a:noFill/>
                <a:miter lim="800000"/>
              </a:ln>
            </p:spPr>
            <p:txBody>
              <a:bodyPr/>
              <a:lstStyle/>
              <a:p>
                <a:endParaRPr lang="zh-CN" altLang="en-US">
                  <a:latin typeface="Calibri" panose="020F0502020204030204" charset="0"/>
                </a:endParaRPr>
              </a:p>
            </p:txBody>
          </p:sp>
          <p:sp>
            <p:nvSpPr>
              <p:cNvPr id="34" name="Rectangle 93"/>
              <p:cNvSpPr>
                <a:spLocks noChangeArrowheads="1"/>
              </p:cNvSpPr>
              <p:nvPr/>
            </p:nvSpPr>
            <p:spPr bwMode="auto">
              <a:xfrm>
                <a:off x="4222751" y="3603626"/>
                <a:ext cx="609600" cy="11113"/>
              </a:xfrm>
              <a:prstGeom prst="rect">
                <a:avLst/>
              </a:prstGeom>
              <a:noFill/>
              <a:ln w="9525">
                <a:noFill/>
                <a:miter lim="800000"/>
              </a:ln>
            </p:spPr>
            <p:txBody>
              <a:bodyPr/>
              <a:lstStyle/>
              <a:p>
                <a:endParaRPr lang="zh-CN" altLang="en-US">
                  <a:latin typeface="Calibri" panose="020F0502020204030204" charset="0"/>
                </a:endParaRPr>
              </a:p>
            </p:txBody>
          </p:sp>
          <p:sp>
            <p:nvSpPr>
              <p:cNvPr id="35" name="Rectangle 94"/>
              <p:cNvSpPr>
                <a:spLocks noChangeArrowheads="1"/>
              </p:cNvSpPr>
              <p:nvPr/>
            </p:nvSpPr>
            <p:spPr bwMode="auto">
              <a:xfrm>
                <a:off x="4222751" y="3825876"/>
                <a:ext cx="609600" cy="3175"/>
              </a:xfrm>
              <a:prstGeom prst="rect">
                <a:avLst/>
              </a:prstGeom>
              <a:solidFill>
                <a:srgbClr val="FFFFFF"/>
              </a:solidFill>
              <a:ln w="9525">
                <a:noFill/>
                <a:miter lim="800000"/>
              </a:ln>
            </p:spPr>
            <p:txBody>
              <a:bodyPr/>
              <a:lstStyle/>
              <a:p>
                <a:endParaRPr lang="zh-CN" altLang="en-US">
                  <a:latin typeface="Calibri" panose="020F0502020204030204" charset="0"/>
                </a:endParaRPr>
              </a:p>
            </p:txBody>
          </p:sp>
          <p:sp>
            <p:nvSpPr>
              <p:cNvPr id="36" name="Rectangle 95"/>
              <p:cNvSpPr>
                <a:spLocks noChangeArrowheads="1"/>
              </p:cNvSpPr>
              <p:nvPr/>
            </p:nvSpPr>
            <p:spPr bwMode="auto">
              <a:xfrm>
                <a:off x="4222751" y="3825876"/>
                <a:ext cx="609600" cy="3175"/>
              </a:xfrm>
              <a:prstGeom prst="rect">
                <a:avLst/>
              </a:prstGeom>
              <a:noFill/>
              <a:ln w="9525">
                <a:noFill/>
                <a:miter lim="800000"/>
              </a:ln>
            </p:spPr>
            <p:txBody>
              <a:bodyPr/>
              <a:lstStyle/>
              <a:p>
                <a:endParaRPr lang="zh-CN" altLang="en-US">
                  <a:latin typeface="Calibri" panose="020F0502020204030204" charset="0"/>
                </a:endParaRPr>
              </a:p>
            </p:txBody>
          </p:sp>
          <p:sp>
            <p:nvSpPr>
              <p:cNvPr id="37" name="Rectangle 96"/>
              <p:cNvSpPr>
                <a:spLocks noChangeArrowheads="1"/>
              </p:cNvSpPr>
              <p:nvPr/>
            </p:nvSpPr>
            <p:spPr bwMode="auto">
              <a:xfrm>
                <a:off x="4222751" y="3762376"/>
                <a:ext cx="609600" cy="3175"/>
              </a:xfrm>
              <a:prstGeom prst="rect">
                <a:avLst/>
              </a:prstGeom>
              <a:solidFill>
                <a:srgbClr val="FFFFFF"/>
              </a:solidFill>
              <a:ln w="9525">
                <a:noFill/>
                <a:miter lim="800000"/>
              </a:ln>
            </p:spPr>
            <p:txBody>
              <a:bodyPr/>
              <a:lstStyle/>
              <a:p>
                <a:endParaRPr lang="zh-CN" altLang="en-US">
                  <a:latin typeface="Calibri" panose="020F0502020204030204" charset="0"/>
                </a:endParaRPr>
              </a:p>
            </p:txBody>
          </p:sp>
          <p:sp>
            <p:nvSpPr>
              <p:cNvPr id="38" name="Rectangle 97"/>
              <p:cNvSpPr>
                <a:spLocks noChangeArrowheads="1"/>
              </p:cNvSpPr>
              <p:nvPr/>
            </p:nvSpPr>
            <p:spPr bwMode="auto">
              <a:xfrm>
                <a:off x="4222751" y="3762376"/>
                <a:ext cx="609600" cy="3175"/>
              </a:xfrm>
              <a:prstGeom prst="rect">
                <a:avLst/>
              </a:prstGeom>
              <a:noFill/>
              <a:ln w="9525">
                <a:noFill/>
                <a:miter lim="800000"/>
              </a:ln>
            </p:spPr>
            <p:txBody>
              <a:bodyPr/>
              <a:lstStyle/>
              <a:p>
                <a:endParaRPr lang="zh-CN" altLang="en-US">
                  <a:latin typeface="Calibri" panose="020F0502020204030204" charset="0"/>
                </a:endParaRPr>
              </a:p>
            </p:txBody>
          </p:sp>
          <p:sp>
            <p:nvSpPr>
              <p:cNvPr id="39" name="Rectangle 98"/>
              <p:cNvSpPr>
                <a:spLocks noChangeArrowheads="1"/>
              </p:cNvSpPr>
              <p:nvPr/>
            </p:nvSpPr>
            <p:spPr bwMode="auto">
              <a:xfrm>
                <a:off x="4222751" y="3697288"/>
                <a:ext cx="609600" cy="1588"/>
              </a:xfrm>
              <a:prstGeom prst="rect">
                <a:avLst/>
              </a:prstGeom>
              <a:solidFill>
                <a:srgbClr val="FFFFFF"/>
              </a:solidFill>
              <a:ln w="9525">
                <a:noFill/>
                <a:miter lim="800000"/>
              </a:ln>
            </p:spPr>
            <p:txBody>
              <a:bodyPr/>
              <a:lstStyle/>
              <a:p>
                <a:endParaRPr lang="zh-CN" altLang="en-US">
                  <a:latin typeface="Calibri" panose="020F0502020204030204" charset="0"/>
                </a:endParaRPr>
              </a:p>
            </p:txBody>
          </p:sp>
          <p:sp>
            <p:nvSpPr>
              <p:cNvPr id="40" name="Rectangle 99"/>
              <p:cNvSpPr>
                <a:spLocks noChangeArrowheads="1"/>
              </p:cNvSpPr>
              <p:nvPr/>
            </p:nvSpPr>
            <p:spPr bwMode="auto">
              <a:xfrm>
                <a:off x="4222751" y="3697288"/>
                <a:ext cx="609600" cy="1588"/>
              </a:xfrm>
              <a:prstGeom prst="rect">
                <a:avLst/>
              </a:prstGeom>
              <a:noFill/>
              <a:ln w="9525">
                <a:noFill/>
                <a:miter lim="800000"/>
              </a:ln>
            </p:spPr>
            <p:txBody>
              <a:bodyPr/>
              <a:lstStyle/>
              <a:p>
                <a:endParaRPr lang="zh-CN" altLang="en-US">
                  <a:latin typeface="Calibri" panose="020F0502020204030204" charset="0"/>
                </a:endParaRPr>
              </a:p>
            </p:txBody>
          </p:sp>
          <p:sp>
            <p:nvSpPr>
              <p:cNvPr id="41" name="Rectangle 100"/>
              <p:cNvSpPr>
                <a:spLocks noChangeArrowheads="1"/>
              </p:cNvSpPr>
              <p:nvPr/>
            </p:nvSpPr>
            <p:spPr bwMode="auto">
              <a:xfrm>
                <a:off x="4222751" y="3667126"/>
                <a:ext cx="609600" cy="4763"/>
              </a:xfrm>
              <a:prstGeom prst="rect">
                <a:avLst/>
              </a:prstGeom>
              <a:solidFill>
                <a:srgbClr val="FFFFFF"/>
              </a:solidFill>
              <a:ln w="9525">
                <a:noFill/>
                <a:miter lim="800000"/>
              </a:ln>
            </p:spPr>
            <p:txBody>
              <a:bodyPr/>
              <a:lstStyle/>
              <a:p>
                <a:endParaRPr lang="zh-CN" altLang="en-US">
                  <a:latin typeface="Calibri" panose="020F0502020204030204" charset="0"/>
                </a:endParaRPr>
              </a:p>
            </p:txBody>
          </p:sp>
          <p:sp>
            <p:nvSpPr>
              <p:cNvPr id="42" name="Rectangle 101"/>
              <p:cNvSpPr>
                <a:spLocks noChangeArrowheads="1"/>
              </p:cNvSpPr>
              <p:nvPr/>
            </p:nvSpPr>
            <p:spPr bwMode="auto">
              <a:xfrm>
                <a:off x="4222751" y="3667126"/>
                <a:ext cx="609600" cy="4763"/>
              </a:xfrm>
              <a:prstGeom prst="rect">
                <a:avLst/>
              </a:prstGeom>
              <a:noFill/>
              <a:ln w="9525">
                <a:noFill/>
                <a:miter lim="800000"/>
              </a:ln>
            </p:spPr>
            <p:txBody>
              <a:bodyPr/>
              <a:lstStyle/>
              <a:p>
                <a:endParaRPr lang="zh-CN" altLang="en-US">
                  <a:latin typeface="Calibri" panose="020F0502020204030204" charset="0"/>
                </a:endParaRPr>
              </a:p>
            </p:txBody>
          </p:sp>
          <p:sp>
            <p:nvSpPr>
              <p:cNvPr id="43" name="Rectangle 102"/>
              <p:cNvSpPr>
                <a:spLocks noChangeArrowheads="1"/>
              </p:cNvSpPr>
              <p:nvPr/>
            </p:nvSpPr>
            <p:spPr bwMode="auto">
              <a:xfrm>
                <a:off x="4222751" y="3810001"/>
                <a:ext cx="609600" cy="4763"/>
              </a:xfrm>
              <a:prstGeom prst="rect">
                <a:avLst/>
              </a:prstGeom>
              <a:solidFill>
                <a:srgbClr val="FFFFFF"/>
              </a:solidFill>
              <a:ln w="9525">
                <a:noFill/>
                <a:miter lim="800000"/>
              </a:ln>
            </p:spPr>
            <p:txBody>
              <a:bodyPr/>
              <a:lstStyle/>
              <a:p>
                <a:endParaRPr lang="zh-CN" altLang="en-US">
                  <a:latin typeface="Calibri" panose="020F0502020204030204" charset="0"/>
                </a:endParaRPr>
              </a:p>
            </p:txBody>
          </p:sp>
          <p:sp>
            <p:nvSpPr>
              <p:cNvPr id="44" name="Rectangle 103"/>
              <p:cNvSpPr>
                <a:spLocks noChangeArrowheads="1"/>
              </p:cNvSpPr>
              <p:nvPr/>
            </p:nvSpPr>
            <p:spPr bwMode="auto">
              <a:xfrm>
                <a:off x="4222751" y="3810001"/>
                <a:ext cx="609600" cy="4763"/>
              </a:xfrm>
              <a:prstGeom prst="rect">
                <a:avLst/>
              </a:prstGeom>
              <a:noFill/>
              <a:ln w="9525">
                <a:noFill/>
                <a:miter lim="800000"/>
              </a:ln>
            </p:spPr>
            <p:txBody>
              <a:bodyPr/>
              <a:lstStyle/>
              <a:p>
                <a:endParaRPr lang="zh-CN" altLang="en-US">
                  <a:latin typeface="Calibri" panose="020F0502020204030204" charset="0"/>
                </a:endParaRPr>
              </a:p>
            </p:txBody>
          </p:sp>
          <p:sp>
            <p:nvSpPr>
              <p:cNvPr id="45" name="Rectangle 104"/>
              <p:cNvSpPr>
                <a:spLocks noChangeArrowheads="1"/>
              </p:cNvSpPr>
              <p:nvPr/>
            </p:nvSpPr>
            <p:spPr bwMode="auto">
              <a:xfrm>
                <a:off x="4222751" y="3776663"/>
                <a:ext cx="609600" cy="11113"/>
              </a:xfrm>
              <a:prstGeom prst="rect">
                <a:avLst/>
              </a:prstGeom>
              <a:solidFill>
                <a:srgbClr val="FFFFFF"/>
              </a:solidFill>
              <a:ln w="9525">
                <a:noFill/>
                <a:miter lim="800000"/>
              </a:ln>
            </p:spPr>
            <p:txBody>
              <a:bodyPr/>
              <a:lstStyle/>
              <a:p>
                <a:endParaRPr lang="zh-CN" altLang="en-US">
                  <a:latin typeface="Calibri" panose="020F0502020204030204" charset="0"/>
                </a:endParaRPr>
              </a:p>
            </p:txBody>
          </p:sp>
          <p:sp>
            <p:nvSpPr>
              <p:cNvPr id="46" name="Rectangle 105"/>
              <p:cNvSpPr>
                <a:spLocks noChangeArrowheads="1"/>
              </p:cNvSpPr>
              <p:nvPr/>
            </p:nvSpPr>
            <p:spPr bwMode="auto">
              <a:xfrm>
                <a:off x="4222751" y="3776663"/>
                <a:ext cx="609600" cy="11113"/>
              </a:xfrm>
              <a:prstGeom prst="rect">
                <a:avLst/>
              </a:prstGeom>
              <a:noFill/>
              <a:ln w="9525">
                <a:noFill/>
                <a:miter lim="800000"/>
              </a:ln>
            </p:spPr>
            <p:txBody>
              <a:bodyPr/>
              <a:lstStyle/>
              <a:p>
                <a:endParaRPr lang="zh-CN" altLang="en-US">
                  <a:latin typeface="Calibri" panose="020F0502020204030204" charset="0"/>
                </a:endParaRPr>
              </a:p>
            </p:txBody>
          </p:sp>
          <p:sp>
            <p:nvSpPr>
              <p:cNvPr id="47" name="Rectangle 106"/>
              <p:cNvSpPr>
                <a:spLocks noChangeArrowheads="1"/>
              </p:cNvSpPr>
              <p:nvPr/>
            </p:nvSpPr>
            <p:spPr bwMode="auto">
              <a:xfrm>
                <a:off x="4222751" y="3743326"/>
                <a:ext cx="609600" cy="6350"/>
              </a:xfrm>
              <a:prstGeom prst="rect">
                <a:avLst/>
              </a:prstGeom>
              <a:solidFill>
                <a:srgbClr val="FFFFFF"/>
              </a:solidFill>
              <a:ln w="9525">
                <a:noFill/>
                <a:miter lim="800000"/>
              </a:ln>
            </p:spPr>
            <p:txBody>
              <a:bodyPr/>
              <a:lstStyle/>
              <a:p>
                <a:endParaRPr lang="zh-CN" altLang="en-US">
                  <a:latin typeface="Calibri" panose="020F0502020204030204" charset="0"/>
                </a:endParaRPr>
              </a:p>
            </p:txBody>
          </p:sp>
          <p:sp>
            <p:nvSpPr>
              <p:cNvPr id="48" name="Rectangle 107"/>
              <p:cNvSpPr>
                <a:spLocks noChangeArrowheads="1"/>
              </p:cNvSpPr>
              <p:nvPr/>
            </p:nvSpPr>
            <p:spPr bwMode="auto">
              <a:xfrm>
                <a:off x="4222751" y="3743326"/>
                <a:ext cx="609600" cy="6350"/>
              </a:xfrm>
              <a:prstGeom prst="rect">
                <a:avLst/>
              </a:prstGeom>
              <a:noFill/>
              <a:ln w="9525">
                <a:noFill/>
                <a:miter lim="800000"/>
              </a:ln>
            </p:spPr>
            <p:txBody>
              <a:bodyPr/>
              <a:lstStyle/>
              <a:p>
                <a:endParaRPr lang="zh-CN" altLang="en-US">
                  <a:latin typeface="Calibri" panose="020F0502020204030204" charset="0"/>
                </a:endParaRPr>
              </a:p>
            </p:txBody>
          </p:sp>
          <p:sp>
            <p:nvSpPr>
              <p:cNvPr id="49" name="Rectangle 108"/>
              <p:cNvSpPr>
                <a:spLocks noChangeArrowheads="1"/>
              </p:cNvSpPr>
              <p:nvPr/>
            </p:nvSpPr>
            <p:spPr bwMode="auto">
              <a:xfrm>
                <a:off x="4222751" y="3633788"/>
                <a:ext cx="609600" cy="7938"/>
              </a:xfrm>
              <a:prstGeom prst="rect">
                <a:avLst/>
              </a:prstGeom>
              <a:solidFill>
                <a:srgbClr val="FFFFFF"/>
              </a:solidFill>
              <a:ln w="9525">
                <a:noFill/>
                <a:miter lim="800000"/>
              </a:ln>
            </p:spPr>
            <p:txBody>
              <a:bodyPr/>
              <a:lstStyle/>
              <a:p>
                <a:endParaRPr lang="zh-CN" altLang="en-US">
                  <a:latin typeface="Calibri" panose="020F0502020204030204" charset="0"/>
                </a:endParaRPr>
              </a:p>
            </p:txBody>
          </p:sp>
          <p:sp>
            <p:nvSpPr>
              <p:cNvPr id="50" name="Rectangle 109"/>
              <p:cNvSpPr>
                <a:spLocks noChangeArrowheads="1"/>
              </p:cNvSpPr>
              <p:nvPr/>
            </p:nvSpPr>
            <p:spPr bwMode="auto">
              <a:xfrm>
                <a:off x="4222751" y="3633788"/>
                <a:ext cx="609600" cy="7938"/>
              </a:xfrm>
              <a:prstGeom prst="rect">
                <a:avLst/>
              </a:prstGeom>
              <a:noFill/>
              <a:ln w="9525">
                <a:noFill/>
                <a:miter lim="800000"/>
              </a:ln>
            </p:spPr>
            <p:txBody>
              <a:bodyPr/>
              <a:lstStyle/>
              <a:p>
                <a:endParaRPr lang="zh-CN" altLang="en-US">
                  <a:latin typeface="Calibri" panose="020F0502020204030204" charset="0"/>
                </a:endParaRPr>
              </a:p>
            </p:txBody>
          </p:sp>
          <p:sp>
            <p:nvSpPr>
              <p:cNvPr id="51" name="Rectangle 110"/>
              <p:cNvSpPr>
                <a:spLocks noChangeArrowheads="1"/>
              </p:cNvSpPr>
              <p:nvPr/>
            </p:nvSpPr>
            <p:spPr bwMode="auto">
              <a:xfrm>
                <a:off x="4222751" y="3713163"/>
                <a:ext cx="609600" cy="7938"/>
              </a:xfrm>
              <a:prstGeom prst="rect">
                <a:avLst/>
              </a:prstGeom>
              <a:solidFill>
                <a:srgbClr val="FFFFFF"/>
              </a:solidFill>
              <a:ln w="9525">
                <a:noFill/>
                <a:miter lim="800000"/>
              </a:ln>
            </p:spPr>
            <p:txBody>
              <a:bodyPr/>
              <a:lstStyle/>
              <a:p>
                <a:endParaRPr lang="zh-CN" altLang="en-US">
                  <a:latin typeface="Calibri" panose="020F0502020204030204" charset="0"/>
                </a:endParaRPr>
              </a:p>
            </p:txBody>
          </p:sp>
          <p:sp>
            <p:nvSpPr>
              <p:cNvPr id="52" name="Rectangle 111"/>
              <p:cNvSpPr>
                <a:spLocks noChangeArrowheads="1"/>
              </p:cNvSpPr>
              <p:nvPr/>
            </p:nvSpPr>
            <p:spPr bwMode="auto">
              <a:xfrm>
                <a:off x="4222751" y="3713163"/>
                <a:ext cx="609600" cy="7938"/>
              </a:xfrm>
              <a:prstGeom prst="rect">
                <a:avLst/>
              </a:prstGeom>
              <a:noFill/>
              <a:ln w="9525">
                <a:noFill/>
                <a:miter lim="800000"/>
              </a:ln>
            </p:spPr>
            <p:txBody>
              <a:bodyPr/>
              <a:lstStyle/>
              <a:p>
                <a:endParaRPr lang="zh-CN" altLang="en-US">
                  <a:latin typeface="Calibri" panose="020F0502020204030204" charset="0"/>
                </a:endParaRPr>
              </a:p>
            </p:txBody>
          </p:sp>
          <p:sp>
            <p:nvSpPr>
              <p:cNvPr id="53" name="Freeform 166"/>
              <p:cNvSpPr>
                <a:spLocks noEditPoints="1" noChangeArrowheads="1"/>
              </p:cNvSpPr>
              <p:nvPr/>
            </p:nvSpPr>
            <p:spPr bwMode="auto">
              <a:xfrm>
                <a:off x="4978401" y="3565526"/>
                <a:ext cx="117475" cy="331788"/>
              </a:xfrm>
              <a:custGeom>
                <a:avLst/>
                <a:gdLst>
                  <a:gd name="T0" fmla="*/ 2147483647 w 31"/>
                  <a:gd name="T1" fmla="*/ 2147483647 h 88"/>
                  <a:gd name="T2" fmla="*/ 2147483647 w 31"/>
                  <a:gd name="T3" fmla="*/ 2147483647 h 88"/>
                  <a:gd name="T4" fmla="*/ 2147483647 w 31"/>
                  <a:gd name="T5" fmla="*/ 2147483647 h 88"/>
                  <a:gd name="T6" fmla="*/ 2147483647 w 31"/>
                  <a:gd name="T7" fmla="*/ 2147483647 h 88"/>
                  <a:gd name="T8" fmla="*/ 2147483647 w 31"/>
                  <a:gd name="T9" fmla="*/ 2147483647 h 88"/>
                  <a:gd name="T10" fmla="*/ 2147483647 w 31"/>
                  <a:gd name="T11" fmla="*/ 0 h 88"/>
                  <a:gd name="T12" fmla="*/ 0 w 31"/>
                  <a:gd name="T13" fmla="*/ 0 h 88"/>
                  <a:gd name="T14" fmla="*/ 0 w 31"/>
                  <a:gd name="T15" fmla="*/ 0 h 88"/>
                  <a:gd name="T16" fmla="*/ 2147483647 w 31"/>
                  <a:gd name="T17" fmla="*/ 2147483647 h 88"/>
                  <a:gd name="T18" fmla="*/ 2147483647 w 31"/>
                  <a:gd name="T19" fmla="*/ 2147483647 h 88"/>
                  <a:gd name="T20" fmla="*/ 2147483647 w 31"/>
                  <a:gd name="T21" fmla="*/ 2147483647 h 88"/>
                  <a:gd name="T22" fmla="*/ 2147483647 w 31"/>
                  <a:gd name="T23" fmla="*/ 2147483647 h 88"/>
                  <a:gd name="T24" fmla="*/ 2147483647 w 31"/>
                  <a:gd name="T25" fmla="*/ 2147483647 h 88"/>
                  <a:gd name="T26" fmla="*/ 2147483647 w 31"/>
                  <a:gd name="T27" fmla="*/ 2147483647 h 88"/>
                  <a:gd name="T28" fmla="*/ 2147483647 w 31"/>
                  <a:gd name="T29" fmla="*/ 2147483647 h 88"/>
                  <a:gd name="T30" fmla="*/ 2147483647 w 31"/>
                  <a:gd name="T31" fmla="*/ 2147483647 h 88"/>
                  <a:gd name="T32" fmla="*/ 2147483647 w 31"/>
                  <a:gd name="T33" fmla="*/ 2147483647 h 88"/>
                  <a:gd name="T34" fmla="*/ 2147483647 w 31"/>
                  <a:gd name="T35" fmla="*/ 2147483647 h 88"/>
                  <a:gd name="T36" fmla="*/ 2147483647 w 31"/>
                  <a:gd name="T37" fmla="*/ 0 h 8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1"/>
                  <a:gd name="T58" fmla="*/ 0 h 88"/>
                  <a:gd name="T59" fmla="*/ 31 w 31"/>
                  <a:gd name="T60" fmla="*/ 88 h 8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1" h="88">
                    <a:moveTo>
                      <a:pt x="31" y="81"/>
                    </a:moveTo>
                    <a:cubicBezTo>
                      <a:pt x="15" y="81"/>
                      <a:pt x="15" y="81"/>
                      <a:pt x="15" y="81"/>
                    </a:cubicBezTo>
                    <a:cubicBezTo>
                      <a:pt x="14" y="83"/>
                      <a:pt x="13" y="86"/>
                      <a:pt x="12" y="88"/>
                    </a:cubicBezTo>
                    <a:cubicBezTo>
                      <a:pt x="28" y="88"/>
                      <a:pt x="28" y="88"/>
                      <a:pt x="28" y="88"/>
                    </a:cubicBezTo>
                    <a:cubicBezTo>
                      <a:pt x="29" y="86"/>
                      <a:pt x="30" y="83"/>
                      <a:pt x="31" y="81"/>
                    </a:cubicBezTo>
                    <a:moveTo>
                      <a:pt x="9" y="0"/>
                    </a:moveTo>
                    <a:cubicBezTo>
                      <a:pt x="0" y="0"/>
                      <a:pt x="0" y="0"/>
                      <a:pt x="0" y="0"/>
                    </a:cubicBezTo>
                    <a:cubicBezTo>
                      <a:pt x="0" y="0"/>
                      <a:pt x="0" y="0"/>
                      <a:pt x="0" y="0"/>
                    </a:cubicBezTo>
                    <a:cubicBezTo>
                      <a:pt x="2" y="3"/>
                      <a:pt x="4" y="5"/>
                      <a:pt x="6" y="7"/>
                    </a:cubicBezTo>
                    <a:cubicBezTo>
                      <a:pt x="16" y="7"/>
                      <a:pt x="16" y="7"/>
                      <a:pt x="16" y="7"/>
                    </a:cubicBezTo>
                    <a:cubicBezTo>
                      <a:pt x="15" y="6"/>
                      <a:pt x="15" y="6"/>
                      <a:pt x="14" y="5"/>
                    </a:cubicBezTo>
                    <a:cubicBezTo>
                      <a:pt x="14" y="5"/>
                      <a:pt x="14" y="5"/>
                      <a:pt x="14" y="5"/>
                    </a:cubicBezTo>
                    <a:cubicBezTo>
                      <a:pt x="14" y="5"/>
                      <a:pt x="14" y="5"/>
                      <a:pt x="14" y="5"/>
                    </a:cubicBezTo>
                    <a:cubicBezTo>
                      <a:pt x="14" y="5"/>
                      <a:pt x="14" y="4"/>
                      <a:pt x="13" y="4"/>
                    </a:cubicBezTo>
                    <a:cubicBezTo>
                      <a:pt x="13" y="4"/>
                      <a:pt x="13" y="4"/>
                      <a:pt x="13" y="4"/>
                    </a:cubicBezTo>
                    <a:cubicBezTo>
                      <a:pt x="13" y="4"/>
                      <a:pt x="13" y="4"/>
                      <a:pt x="13" y="4"/>
                    </a:cubicBezTo>
                    <a:cubicBezTo>
                      <a:pt x="13" y="4"/>
                      <a:pt x="13" y="4"/>
                      <a:pt x="13" y="4"/>
                    </a:cubicBezTo>
                    <a:cubicBezTo>
                      <a:pt x="13" y="4"/>
                      <a:pt x="13" y="4"/>
                      <a:pt x="13" y="4"/>
                    </a:cubicBezTo>
                    <a:cubicBezTo>
                      <a:pt x="11" y="2"/>
                      <a:pt x="10" y="1"/>
                      <a:pt x="9" y="0"/>
                    </a:cubicBezTo>
                  </a:path>
                </a:pathLst>
              </a:custGeom>
              <a:solidFill>
                <a:srgbClr val="2CA4BA"/>
              </a:solidFill>
              <a:ln w="9525">
                <a:noFill/>
                <a:round/>
              </a:ln>
            </p:spPr>
            <p:txBody>
              <a:bodyPr/>
              <a:lstStyle/>
              <a:p>
                <a:endParaRPr lang="zh-CN" altLang="en-US"/>
              </a:p>
            </p:txBody>
          </p:sp>
        </p:grpSp>
        <p:grpSp>
          <p:nvGrpSpPr>
            <p:cNvPr id="22" name="组合 112"/>
            <p:cNvGrpSpPr/>
            <p:nvPr/>
          </p:nvGrpSpPr>
          <p:grpSpPr bwMode="auto">
            <a:xfrm>
              <a:off x="284" y="300"/>
              <a:ext cx="574" cy="90"/>
              <a:chOff x="4260851" y="3333751"/>
              <a:chExt cx="1530350" cy="231775"/>
            </a:xfrm>
          </p:grpSpPr>
          <p:sp>
            <p:nvSpPr>
              <p:cNvPr id="23" name="Freeform 112"/>
              <p:cNvSpPr>
                <a:spLocks noChangeArrowheads="1"/>
              </p:cNvSpPr>
              <p:nvPr/>
            </p:nvSpPr>
            <p:spPr bwMode="auto">
              <a:xfrm>
                <a:off x="4260851" y="3333751"/>
                <a:ext cx="1530350" cy="231775"/>
              </a:xfrm>
              <a:custGeom>
                <a:avLst/>
                <a:gdLst>
                  <a:gd name="T0" fmla="*/ 0 w 407"/>
                  <a:gd name="T1" fmla="*/ 2147483647 h 62"/>
                  <a:gd name="T2" fmla="*/ 2147483647 w 407"/>
                  <a:gd name="T3" fmla="*/ 2147483647 h 62"/>
                  <a:gd name="T4" fmla="*/ 2147483647 w 407"/>
                  <a:gd name="T5" fmla="*/ 2147483647 h 62"/>
                  <a:gd name="T6" fmla="*/ 2147483647 w 407"/>
                  <a:gd name="T7" fmla="*/ 2147483647 h 62"/>
                  <a:gd name="T8" fmla="*/ 2147483647 w 407"/>
                  <a:gd name="T9" fmla="*/ 2147483647 h 62"/>
                  <a:gd name="T10" fmla="*/ 0 w 407"/>
                  <a:gd name="T11" fmla="*/ 2147483647 h 62"/>
                  <a:gd name="T12" fmla="*/ 0 w 407"/>
                  <a:gd name="T13" fmla="*/ 2147483647 h 62"/>
                  <a:gd name="T14" fmla="*/ 2147483647 w 407"/>
                  <a:gd name="T15" fmla="*/ 2147483647 h 62"/>
                  <a:gd name="T16" fmla="*/ 2147483647 w 407"/>
                  <a:gd name="T17" fmla="*/ 2147483647 h 62"/>
                  <a:gd name="T18" fmla="*/ 2147483647 w 407"/>
                  <a:gd name="T19" fmla="*/ 2147483647 h 62"/>
                  <a:gd name="T20" fmla="*/ 2147483647 w 407"/>
                  <a:gd name="T21" fmla="*/ 0 h 62"/>
                  <a:gd name="T22" fmla="*/ 0 w 407"/>
                  <a:gd name="T23" fmla="*/ 0 h 62"/>
                  <a:gd name="T24" fmla="*/ 0 w 407"/>
                  <a:gd name="T25" fmla="*/ 2147483647 h 6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07"/>
                  <a:gd name="T40" fmla="*/ 0 h 62"/>
                  <a:gd name="T41" fmla="*/ 407 w 407"/>
                  <a:gd name="T42" fmla="*/ 62 h 6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07" h="62">
                    <a:moveTo>
                      <a:pt x="0" y="7"/>
                    </a:moveTo>
                    <a:cubicBezTo>
                      <a:pt x="6" y="7"/>
                      <a:pt x="6" y="7"/>
                      <a:pt x="6" y="7"/>
                    </a:cubicBezTo>
                    <a:cubicBezTo>
                      <a:pt x="8" y="7"/>
                      <a:pt x="10" y="9"/>
                      <a:pt x="10" y="11"/>
                    </a:cubicBezTo>
                    <a:cubicBezTo>
                      <a:pt x="10" y="51"/>
                      <a:pt x="10" y="51"/>
                      <a:pt x="10" y="51"/>
                    </a:cubicBezTo>
                    <a:cubicBezTo>
                      <a:pt x="10" y="53"/>
                      <a:pt x="8" y="55"/>
                      <a:pt x="6" y="55"/>
                    </a:cubicBezTo>
                    <a:cubicBezTo>
                      <a:pt x="0" y="55"/>
                      <a:pt x="0" y="55"/>
                      <a:pt x="0" y="55"/>
                    </a:cubicBezTo>
                    <a:cubicBezTo>
                      <a:pt x="0" y="62"/>
                      <a:pt x="0" y="62"/>
                      <a:pt x="0" y="62"/>
                    </a:cubicBezTo>
                    <a:cubicBezTo>
                      <a:pt x="396" y="62"/>
                      <a:pt x="396" y="62"/>
                      <a:pt x="396" y="62"/>
                    </a:cubicBezTo>
                    <a:cubicBezTo>
                      <a:pt x="402" y="62"/>
                      <a:pt x="407" y="57"/>
                      <a:pt x="407" y="51"/>
                    </a:cubicBezTo>
                    <a:cubicBezTo>
                      <a:pt x="407" y="11"/>
                      <a:pt x="407" y="11"/>
                      <a:pt x="407" y="11"/>
                    </a:cubicBezTo>
                    <a:cubicBezTo>
                      <a:pt x="407" y="5"/>
                      <a:pt x="402" y="0"/>
                      <a:pt x="396" y="0"/>
                    </a:cubicBezTo>
                    <a:cubicBezTo>
                      <a:pt x="0" y="0"/>
                      <a:pt x="0" y="0"/>
                      <a:pt x="0" y="0"/>
                    </a:cubicBezTo>
                    <a:cubicBezTo>
                      <a:pt x="0" y="7"/>
                      <a:pt x="0" y="7"/>
                      <a:pt x="0" y="7"/>
                    </a:cubicBezTo>
                  </a:path>
                </a:pathLst>
              </a:custGeom>
              <a:solidFill>
                <a:srgbClr val="2C5871"/>
              </a:solidFill>
              <a:ln w="9525">
                <a:noFill/>
                <a:round/>
              </a:ln>
            </p:spPr>
            <p:txBody>
              <a:bodyPr/>
              <a:lstStyle/>
              <a:p>
                <a:endParaRPr lang="zh-CN" altLang="en-US"/>
              </a:p>
            </p:txBody>
          </p:sp>
          <p:sp>
            <p:nvSpPr>
              <p:cNvPr id="24" name="Freeform 113"/>
              <p:cNvSpPr>
                <a:spLocks noChangeArrowheads="1"/>
              </p:cNvSpPr>
              <p:nvPr/>
            </p:nvSpPr>
            <p:spPr bwMode="auto">
              <a:xfrm>
                <a:off x="4260851" y="3333751"/>
                <a:ext cx="771525" cy="231775"/>
              </a:xfrm>
              <a:custGeom>
                <a:avLst/>
                <a:gdLst>
                  <a:gd name="T0" fmla="*/ 0 w 205"/>
                  <a:gd name="T1" fmla="*/ 2147483647 h 62"/>
                  <a:gd name="T2" fmla="*/ 2147483647 w 205"/>
                  <a:gd name="T3" fmla="*/ 2147483647 h 62"/>
                  <a:gd name="T4" fmla="*/ 2147483647 w 205"/>
                  <a:gd name="T5" fmla="*/ 2147483647 h 62"/>
                  <a:gd name="T6" fmla="*/ 2147483647 w 205"/>
                  <a:gd name="T7" fmla="*/ 2147483647 h 62"/>
                  <a:gd name="T8" fmla="*/ 2147483647 w 205"/>
                  <a:gd name="T9" fmla="*/ 2147483647 h 62"/>
                  <a:gd name="T10" fmla="*/ 0 w 205"/>
                  <a:gd name="T11" fmla="*/ 2147483647 h 62"/>
                  <a:gd name="T12" fmla="*/ 0 w 205"/>
                  <a:gd name="T13" fmla="*/ 2147483647 h 62"/>
                  <a:gd name="T14" fmla="*/ 2147483647 w 205"/>
                  <a:gd name="T15" fmla="*/ 2147483647 h 62"/>
                  <a:gd name="T16" fmla="*/ 2147483647 w 205"/>
                  <a:gd name="T17" fmla="*/ 0 h 62"/>
                  <a:gd name="T18" fmla="*/ 0 w 205"/>
                  <a:gd name="T19" fmla="*/ 0 h 62"/>
                  <a:gd name="T20" fmla="*/ 0 w 205"/>
                  <a:gd name="T21" fmla="*/ 2147483647 h 6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5"/>
                  <a:gd name="T34" fmla="*/ 0 h 62"/>
                  <a:gd name="T35" fmla="*/ 205 w 205"/>
                  <a:gd name="T36" fmla="*/ 62 h 6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5" h="62">
                    <a:moveTo>
                      <a:pt x="0" y="7"/>
                    </a:moveTo>
                    <a:cubicBezTo>
                      <a:pt x="6" y="7"/>
                      <a:pt x="6" y="7"/>
                      <a:pt x="6" y="7"/>
                    </a:cubicBezTo>
                    <a:cubicBezTo>
                      <a:pt x="8" y="7"/>
                      <a:pt x="10" y="9"/>
                      <a:pt x="10" y="11"/>
                    </a:cubicBezTo>
                    <a:cubicBezTo>
                      <a:pt x="10" y="51"/>
                      <a:pt x="10" y="51"/>
                      <a:pt x="10" y="51"/>
                    </a:cubicBezTo>
                    <a:cubicBezTo>
                      <a:pt x="10" y="53"/>
                      <a:pt x="8" y="55"/>
                      <a:pt x="6" y="55"/>
                    </a:cubicBezTo>
                    <a:cubicBezTo>
                      <a:pt x="0" y="55"/>
                      <a:pt x="0" y="55"/>
                      <a:pt x="0" y="55"/>
                    </a:cubicBezTo>
                    <a:cubicBezTo>
                      <a:pt x="0" y="62"/>
                      <a:pt x="0" y="62"/>
                      <a:pt x="0" y="62"/>
                    </a:cubicBezTo>
                    <a:cubicBezTo>
                      <a:pt x="205" y="62"/>
                      <a:pt x="205" y="62"/>
                      <a:pt x="205" y="62"/>
                    </a:cubicBezTo>
                    <a:cubicBezTo>
                      <a:pt x="205" y="0"/>
                      <a:pt x="205" y="0"/>
                      <a:pt x="205" y="0"/>
                    </a:cubicBezTo>
                    <a:cubicBezTo>
                      <a:pt x="0" y="0"/>
                      <a:pt x="0" y="0"/>
                      <a:pt x="0" y="0"/>
                    </a:cubicBezTo>
                    <a:cubicBezTo>
                      <a:pt x="0" y="7"/>
                      <a:pt x="0" y="7"/>
                      <a:pt x="0" y="7"/>
                    </a:cubicBezTo>
                  </a:path>
                </a:pathLst>
              </a:custGeom>
              <a:solidFill>
                <a:srgbClr val="0E303F"/>
              </a:solidFill>
              <a:ln w="9525">
                <a:noFill/>
                <a:round/>
              </a:ln>
            </p:spPr>
            <p:txBody>
              <a:bodyPr/>
              <a:lstStyle/>
              <a:p>
                <a:endParaRPr lang="zh-CN" altLang="en-US"/>
              </a:p>
            </p:txBody>
          </p:sp>
          <p:sp>
            <p:nvSpPr>
              <p:cNvPr id="25" name="Freeform 114"/>
              <p:cNvSpPr>
                <a:spLocks noChangeArrowheads="1"/>
              </p:cNvSpPr>
              <p:nvPr/>
            </p:nvSpPr>
            <p:spPr bwMode="auto">
              <a:xfrm>
                <a:off x="4283076" y="3359151"/>
                <a:ext cx="1482725" cy="180975"/>
              </a:xfrm>
              <a:custGeom>
                <a:avLst/>
                <a:gdLst>
                  <a:gd name="T0" fmla="*/ 2147483647 w 394"/>
                  <a:gd name="T1" fmla="*/ 2147483647 h 48"/>
                  <a:gd name="T2" fmla="*/ 2147483647 w 394"/>
                  <a:gd name="T3" fmla="*/ 2147483647 h 48"/>
                  <a:gd name="T4" fmla="*/ 0 w 394"/>
                  <a:gd name="T5" fmla="*/ 2147483647 h 48"/>
                  <a:gd name="T6" fmla="*/ 2147483647 w 394"/>
                  <a:gd name="T7" fmla="*/ 2147483647 h 48"/>
                  <a:gd name="T8" fmla="*/ 2147483647 w 394"/>
                  <a:gd name="T9" fmla="*/ 2147483647 h 48"/>
                  <a:gd name="T10" fmla="*/ 2147483647 w 394"/>
                  <a:gd name="T11" fmla="*/ 2147483647 h 48"/>
                  <a:gd name="T12" fmla="*/ 2147483647 w 394"/>
                  <a:gd name="T13" fmla="*/ 0 h 48"/>
                  <a:gd name="T14" fmla="*/ 0 w 394"/>
                  <a:gd name="T15" fmla="*/ 0 h 48"/>
                  <a:gd name="T16" fmla="*/ 2147483647 w 394"/>
                  <a:gd name="T17" fmla="*/ 2147483647 h 4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94"/>
                  <a:gd name="T28" fmla="*/ 0 h 48"/>
                  <a:gd name="T29" fmla="*/ 394 w 394"/>
                  <a:gd name="T30" fmla="*/ 48 h 4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94" h="48">
                    <a:moveTo>
                      <a:pt x="4" y="4"/>
                    </a:moveTo>
                    <a:cubicBezTo>
                      <a:pt x="4" y="44"/>
                      <a:pt x="4" y="44"/>
                      <a:pt x="4" y="44"/>
                    </a:cubicBezTo>
                    <a:cubicBezTo>
                      <a:pt x="4" y="46"/>
                      <a:pt x="2" y="48"/>
                      <a:pt x="0" y="48"/>
                    </a:cubicBezTo>
                    <a:cubicBezTo>
                      <a:pt x="390" y="48"/>
                      <a:pt x="390" y="48"/>
                      <a:pt x="390" y="48"/>
                    </a:cubicBezTo>
                    <a:cubicBezTo>
                      <a:pt x="392" y="48"/>
                      <a:pt x="394" y="46"/>
                      <a:pt x="394" y="44"/>
                    </a:cubicBezTo>
                    <a:cubicBezTo>
                      <a:pt x="394" y="4"/>
                      <a:pt x="394" y="4"/>
                      <a:pt x="394" y="4"/>
                    </a:cubicBezTo>
                    <a:cubicBezTo>
                      <a:pt x="394" y="2"/>
                      <a:pt x="392" y="0"/>
                      <a:pt x="390" y="0"/>
                    </a:cubicBezTo>
                    <a:cubicBezTo>
                      <a:pt x="0" y="0"/>
                      <a:pt x="0" y="0"/>
                      <a:pt x="0" y="0"/>
                    </a:cubicBezTo>
                    <a:cubicBezTo>
                      <a:pt x="2" y="0"/>
                      <a:pt x="4" y="2"/>
                      <a:pt x="4" y="4"/>
                    </a:cubicBezTo>
                  </a:path>
                </a:pathLst>
              </a:custGeom>
              <a:solidFill>
                <a:srgbClr val="FFFFFF"/>
              </a:solidFill>
              <a:ln w="9525">
                <a:noFill/>
                <a:round/>
              </a:ln>
            </p:spPr>
            <p:txBody>
              <a:bodyPr/>
              <a:lstStyle/>
              <a:p>
                <a:endParaRPr lang="zh-CN" altLang="en-US"/>
              </a:p>
            </p:txBody>
          </p:sp>
          <p:sp>
            <p:nvSpPr>
              <p:cNvPr id="26" name="Freeform 115"/>
              <p:cNvSpPr>
                <a:spLocks noChangeArrowheads="1"/>
              </p:cNvSpPr>
              <p:nvPr/>
            </p:nvSpPr>
            <p:spPr bwMode="auto">
              <a:xfrm>
                <a:off x="4283076" y="3359151"/>
                <a:ext cx="793750" cy="180975"/>
              </a:xfrm>
              <a:custGeom>
                <a:avLst/>
                <a:gdLst>
                  <a:gd name="T0" fmla="*/ 2147483647 w 211"/>
                  <a:gd name="T1" fmla="*/ 2147483647 h 48"/>
                  <a:gd name="T2" fmla="*/ 2147483647 w 211"/>
                  <a:gd name="T3" fmla="*/ 2147483647 h 48"/>
                  <a:gd name="T4" fmla="*/ 0 w 211"/>
                  <a:gd name="T5" fmla="*/ 2147483647 h 48"/>
                  <a:gd name="T6" fmla="*/ 2147483647 w 211"/>
                  <a:gd name="T7" fmla="*/ 2147483647 h 48"/>
                  <a:gd name="T8" fmla="*/ 2147483647 w 211"/>
                  <a:gd name="T9" fmla="*/ 2147483647 h 48"/>
                  <a:gd name="T10" fmla="*/ 2147483647 w 211"/>
                  <a:gd name="T11" fmla="*/ 2147483647 h 48"/>
                  <a:gd name="T12" fmla="*/ 2147483647 w 211"/>
                  <a:gd name="T13" fmla="*/ 0 h 48"/>
                  <a:gd name="T14" fmla="*/ 0 w 211"/>
                  <a:gd name="T15" fmla="*/ 0 h 48"/>
                  <a:gd name="T16" fmla="*/ 2147483647 w 211"/>
                  <a:gd name="T17" fmla="*/ 2147483647 h 4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1"/>
                  <a:gd name="T28" fmla="*/ 0 h 48"/>
                  <a:gd name="T29" fmla="*/ 211 w 211"/>
                  <a:gd name="T30" fmla="*/ 48 h 4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1" h="48">
                    <a:moveTo>
                      <a:pt x="4" y="4"/>
                    </a:moveTo>
                    <a:cubicBezTo>
                      <a:pt x="4" y="44"/>
                      <a:pt x="4" y="44"/>
                      <a:pt x="4" y="44"/>
                    </a:cubicBezTo>
                    <a:cubicBezTo>
                      <a:pt x="4" y="46"/>
                      <a:pt x="2" y="48"/>
                      <a:pt x="0" y="48"/>
                    </a:cubicBezTo>
                    <a:cubicBezTo>
                      <a:pt x="207" y="48"/>
                      <a:pt x="207" y="48"/>
                      <a:pt x="207" y="48"/>
                    </a:cubicBezTo>
                    <a:cubicBezTo>
                      <a:pt x="209" y="48"/>
                      <a:pt x="211" y="46"/>
                      <a:pt x="211" y="44"/>
                    </a:cubicBezTo>
                    <a:cubicBezTo>
                      <a:pt x="211" y="4"/>
                      <a:pt x="211" y="4"/>
                      <a:pt x="211" y="4"/>
                    </a:cubicBezTo>
                    <a:cubicBezTo>
                      <a:pt x="211" y="2"/>
                      <a:pt x="209" y="0"/>
                      <a:pt x="207" y="0"/>
                    </a:cubicBezTo>
                    <a:cubicBezTo>
                      <a:pt x="0" y="0"/>
                      <a:pt x="0" y="0"/>
                      <a:pt x="0" y="0"/>
                    </a:cubicBezTo>
                    <a:cubicBezTo>
                      <a:pt x="2" y="0"/>
                      <a:pt x="4" y="2"/>
                      <a:pt x="4" y="4"/>
                    </a:cubicBezTo>
                  </a:path>
                </a:pathLst>
              </a:custGeom>
              <a:solidFill>
                <a:srgbClr val="D1ECFB"/>
              </a:solidFill>
              <a:ln w="9525">
                <a:noFill/>
                <a:round/>
              </a:ln>
            </p:spPr>
            <p:txBody>
              <a:bodyPr/>
              <a:lstStyle/>
              <a:p>
                <a:endParaRPr lang="zh-CN" altLang="en-US"/>
              </a:p>
            </p:txBody>
          </p:sp>
        </p:grpSp>
      </p:grpSp>
      <p:cxnSp>
        <p:nvCxnSpPr>
          <p:cNvPr id="61" name="直接连接符 10"/>
          <p:cNvCxnSpPr>
            <a:cxnSpLocks noChangeShapeType="1"/>
          </p:cNvCxnSpPr>
          <p:nvPr/>
        </p:nvCxnSpPr>
        <p:spPr bwMode="auto">
          <a:xfrm>
            <a:off x="993775" y="666750"/>
            <a:ext cx="1778000" cy="0"/>
          </a:xfrm>
          <a:prstGeom prst="line">
            <a:avLst/>
          </a:prstGeom>
          <a:noFill/>
          <a:ln w="9525">
            <a:solidFill>
              <a:schemeClr val="tx1"/>
            </a:solidFill>
            <a:round/>
          </a:ln>
        </p:spPr>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1">
                                            <p:txEl>
                                              <p:pRg st="0" end="0"/>
                                            </p:txEl>
                                          </p:spTgt>
                                        </p:tgtEl>
                                        <p:attrNameLst>
                                          <p:attrName>style.visibility</p:attrName>
                                        </p:attrNameLst>
                                      </p:cBhvr>
                                      <p:to>
                                        <p:strVal val="visible"/>
                                      </p:to>
                                    </p:set>
                                    <p:animEffect transition="in" filter="wipe(left)">
                                      <p:cBhvr>
                                        <p:cTn id="22" dur="500"/>
                                        <p:tgtEl>
                                          <p:spTgt spid="11">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1">
                                            <p:txEl>
                                              <p:pRg st="1" end="1"/>
                                            </p:txEl>
                                          </p:spTgt>
                                        </p:tgtEl>
                                        <p:attrNameLst>
                                          <p:attrName>style.visibility</p:attrName>
                                        </p:attrNameLst>
                                      </p:cBhvr>
                                      <p:to>
                                        <p:strVal val="visible"/>
                                      </p:to>
                                    </p:set>
                                    <p:animEffect transition="in" filter="wipe(left)">
                                      <p:cBhvr>
                                        <p:cTn id="27" dur="5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2" cstate="email"/>
          <a:stretch>
            <a:fillRect/>
          </a:stretch>
        </p:blipFill>
        <p:spPr>
          <a:xfrm>
            <a:off x="1003304" y="949084"/>
            <a:ext cx="7154129" cy="540000"/>
          </a:xfrm>
          <a:prstGeom prst="rect">
            <a:avLst/>
          </a:prstGeom>
        </p:spPr>
      </p:pic>
      <p:pic>
        <p:nvPicPr>
          <p:cNvPr id="12" name="图片 11"/>
          <p:cNvPicPr>
            <a:picLocks noChangeAspect="1"/>
          </p:cNvPicPr>
          <p:nvPr/>
        </p:nvPicPr>
        <p:blipFill>
          <a:blip r:embed="rId3" cstate="email"/>
          <a:stretch>
            <a:fillRect/>
          </a:stretch>
        </p:blipFill>
        <p:spPr>
          <a:xfrm>
            <a:off x="990604" y="1567108"/>
            <a:ext cx="7154129" cy="540000"/>
          </a:xfrm>
          <a:prstGeom prst="rect">
            <a:avLst/>
          </a:prstGeom>
        </p:spPr>
      </p:pic>
      <p:pic>
        <p:nvPicPr>
          <p:cNvPr id="13" name="图片 12"/>
          <p:cNvPicPr>
            <a:picLocks noChangeAspect="1"/>
          </p:cNvPicPr>
          <p:nvPr/>
        </p:nvPicPr>
        <p:blipFill>
          <a:blip r:embed="rId4" cstate="email"/>
          <a:stretch>
            <a:fillRect/>
          </a:stretch>
        </p:blipFill>
        <p:spPr>
          <a:xfrm>
            <a:off x="990604" y="2094042"/>
            <a:ext cx="7154129" cy="540000"/>
          </a:xfrm>
          <a:prstGeom prst="rect">
            <a:avLst/>
          </a:prstGeom>
        </p:spPr>
      </p:pic>
      <p:pic>
        <p:nvPicPr>
          <p:cNvPr id="14" name="图片 13"/>
          <p:cNvPicPr>
            <a:picLocks noChangeAspect="1"/>
          </p:cNvPicPr>
          <p:nvPr/>
        </p:nvPicPr>
        <p:blipFill>
          <a:blip r:embed="rId5" cstate="email"/>
          <a:stretch>
            <a:fillRect/>
          </a:stretch>
        </p:blipFill>
        <p:spPr>
          <a:xfrm>
            <a:off x="990604" y="2620976"/>
            <a:ext cx="7154129" cy="540000"/>
          </a:xfrm>
          <a:prstGeom prst="rect">
            <a:avLst/>
          </a:prstGeom>
        </p:spPr>
      </p:pic>
      <p:pic>
        <p:nvPicPr>
          <p:cNvPr id="15" name="图片 14"/>
          <p:cNvPicPr>
            <a:picLocks noChangeAspect="1"/>
          </p:cNvPicPr>
          <p:nvPr/>
        </p:nvPicPr>
        <p:blipFill>
          <a:blip r:embed="rId6" cstate="email"/>
          <a:stretch>
            <a:fillRect/>
          </a:stretch>
        </p:blipFill>
        <p:spPr>
          <a:xfrm>
            <a:off x="990604" y="3333615"/>
            <a:ext cx="7154129" cy="540000"/>
          </a:xfrm>
          <a:prstGeom prst="rect">
            <a:avLst/>
          </a:prstGeom>
        </p:spPr>
      </p:pic>
      <p:pic>
        <p:nvPicPr>
          <p:cNvPr id="16" name="图片 15"/>
          <p:cNvPicPr>
            <a:picLocks noChangeAspect="1"/>
          </p:cNvPicPr>
          <p:nvPr/>
        </p:nvPicPr>
        <p:blipFill>
          <a:blip r:embed="rId7" cstate="email"/>
          <a:stretch>
            <a:fillRect/>
          </a:stretch>
        </p:blipFill>
        <p:spPr>
          <a:xfrm>
            <a:off x="990604" y="3860550"/>
            <a:ext cx="7154129" cy="540000"/>
          </a:xfrm>
          <a:prstGeom prst="rect">
            <a:avLst/>
          </a:prstGeom>
        </p:spPr>
      </p:pic>
      <p:sp>
        <p:nvSpPr>
          <p:cNvPr id="17" name="矩形 8"/>
          <p:cNvSpPr>
            <a:spLocks noChangeArrowheads="1"/>
          </p:cNvSpPr>
          <p:nvPr/>
        </p:nvSpPr>
        <p:spPr bwMode="auto">
          <a:xfrm>
            <a:off x="1003300" y="233365"/>
            <a:ext cx="2057400" cy="461665"/>
          </a:xfrm>
          <a:prstGeom prst="rect">
            <a:avLst/>
          </a:prstGeom>
          <a:noFill/>
          <a:ln w="9525">
            <a:noFill/>
            <a:miter lim="800000"/>
          </a:ln>
        </p:spPr>
        <p:txBody>
          <a:bodyPr>
            <a:spAutoFit/>
          </a:bodyPr>
          <a:lstStyle/>
          <a:p>
            <a:r>
              <a:rPr lang="zh-CN" altLang="en-US" sz="2400" b="1">
                <a:latin typeface="微软雅黑" panose="020B0503020204020204" pitchFamily="34" charset="-122"/>
                <a:ea typeface="微软雅黑" panose="020B0503020204020204" pitchFamily="34" charset="-122"/>
              </a:rPr>
              <a:t>个性化作业</a:t>
            </a:r>
          </a:p>
        </p:txBody>
      </p:sp>
      <p:grpSp>
        <p:nvGrpSpPr>
          <p:cNvPr id="18" name="Group 13"/>
          <p:cNvGrpSpPr/>
          <p:nvPr/>
        </p:nvGrpSpPr>
        <p:grpSpPr bwMode="auto">
          <a:xfrm>
            <a:off x="179388" y="193676"/>
            <a:ext cx="792162" cy="550863"/>
            <a:chOff x="258" y="78"/>
            <a:chExt cx="674" cy="457"/>
          </a:xfrm>
        </p:grpSpPr>
        <p:grpSp>
          <p:nvGrpSpPr>
            <p:cNvPr id="19" name="组合 79"/>
            <p:cNvGrpSpPr/>
            <p:nvPr/>
          </p:nvGrpSpPr>
          <p:grpSpPr bwMode="auto">
            <a:xfrm>
              <a:off x="637" y="78"/>
              <a:ext cx="295" cy="457"/>
              <a:chOff x="5235576" y="2735263"/>
              <a:chExt cx="785813" cy="1184275"/>
            </a:xfrm>
          </p:grpSpPr>
          <p:sp>
            <p:nvSpPr>
              <p:cNvPr id="57" name="Freeform 82"/>
              <p:cNvSpPr>
                <a:spLocks noChangeArrowheads="1"/>
              </p:cNvSpPr>
              <p:nvPr/>
            </p:nvSpPr>
            <p:spPr bwMode="auto">
              <a:xfrm>
                <a:off x="5235576" y="2735263"/>
                <a:ext cx="785813" cy="1184275"/>
              </a:xfrm>
              <a:custGeom>
                <a:avLst/>
                <a:gdLst>
                  <a:gd name="T0" fmla="*/ 2147483647 w 209"/>
                  <a:gd name="T1" fmla="*/ 2147483647 h 315"/>
                  <a:gd name="T2" fmla="*/ 2147483647 w 209"/>
                  <a:gd name="T3" fmla="*/ 2147483647 h 315"/>
                  <a:gd name="T4" fmla="*/ 2147483647 w 209"/>
                  <a:gd name="T5" fmla="*/ 2147483647 h 315"/>
                  <a:gd name="T6" fmla="*/ 2147483647 w 209"/>
                  <a:gd name="T7" fmla="*/ 0 h 315"/>
                  <a:gd name="T8" fmla="*/ 2147483647 w 209"/>
                  <a:gd name="T9" fmla="*/ 2147483647 h 315"/>
                  <a:gd name="T10" fmla="*/ 0 w 209"/>
                  <a:gd name="T11" fmla="*/ 2147483647 h 315"/>
                  <a:gd name="T12" fmla="*/ 0 w 209"/>
                  <a:gd name="T13" fmla="*/ 2147483647 h 315"/>
                  <a:gd name="T14" fmla="*/ 0 w 209"/>
                  <a:gd name="T15" fmla="*/ 2147483647 h 315"/>
                  <a:gd name="T16" fmla="*/ 0 w 209"/>
                  <a:gd name="T17" fmla="*/ 2147483647 h 315"/>
                  <a:gd name="T18" fmla="*/ 2147483647 w 209"/>
                  <a:gd name="T19" fmla="*/ 2147483647 h 315"/>
                  <a:gd name="T20" fmla="*/ 2147483647 w 209"/>
                  <a:gd name="T21" fmla="*/ 2147483647 h 315"/>
                  <a:gd name="T22" fmla="*/ 2147483647 w 209"/>
                  <a:gd name="T23" fmla="*/ 2147483647 h 315"/>
                  <a:gd name="T24" fmla="*/ 2147483647 w 209"/>
                  <a:gd name="T25" fmla="*/ 2147483647 h 315"/>
                  <a:gd name="T26" fmla="*/ 2147483647 w 209"/>
                  <a:gd name="T27" fmla="*/ 2147483647 h 315"/>
                  <a:gd name="T28" fmla="*/ 2147483647 w 209"/>
                  <a:gd name="T29" fmla="*/ 2147483647 h 315"/>
                  <a:gd name="T30" fmla="*/ 2147483647 w 209"/>
                  <a:gd name="T31" fmla="*/ 2147483647 h 315"/>
                  <a:gd name="T32" fmla="*/ 2147483647 w 209"/>
                  <a:gd name="T33" fmla="*/ 2147483647 h 315"/>
                  <a:gd name="T34" fmla="*/ 2147483647 w 209"/>
                  <a:gd name="T35" fmla="*/ 2147483647 h 315"/>
                  <a:gd name="T36" fmla="*/ 2147483647 w 209"/>
                  <a:gd name="T37" fmla="*/ 2147483647 h 31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09"/>
                  <a:gd name="T58" fmla="*/ 0 h 315"/>
                  <a:gd name="T59" fmla="*/ 209 w 209"/>
                  <a:gd name="T60" fmla="*/ 315 h 31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09" h="315">
                    <a:moveTo>
                      <a:pt x="206" y="56"/>
                    </a:moveTo>
                    <a:cubicBezTo>
                      <a:pt x="38" y="1"/>
                      <a:pt x="38" y="1"/>
                      <a:pt x="38" y="1"/>
                    </a:cubicBezTo>
                    <a:cubicBezTo>
                      <a:pt x="37" y="1"/>
                      <a:pt x="37" y="1"/>
                      <a:pt x="37" y="1"/>
                    </a:cubicBezTo>
                    <a:cubicBezTo>
                      <a:pt x="34" y="0"/>
                      <a:pt x="31" y="0"/>
                      <a:pt x="28" y="0"/>
                    </a:cubicBezTo>
                    <a:cubicBezTo>
                      <a:pt x="13" y="0"/>
                      <a:pt x="2" y="11"/>
                      <a:pt x="1" y="25"/>
                    </a:cubicBezTo>
                    <a:cubicBezTo>
                      <a:pt x="1" y="25"/>
                      <a:pt x="0" y="26"/>
                      <a:pt x="0" y="26"/>
                    </a:cubicBezTo>
                    <a:cubicBezTo>
                      <a:pt x="0" y="27"/>
                      <a:pt x="0" y="27"/>
                      <a:pt x="0" y="27"/>
                    </a:cubicBezTo>
                    <a:cubicBezTo>
                      <a:pt x="0" y="71"/>
                      <a:pt x="0" y="71"/>
                      <a:pt x="0" y="71"/>
                    </a:cubicBezTo>
                    <a:cubicBezTo>
                      <a:pt x="0" y="257"/>
                      <a:pt x="0" y="257"/>
                      <a:pt x="0" y="257"/>
                    </a:cubicBezTo>
                    <a:cubicBezTo>
                      <a:pt x="0" y="258"/>
                      <a:pt x="1" y="260"/>
                      <a:pt x="3" y="260"/>
                    </a:cubicBezTo>
                    <a:cubicBezTo>
                      <a:pt x="171" y="315"/>
                      <a:pt x="171" y="315"/>
                      <a:pt x="171" y="315"/>
                    </a:cubicBezTo>
                    <a:cubicBezTo>
                      <a:pt x="172" y="315"/>
                      <a:pt x="172" y="315"/>
                      <a:pt x="173" y="315"/>
                    </a:cubicBezTo>
                    <a:cubicBezTo>
                      <a:pt x="173" y="315"/>
                      <a:pt x="174" y="315"/>
                      <a:pt x="175" y="315"/>
                    </a:cubicBezTo>
                    <a:cubicBezTo>
                      <a:pt x="176" y="314"/>
                      <a:pt x="176" y="313"/>
                      <a:pt x="176" y="312"/>
                    </a:cubicBezTo>
                    <a:cubicBezTo>
                      <a:pt x="176" y="273"/>
                      <a:pt x="176" y="273"/>
                      <a:pt x="176" y="273"/>
                    </a:cubicBezTo>
                    <a:cubicBezTo>
                      <a:pt x="204" y="283"/>
                      <a:pt x="205" y="283"/>
                      <a:pt x="205" y="283"/>
                    </a:cubicBezTo>
                    <a:cubicBezTo>
                      <a:pt x="207" y="283"/>
                      <a:pt x="209" y="281"/>
                      <a:pt x="209" y="279"/>
                    </a:cubicBezTo>
                    <a:cubicBezTo>
                      <a:pt x="209" y="60"/>
                      <a:pt x="209" y="60"/>
                      <a:pt x="209" y="60"/>
                    </a:cubicBezTo>
                    <a:cubicBezTo>
                      <a:pt x="209" y="58"/>
                      <a:pt x="208" y="57"/>
                      <a:pt x="206" y="56"/>
                    </a:cubicBezTo>
                    <a:close/>
                  </a:path>
                </a:pathLst>
              </a:custGeom>
              <a:solidFill>
                <a:srgbClr val="FF6D3B"/>
              </a:solidFill>
              <a:ln w="9525">
                <a:noFill/>
                <a:round/>
              </a:ln>
            </p:spPr>
            <p:txBody>
              <a:bodyPr/>
              <a:lstStyle/>
              <a:p>
                <a:endParaRPr lang="zh-CN" altLang="en-US"/>
              </a:p>
            </p:txBody>
          </p:sp>
          <p:sp>
            <p:nvSpPr>
              <p:cNvPr id="58" name="Freeform 83"/>
              <p:cNvSpPr>
                <a:spLocks noChangeArrowheads="1"/>
              </p:cNvSpPr>
              <p:nvPr/>
            </p:nvSpPr>
            <p:spPr bwMode="auto">
              <a:xfrm>
                <a:off x="5253038" y="2740026"/>
                <a:ext cx="760413" cy="1058863"/>
              </a:xfrm>
              <a:custGeom>
                <a:avLst/>
                <a:gdLst>
                  <a:gd name="T0" fmla="*/ 2147483647 w 202"/>
                  <a:gd name="T1" fmla="*/ 2147483647 h 282"/>
                  <a:gd name="T2" fmla="*/ 2147483647 w 202"/>
                  <a:gd name="T3" fmla="*/ 2147483647 h 282"/>
                  <a:gd name="T4" fmla="*/ 2147483647 w 202"/>
                  <a:gd name="T5" fmla="*/ 2147483647 h 282"/>
                  <a:gd name="T6" fmla="*/ 2147483647 w 202"/>
                  <a:gd name="T7" fmla="*/ 2147483647 h 282"/>
                  <a:gd name="T8" fmla="*/ 2147483647 w 202"/>
                  <a:gd name="T9" fmla="*/ 2147483647 h 282"/>
                  <a:gd name="T10" fmla="*/ 2147483647 w 202"/>
                  <a:gd name="T11" fmla="*/ 0 h 282"/>
                  <a:gd name="T12" fmla="*/ 0 w 202"/>
                  <a:gd name="T13" fmla="*/ 2147483647 h 282"/>
                  <a:gd name="T14" fmla="*/ 2147483647 w 202"/>
                  <a:gd name="T15" fmla="*/ 2147483647 h 282"/>
                  <a:gd name="T16" fmla="*/ 2147483647 w 202"/>
                  <a:gd name="T17" fmla="*/ 2147483647 h 282"/>
                  <a:gd name="T18" fmla="*/ 2147483647 w 202"/>
                  <a:gd name="T19" fmla="*/ 2147483647 h 282"/>
                  <a:gd name="T20" fmla="*/ 2147483647 w 202"/>
                  <a:gd name="T21" fmla="*/ 2147483647 h 282"/>
                  <a:gd name="T22" fmla="*/ 2147483647 w 202"/>
                  <a:gd name="T23" fmla="*/ 2147483647 h 282"/>
                  <a:gd name="T24" fmla="*/ 2147483647 w 202"/>
                  <a:gd name="T25" fmla="*/ 2147483647 h 28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02"/>
                  <a:gd name="T40" fmla="*/ 0 h 282"/>
                  <a:gd name="T41" fmla="*/ 202 w 202"/>
                  <a:gd name="T42" fmla="*/ 282 h 28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02" h="282">
                    <a:moveTo>
                      <a:pt x="200" y="282"/>
                    </a:moveTo>
                    <a:cubicBezTo>
                      <a:pt x="201" y="282"/>
                      <a:pt x="201" y="282"/>
                      <a:pt x="202" y="281"/>
                    </a:cubicBezTo>
                    <a:cubicBezTo>
                      <a:pt x="201" y="58"/>
                      <a:pt x="201" y="58"/>
                      <a:pt x="201" y="58"/>
                    </a:cubicBezTo>
                    <a:cubicBezTo>
                      <a:pt x="31" y="3"/>
                      <a:pt x="31" y="3"/>
                      <a:pt x="31" y="3"/>
                    </a:cubicBezTo>
                    <a:cubicBezTo>
                      <a:pt x="31" y="2"/>
                      <a:pt x="31" y="2"/>
                      <a:pt x="31" y="2"/>
                    </a:cubicBezTo>
                    <a:cubicBezTo>
                      <a:pt x="28" y="1"/>
                      <a:pt x="24" y="0"/>
                      <a:pt x="21" y="0"/>
                    </a:cubicBezTo>
                    <a:cubicBezTo>
                      <a:pt x="10" y="0"/>
                      <a:pt x="1" y="10"/>
                      <a:pt x="0" y="22"/>
                    </a:cubicBezTo>
                    <a:cubicBezTo>
                      <a:pt x="1" y="24"/>
                      <a:pt x="2" y="30"/>
                      <a:pt x="5" y="32"/>
                    </a:cubicBezTo>
                    <a:cubicBezTo>
                      <a:pt x="9" y="34"/>
                      <a:pt x="15" y="36"/>
                      <a:pt x="15" y="36"/>
                    </a:cubicBezTo>
                    <a:cubicBezTo>
                      <a:pt x="173" y="90"/>
                      <a:pt x="173" y="90"/>
                      <a:pt x="173" y="90"/>
                    </a:cubicBezTo>
                    <a:cubicBezTo>
                      <a:pt x="175" y="91"/>
                      <a:pt x="176" y="92"/>
                      <a:pt x="176" y="94"/>
                    </a:cubicBezTo>
                    <a:cubicBezTo>
                      <a:pt x="176" y="274"/>
                      <a:pt x="176" y="274"/>
                      <a:pt x="176" y="274"/>
                    </a:cubicBezTo>
                    <a:cubicBezTo>
                      <a:pt x="199" y="282"/>
                      <a:pt x="200" y="282"/>
                      <a:pt x="200" y="282"/>
                    </a:cubicBezTo>
                    <a:close/>
                  </a:path>
                </a:pathLst>
              </a:custGeom>
              <a:solidFill>
                <a:srgbClr val="DE3F18"/>
              </a:solidFill>
              <a:ln w="9525">
                <a:noFill/>
                <a:round/>
              </a:ln>
            </p:spPr>
            <p:txBody>
              <a:bodyPr/>
              <a:lstStyle/>
              <a:p>
                <a:endParaRPr lang="zh-CN" altLang="en-US"/>
              </a:p>
            </p:txBody>
          </p:sp>
          <p:sp>
            <p:nvSpPr>
              <p:cNvPr id="59" name="Freeform 84"/>
              <p:cNvSpPr>
                <a:spLocks noChangeArrowheads="1"/>
              </p:cNvSpPr>
              <p:nvPr/>
            </p:nvSpPr>
            <p:spPr bwMode="auto">
              <a:xfrm>
                <a:off x="5265738" y="2762251"/>
                <a:ext cx="728663" cy="1066800"/>
              </a:xfrm>
              <a:custGeom>
                <a:avLst/>
                <a:gdLst>
                  <a:gd name="T0" fmla="*/ 2147483647 w 194"/>
                  <a:gd name="T1" fmla="*/ 2147483647 h 284"/>
                  <a:gd name="T2" fmla="*/ 2147483647 w 194"/>
                  <a:gd name="T3" fmla="*/ 2147483647 h 284"/>
                  <a:gd name="T4" fmla="*/ 2147483647 w 194"/>
                  <a:gd name="T5" fmla="*/ 2147483647 h 284"/>
                  <a:gd name="T6" fmla="*/ 2147483647 w 194"/>
                  <a:gd name="T7" fmla="*/ 2147483647 h 284"/>
                  <a:gd name="T8" fmla="*/ 2147483647 w 194"/>
                  <a:gd name="T9" fmla="*/ 2147483647 h 284"/>
                  <a:gd name="T10" fmla="*/ 2147483647 w 194"/>
                  <a:gd name="T11" fmla="*/ 2147483647 h 284"/>
                  <a:gd name="T12" fmla="*/ 2147483647 w 194"/>
                  <a:gd name="T13" fmla="*/ 2147483647 h 284"/>
                  <a:gd name="T14" fmla="*/ 2147483647 w 194"/>
                  <a:gd name="T15" fmla="*/ 0 h 284"/>
                  <a:gd name="T16" fmla="*/ 0 w 194"/>
                  <a:gd name="T17" fmla="*/ 2147483647 h 284"/>
                  <a:gd name="T18" fmla="*/ 2147483647 w 194"/>
                  <a:gd name="T19" fmla="*/ 2147483647 h 284"/>
                  <a:gd name="T20" fmla="*/ 2147483647 w 194"/>
                  <a:gd name="T21" fmla="*/ 2147483647 h 284"/>
                  <a:gd name="T22" fmla="*/ 2147483647 w 194"/>
                  <a:gd name="T23" fmla="*/ 2147483647 h 284"/>
                  <a:gd name="T24" fmla="*/ 2147483647 w 194"/>
                  <a:gd name="T25" fmla="*/ 2147483647 h 2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94"/>
                  <a:gd name="T40" fmla="*/ 0 h 284"/>
                  <a:gd name="T41" fmla="*/ 194 w 194"/>
                  <a:gd name="T42" fmla="*/ 284 h 28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94" h="284">
                    <a:moveTo>
                      <a:pt x="168" y="85"/>
                    </a:moveTo>
                    <a:cubicBezTo>
                      <a:pt x="168" y="284"/>
                      <a:pt x="168" y="284"/>
                      <a:pt x="168" y="284"/>
                    </a:cubicBezTo>
                    <a:cubicBezTo>
                      <a:pt x="172" y="278"/>
                      <a:pt x="178" y="273"/>
                      <a:pt x="186" y="273"/>
                    </a:cubicBezTo>
                    <a:cubicBezTo>
                      <a:pt x="188" y="273"/>
                      <a:pt x="191" y="274"/>
                      <a:pt x="194" y="275"/>
                    </a:cubicBezTo>
                    <a:cubicBezTo>
                      <a:pt x="194" y="55"/>
                      <a:pt x="194" y="55"/>
                      <a:pt x="194" y="55"/>
                    </a:cubicBezTo>
                    <a:cubicBezTo>
                      <a:pt x="30" y="2"/>
                      <a:pt x="30" y="2"/>
                      <a:pt x="30" y="2"/>
                    </a:cubicBezTo>
                    <a:cubicBezTo>
                      <a:pt x="29" y="2"/>
                      <a:pt x="29" y="2"/>
                      <a:pt x="29" y="2"/>
                    </a:cubicBezTo>
                    <a:cubicBezTo>
                      <a:pt x="26" y="0"/>
                      <a:pt x="23" y="0"/>
                      <a:pt x="20" y="0"/>
                    </a:cubicBezTo>
                    <a:cubicBezTo>
                      <a:pt x="9" y="0"/>
                      <a:pt x="0" y="8"/>
                      <a:pt x="0" y="19"/>
                    </a:cubicBezTo>
                    <a:cubicBezTo>
                      <a:pt x="0" y="22"/>
                      <a:pt x="1" y="27"/>
                      <a:pt x="5" y="29"/>
                    </a:cubicBezTo>
                    <a:cubicBezTo>
                      <a:pt x="8" y="31"/>
                      <a:pt x="14" y="32"/>
                      <a:pt x="14" y="32"/>
                    </a:cubicBezTo>
                    <a:cubicBezTo>
                      <a:pt x="166" y="82"/>
                      <a:pt x="166" y="82"/>
                      <a:pt x="166" y="82"/>
                    </a:cubicBezTo>
                    <a:cubicBezTo>
                      <a:pt x="167" y="82"/>
                      <a:pt x="168" y="84"/>
                      <a:pt x="168" y="85"/>
                    </a:cubicBezTo>
                    <a:close/>
                  </a:path>
                </a:pathLst>
              </a:custGeom>
              <a:solidFill>
                <a:srgbClr val="D1ECFB"/>
              </a:solidFill>
              <a:ln w="9525">
                <a:noFill/>
                <a:round/>
              </a:ln>
            </p:spPr>
            <p:txBody>
              <a:bodyPr/>
              <a:lstStyle/>
              <a:p>
                <a:endParaRPr lang="zh-CN" altLang="en-US"/>
              </a:p>
            </p:txBody>
          </p:sp>
          <p:sp>
            <p:nvSpPr>
              <p:cNvPr id="60" name="Freeform 85"/>
              <p:cNvSpPr>
                <a:spLocks noChangeArrowheads="1"/>
              </p:cNvSpPr>
              <p:nvPr/>
            </p:nvSpPr>
            <p:spPr bwMode="auto">
              <a:xfrm>
                <a:off x="5878513" y="2960688"/>
                <a:ext cx="115888" cy="868363"/>
              </a:xfrm>
              <a:custGeom>
                <a:avLst/>
                <a:gdLst>
                  <a:gd name="T0" fmla="*/ 2147483647 w 31"/>
                  <a:gd name="T1" fmla="*/ 2147483647 h 231"/>
                  <a:gd name="T2" fmla="*/ 2147483647 w 31"/>
                  <a:gd name="T3" fmla="*/ 2147483647 h 231"/>
                  <a:gd name="T4" fmla="*/ 2147483647 w 31"/>
                  <a:gd name="T5" fmla="*/ 2147483647 h 231"/>
                  <a:gd name="T6" fmla="*/ 2147483647 w 31"/>
                  <a:gd name="T7" fmla="*/ 0 h 231"/>
                  <a:gd name="T8" fmla="*/ 2147483647 w 31"/>
                  <a:gd name="T9" fmla="*/ 0 h 231"/>
                  <a:gd name="T10" fmla="*/ 0 w 31"/>
                  <a:gd name="T11" fmla="*/ 2147483647 h 231"/>
                  <a:gd name="T12" fmla="*/ 2147483647 w 31"/>
                  <a:gd name="T13" fmla="*/ 2147483647 h 231"/>
                  <a:gd name="T14" fmla="*/ 2147483647 w 31"/>
                  <a:gd name="T15" fmla="*/ 2147483647 h 231"/>
                  <a:gd name="T16" fmla="*/ 2147483647 w 31"/>
                  <a:gd name="T17" fmla="*/ 2147483647 h 231"/>
                  <a:gd name="T18" fmla="*/ 2147483647 w 31"/>
                  <a:gd name="T19" fmla="*/ 2147483647 h 231"/>
                  <a:gd name="T20" fmla="*/ 2147483647 w 31"/>
                  <a:gd name="T21" fmla="*/ 2147483647 h 23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1"/>
                  <a:gd name="T34" fmla="*/ 0 h 231"/>
                  <a:gd name="T35" fmla="*/ 31 w 31"/>
                  <a:gd name="T36" fmla="*/ 231 h 23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1" h="231">
                    <a:moveTo>
                      <a:pt x="23" y="220"/>
                    </a:moveTo>
                    <a:cubicBezTo>
                      <a:pt x="25" y="220"/>
                      <a:pt x="28" y="221"/>
                      <a:pt x="31" y="222"/>
                    </a:cubicBezTo>
                    <a:cubicBezTo>
                      <a:pt x="31" y="2"/>
                      <a:pt x="31" y="2"/>
                      <a:pt x="31" y="2"/>
                    </a:cubicBezTo>
                    <a:cubicBezTo>
                      <a:pt x="23" y="0"/>
                      <a:pt x="23" y="0"/>
                      <a:pt x="23" y="0"/>
                    </a:cubicBezTo>
                    <a:cubicBezTo>
                      <a:pt x="23" y="0"/>
                      <a:pt x="22" y="0"/>
                      <a:pt x="21" y="0"/>
                    </a:cubicBezTo>
                    <a:cubicBezTo>
                      <a:pt x="10" y="0"/>
                      <a:pt x="1" y="9"/>
                      <a:pt x="0" y="20"/>
                    </a:cubicBezTo>
                    <a:cubicBezTo>
                      <a:pt x="1" y="22"/>
                      <a:pt x="2" y="27"/>
                      <a:pt x="4" y="29"/>
                    </a:cubicBezTo>
                    <a:cubicBezTo>
                      <a:pt x="4" y="30"/>
                      <a:pt x="4" y="30"/>
                      <a:pt x="4" y="30"/>
                    </a:cubicBezTo>
                    <a:cubicBezTo>
                      <a:pt x="5" y="30"/>
                      <a:pt x="5" y="31"/>
                      <a:pt x="5" y="32"/>
                    </a:cubicBezTo>
                    <a:cubicBezTo>
                      <a:pt x="5" y="231"/>
                      <a:pt x="5" y="231"/>
                      <a:pt x="5" y="231"/>
                    </a:cubicBezTo>
                    <a:cubicBezTo>
                      <a:pt x="9" y="225"/>
                      <a:pt x="15" y="220"/>
                      <a:pt x="23" y="220"/>
                    </a:cubicBezTo>
                    <a:close/>
                  </a:path>
                </a:pathLst>
              </a:custGeom>
              <a:solidFill>
                <a:srgbClr val="FFFFFF"/>
              </a:solidFill>
              <a:ln w="9525">
                <a:noFill/>
                <a:round/>
              </a:ln>
            </p:spPr>
            <p:txBody>
              <a:bodyPr/>
              <a:lstStyle/>
              <a:p>
                <a:endParaRPr lang="zh-CN" altLang="en-US"/>
              </a:p>
            </p:txBody>
          </p:sp>
        </p:grpSp>
        <p:grpSp>
          <p:nvGrpSpPr>
            <p:cNvPr id="20" name="组合 117"/>
            <p:cNvGrpSpPr/>
            <p:nvPr/>
          </p:nvGrpSpPr>
          <p:grpSpPr bwMode="auto">
            <a:xfrm>
              <a:off x="305" y="218"/>
              <a:ext cx="372" cy="115"/>
              <a:chOff x="4348163" y="3097213"/>
              <a:chExt cx="992188" cy="300038"/>
            </a:xfrm>
          </p:grpSpPr>
          <p:sp>
            <p:nvSpPr>
              <p:cNvPr id="54" name="Freeform 116"/>
              <p:cNvSpPr>
                <a:spLocks noChangeArrowheads="1"/>
              </p:cNvSpPr>
              <p:nvPr/>
            </p:nvSpPr>
            <p:spPr bwMode="auto">
              <a:xfrm>
                <a:off x="4348163" y="3097213"/>
                <a:ext cx="992188" cy="231775"/>
              </a:xfrm>
              <a:custGeom>
                <a:avLst/>
                <a:gdLst>
                  <a:gd name="T0" fmla="*/ 0 w 264"/>
                  <a:gd name="T1" fmla="*/ 2147483647 h 62"/>
                  <a:gd name="T2" fmla="*/ 2147483647 w 264"/>
                  <a:gd name="T3" fmla="*/ 2147483647 h 62"/>
                  <a:gd name="T4" fmla="*/ 2147483647 w 264"/>
                  <a:gd name="T5" fmla="*/ 2147483647 h 62"/>
                  <a:gd name="T6" fmla="*/ 2147483647 w 264"/>
                  <a:gd name="T7" fmla="*/ 2147483647 h 62"/>
                  <a:gd name="T8" fmla="*/ 2147483647 w 264"/>
                  <a:gd name="T9" fmla="*/ 2147483647 h 62"/>
                  <a:gd name="T10" fmla="*/ 0 w 264"/>
                  <a:gd name="T11" fmla="*/ 2147483647 h 62"/>
                  <a:gd name="T12" fmla="*/ 0 w 264"/>
                  <a:gd name="T13" fmla="*/ 0 h 62"/>
                  <a:gd name="T14" fmla="*/ 2147483647 w 264"/>
                  <a:gd name="T15" fmla="*/ 0 h 62"/>
                  <a:gd name="T16" fmla="*/ 2147483647 w 264"/>
                  <a:gd name="T17" fmla="*/ 2147483647 h 62"/>
                  <a:gd name="T18" fmla="*/ 2147483647 w 264"/>
                  <a:gd name="T19" fmla="*/ 2147483647 h 62"/>
                  <a:gd name="T20" fmla="*/ 2147483647 w 264"/>
                  <a:gd name="T21" fmla="*/ 2147483647 h 62"/>
                  <a:gd name="T22" fmla="*/ 0 w 264"/>
                  <a:gd name="T23" fmla="*/ 2147483647 h 62"/>
                  <a:gd name="T24" fmla="*/ 0 w 264"/>
                  <a:gd name="T25" fmla="*/ 2147483647 h 6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64"/>
                  <a:gd name="T40" fmla="*/ 0 h 62"/>
                  <a:gd name="T41" fmla="*/ 264 w 264"/>
                  <a:gd name="T42" fmla="*/ 62 h 6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64" h="62">
                    <a:moveTo>
                      <a:pt x="0" y="55"/>
                    </a:moveTo>
                    <a:cubicBezTo>
                      <a:pt x="2" y="55"/>
                      <a:pt x="4" y="55"/>
                      <a:pt x="6" y="55"/>
                    </a:cubicBezTo>
                    <a:cubicBezTo>
                      <a:pt x="8" y="55"/>
                      <a:pt x="10" y="53"/>
                      <a:pt x="10" y="51"/>
                    </a:cubicBezTo>
                    <a:cubicBezTo>
                      <a:pt x="10" y="38"/>
                      <a:pt x="10" y="24"/>
                      <a:pt x="10" y="11"/>
                    </a:cubicBezTo>
                    <a:cubicBezTo>
                      <a:pt x="10" y="9"/>
                      <a:pt x="8" y="7"/>
                      <a:pt x="6" y="7"/>
                    </a:cubicBezTo>
                    <a:cubicBezTo>
                      <a:pt x="4" y="7"/>
                      <a:pt x="2" y="7"/>
                      <a:pt x="0" y="7"/>
                    </a:cubicBezTo>
                    <a:cubicBezTo>
                      <a:pt x="0" y="5"/>
                      <a:pt x="0" y="2"/>
                      <a:pt x="0" y="0"/>
                    </a:cubicBezTo>
                    <a:cubicBezTo>
                      <a:pt x="80" y="0"/>
                      <a:pt x="160" y="0"/>
                      <a:pt x="240" y="0"/>
                    </a:cubicBezTo>
                    <a:cubicBezTo>
                      <a:pt x="246" y="0"/>
                      <a:pt x="255" y="4"/>
                      <a:pt x="258" y="10"/>
                    </a:cubicBezTo>
                    <a:cubicBezTo>
                      <a:pt x="264" y="23"/>
                      <a:pt x="264" y="39"/>
                      <a:pt x="258" y="52"/>
                    </a:cubicBezTo>
                    <a:cubicBezTo>
                      <a:pt x="255" y="58"/>
                      <a:pt x="246" y="62"/>
                      <a:pt x="240" y="62"/>
                    </a:cubicBezTo>
                    <a:cubicBezTo>
                      <a:pt x="160" y="62"/>
                      <a:pt x="80" y="62"/>
                      <a:pt x="0" y="62"/>
                    </a:cubicBezTo>
                    <a:cubicBezTo>
                      <a:pt x="0" y="60"/>
                      <a:pt x="0" y="57"/>
                      <a:pt x="0" y="55"/>
                    </a:cubicBezTo>
                    <a:close/>
                  </a:path>
                </a:pathLst>
              </a:custGeom>
              <a:solidFill>
                <a:srgbClr val="1695A4"/>
              </a:solidFill>
              <a:ln w="9525">
                <a:noFill/>
                <a:round/>
              </a:ln>
            </p:spPr>
            <p:txBody>
              <a:bodyPr/>
              <a:lstStyle/>
              <a:p>
                <a:endParaRPr lang="zh-CN" altLang="en-US"/>
              </a:p>
            </p:txBody>
          </p:sp>
          <p:sp>
            <p:nvSpPr>
              <p:cNvPr id="55" name="Freeform 117"/>
              <p:cNvSpPr>
                <a:spLocks noChangeArrowheads="1"/>
              </p:cNvSpPr>
              <p:nvPr/>
            </p:nvSpPr>
            <p:spPr bwMode="auto">
              <a:xfrm>
                <a:off x="4370388" y="3122613"/>
                <a:ext cx="942975" cy="184150"/>
              </a:xfrm>
              <a:custGeom>
                <a:avLst/>
                <a:gdLst>
                  <a:gd name="T0" fmla="*/ 2147483647 w 251"/>
                  <a:gd name="T1" fmla="*/ 2147483647 h 49"/>
                  <a:gd name="T2" fmla="*/ 2147483647 w 251"/>
                  <a:gd name="T3" fmla="*/ 2147483647 h 49"/>
                  <a:gd name="T4" fmla="*/ 0 w 251"/>
                  <a:gd name="T5" fmla="*/ 0 h 49"/>
                  <a:gd name="T6" fmla="*/ 2147483647 w 251"/>
                  <a:gd name="T7" fmla="*/ 0 h 49"/>
                  <a:gd name="T8" fmla="*/ 2147483647 w 251"/>
                  <a:gd name="T9" fmla="*/ 2147483647 h 49"/>
                  <a:gd name="T10" fmla="*/ 2147483647 w 251"/>
                  <a:gd name="T11" fmla="*/ 2147483647 h 49"/>
                  <a:gd name="T12" fmla="*/ 2147483647 w 251"/>
                  <a:gd name="T13" fmla="*/ 2147483647 h 49"/>
                  <a:gd name="T14" fmla="*/ 0 w 251"/>
                  <a:gd name="T15" fmla="*/ 2147483647 h 49"/>
                  <a:gd name="T16" fmla="*/ 2147483647 w 251"/>
                  <a:gd name="T17" fmla="*/ 2147483647 h 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51"/>
                  <a:gd name="T28" fmla="*/ 0 h 49"/>
                  <a:gd name="T29" fmla="*/ 251 w 251"/>
                  <a:gd name="T30" fmla="*/ 49 h 4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51" h="49">
                    <a:moveTo>
                      <a:pt x="4" y="44"/>
                    </a:moveTo>
                    <a:cubicBezTo>
                      <a:pt x="4" y="31"/>
                      <a:pt x="4" y="17"/>
                      <a:pt x="4" y="4"/>
                    </a:cubicBezTo>
                    <a:cubicBezTo>
                      <a:pt x="4" y="2"/>
                      <a:pt x="2" y="0"/>
                      <a:pt x="0" y="0"/>
                    </a:cubicBezTo>
                    <a:cubicBezTo>
                      <a:pt x="80" y="0"/>
                      <a:pt x="159" y="0"/>
                      <a:pt x="239" y="0"/>
                    </a:cubicBezTo>
                    <a:cubicBezTo>
                      <a:pt x="241" y="0"/>
                      <a:pt x="243" y="1"/>
                      <a:pt x="244" y="3"/>
                    </a:cubicBezTo>
                    <a:cubicBezTo>
                      <a:pt x="251" y="16"/>
                      <a:pt x="251" y="32"/>
                      <a:pt x="244" y="45"/>
                    </a:cubicBezTo>
                    <a:cubicBezTo>
                      <a:pt x="243" y="47"/>
                      <a:pt x="241" y="49"/>
                      <a:pt x="239" y="49"/>
                    </a:cubicBezTo>
                    <a:cubicBezTo>
                      <a:pt x="159" y="48"/>
                      <a:pt x="80" y="48"/>
                      <a:pt x="0" y="48"/>
                    </a:cubicBezTo>
                    <a:cubicBezTo>
                      <a:pt x="2" y="48"/>
                      <a:pt x="4" y="46"/>
                      <a:pt x="4" y="44"/>
                    </a:cubicBezTo>
                    <a:close/>
                  </a:path>
                </a:pathLst>
              </a:custGeom>
              <a:solidFill>
                <a:srgbClr val="FFFFFF"/>
              </a:solidFill>
              <a:ln w="9525">
                <a:noFill/>
                <a:round/>
              </a:ln>
            </p:spPr>
            <p:txBody>
              <a:bodyPr/>
              <a:lstStyle/>
              <a:p>
                <a:endParaRPr lang="zh-CN" altLang="en-US"/>
              </a:p>
            </p:txBody>
          </p:sp>
          <p:sp>
            <p:nvSpPr>
              <p:cNvPr id="56" name="Freeform 118"/>
              <p:cNvSpPr>
                <a:spLocks noChangeArrowheads="1"/>
              </p:cNvSpPr>
              <p:nvPr/>
            </p:nvSpPr>
            <p:spPr bwMode="auto">
              <a:xfrm>
                <a:off x="5133976" y="3254376"/>
                <a:ext cx="123825" cy="142875"/>
              </a:xfrm>
              <a:custGeom>
                <a:avLst/>
                <a:gdLst>
                  <a:gd name="T0" fmla="*/ 0 w 78"/>
                  <a:gd name="T1" fmla="*/ 2147483647 h 90"/>
                  <a:gd name="T2" fmla="*/ 2147483647 w 78"/>
                  <a:gd name="T3" fmla="*/ 2147483647 h 90"/>
                  <a:gd name="T4" fmla="*/ 2147483647 w 78"/>
                  <a:gd name="T5" fmla="*/ 2147483647 h 90"/>
                  <a:gd name="T6" fmla="*/ 2147483647 w 78"/>
                  <a:gd name="T7" fmla="*/ 0 h 90"/>
                  <a:gd name="T8" fmla="*/ 2147483647 w 78"/>
                  <a:gd name="T9" fmla="*/ 0 h 90"/>
                  <a:gd name="T10" fmla="*/ 0 w 78"/>
                  <a:gd name="T11" fmla="*/ 0 h 90"/>
                  <a:gd name="T12" fmla="*/ 0 w 78"/>
                  <a:gd name="T13" fmla="*/ 2147483647 h 90"/>
                  <a:gd name="T14" fmla="*/ 0 60000 65536"/>
                  <a:gd name="T15" fmla="*/ 0 60000 65536"/>
                  <a:gd name="T16" fmla="*/ 0 60000 65536"/>
                  <a:gd name="T17" fmla="*/ 0 60000 65536"/>
                  <a:gd name="T18" fmla="*/ 0 60000 65536"/>
                  <a:gd name="T19" fmla="*/ 0 60000 65536"/>
                  <a:gd name="T20" fmla="*/ 0 60000 65536"/>
                  <a:gd name="T21" fmla="*/ 0 w 78"/>
                  <a:gd name="T22" fmla="*/ 0 h 90"/>
                  <a:gd name="T23" fmla="*/ 78 w 78"/>
                  <a:gd name="T24" fmla="*/ 90 h 9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8" h="90">
                    <a:moveTo>
                      <a:pt x="0" y="90"/>
                    </a:moveTo>
                    <a:lnTo>
                      <a:pt x="38" y="66"/>
                    </a:lnTo>
                    <a:lnTo>
                      <a:pt x="78" y="90"/>
                    </a:lnTo>
                    <a:lnTo>
                      <a:pt x="78" y="0"/>
                    </a:lnTo>
                    <a:lnTo>
                      <a:pt x="38" y="0"/>
                    </a:lnTo>
                    <a:lnTo>
                      <a:pt x="0" y="0"/>
                    </a:lnTo>
                    <a:lnTo>
                      <a:pt x="0" y="90"/>
                    </a:lnTo>
                    <a:close/>
                  </a:path>
                </a:pathLst>
              </a:custGeom>
              <a:solidFill>
                <a:srgbClr val="FD6120"/>
              </a:solidFill>
              <a:ln w="9525">
                <a:noFill/>
                <a:round/>
              </a:ln>
            </p:spPr>
            <p:txBody>
              <a:bodyPr/>
              <a:lstStyle/>
              <a:p>
                <a:endParaRPr lang="zh-CN" altLang="en-US"/>
              </a:p>
            </p:txBody>
          </p:sp>
        </p:grpSp>
        <p:grpSp>
          <p:nvGrpSpPr>
            <p:cNvPr id="21" name="组合 84"/>
            <p:cNvGrpSpPr/>
            <p:nvPr/>
          </p:nvGrpSpPr>
          <p:grpSpPr bwMode="auto">
            <a:xfrm>
              <a:off x="258" y="390"/>
              <a:ext cx="514" cy="128"/>
              <a:chOff x="4189413" y="3565526"/>
              <a:chExt cx="1373188" cy="331788"/>
            </a:xfrm>
          </p:grpSpPr>
          <p:sp>
            <p:nvSpPr>
              <p:cNvPr id="27" name="Freeform 86"/>
              <p:cNvSpPr>
                <a:spLocks noChangeArrowheads="1"/>
              </p:cNvSpPr>
              <p:nvPr/>
            </p:nvSpPr>
            <p:spPr bwMode="auto">
              <a:xfrm>
                <a:off x="4189413" y="3565526"/>
                <a:ext cx="1373188" cy="331788"/>
              </a:xfrm>
              <a:custGeom>
                <a:avLst/>
                <a:gdLst>
                  <a:gd name="T0" fmla="*/ 2147483647 w 365"/>
                  <a:gd name="T1" fmla="*/ 2147483647 h 88"/>
                  <a:gd name="T2" fmla="*/ 2147483647 w 365"/>
                  <a:gd name="T3" fmla="*/ 2147483647 h 88"/>
                  <a:gd name="T4" fmla="*/ 2147483647 w 365"/>
                  <a:gd name="T5" fmla="*/ 2147483647 h 88"/>
                  <a:gd name="T6" fmla="*/ 2147483647 w 365"/>
                  <a:gd name="T7" fmla="*/ 2147483647 h 88"/>
                  <a:gd name="T8" fmla="*/ 2147483647 w 365"/>
                  <a:gd name="T9" fmla="*/ 2147483647 h 88"/>
                  <a:gd name="T10" fmla="*/ 2147483647 w 365"/>
                  <a:gd name="T11" fmla="*/ 2147483647 h 88"/>
                  <a:gd name="T12" fmla="*/ 2147483647 w 365"/>
                  <a:gd name="T13" fmla="*/ 2147483647 h 88"/>
                  <a:gd name="T14" fmla="*/ 2147483647 w 365"/>
                  <a:gd name="T15" fmla="*/ 2147483647 h 88"/>
                  <a:gd name="T16" fmla="*/ 0 w 365"/>
                  <a:gd name="T17" fmla="*/ 2147483647 h 88"/>
                  <a:gd name="T18" fmla="*/ 0 w 365"/>
                  <a:gd name="T19" fmla="*/ 2147483647 h 88"/>
                  <a:gd name="T20" fmla="*/ 2147483647 w 365"/>
                  <a:gd name="T21" fmla="*/ 0 h 88"/>
                  <a:gd name="T22" fmla="*/ 2147483647 w 365"/>
                  <a:gd name="T23" fmla="*/ 0 h 88"/>
                  <a:gd name="T24" fmla="*/ 2147483647 w 365"/>
                  <a:gd name="T25" fmla="*/ 2147483647 h 8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65"/>
                  <a:gd name="T40" fmla="*/ 0 h 88"/>
                  <a:gd name="T41" fmla="*/ 365 w 365"/>
                  <a:gd name="T42" fmla="*/ 88 h 8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65" h="88">
                    <a:moveTo>
                      <a:pt x="365" y="7"/>
                    </a:moveTo>
                    <a:cubicBezTo>
                      <a:pt x="360" y="7"/>
                      <a:pt x="360" y="7"/>
                      <a:pt x="360" y="7"/>
                    </a:cubicBezTo>
                    <a:cubicBezTo>
                      <a:pt x="358" y="7"/>
                      <a:pt x="356" y="9"/>
                      <a:pt x="356" y="11"/>
                    </a:cubicBezTo>
                    <a:cubicBezTo>
                      <a:pt x="356" y="77"/>
                      <a:pt x="356" y="77"/>
                      <a:pt x="356" y="77"/>
                    </a:cubicBezTo>
                    <a:cubicBezTo>
                      <a:pt x="356" y="79"/>
                      <a:pt x="358" y="81"/>
                      <a:pt x="360" y="81"/>
                    </a:cubicBezTo>
                    <a:cubicBezTo>
                      <a:pt x="365" y="81"/>
                      <a:pt x="365" y="81"/>
                      <a:pt x="365" y="81"/>
                    </a:cubicBezTo>
                    <a:cubicBezTo>
                      <a:pt x="365" y="88"/>
                      <a:pt x="365" y="88"/>
                      <a:pt x="365" y="88"/>
                    </a:cubicBezTo>
                    <a:cubicBezTo>
                      <a:pt x="10" y="88"/>
                      <a:pt x="10" y="88"/>
                      <a:pt x="10" y="88"/>
                    </a:cubicBezTo>
                    <a:cubicBezTo>
                      <a:pt x="4" y="88"/>
                      <a:pt x="0" y="83"/>
                      <a:pt x="0" y="77"/>
                    </a:cubicBezTo>
                    <a:cubicBezTo>
                      <a:pt x="0" y="11"/>
                      <a:pt x="0" y="11"/>
                      <a:pt x="0" y="11"/>
                    </a:cubicBezTo>
                    <a:cubicBezTo>
                      <a:pt x="0" y="5"/>
                      <a:pt x="4" y="0"/>
                      <a:pt x="10" y="0"/>
                    </a:cubicBezTo>
                    <a:cubicBezTo>
                      <a:pt x="365" y="0"/>
                      <a:pt x="365" y="0"/>
                      <a:pt x="365" y="0"/>
                    </a:cubicBezTo>
                    <a:cubicBezTo>
                      <a:pt x="365" y="7"/>
                      <a:pt x="365" y="7"/>
                      <a:pt x="365" y="7"/>
                    </a:cubicBezTo>
                  </a:path>
                </a:pathLst>
              </a:custGeom>
              <a:solidFill>
                <a:srgbClr val="1695A4"/>
              </a:solidFill>
              <a:ln w="9525">
                <a:noFill/>
                <a:round/>
              </a:ln>
            </p:spPr>
            <p:txBody>
              <a:bodyPr/>
              <a:lstStyle/>
              <a:p>
                <a:endParaRPr lang="zh-CN" altLang="en-US"/>
              </a:p>
            </p:txBody>
          </p:sp>
          <p:sp>
            <p:nvSpPr>
              <p:cNvPr id="28" name="Freeform 87"/>
              <p:cNvSpPr>
                <a:spLocks noChangeArrowheads="1"/>
              </p:cNvSpPr>
              <p:nvPr/>
            </p:nvSpPr>
            <p:spPr bwMode="auto">
              <a:xfrm>
                <a:off x="4870451" y="3565526"/>
                <a:ext cx="692150" cy="331788"/>
              </a:xfrm>
              <a:custGeom>
                <a:avLst/>
                <a:gdLst>
                  <a:gd name="T0" fmla="*/ 2147483647 w 184"/>
                  <a:gd name="T1" fmla="*/ 2147483647 h 88"/>
                  <a:gd name="T2" fmla="*/ 2147483647 w 184"/>
                  <a:gd name="T3" fmla="*/ 2147483647 h 88"/>
                  <a:gd name="T4" fmla="*/ 2147483647 w 184"/>
                  <a:gd name="T5" fmla="*/ 2147483647 h 88"/>
                  <a:gd name="T6" fmla="*/ 2147483647 w 184"/>
                  <a:gd name="T7" fmla="*/ 2147483647 h 88"/>
                  <a:gd name="T8" fmla="*/ 2147483647 w 184"/>
                  <a:gd name="T9" fmla="*/ 2147483647 h 88"/>
                  <a:gd name="T10" fmla="*/ 2147483647 w 184"/>
                  <a:gd name="T11" fmla="*/ 2147483647 h 88"/>
                  <a:gd name="T12" fmla="*/ 2147483647 w 184"/>
                  <a:gd name="T13" fmla="*/ 2147483647 h 88"/>
                  <a:gd name="T14" fmla="*/ 0 w 184"/>
                  <a:gd name="T15" fmla="*/ 2147483647 h 88"/>
                  <a:gd name="T16" fmla="*/ 0 w 184"/>
                  <a:gd name="T17" fmla="*/ 0 h 88"/>
                  <a:gd name="T18" fmla="*/ 2147483647 w 184"/>
                  <a:gd name="T19" fmla="*/ 0 h 88"/>
                  <a:gd name="T20" fmla="*/ 2147483647 w 184"/>
                  <a:gd name="T21" fmla="*/ 2147483647 h 8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84"/>
                  <a:gd name="T34" fmla="*/ 0 h 88"/>
                  <a:gd name="T35" fmla="*/ 184 w 184"/>
                  <a:gd name="T36" fmla="*/ 88 h 8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84" h="88">
                    <a:moveTo>
                      <a:pt x="184" y="7"/>
                    </a:moveTo>
                    <a:cubicBezTo>
                      <a:pt x="179" y="7"/>
                      <a:pt x="179" y="7"/>
                      <a:pt x="179" y="7"/>
                    </a:cubicBezTo>
                    <a:cubicBezTo>
                      <a:pt x="177" y="7"/>
                      <a:pt x="175" y="9"/>
                      <a:pt x="175" y="11"/>
                    </a:cubicBezTo>
                    <a:cubicBezTo>
                      <a:pt x="175" y="77"/>
                      <a:pt x="175" y="77"/>
                      <a:pt x="175" y="77"/>
                    </a:cubicBezTo>
                    <a:cubicBezTo>
                      <a:pt x="175" y="79"/>
                      <a:pt x="177" y="81"/>
                      <a:pt x="179" y="81"/>
                    </a:cubicBezTo>
                    <a:cubicBezTo>
                      <a:pt x="184" y="81"/>
                      <a:pt x="184" y="81"/>
                      <a:pt x="184" y="81"/>
                    </a:cubicBezTo>
                    <a:cubicBezTo>
                      <a:pt x="184" y="88"/>
                      <a:pt x="184" y="88"/>
                      <a:pt x="184" y="88"/>
                    </a:cubicBezTo>
                    <a:cubicBezTo>
                      <a:pt x="0" y="88"/>
                      <a:pt x="0" y="88"/>
                      <a:pt x="0" y="88"/>
                    </a:cubicBezTo>
                    <a:cubicBezTo>
                      <a:pt x="0" y="0"/>
                      <a:pt x="0" y="0"/>
                      <a:pt x="0" y="0"/>
                    </a:cubicBezTo>
                    <a:cubicBezTo>
                      <a:pt x="184" y="0"/>
                      <a:pt x="184" y="0"/>
                      <a:pt x="184" y="0"/>
                    </a:cubicBezTo>
                    <a:cubicBezTo>
                      <a:pt x="184" y="7"/>
                      <a:pt x="184" y="7"/>
                      <a:pt x="184" y="7"/>
                    </a:cubicBezTo>
                  </a:path>
                </a:pathLst>
              </a:custGeom>
              <a:solidFill>
                <a:srgbClr val="15B0BF"/>
              </a:solidFill>
              <a:ln w="9525">
                <a:noFill/>
                <a:round/>
              </a:ln>
            </p:spPr>
            <p:txBody>
              <a:bodyPr/>
              <a:lstStyle/>
              <a:p>
                <a:endParaRPr lang="zh-CN" altLang="en-US"/>
              </a:p>
            </p:txBody>
          </p:sp>
          <p:sp>
            <p:nvSpPr>
              <p:cNvPr id="29" name="Freeform 88"/>
              <p:cNvSpPr>
                <a:spLocks noChangeArrowheads="1"/>
              </p:cNvSpPr>
              <p:nvPr/>
            </p:nvSpPr>
            <p:spPr bwMode="auto">
              <a:xfrm>
                <a:off x="4216401" y="3592513"/>
                <a:ext cx="1327150" cy="277813"/>
              </a:xfrm>
              <a:custGeom>
                <a:avLst/>
                <a:gdLst>
                  <a:gd name="T0" fmla="*/ 2147483647 w 353"/>
                  <a:gd name="T1" fmla="*/ 2147483647 h 74"/>
                  <a:gd name="T2" fmla="*/ 2147483647 w 353"/>
                  <a:gd name="T3" fmla="*/ 2147483647 h 74"/>
                  <a:gd name="T4" fmla="*/ 2147483647 w 353"/>
                  <a:gd name="T5" fmla="*/ 2147483647 h 74"/>
                  <a:gd name="T6" fmla="*/ 2147483647 w 353"/>
                  <a:gd name="T7" fmla="*/ 2147483647 h 74"/>
                  <a:gd name="T8" fmla="*/ 0 w 353"/>
                  <a:gd name="T9" fmla="*/ 2147483647 h 74"/>
                  <a:gd name="T10" fmla="*/ 0 w 353"/>
                  <a:gd name="T11" fmla="*/ 2147483647 h 74"/>
                  <a:gd name="T12" fmla="*/ 2147483647 w 353"/>
                  <a:gd name="T13" fmla="*/ 0 h 74"/>
                  <a:gd name="T14" fmla="*/ 2147483647 w 353"/>
                  <a:gd name="T15" fmla="*/ 0 h 74"/>
                  <a:gd name="T16" fmla="*/ 2147483647 w 353"/>
                  <a:gd name="T17" fmla="*/ 2147483647 h 7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53"/>
                  <a:gd name="T28" fmla="*/ 0 h 74"/>
                  <a:gd name="T29" fmla="*/ 353 w 353"/>
                  <a:gd name="T30" fmla="*/ 74 h 7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53" h="74">
                    <a:moveTo>
                      <a:pt x="349" y="4"/>
                    </a:moveTo>
                    <a:cubicBezTo>
                      <a:pt x="349" y="70"/>
                      <a:pt x="349" y="70"/>
                      <a:pt x="349" y="70"/>
                    </a:cubicBezTo>
                    <a:cubicBezTo>
                      <a:pt x="349" y="72"/>
                      <a:pt x="351" y="74"/>
                      <a:pt x="353" y="74"/>
                    </a:cubicBezTo>
                    <a:cubicBezTo>
                      <a:pt x="3" y="74"/>
                      <a:pt x="3" y="74"/>
                      <a:pt x="3" y="74"/>
                    </a:cubicBezTo>
                    <a:cubicBezTo>
                      <a:pt x="1" y="74"/>
                      <a:pt x="0" y="72"/>
                      <a:pt x="0" y="70"/>
                    </a:cubicBezTo>
                    <a:cubicBezTo>
                      <a:pt x="0" y="4"/>
                      <a:pt x="0" y="4"/>
                      <a:pt x="0" y="4"/>
                    </a:cubicBezTo>
                    <a:cubicBezTo>
                      <a:pt x="0" y="2"/>
                      <a:pt x="1" y="0"/>
                      <a:pt x="3" y="0"/>
                    </a:cubicBezTo>
                    <a:cubicBezTo>
                      <a:pt x="353" y="0"/>
                      <a:pt x="353" y="0"/>
                      <a:pt x="353" y="0"/>
                    </a:cubicBezTo>
                    <a:cubicBezTo>
                      <a:pt x="351" y="0"/>
                      <a:pt x="349" y="2"/>
                      <a:pt x="349" y="4"/>
                    </a:cubicBezTo>
                  </a:path>
                </a:pathLst>
              </a:custGeom>
              <a:solidFill>
                <a:srgbClr val="D1ECFB"/>
              </a:solidFill>
              <a:ln w="9525">
                <a:noFill/>
                <a:round/>
              </a:ln>
            </p:spPr>
            <p:txBody>
              <a:bodyPr/>
              <a:lstStyle/>
              <a:p>
                <a:endParaRPr lang="zh-CN" altLang="en-US"/>
              </a:p>
            </p:txBody>
          </p:sp>
          <p:sp>
            <p:nvSpPr>
              <p:cNvPr id="30" name="Freeform 89"/>
              <p:cNvSpPr>
                <a:spLocks noChangeArrowheads="1"/>
              </p:cNvSpPr>
              <p:nvPr/>
            </p:nvSpPr>
            <p:spPr bwMode="auto">
              <a:xfrm>
                <a:off x="4832351" y="3592513"/>
                <a:ext cx="711200" cy="277813"/>
              </a:xfrm>
              <a:custGeom>
                <a:avLst/>
                <a:gdLst>
                  <a:gd name="T0" fmla="*/ 2147483647 w 189"/>
                  <a:gd name="T1" fmla="*/ 2147483647 h 74"/>
                  <a:gd name="T2" fmla="*/ 2147483647 w 189"/>
                  <a:gd name="T3" fmla="*/ 2147483647 h 74"/>
                  <a:gd name="T4" fmla="*/ 2147483647 w 189"/>
                  <a:gd name="T5" fmla="*/ 2147483647 h 74"/>
                  <a:gd name="T6" fmla="*/ 2147483647 w 189"/>
                  <a:gd name="T7" fmla="*/ 2147483647 h 74"/>
                  <a:gd name="T8" fmla="*/ 0 w 189"/>
                  <a:gd name="T9" fmla="*/ 2147483647 h 74"/>
                  <a:gd name="T10" fmla="*/ 0 w 189"/>
                  <a:gd name="T11" fmla="*/ 2147483647 h 74"/>
                  <a:gd name="T12" fmla="*/ 2147483647 w 189"/>
                  <a:gd name="T13" fmla="*/ 0 h 74"/>
                  <a:gd name="T14" fmla="*/ 2147483647 w 189"/>
                  <a:gd name="T15" fmla="*/ 0 h 74"/>
                  <a:gd name="T16" fmla="*/ 2147483647 w 189"/>
                  <a:gd name="T17" fmla="*/ 2147483647 h 7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9"/>
                  <a:gd name="T28" fmla="*/ 0 h 74"/>
                  <a:gd name="T29" fmla="*/ 189 w 189"/>
                  <a:gd name="T30" fmla="*/ 74 h 7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9" h="74">
                    <a:moveTo>
                      <a:pt x="185" y="4"/>
                    </a:moveTo>
                    <a:cubicBezTo>
                      <a:pt x="185" y="70"/>
                      <a:pt x="185" y="70"/>
                      <a:pt x="185" y="70"/>
                    </a:cubicBezTo>
                    <a:cubicBezTo>
                      <a:pt x="185" y="72"/>
                      <a:pt x="187" y="74"/>
                      <a:pt x="189" y="74"/>
                    </a:cubicBezTo>
                    <a:cubicBezTo>
                      <a:pt x="3" y="74"/>
                      <a:pt x="3" y="74"/>
                      <a:pt x="3" y="74"/>
                    </a:cubicBezTo>
                    <a:cubicBezTo>
                      <a:pt x="1" y="74"/>
                      <a:pt x="0" y="72"/>
                      <a:pt x="0" y="70"/>
                    </a:cubicBezTo>
                    <a:cubicBezTo>
                      <a:pt x="0" y="4"/>
                      <a:pt x="0" y="4"/>
                      <a:pt x="0" y="4"/>
                    </a:cubicBezTo>
                    <a:cubicBezTo>
                      <a:pt x="0" y="2"/>
                      <a:pt x="1" y="0"/>
                      <a:pt x="3" y="0"/>
                    </a:cubicBezTo>
                    <a:cubicBezTo>
                      <a:pt x="189" y="0"/>
                      <a:pt x="189" y="0"/>
                      <a:pt x="189" y="0"/>
                    </a:cubicBezTo>
                    <a:cubicBezTo>
                      <a:pt x="187" y="0"/>
                      <a:pt x="185" y="2"/>
                      <a:pt x="185" y="4"/>
                    </a:cubicBezTo>
                  </a:path>
                </a:pathLst>
              </a:custGeom>
              <a:solidFill>
                <a:srgbClr val="FFFFFF"/>
              </a:solidFill>
              <a:ln w="9525">
                <a:noFill/>
                <a:round/>
              </a:ln>
            </p:spPr>
            <p:txBody>
              <a:bodyPr/>
              <a:lstStyle/>
              <a:p>
                <a:endParaRPr lang="zh-CN" altLang="en-US"/>
              </a:p>
            </p:txBody>
          </p:sp>
          <p:sp>
            <p:nvSpPr>
              <p:cNvPr id="31" name="Rectangle 90"/>
              <p:cNvSpPr>
                <a:spLocks noChangeArrowheads="1"/>
              </p:cNvSpPr>
              <p:nvPr/>
            </p:nvSpPr>
            <p:spPr bwMode="auto">
              <a:xfrm>
                <a:off x="4222751" y="3840163"/>
                <a:ext cx="609600" cy="11113"/>
              </a:xfrm>
              <a:prstGeom prst="rect">
                <a:avLst/>
              </a:prstGeom>
              <a:solidFill>
                <a:srgbClr val="FFFFFF"/>
              </a:solidFill>
              <a:ln w="9525">
                <a:noFill/>
                <a:miter lim="800000"/>
              </a:ln>
            </p:spPr>
            <p:txBody>
              <a:bodyPr/>
              <a:lstStyle/>
              <a:p>
                <a:endParaRPr lang="zh-CN" altLang="en-US">
                  <a:latin typeface="Calibri" panose="020F0502020204030204" charset="0"/>
                </a:endParaRPr>
              </a:p>
            </p:txBody>
          </p:sp>
          <p:sp>
            <p:nvSpPr>
              <p:cNvPr id="32" name="Rectangle 91"/>
              <p:cNvSpPr>
                <a:spLocks noChangeArrowheads="1"/>
              </p:cNvSpPr>
              <p:nvPr/>
            </p:nvSpPr>
            <p:spPr bwMode="auto">
              <a:xfrm>
                <a:off x="4222751" y="3840163"/>
                <a:ext cx="609600" cy="11113"/>
              </a:xfrm>
              <a:prstGeom prst="rect">
                <a:avLst/>
              </a:prstGeom>
              <a:noFill/>
              <a:ln w="9525">
                <a:noFill/>
                <a:miter lim="800000"/>
              </a:ln>
            </p:spPr>
            <p:txBody>
              <a:bodyPr/>
              <a:lstStyle/>
              <a:p>
                <a:endParaRPr lang="zh-CN" altLang="en-US">
                  <a:latin typeface="Calibri" panose="020F0502020204030204" charset="0"/>
                </a:endParaRPr>
              </a:p>
            </p:txBody>
          </p:sp>
          <p:sp>
            <p:nvSpPr>
              <p:cNvPr id="33" name="Rectangle 92"/>
              <p:cNvSpPr>
                <a:spLocks noChangeArrowheads="1"/>
              </p:cNvSpPr>
              <p:nvPr/>
            </p:nvSpPr>
            <p:spPr bwMode="auto">
              <a:xfrm>
                <a:off x="4222751" y="3603626"/>
                <a:ext cx="609600" cy="11113"/>
              </a:xfrm>
              <a:prstGeom prst="rect">
                <a:avLst/>
              </a:prstGeom>
              <a:solidFill>
                <a:srgbClr val="FFFFFF"/>
              </a:solidFill>
              <a:ln w="9525">
                <a:noFill/>
                <a:miter lim="800000"/>
              </a:ln>
            </p:spPr>
            <p:txBody>
              <a:bodyPr/>
              <a:lstStyle/>
              <a:p>
                <a:endParaRPr lang="zh-CN" altLang="en-US">
                  <a:latin typeface="Calibri" panose="020F0502020204030204" charset="0"/>
                </a:endParaRPr>
              </a:p>
            </p:txBody>
          </p:sp>
          <p:sp>
            <p:nvSpPr>
              <p:cNvPr id="34" name="Rectangle 93"/>
              <p:cNvSpPr>
                <a:spLocks noChangeArrowheads="1"/>
              </p:cNvSpPr>
              <p:nvPr/>
            </p:nvSpPr>
            <p:spPr bwMode="auto">
              <a:xfrm>
                <a:off x="4222751" y="3603626"/>
                <a:ext cx="609600" cy="11113"/>
              </a:xfrm>
              <a:prstGeom prst="rect">
                <a:avLst/>
              </a:prstGeom>
              <a:noFill/>
              <a:ln w="9525">
                <a:noFill/>
                <a:miter lim="800000"/>
              </a:ln>
            </p:spPr>
            <p:txBody>
              <a:bodyPr/>
              <a:lstStyle/>
              <a:p>
                <a:endParaRPr lang="zh-CN" altLang="en-US">
                  <a:latin typeface="Calibri" panose="020F0502020204030204" charset="0"/>
                </a:endParaRPr>
              </a:p>
            </p:txBody>
          </p:sp>
          <p:sp>
            <p:nvSpPr>
              <p:cNvPr id="35" name="Rectangle 94"/>
              <p:cNvSpPr>
                <a:spLocks noChangeArrowheads="1"/>
              </p:cNvSpPr>
              <p:nvPr/>
            </p:nvSpPr>
            <p:spPr bwMode="auto">
              <a:xfrm>
                <a:off x="4222751" y="3825876"/>
                <a:ext cx="609600" cy="3175"/>
              </a:xfrm>
              <a:prstGeom prst="rect">
                <a:avLst/>
              </a:prstGeom>
              <a:solidFill>
                <a:srgbClr val="FFFFFF"/>
              </a:solidFill>
              <a:ln w="9525">
                <a:noFill/>
                <a:miter lim="800000"/>
              </a:ln>
            </p:spPr>
            <p:txBody>
              <a:bodyPr/>
              <a:lstStyle/>
              <a:p>
                <a:endParaRPr lang="zh-CN" altLang="en-US">
                  <a:latin typeface="Calibri" panose="020F0502020204030204" charset="0"/>
                </a:endParaRPr>
              </a:p>
            </p:txBody>
          </p:sp>
          <p:sp>
            <p:nvSpPr>
              <p:cNvPr id="36" name="Rectangle 95"/>
              <p:cNvSpPr>
                <a:spLocks noChangeArrowheads="1"/>
              </p:cNvSpPr>
              <p:nvPr/>
            </p:nvSpPr>
            <p:spPr bwMode="auto">
              <a:xfrm>
                <a:off x="4222751" y="3825876"/>
                <a:ext cx="609600" cy="3175"/>
              </a:xfrm>
              <a:prstGeom prst="rect">
                <a:avLst/>
              </a:prstGeom>
              <a:noFill/>
              <a:ln w="9525">
                <a:noFill/>
                <a:miter lim="800000"/>
              </a:ln>
            </p:spPr>
            <p:txBody>
              <a:bodyPr/>
              <a:lstStyle/>
              <a:p>
                <a:endParaRPr lang="zh-CN" altLang="en-US">
                  <a:latin typeface="Calibri" panose="020F0502020204030204" charset="0"/>
                </a:endParaRPr>
              </a:p>
            </p:txBody>
          </p:sp>
          <p:sp>
            <p:nvSpPr>
              <p:cNvPr id="37" name="Rectangle 96"/>
              <p:cNvSpPr>
                <a:spLocks noChangeArrowheads="1"/>
              </p:cNvSpPr>
              <p:nvPr/>
            </p:nvSpPr>
            <p:spPr bwMode="auto">
              <a:xfrm>
                <a:off x="4222751" y="3762376"/>
                <a:ext cx="609600" cy="3175"/>
              </a:xfrm>
              <a:prstGeom prst="rect">
                <a:avLst/>
              </a:prstGeom>
              <a:solidFill>
                <a:srgbClr val="FFFFFF"/>
              </a:solidFill>
              <a:ln w="9525">
                <a:noFill/>
                <a:miter lim="800000"/>
              </a:ln>
            </p:spPr>
            <p:txBody>
              <a:bodyPr/>
              <a:lstStyle/>
              <a:p>
                <a:endParaRPr lang="zh-CN" altLang="en-US">
                  <a:latin typeface="Calibri" panose="020F0502020204030204" charset="0"/>
                </a:endParaRPr>
              </a:p>
            </p:txBody>
          </p:sp>
          <p:sp>
            <p:nvSpPr>
              <p:cNvPr id="38" name="Rectangle 97"/>
              <p:cNvSpPr>
                <a:spLocks noChangeArrowheads="1"/>
              </p:cNvSpPr>
              <p:nvPr/>
            </p:nvSpPr>
            <p:spPr bwMode="auto">
              <a:xfrm>
                <a:off x="4222751" y="3762376"/>
                <a:ext cx="609600" cy="3175"/>
              </a:xfrm>
              <a:prstGeom prst="rect">
                <a:avLst/>
              </a:prstGeom>
              <a:noFill/>
              <a:ln w="9525">
                <a:noFill/>
                <a:miter lim="800000"/>
              </a:ln>
            </p:spPr>
            <p:txBody>
              <a:bodyPr/>
              <a:lstStyle/>
              <a:p>
                <a:endParaRPr lang="zh-CN" altLang="en-US">
                  <a:latin typeface="Calibri" panose="020F0502020204030204" charset="0"/>
                </a:endParaRPr>
              </a:p>
            </p:txBody>
          </p:sp>
          <p:sp>
            <p:nvSpPr>
              <p:cNvPr id="39" name="Rectangle 98"/>
              <p:cNvSpPr>
                <a:spLocks noChangeArrowheads="1"/>
              </p:cNvSpPr>
              <p:nvPr/>
            </p:nvSpPr>
            <p:spPr bwMode="auto">
              <a:xfrm>
                <a:off x="4222751" y="3697288"/>
                <a:ext cx="609600" cy="1588"/>
              </a:xfrm>
              <a:prstGeom prst="rect">
                <a:avLst/>
              </a:prstGeom>
              <a:solidFill>
                <a:srgbClr val="FFFFFF"/>
              </a:solidFill>
              <a:ln w="9525">
                <a:noFill/>
                <a:miter lim="800000"/>
              </a:ln>
            </p:spPr>
            <p:txBody>
              <a:bodyPr/>
              <a:lstStyle/>
              <a:p>
                <a:endParaRPr lang="zh-CN" altLang="en-US">
                  <a:latin typeface="Calibri" panose="020F0502020204030204" charset="0"/>
                </a:endParaRPr>
              </a:p>
            </p:txBody>
          </p:sp>
          <p:sp>
            <p:nvSpPr>
              <p:cNvPr id="40" name="Rectangle 99"/>
              <p:cNvSpPr>
                <a:spLocks noChangeArrowheads="1"/>
              </p:cNvSpPr>
              <p:nvPr/>
            </p:nvSpPr>
            <p:spPr bwMode="auto">
              <a:xfrm>
                <a:off x="4222751" y="3697288"/>
                <a:ext cx="609600" cy="1588"/>
              </a:xfrm>
              <a:prstGeom prst="rect">
                <a:avLst/>
              </a:prstGeom>
              <a:noFill/>
              <a:ln w="9525">
                <a:noFill/>
                <a:miter lim="800000"/>
              </a:ln>
            </p:spPr>
            <p:txBody>
              <a:bodyPr/>
              <a:lstStyle/>
              <a:p>
                <a:endParaRPr lang="zh-CN" altLang="en-US">
                  <a:latin typeface="Calibri" panose="020F0502020204030204" charset="0"/>
                </a:endParaRPr>
              </a:p>
            </p:txBody>
          </p:sp>
          <p:sp>
            <p:nvSpPr>
              <p:cNvPr id="41" name="Rectangle 100"/>
              <p:cNvSpPr>
                <a:spLocks noChangeArrowheads="1"/>
              </p:cNvSpPr>
              <p:nvPr/>
            </p:nvSpPr>
            <p:spPr bwMode="auto">
              <a:xfrm>
                <a:off x="4222751" y="3667126"/>
                <a:ext cx="609600" cy="4763"/>
              </a:xfrm>
              <a:prstGeom prst="rect">
                <a:avLst/>
              </a:prstGeom>
              <a:solidFill>
                <a:srgbClr val="FFFFFF"/>
              </a:solidFill>
              <a:ln w="9525">
                <a:noFill/>
                <a:miter lim="800000"/>
              </a:ln>
            </p:spPr>
            <p:txBody>
              <a:bodyPr/>
              <a:lstStyle/>
              <a:p>
                <a:endParaRPr lang="zh-CN" altLang="en-US">
                  <a:latin typeface="Calibri" panose="020F0502020204030204" charset="0"/>
                </a:endParaRPr>
              </a:p>
            </p:txBody>
          </p:sp>
          <p:sp>
            <p:nvSpPr>
              <p:cNvPr id="42" name="Rectangle 101"/>
              <p:cNvSpPr>
                <a:spLocks noChangeArrowheads="1"/>
              </p:cNvSpPr>
              <p:nvPr/>
            </p:nvSpPr>
            <p:spPr bwMode="auto">
              <a:xfrm>
                <a:off x="4222751" y="3667126"/>
                <a:ext cx="609600" cy="4763"/>
              </a:xfrm>
              <a:prstGeom prst="rect">
                <a:avLst/>
              </a:prstGeom>
              <a:noFill/>
              <a:ln w="9525">
                <a:noFill/>
                <a:miter lim="800000"/>
              </a:ln>
            </p:spPr>
            <p:txBody>
              <a:bodyPr/>
              <a:lstStyle/>
              <a:p>
                <a:endParaRPr lang="zh-CN" altLang="en-US">
                  <a:latin typeface="Calibri" panose="020F0502020204030204" charset="0"/>
                </a:endParaRPr>
              </a:p>
            </p:txBody>
          </p:sp>
          <p:sp>
            <p:nvSpPr>
              <p:cNvPr id="43" name="Rectangle 102"/>
              <p:cNvSpPr>
                <a:spLocks noChangeArrowheads="1"/>
              </p:cNvSpPr>
              <p:nvPr/>
            </p:nvSpPr>
            <p:spPr bwMode="auto">
              <a:xfrm>
                <a:off x="4222751" y="3810001"/>
                <a:ext cx="609600" cy="4763"/>
              </a:xfrm>
              <a:prstGeom prst="rect">
                <a:avLst/>
              </a:prstGeom>
              <a:solidFill>
                <a:srgbClr val="FFFFFF"/>
              </a:solidFill>
              <a:ln w="9525">
                <a:noFill/>
                <a:miter lim="800000"/>
              </a:ln>
            </p:spPr>
            <p:txBody>
              <a:bodyPr/>
              <a:lstStyle/>
              <a:p>
                <a:endParaRPr lang="zh-CN" altLang="en-US">
                  <a:latin typeface="Calibri" panose="020F0502020204030204" charset="0"/>
                </a:endParaRPr>
              </a:p>
            </p:txBody>
          </p:sp>
          <p:sp>
            <p:nvSpPr>
              <p:cNvPr id="44" name="Rectangle 103"/>
              <p:cNvSpPr>
                <a:spLocks noChangeArrowheads="1"/>
              </p:cNvSpPr>
              <p:nvPr/>
            </p:nvSpPr>
            <p:spPr bwMode="auto">
              <a:xfrm>
                <a:off x="4222751" y="3810001"/>
                <a:ext cx="609600" cy="4763"/>
              </a:xfrm>
              <a:prstGeom prst="rect">
                <a:avLst/>
              </a:prstGeom>
              <a:noFill/>
              <a:ln w="9525">
                <a:noFill/>
                <a:miter lim="800000"/>
              </a:ln>
            </p:spPr>
            <p:txBody>
              <a:bodyPr/>
              <a:lstStyle/>
              <a:p>
                <a:endParaRPr lang="zh-CN" altLang="en-US">
                  <a:latin typeface="Calibri" panose="020F0502020204030204" charset="0"/>
                </a:endParaRPr>
              </a:p>
            </p:txBody>
          </p:sp>
          <p:sp>
            <p:nvSpPr>
              <p:cNvPr id="45" name="Rectangle 104"/>
              <p:cNvSpPr>
                <a:spLocks noChangeArrowheads="1"/>
              </p:cNvSpPr>
              <p:nvPr/>
            </p:nvSpPr>
            <p:spPr bwMode="auto">
              <a:xfrm>
                <a:off x="4222751" y="3776663"/>
                <a:ext cx="609600" cy="11113"/>
              </a:xfrm>
              <a:prstGeom prst="rect">
                <a:avLst/>
              </a:prstGeom>
              <a:solidFill>
                <a:srgbClr val="FFFFFF"/>
              </a:solidFill>
              <a:ln w="9525">
                <a:noFill/>
                <a:miter lim="800000"/>
              </a:ln>
            </p:spPr>
            <p:txBody>
              <a:bodyPr/>
              <a:lstStyle/>
              <a:p>
                <a:endParaRPr lang="zh-CN" altLang="en-US">
                  <a:latin typeface="Calibri" panose="020F0502020204030204" charset="0"/>
                </a:endParaRPr>
              </a:p>
            </p:txBody>
          </p:sp>
          <p:sp>
            <p:nvSpPr>
              <p:cNvPr id="46" name="Rectangle 105"/>
              <p:cNvSpPr>
                <a:spLocks noChangeArrowheads="1"/>
              </p:cNvSpPr>
              <p:nvPr/>
            </p:nvSpPr>
            <p:spPr bwMode="auto">
              <a:xfrm>
                <a:off x="4222751" y="3776663"/>
                <a:ext cx="609600" cy="11113"/>
              </a:xfrm>
              <a:prstGeom prst="rect">
                <a:avLst/>
              </a:prstGeom>
              <a:noFill/>
              <a:ln w="9525">
                <a:noFill/>
                <a:miter lim="800000"/>
              </a:ln>
            </p:spPr>
            <p:txBody>
              <a:bodyPr/>
              <a:lstStyle/>
              <a:p>
                <a:endParaRPr lang="zh-CN" altLang="en-US">
                  <a:latin typeface="Calibri" panose="020F0502020204030204" charset="0"/>
                </a:endParaRPr>
              </a:p>
            </p:txBody>
          </p:sp>
          <p:sp>
            <p:nvSpPr>
              <p:cNvPr id="47" name="Rectangle 106"/>
              <p:cNvSpPr>
                <a:spLocks noChangeArrowheads="1"/>
              </p:cNvSpPr>
              <p:nvPr/>
            </p:nvSpPr>
            <p:spPr bwMode="auto">
              <a:xfrm>
                <a:off x="4222751" y="3743326"/>
                <a:ext cx="609600" cy="6350"/>
              </a:xfrm>
              <a:prstGeom prst="rect">
                <a:avLst/>
              </a:prstGeom>
              <a:solidFill>
                <a:srgbClr val="FFFFFF"/>
              </a:solidFill>
              <a:ln w="9525">
                <a:noFill/>
                <a:miter lim="800000"/>
              </a:ln>
            </p:spPr>
            <p:txBody>
              <a:bodyPr/>
              <a:lstStyle/>
              <a:p>
                <a:endParaRPr lang="zh-CN" altLang="en-US">
                  <a:latin typeface="Calibri" panose="020F0502020204030204" charset="0"/>
                </a:endParaRPr>
              </a:p>
            </p:txBody>
          </p:sp>
          <p:sp>
            <p:nvSpPr>
              <p:cNvPr id="48" name="Rectangle 107"/>
              <p:cNvSpPr>
                <a:spLocks noChangeArrowheads="1"/>
              </p:cNvSpPr>
              <p:nvPr/>
            </p:nvSpPr>
            <p:spPr bwMode="auto">
              <a:xfrm>
                <a:off x="4222751" y="3743326"/>
                <a:ext cx="609600" cy="6350"/>
              </a:xfrm>
              <a:prstGeom prst="rect">
                <a:avLst/>
              </a:prstGeom>
              <a:noFill/>
              <a:ln w="9525">
                <a:noFill/>
                <a:miter lim="800000"/>
              </a:ln>
            </p:spPr>
            <p:txBody>
              <a:bodyPr/>
              <a:lstStyle/>
              <a:p>
                <a:endParaRPr lang="zh-CN" altLang="en-US">
                  <a:latin typeface="Calibri" panose="020F0502020204030204" charset="0"/>
                </a:endParaRPr>
              </a:p>
            </p:txBody>
          </p:sp>
          <p:sp>
            <p:nvSpPr>
              <p:cNvPr id="49" name="Rectangle 108"/>
              <p:cNvSpPr>
                <a:spLocks noChangeArrowheads="1"/>
              </p:cNvSpPr>
              <p:nvPr/>
            </p:nvSpPr>
            <p:spPr bwMode="auto">
              <a:xfrm>
                <a:off x="4222751" y="3633788"/>
                <a:ext cx="609600" cy="7938"/>
              </a:xfrm>
              <a:prstGeom prst="rect">
                <a:avLst/>
              </a:prstGeom>
              <a:solidFill>
                <a:srgbClr val="FFFFFF"/>
              </a:solidFill>
              <a:ln w="9525">
                <a:noFill/>
                <a:miter lim="800000"/>
              </a:ln>
            </p:spPr>
            <p:txBody>
              <a:bodyPr/>
              <a:lstStyle/>
              <a:p>
                <a:endParaRPr lang="zh-CN" altLang="en-US">
                  <a:latin typeface="Calibri" panose="020F0502020204030204" charset="0"/>
                </a:endParaRPr>
              </a:p>
            </p:txBody>
          </p:sp>
          <p:sp>
            <p:nvSpPr>
              <p:cNvPr id="50" name="Rectangle 109"/>
              <p:cNvSpPr>
                <a:spLocks noChangeArrowheads="1"/>
              </p:cNvSpPr>
              <p:nvPr/>
            </p:nvSpPr>
            <p:spPr bwMode="auto">
              <a:xfrm>
                <a:off x="4222751" y="3633788"/>
                <a:ext cx="609600" cy="7938"/>
              </a:xfrm>
              <a:prstGeom prst="rect">
                <a:avLst/>
              </a:prstGeom>
              <a:noFill/>
              <a:ln w="9525">
                <a:noFill/>
                <a:miter lim="800000"/>
              </a:ln>
            </p:spPr>
            <p:txBody>
              <a:bodyPr/>
              <a:lstStyle/>
              <a:p>
                <a:endParaRPr lang="zh-CN" altLang="en-US">
                  <a:latin typeface="Calibri" panose="020F0502020204030204" charset="0"/>
                </a:endParaRPr>
              </a:p>
            </p:txBody>
          </p:sp>
          <p:sp>
            <p:nvSpPr>
              <p:cNvPr id="51" name="Rectangle 110"/>
              <p:cNvSpPr>
                <a:spLocks noChangeArrowheads="1"/>
              </p:cNvSpPr>
              <p:nvPr/>
            </p:nvSpPr>
            <p:spPr bwMode="auto">
              <a:xfrm>
                <a:off x="4222751" y="3713163"/>
                <a:ext cx="609600" cy="7938"/>
              </a:xfrm>
              <a:prstGeom prst="rect">
                <a:avLst/>
              </a:prstGeom>
              <a:solidFill>
                <a:srgbClr val="FFFFFF"/>
              </a:solidFill>
              <a:ln w="9525">
                <a:noFill/>
                <a:miter lim="800000"/>
              </a:ln>
            </p:spPr>
            <p:txBody>
              <a:bodyPr/>
              <a:lstStyle/>
              <a:p>
                <a:endParaRPr lang="zh-CN" altLang="en-US">
                  <a:latin typeface="Calibri" panose="020F0502020204030204" charset="0"/>
                </a:endParaRPr>
              </a:p>
            </p:txBody>
          </p:sp>
          <p:sp>
            <p:nvSpPr>
              <p:cNvPr id="52" name="Rectangle 111"/>
              <p:cNvSpPr>
                <a:spLocks noChangeArrowheads="1"/>
              </p:cNvSpPr>
              <p:nvPr/>
            </p:nvSpPr>
            <p:spPr bwMode="auto">
              <a:xfrm>
                <a:off x="4222751" y="3713163"/>
                <a:ext cx="609600" cy="7938"/>
              </a:xfrm>
              <a:prstGeom prst="rect">
                <a:avLst/>
              </a:prstGeom>
              <a:noFill/>
              <a:ln w="9525">
                <a:noFill/>
                <a:miter lim="800000"/>
              </a:ln>
            </p:spPr>
            <p:txBody>
              <a:bodyPr/>
              <a:lstStyle/>
              <a:p>
                <a:endParaRPr lang="zh-CN" altLang="en-US">
                  <a:latin typeface="Calibri" panose="020F0502020204030204" charset="0"/>
                </a:endParaRPr>
              </a:p>
            </p:txBody>
          </p:sp>
          <p:sp>
            <p:nvSpPr>
              <p:cNvPr id="53" name="Freeform 166"/>
              <p:cNvSpPr>
                <a:spLocks noEditPoints="1" noChangeArrowheads="1"/>
              </p:cNvSpPr>
              <p:nvPr/>
            </p:nvSpPr>
            <p:spPr bwMode="auto">
              <a:xfrm>
                <a:off x="4978401" y="3565526"/>
                <a:ext cx="117475" cy="331788"/>
              </a:xfrm>
              <a:custGeom>
                <a:avLst/>
                <a:gdLst>
                  <a:gd name="T0" fmla="*/ 2147483647 w 31"/>
                  <a:gd name="T1" fmla="*/ 2147483647 h 88"/>
                  <a:gd name="T2" fmla="*/ 2147483647 w 31"/>
                  <a:gd name="T3" fmla="*/ 2147483647 h 88"/>
                  <a:gd name="T4" fmla="*/ 2147483647 w 31"/>
                  <a:gd name="T5" fmla="*/ 2147483647 h 88"/>
                  <a:gd name="T6" fmla="*/ 2147483647 w 31"/>
                  <a:gd name="T7" fmla="*/ 2147483647 h 88"/>
                  <a:gd name="T8" fmla="*/ 2147483647 w 31"/>
                  <a:gd name="T9" fmla="*/ 2147483647 h 88"/>
                  <a:gd name="T10" fmla="*/ 2147483647 w 31"/>
                  <a:gd name="T11" fmla="*/ 0 h 88"/>
                  <a:gd name="T12" fmla="*/ 0 w 31"/>
                  <a:gd name="T13" fmla="*/ 0 h 88"/>
                  <a:gd name="T14" fmla="*/ 0 w 31"/>
                  <a:gd name="T15" fmla="*/ 0 h 88"/>
                  <a:gd name="T16" fmla="*/ 2147483647 w 31"/>
                  <a:gd name="T17" fmla="*/ 2147483647 h 88"/>
                  <a:gd name="T18" fmla="*/ 2147483647 w 31"/>
                  <a:gd name="T19" fmla="*/ 2147483647 h 88"/>
                  <a:gd name="T20" fmla="*/ 2147483647 w 31"/>
                  <a:gd name="T21" fmla="*/ 2147483647 h 88"/>
                  <a:gd name="T22" fmla="*/ 2147483647 w 31"/>
                  <a:gd name="T23" fmla="*/ 2147483647 h 88"/>
                  <a:gd name="T24" fmla="*/ 2147483647 w 31"/>
                  <a:gd name="T25" fmla="*/ 2147483647 h 88"/>
                  <a:gd name="T26" fmla="*/ 2147483647 w 31"/>
                  <a:gd name="T27" fmla="*/ 2147483647 h 88"/>
                  <a:gd name="T28" fmla="*/ 2147483647 w 31"/>
                  <a:gd name="T29" fmla="*/ 2147483647 h 88"/>
                  <a:gd name="T30" fmla="*/ 2147483647 w 31"/>
                  <a:gd name="T31" fmla="*/ 2147483647 h 88"/>
                  <a:gd name="T32" fmla="*/ 2147483647 w 31"/>
                  <a:gd name="T33" fmla="*/ 2147483647 h 88"/>
                  <a:gd name="T34" fmla="*/ 2147483647 w 31"/>
                  <a:gd name="T35" fmla="*/ 2147483647 h 88"/>
                  <a:gd name="T36" fmla="*/ 2147483647 w 31"/>
                  <a:gd name="T37" fmla="*/ 0 h 8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1"/>
                  <a:gd name="T58" fmla="*/ 0 h 88"/>
                  <a:gd name="T59" fmla="*/ 31 w 31"/>
                  <a:gd name="T60" fmla="*/ 88 h 8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1" h="88">
                    <a:moveTo>
                      <a:pt x="31" y="81"/>
                    </a:moveTo>
                    <a:cubicBezTo>
                      <a:pt x="15" y="81"/>
                      <a:pt x="15" y="81"/>
                      <a:pt x="15" y="81"/>
                    </a:cubicBezTo>
                    <a:cubicBezTo>
                      <a:pt x="14" y="83"/>
                      <a:pt x="13" y="86"/>
                      <a:pt x="12" y="88"/>
                    </a:cubicBezTo>
                    <a:cubicBezTo>
                      <a:pt x="28" y="88"/>
                      <a:pt x="28" y="88"/>
                      <a:pt x="28" y="88"/>
                    </a:cubicBezTo>
                    <a:cubicBezTo>
                      <a:pt x="29" y="86"/>
                      <a:pt x="30" y="83"/>
                      <a:pt x="31" y="81"/>
                    </a:cubicBezTo>
                    <a:moveTo>
                      <a:pt x="9" y="0"/>
                    </a:moveTo>
                    <a:cubicBezTo>
                      <a:pt x="0" y="0"/>
                      <a:pt x="0" y="0"/>
                      <a:pt x="0" y="0"/>
                    </a:cubicBezTo>
                    <a:cubicBezTo>
                      <a:pt x="0" y="0"/>
                      <a:pt x="0" y="0"/>
                      <a:pt x="0" y="0"/>
                    </a:cubicBezTo>
                    <a:cubicBezTo>
                      <a:pt x="2" y="3"/>
                      <a:pt x="4" y="5"/>
                      <a:pt x="6" y="7"/>
                    </a:cubicBezTo>
                    <a:cubicBezTo>
                      <a:pt x="16" y="7"/>
                      <a:pt x="16" y="7"/>
                      <a:pt x="16" y="7"/>
                    </a:cubicBezTo>
                    <a:cubicBezTo>
                      <a:pt x="15" y="6"/>
                      <a:pt x="15" y="6"/>
                      <a:pt x="14" y="5"/>
                    </a:cubicBezTo>
                    <a:cubicBezTo>
                      <a:pt x="14" y="5"/>
                      <a:pt x="14" y="5"/>
                      <a:pt x="14" y="5"/>
                    </a:cubicBezTo>
                    <a:cubicBezTo>
                      <a:pt x="14" y="5"/>
                      <a:pt x="14" y="5"/>
                      <a:pt x="14" y="5"/>
                    </a:cubicBezTo>
                    <a:cubicBezTo>
                      <a:pt x="14" y="5"/>
                      <a:pt x="14" y="4"/>
                      <a:pt x="13" y="4"/>
                    </a:cubicBezTo>
                    <a:cubicBezTo>
                      <a:pt x="13" y="4"/>
                      <a:pt x="13" y="4"/>
                      <a:pt x="13" y="4"/>
                    </a:cubicBezTo>
                    <a:cubicBezTo>
                      <a:pt x="13" y="4"/>
                      <a:pt x="13" y="4"/>
                      <a:pt x="13" y="4"/>
                    </a:cubicBezTo>
                    <a:cubicBezTo>
                      <a:pt x="13" y="4"/>
                      <a:pt x="13" y="4"/>
                      <a:pt x="13" y="4"/>
                    </a:cubicBezTo>
                    <a:cubicBezTo>
                      <a:pt x="13" y="4"/>
                      <a:pt x="13" y="4"/>
                      <a:pt x="13" y="4"/>
                    </a:cubicBezTo>
                    <a:cubicBezTo>
                      <a:pt x="11" y="2"/>
                      <a:pt x="10" y="1"/>
                      <a:pt x="9" y="0"/>
                    </a:cubicBezTo>
                  </a:path>
                </a:pathLst>
              </a:custGeom>
              <a:solidFill>
                <a:srgbClr val="2CA4BA"/>
              </a:solidFill>
              <a:ln w="9525">
                <a:noFill/>
                <a:round/>
              </a:ln>
            </p:spPr>
            <p:txBody>
              <a:bodyPr/>
              <a:lstStyle/>
              <a:p>
                <a:endParaRPr lang="zh-CN" altLang="en-US"/>
              </a:p>
            </p:txBody>
          </p:sp>
        </p:grpSp>
        <p:grpSp>
          <p:nvGrpSpPr>
            <p:cNvPr id="22" name="组合 112"/>
            <p:cNvGrpSpPr/>
            <p:nvPr/>
          </p:nvGrpSpPr>
          <p:grpSpPr bwMode="auto">
            <a:xfrm>
              <a:off x="284" y="300"/>
              <a:ext cx="574" cy="90"/>
              <a:chOff x="4260851" y="3333751"/>
              <a:chExt cx="1530350" cy="231775"/>
            </a:xfrm>
          </p:grpSpPr>
          <p:sp>
            <p:nvSpPr>
              <p:cNvPr id="23" name="Freeform 112"/>
              <p:cNvSpPr>
                <a:spLocks noChangeArrowheads="1"/>
              </p:cNvSpPr>
              <p:nvPr/>
            </p:nvSpPr>
            <p:spPr bwMode="auto">
              <a:xfrm>
                <a:off x="4260851" y="3333751"/>
                <a:ext cx="1530350" cy="231775"/>
              </a:xfrm>
              <a:custGeom>
                <a:avLst/>
                <a:gdLst>
                  <a:gd name="T0" fmla="*/ 0 w 407"/>
                  <a:gd name="T1" fmla="*/ 2147483647 h 62"/>
                  <a:gd name="T2" fmla="*/ 2147483647 w 407"/>
                  <a:gd name="T3" fmla="*/ 2147483647 h 62"/>
                  <a:gd name="T4" fmla="*/ 2147483647 w 407"/>
                  <a:gd name="T5" fmla="*/ 2147483647 h 62"/>
                  <a:gd name="T6" fmla="*/ 2147483647 w 407"/>
                  <a:gd name="T7" fmla="*/ 2147483647 h 62"/>
                  <a:gd name="T8" fmla="*/ 2147483647 w 407"/>
                  <a:gd name="T9" fmla="*/ 2147483647 h 62"/>
                  <a:gd name="T10" fmla="*/ 0 w 407"/>
                  <a:gd name="T11" fmla="*/ 2147483647 h 62"/>
                  <a:gd name="T12" fmla="*/ 0 w 407"/>
                  <a:gd name="T13" fmla="*/ 2147483647 h 62"/>
                  <a:gd name="T14" fmla="*/ 2147483647 w 407"/>
                  <a:gd name="T15" fmla="*/ 2147483647 h 62"/>
                  <a:gd name="T16" fmla="*/ 2147483647 w 407"/>
                  <a:gd name="T17" fmla="*/ 2147483647 h 62"/>
                  <a:gd name="T18" fmla="*/ 2147483647 w 407"/>
                  <a:gd name="T19" fmla="*/ 2147483647 h 62"/>
                  <a:gd name="T20" fmla="*/ 2147483647 w 407"/>
                  <a:gd name="T21" fmla="*/ 0 h 62"/>
                  <a:gd name="T22" fmla="*/ 0 w 407"/>
                  <a:gd name="T23" fmla="*/ 0 h 62"/>
                  <a:gd name="T24" fmla="*/ 0 w 407"/>
                  <a:gd name="T25" fmla="*/ 2147483647 h 6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07"/>
                  <a:gd name="T40" fmla="*/ 0 h 62"/>
                  <a:gd name="T41" fmla="*/ 407 w 407"/>
                  <a:gd name="T42" fmla="*/ 62 h 6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07" h="62">
                    <a:moveTo>
                      <a:pt x="0" y="7"/>
                    </a:moveTo>
                    <a:cubicBezTo>
                      <a:pt x="6" y="7"/>
                      <a:pt x="6" y="7"/>
                      <a:pt x="6" y="7"/>
                    </a:cubicBezTo>
                    <a:cubicBezTo>
                      <a:pt x="8" y="7"/>
                      <a:pt x="10" y="9"/>
                      <a:pt x="10" y="11"/>
                    </a:cubicBezTo>
                    <a:cubicBezTo>
                      <a:pt x="10" y="51"/>
                      <a:pt x="10" y="51"/>
                      <a:pt x="10" y="51"/>
                    </a:cubicBezTo>
                    <a:cubicBezTo>
                      <a:pt x="10" y="53"/>
                      <a:pt x="8" y="55"/>
                      <a:pt x="6" y="55"/>
                    </a:cubicBezTo>
                    <a:cubicBezTo>
                      <a:pt x="0" y="55"/>
                      <a:pt x="0" y="55"/>
                      <a:pt x="0" y="55"/>
                    </a:cubicBezTo>
                    <a:cubicBezTo>
                      <a:pt x="0" y="62"/>
                      <a:pt x="0" y="62"/>
                      <a:pt x="0" y="62"/>
                    </a:cubicBezTo>
                    <a:cubicBezTo>
                      <a:pt x="396" y="62"/>
                      <a:pt x="396" y="62"/>
                      <a:pt x="396" y="62"/>
                    </a:cubicBezTo>
                    <a:cubicBezTo>
                      <a:pt x="402" y="62"/>
                      <a:pt x="407" y="57"/>
                      <a:pt x="407" y="51"/>
                    </a:cubicBezTo>
                    <a:cubicBezTo>
                      <a:pt x="407" y="11"/>
                      <a:pt x="407" y="11"/>
                      <a:pt x="407" y="11"/>
                    </a:cubicBezTo>
                    <a:cubicBezTo>
                      <a:pt x="407" y="5"/>
                      <a:pt x="402" y="0"/>
                      <a:pt x="396" y="0"/>
                    </a:cubicBezTo>
                    <a:cubicBezTo>
                      <a:pt x="0" y="0"/>
                      <a:pt x="0" y="0"/>
                      <a:pt x="0" y="0"/>
                    </a:cubicBezTo>
                    <a:cubicBezTo>
                      <a:pt x="0" y="7"/>
                      <a:pt x="0" y="7"/>
                      <a:pt x="0" y="7"/>
                    </a:cubicBezTo>
                  </a:path>
                </a:pathLst>
              </a:custGeom>
              <a:solidFill>
                <a:srgbClr val="2C5871"/>
              </a:solidFill>
              <a:ln w="9525">
                <a:noFill/>
                <a:round/>
              </a:ln>
            </p:spPr>
            <p:txBody>
              <a:bodyPr/>
              <a:lstStyle/>
              <a:p>
                <a:endParaRPr lang="zh-CN" altLang="en-US"/>
              </a:p>
            </p:txBody>
          </p:sp>
          <p:sp>
            <p:nvSpPr>
              <p:cNvPr id="24" name="Freeform 113"/>
              <p:cNvSpPr>
                <a:spLocks noChangeArrowheads="1"/>
              </p:cNvSpPr>
              <p:nvPr/>
            </p:nvSpPr>
            <p:spPr bwMode="auto">
              <a:xfrm>
                <a:off x="4260851" y="3333751"/>
                <a:ext cx="771525" cy="231775"/>
              </a:xfrm>
              <a:custGeom>
                <a:avLst/>
                <a:gdLst>
                  <a:gd name="T0" fmla="*/ 0 w 205"/>
                  <a:gd name="T1" fmla="*/ 2147483647 h 62"/>
                  <a:gd name="T2" fmla="*/ 2147483647 w 205"/>
                  <a:gd name="T3" fmla="*/ 2147483647 h 62"/>
                  <a:gd name="T4" fmla="*/ 2147483647 w 205"/>
                  <a:gd name="T5" fmla="*/ 2147483647 h 62"/>
                  <a:gd name="T6" fmla="*/ 2147483647 w 205"/>
                  <a:gd name="T7" fmla="*/ 2147483647 h 62"/>
                  <a:gd name="T8" fmla="*/ 2147483647 w 205"/>
                  <a:gd name="T9" fmla="*/ 2147483647 h 62"/>
                  <a:gd name="T10" fmla="*/ 0 w 205"/>
                  <a:gd name="T11" fmla="*/ 2147483647 h 62"/>
                  <a:gd name="T12" fmla="*/ 0 w 205"/>
                  <a:gd name="T13" fmla="*/ 2147483647 h 62"/>
                  <a:gd name="T14" fmla="*/ 2147483647 w 205"/>
                  <a:gd name="T15" fmla="*/ 2147483647 h 62"/>
                  <a:gd name="T16" fmla="*/ 2147483647 w 205"/>
                  <a:gd name="T17" fmla="*/ 0 h 62"/>
                  <a:gd name="T18" fmla="*/ 0 w 205"/>
                  <a:gd name="T19" fmla="*/ 0 h 62"/>
                  <a:gd name="T20" fmla="*/ 0 w 205"/>
                  <a:gd name="T21" fmla="*/ 2147483647 h 6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5"/>
                  <a:gd name="T34" fmla="*/ 0 h 62"/>
                  <a:gd name="T35" fmla="*/ 205 w 205"/>
                  <a:gd name="T36" fmla="*/ 62 h 6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5" h="62">
                    <a:moveTo>
                      <a:pt x="0" y="7"/>
                    </a:moveTo>
                    <a:cubicBezTo>
                      <a:pt x="6" y="7"/>
                      <a:pt x="6" y="7"/>
                      <a:pt x="6" y="7"/>
                    </a:cubicBezTo>
                    <a:cubicBezTo>
                      <a:pt x="8" y="7"/>
                      <a:pt x="10" y="9"/>
                      <a:pt x="10" y="11"/>
                    </a:cubicBezTo>
                    <a:cubicBezTo>
                      <a:pt x="10" y="51"/>
                      <a:pt x="10" y="51"/>
                      <a:pt x="10" y="51"/>
                    </a:cubicBezTo>
                    <a:cubicBezTo>
                      <a:pt x="10" y="53"/>
                      <a:pt x="8" y="55"/>
                      <a:pt x="6" y="55"/>
                    </a:cubicBezTo>
                    <a:cubicBezTo>
                      <a:pt x="0" y="55"/>
                      <a:pt x="0" y="55"/>
                      <a:pt x="0" y="55"/>
                    </a:cubicBezTo>
                    <a:cubicBezTo>
                      <a:pt x="0" y="62"/>
                      <a:pt x="0" y="62"/>
                      <a:pt x="0" y="62"/>
                    </a:cubicBezTo>
                    <a:cubicBezTo>
                      <a:pt x="205" y="62"/>
                      <a:pt x="205" y="62"/>
                      <a:pt x="205" y="62"/>
                    </a:cubicBezTo>
                    <a:cubicBezTo>
                      <a:pt x="205" y="0"/>
                      <a:pt x="205" y="0"/>
                      <a:pt x="205" y="0"/>
                    </a:cubicBezTo>
                    <a:cubicBezTo>
                      <a:pt x="0" y="0"/>
                      <a:pt x="0" y="0"/>
                      <a:pt x="0" y="0"/>
                    </a:cubicBezTo>
                    <a:cubicBezTo>
                      <a:pt x="0" y="7"/>
                      <a:pt x="0" y="7"/>
                      <a:pt x="0" y="7"/>
                    </a:cubicBezTo>
                  </a:path>
                </a:pathLst>
              </a:custGeom>
              <a:solidFill>
                <a:srgbClr val="0E303F"/>
              </a:solidFill>
              <a:ln w="9525">
                <a:noFill/>
                <a:round/>
              </a:ln>
            </p:spPr>
            <p:txBody>
              <a:bodyPr/>
              <a:lstStyle/>
              <a:p>
                <a:endParaRPr lang="zh-CN" altLang="en-US"/>
              </a:p>
            </p:txBody>
          </p:sp>
          <p:sp>
            <p:nvSpPr>
              <p:cNvPr id="25" name="Freeform 114"/>
              <p:cNvSpPr>
                <a:spLocks noChangeArrowheads="1"/>
              </p:cNvSpPr>
              <p:nvPr/>
            </p:nvSpPr>
            <p:spPr bwMode="auto">
              <a:xfrm>
                <a:off x="4283076" y="3359151"/>
                <a:ext cx="1482725" cy="180975"/>
              </a:xfrm>
              <a:custGeom>
                <a:avLst/>
                <a:gdLst>
                  <a:gd name="T0" fmla="*/ 2147483647 w 394"/>
                  <a:gd name="T1" fmla="*/ 2147483647 h 48"/>
                  <a:gd name="T2" fmla="*/ 2147483647 w 394"/>
                  <a:gd name="T3" fmla="*/ 2147483647 h 48"/>
                  <a:gd name="T4" fmla="*/ 0 w 394"/>
                  <a:gd name="T5" fmla="*/ 2147483647 h 48"/>
                  <a:gd name="T6" fmla="*/ 2147483647 w 394"/>
                  <a:gd name="T7" fmla="*/ 2147483647 h 48"/>
                  <a:gd name="T8" fmla="*/ 2147483647 w 394"/>
                  <a:gd name="T9" fmla="*/ 2147483647 h 48"/>
                  <a:gd name="T10" fmla="*/ 2147483647 w 394"/>
                  <a:gd name="T11" fmla="*/ 2147483647 h 48"/>
                  <a:gd name="T12" fmla="*/ 2147483647 w 394"/>
                  <a:gd name="T13" fmla="*/ 0 h 48"/>
                  <a:gd name="T14" fmla="*/ 0 w 394"/>
                  <a:gd name="T15" fmla="*/ 0 h 48"/>
                  <a:gd name="T16" fmla="*/ 2147483647 w 394"/>
                  <a:gd name="T17" fmla="*/ 2147483647 h 4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94"/>
                  <a:gd name="T28" fmla="*/ 0 h 48"/>
                  <a:gd name="T29" fmla="*/ 394 w 394"/>
                  <a:gd name="T30" fmla="*/ 48 h 4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94" h="48">
                    <a:moveTo>
                      <a:pt x="4" y="4"/>
                    </a:moveTo>
                    <a:cubicBezTo>
                      <a:pt x="4" y="44"/>
                      <a:pt x="4" y="44"/>
                      <a:pt x="4" y="44"/>
                    </a:cubicBezTo>
                    <a:cubicBezTo>
                      <a:pt x="4" y="46"/>
                      <a:pt x="2" y="48"/>
                      <a:pt x="0" y="48"/>
                    </a:cubicBezTo>
                    <a:cubicBezTo>
                      <a:pt x="390" y="48"/>
                      <a:pt x="390" y="48"/>
                      <a:pt x="390" y="48"/>
                    </a:cubicBezTo>
                    <a:cubicBezTo>
                      <a:pt x="392" y="48"/>
                      <a:pt x="394" y="46"/>
                      <a:pt x="394" y="44"/>
                    </a:cubicBezTo>
                    <a:cubicBezTo>
                      <a:pt x="394" y="4"/>
                      <a:pt x="394" y="4"/>
                      <a:pt x="394" y="4"/>
                    </a:cubicBezTo>
                    <a:cubicBezTo>
                      <a:pt x="394" y="2"/>
                      <a:pt x="392" y="0"/>
                      <a:pt x="390" y="0"/>
                    </a:cubicBezTo>
                    <a:cubicBezTo>
                      <a:pt x="0" y="0"/>
                      <a:pt x="0" y="0"/>
                      <a:pt x="0" y="0"/>
                    </a:cubicBezTo>
                    <a:cubicBezTo>
                      <a:pt x="2" y="0"/>
                      <a:pt x="4" y="2"/>
                      <a:pt x="4" y="4"/>
                    </a:cubicBezTo>
                  </a:path>
                </a:pathLst>
              </a:custGeom>
              <a:solidFill>
                <a:srgbClr val="FFFFFF"/>
              </a:solidFill>
              <a:ln w="9525">
                <a:noFill/>
                <a:round/>
              </a:ln>
            </p:spPr>
            <p:txBody>
              <a:bodyPr/>
              <a:lstStyle/>
              <a:p>
                <a:endParaRPr lang="zh-CN" altLang="en-US"/>
              </a:p>
            </p:txBody>
          </p:sp>
          <p:sp>
            <p:nvSpPr>
              <p:cNvPr id="26" name="Freeform 115"/>
              <p:cNvSpPr>
                <a:spLocks noChangeArrowheads="1"/>
              </p:cNvSpPr>
              <p:nvPr/>
            </p:nvSpPr>
            <p:spPr bwMode="auto">
              <a:xfrm>
                <a:off x="4283076" y="3359151"/>
                <a:ext cx="793750" cy="180975"/>
              </a:xfrm>
              <a:custGeom>
                <a:avLst/>
                <a:gdLst>
                  <a:gd name="T0" fmla="*/ 2147483647 w 211"/>
                  <a:gd name="T1" fmla="*/ 2147483647 h 48"/>
                  <a:gd name="T2" fmla="*/ 2147483647 w 211"/>
                  <a:gd name="T3" fmla="*/ 2147483647 h 48"/>
                  <a:gd name="T4" fmla="*/ 0 w 211"/>
                  <a:gd name="T5" fmla="*/ 2147483647 h 48"/>
                  <a:gd name="T6" fmla="*/ 2147483647 w 211"/>
                  <a:gd name="T7" fmla="*/ 2147483647 h 48"/>
                  <a:gd name="T8" fmla="*/ 2147483647 w 211"/>
                  <a:gd name="T9" fmla="*/ 2147483647 h 48"/>
                  <a:gd name="T10" fmla="*/ 2147483647 w 211"/>
                  <a:gd name="T11" fmla="*/ 2147483647 h 48"/>
                  <a:gd name="T12" fmla="*/ 2147483647 w 211"/>
                  <a:gd name="T13" fmla="*/ 0 h 48"/>
                  <a:gd name="T14" fmla="*/ 0 w 211"/>
                  <a:gd name="T15" fmla="*/ 0 h 48"/>
                  <a:gd name="T16" fmla="*/ 2147483647 w 211"/>
                  <a:gd name="T17" fmla="*/ 2147483647 h 4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1"/>
                  <a:gd name="T28" fmla="*/ 0 h 48"/>
                  <a:gd name="T29" fmla="*/ 211 w 211"/>
                  <a:gd name="T30" fmla="*/ 48 h 4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1" h="48">
                    <a:moveTo>
                      <a:pt x="4" y="4"/>
                    </a:moveTo>
                    <a:cubicBezTo>
                      <a:pt x="4" y="44"/>
                      <a:pt x="4" y="44"/>
                      <a:pt x="4" y="44"/>
                    </a:cubicBezTo>
                    <a:cubicBezTo>
                      <a:pt x="4" y="46"/>
                      <a:pt x="2" y="48"/>
                      <a:pt x="0" y="48"/>
                    </a:cubicBezTo>
                    <a:cubicBezTo>
                      <a:pt x="207" y="48"/>
                      <a:pt x="207" y="48"/>
                      <a:pt x="207" y="48"/>
                    </a:cubicBezTo>
                    <a:cubicBezTo>
                      <a:pt x="209" y="48"/>
                      <a:pt x="211" y="46"/>
                      <a:pt x="211" y="44"/>
                    </a:cubicBezTo>
                    <a:cubicBezTo>
                      <a:pt x="211" y="4"/>
                      <a:pt x="211" y="4"/>
                      <a:pt x="211" y="4"/>
                    </a:cubicBezTo>
                    <a:cubicBezTo>
                      <a:pt x="211" y="2"/>
                      <a:pt x="209" y="0"/>
                      <a:pt x="207" y="0"/>
                    </a:cubicBezTo>
                    <a:cubicBezTo>
                      <a:pt x="0" y="0"/>
                      <a:pt x="0" y="0"/>
                      <a:pt x="0" y="0"/>
                    </a:cubicBezTo>
                    <a:cubicBezTo>
                      <a:pt x="2" y="0"/>
                      <a:pt x="4" y="2"/>
                      <a:pt x="4" y="4"/>
                    </a:cubicBezTo>
                  </a:path>
                </a:pathLst>
              </a:custGeom>
              <a:solidFill>
                <a:srgbClr val="D1ECFB"/>
              </a:solidFill>
              <a:ln w="9525">
                <a:noFill/>
                <a:round/>
              </a:ln>
            </p:spPr>
            <p:txBody>
              <a:bodyPr/>
              <a:lstStyle/>
              <a:p>
                <a:endParaRPr lang="zh-CN" altLang="en-US"/>
              </a:p>
            </p:txBody>
          </p:sp>
        </p:grpSp>
      </p:grpSp>
      <p:cxnSp>
        <p:nvCxnSpPr>
          <p:cNvPr id="61" name="直接连接符 10"/>
          <p:cNvCxnSpPr>
            <a:cxnSpLocks noChangeShapeType="1"/>
          </p:cNvCxnSpPr>
          <p:nvPr/>
        </p:nvCxnSpPr>
        <p:spPr bwMode="auto">
          <a:xfrm>
            <a:off x="993775" y="666750"/>
            <a:ext cx="1778000" cy="0"/>
          </a:xfrm>
          <a:prstGeom prst="line">
            <a:avLst/>
          </a:prstGeom>
          <a:noFill/>
          <a:ln w="9525">
            <a:solidFill>
              <a:schemeClr val="tx1"/>
            </a:solidFill>
            <a:round/>
          </a:ln>
        </p:spPr>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left)">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left)">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wipe(left)">
                                      <p:cBhvr>
                                        <p:cTn id="2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81000" y="666750"/>
            <a:ext cx="8534400" cy="1938992"/>
          </a:xfrm>
          <a:prstGeom prst="rect">
            <a:avLst/>
          </a:prstGeom>
          <a:noFill/>
        </p:spPr>
        <p:txBody>
          <a:bodyPr wrap="square" rtlCol="0">
            <a:spAutoFit/>
          </a:bodyPr>
          <a:lstStyle/>
          <a:p>
            <a:pPr indent="457200">
              <a:lnSpc>
                <a:spcPct val="150000"/>
              </a:lnSpc>
            </a:pP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5</a:t>
            </a: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．国庆节期间，几名大学生包租了一辆车准备从市区到郊外游览，租金为</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300</a:t>
            </a: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元，出发时，又增加了两名同学，总人数达到</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x</a:t>
            </a: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名．</a:t>
            </a:r>
          </a:p>
          <a:p>
            <a:pPr indent="457200">
              <a:lnSpc>
                <a:spcPct val="150000"/>
              </a:lnSpc>
            </a:pP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原来平均每名学生需分摊</a:t>
            </a:r>
            <a:r>
              <a:rPr lang="zh-CN" altLang="en-US" sz="1600" dirty="0" smtClean="0">
                <a:latin typeface="Times New Roman" panose="02020603050405020304" pitchFamily="18" charset="0"/>
                <a:ea typeface="微软雅黑" panose="020B0503020204020204" pitchFamily="34" charset="-122"/>
                <a:cs typeface="Times New Roman" panose="02020603050405020304" pitchFamily="18" charset="0"/>
              </a:rPr>
              <a:t>车费</a:t>
            </a:r>
            <a:r>
              <a:rPr lang="en-US" altLang="zh-CN" sz="1600" u="sng"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sz="1600" dirty="0" smtClean="0">
                <a:latin typeface="Times New Roman" panose="02020603050405020304" pitchFamily="18" charset="0"/>
                <a:ea typeface="微软雅黑" panose="020B0503020204020204" pitchFamily="34" charset="-122"/>
                <a:cs typeface="Times New Roman" panose="02020603050405020304" pitchFamily="18" charset="0"/>
              </a:rPr>
              <a:t>元</a:t>
            </a: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，现在平均每名学生需分摊</a:t>
            </a:r>
            <a:r>
              <a:rPr lang="zh-CN" altLang="en-US" sz="1600" dirty="0" smtClean="0">
                <a:latin typeface="Times New Roman" panose="02020603050405020304" pitchFamily="18" charset="0"/>
                <a:ea typeface="微软雅黑" panose="020B0503020204020204" pitchFamily="34" charset="-122"/>
                <a:cs typeface="Times New Roman" panose="02020603050405020304" pitchFamily="18" charset="0"/>
              </a:rPr>
              <a:t>车费</a:t>
            </a:r>
            <a:r>
              <a:rPr lang="en-US" altLang="zh-CN" sz="1600" u="sng"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sz="1600" dirty="0" smtClean="0">
                <a:latin typeface="Times New Roman" panose="02020603050405020304" pitchFamily="18" charset="0"/>
                <a:ea typeface="微软雅黑" panose="020B0503020204020204" pitchFamily="34" charset="-122"/>
                <a:cs typeface="Times New Roman" panose="02020603050405020304" pitchFamily="18" charset="0"/>
              </a:rPr>
              <a:t>元</a:t>
            </a: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开始包车的几名学生平均每人可比原来少分摊多少钱</a:t>
            </a:r>
            <a:r>
              <a:rPr lang="zh-CN" altLang="en-US" sz="1600" dirty="0" smtClean="0">
                <a:latin typeface="Times New Roman" panose="02020603050405020304" pitchFamily="18" charset="0"/>
                <a:ea typeface="微软雅黑" panose="020B0503020204020204" pitchFamily="34" charset="-122"/>
                <a:cs typeface="Times New Roman" panose="02020603050405020304" pitchFamily="18" charset="0"/>
              </a:rPr>
              <a:t>？ </a:t>
            </a:r>
            <a:endParaRPr lang="en-US" altLang="zh-CN" sz="1600" dirty="0" smtClean="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zh-CN" altLang="en-US"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解：（</a:t>
            </a:r>
            <a:r>
              <a:rPr lang="en-US" altLang="zh-CN"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）由题意，得</a:t>
            </a:r>
          </a:p>
        </p:txBody>
      </p:sp>
      <p:graphicFrame>
        <p:nvGraphicFramePr>
          <p:cNvPr id="8" name="对象 7"/>
          <p:cNvGraphicFramePr>
            <a:graphicFrameLocks noChangeAspect="1"/>
          </p:cNvGraphicFramePr>
          <p:nvPr/>
        </p:nvGraphicFramePr>
        <p:xfrm>
          <a:off x="3855248" y="1352549"/>
          <a:ext cx="295275" cy="409575"/>
        </p:xfrm>
        <a:graphic>
          <a:graphicData uri="http://schemas.openxmlformats.org/presentationml/2006/ole">
            <mc:AlternateContent xmlns:mc="http://schemas.openxmlformats.org/markup-compatibility/2006">
              <mc:Choice xmlns:v="urn:schemas-microsoft-com:vml" Requires="v">
                <p:oleObj spid="_x0000_s10252" name="Equation" r:id="rId3" imgW="7010400" imgH="9753600" progId="Equation.DSMT4">
                  <p:embed/>
                </p:oleObj>
              </mc:Choice>
              <mc:Fallback>
                <p:oleObj name="Equation" r:id="rId3" imgW="7010400" imgH="9753600" progId="Equation.DSMT4">
                  <p:embed/>
                  <p:pic>
                    <p:nvPicPr>
                      <p:cNvPr id="0" name="图片 10243"/>
                      <p:cNvPicPr>
                        <a:picLocks noChangeAspect="1" noChangeArrowheads="1"/>
                      </p:cNvPicPr>
                      <p:nvPr/>
                    </p:nvPicPr>
                    <p:blipFill>
                      <a:blip r:embed="rId4"/>
                      <a:srcRect/>
                      <a:stretch>
                        <a:fillRect/>
                      </a:stretch>
                    </p:blipFill>
                    <p:spPr bwMode="auto">
                      <a:xfrm>
                        <a:off x="3855248" y="1352549"/>
                        <a:ext cx="295275" cy="409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对象 8"/>
          <p:cNvGraphicFramePr>
            <a:graphicFrameLocks noChangeAspect="1"/>
          </p:cNvGraphicFramePr>
          <p:nvPr/>
        </p:nvGraphicFramePr>
        <p:xfrm>
          <a:off x="7477129" y="1388231"/>
          <a:ext cx="295275" cy="409575"/>
        </p:xfrm>
        <a:graphic>
          <a:graphicData uri="http://schemas.openxmlformats.org/presentationml/2006/ole">
            <mc:AlternateContent xmlns:mc="http://schemas.openxmlformats.org/markup-compatibility/2006">
              <mc:Choice xmlns:v="urn:schemas-microsoft-com:vml" Requires="v">
                <p:oleObj spid="_x0000_s10253" name="Equation" r:id="rId5" imgW="7010400" imgH="9753600" progId="Equation.DSMT4">
                  <p:embed/>
                </p:oleObj>
              </mc:Choice>
              <mc:Fallback>
                <p:oleObj name="Equation" r:id="rId5" imgW="7010400" imgH="9753600" progId="Equation.DSMT4">
                  <p:embed/>
                  <p:pic>
                    <p:nvPicPr>
                      <p:cNvPr id="0" name="图片 10244"/>
                      <p:cNvPicPr>
                        <a:picLocks noChangeAspect="1" noChangeArrowheads="1"/>
                      </p:cNvPicPr>
                      <p:nvPr/>
                    </p:nvPicPr>
                    <p:blipFill>
                      <a:blip r:embed="rId6"/>
                      <a:srcRect/>
                      <a:stretch>
                        <a:fillRect/>
                      </a:stretch>
                    </p:blipFill>
                    <p:spPr bwMode="auto">
                      <a:xfrm>
                        <a:off x="7477129" y="1388231"/>
                        <a:ext cx="295275" cy="409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0" name="图片 9"/>
          <p:cNvPicPr>
            <a:picLocks noChangeAspect="1"/>
          </p:cNvPicPr>
          <p:nvPr/>
        </p:nvPicPr>
        <p:blipFill>
          <a:blip r:embed="rId7" cstate="email"/>
          <a:stretch>
            <a:fillRect/>
          </a:stretch>
        </p:blipFill>
        <p:spPr>
          <a:xfrm>
            <a:off x="1079613" y="2634442"/>
            <a:ext cx="7154129" cy="540000"/>
          </a:xfrm>
          <a:prstGeom prst="rect">
            <a:avLst/>
          </a:prstGeom>
        </p:spPr>
      </p:pic>
      <p:pic>
        <p:nvPicPr>
          <p:cNvPr id="11" name="图片 10"/>
          <p:cNvPicPr>
            <a:picLocks noChangeAspect="1"/>
          </p:cNvPicPr>
          <p:nvPr/>
        </p:nvPicPr>
        <p:blipFill>
          <a:blip r:embed="rId8" cstate="email"/>
          <a:stretch>
            <a:fillRect/>
          </a:stretch>
        </p:blipFill>
        <p:spPr>
          <a:xfrm>
            <a:off x="838204" y="3222323"/>
            <a:ext cx="7154129" cy="540000"/>
          </a:xfrm>
          <a:prstGeom prst="rect">
            <a:avLst/>
          </a:prstGeom>
        </p:spPr>
      </p:pic>
      <p:pic>
        <p:nvPicPr>
          <p:cNvPr id="12" name="图片 11"/>
          <p:cNvPicPr>
            <a:picLocks noChangeAspect="1"/>
          </p:cNvPicPr>
          <p:nvPr/>
        </p:nvPicPr>
        <p:blipFill>
          <a:blip r:embed="rId9" cstate="email"/>
          <a:stretch>
            <a:fillRect/>
          </a:stretch>
        </p:blipFill>
        <p:spPr>
          <a:xfrm>
            <a:off x="1222333" y="3762323"/>
            <a:ext cx="7154129" cy="540000"/>
          </a:xfrm>
          <a:prstGeom prst="rect">
            <a:avLst/>
          </a:prstGeom>
        </p:spPr>
      </p:pic>
      <p:pic>
        <p:nvPicPr>
          <p:cNvPr id="13" name="图片 12"/>
          <p:cNvPicPr>
            <a:picLocks noChangeAspect="1"/>
          </p:cNvPicPr>
          <p:nvPr/>
        </p:nvPicPr>
        <p:blipFill>
          <a:blip r:embed="rId10" cstate="email"/>
          <a:stretch>
            <a:fillRect/>
          </a:stretch>
        </p:blipFill>
        <p:spPr>
          <a:xfrm>
            <a:off x="677019" y="4308886"/>
            <a:ext cx="7154129" cy="540000"/>
          </a:xfrm>
          <a:prstGeom prst="rect">
            <a:avLst/>
          </a:prstGeom>
        </p:spPr>
      </p:pic>
      <p:sp>
        <p:nvSpPr>
          <p:cNvPr id="14" name="矩形 8"/>
          <p:cNvSpPr>
            <a:spLocks noChangeArrowheads="1"/>
          </p:cNvSpPr>
          <p:nvPr/>
        </p:nvSpPr>
        <p:spPr bwMode="auto">
          <a:xfrm>
            <a:off x="1003300" y="233365"/>
            <a:ext cx="2057400" cy="461665"/>
          </a:xfrm>
          <a:prstGeom prst="rect">
            <a:avLst/>
          </a:prstGeom>
          <a:noFill/>
          <a:ln w="9525">
            <a:noFill/>
            <a:miter lim="800000"/>
          </a:ln>
        </p:spPr>
        <p:txBody>
          <a:bodyPr>
            <a:spAutoFit/>
          </a:bodyPr>
          <a:lstStyle/>
          <a:p>
            <a:r>
              <a:rPr lang="zh-CN" altLang="en-US" sz="2400" b="1">
                <a:latin typeface="微软雅黑" panose="020B0503020204020204" pitchFamily="34" charset="-122"/>
                <a:ea typeface="微软雅黑" panose="020B0503020204020204" pitchFamily="34" charset="-122"/>
              </a:rPr>
              <a:t>个性化作业</a:t>
            </a:r>
          </a:p>
        </p:txBody>
      </p:sp>
      <p:grpSp>
        <p:nvGrpSpPr>
          <p:cNvPr id="15" name="Group 13"/>
          <p:cNvGrpSpPr/>
          <p:nvPr/>
        </p:nvGrpSpPr>
        <p:grpSpPr bwMode="auto">
          <a:xfrm>
            <a:off x="179388" y="193676"/>
            <a:ext cx="792162" cy="550863"/>
            <a:chOff x="258" y="78"/>
            <a:chExt cx="674" cy="457"/>
          </a:xfrm>
        </p:grpSpPr>
        <p:grpSp>
          <p:nvGrpSpPr>
            <p:cNvPr id="16" name="组合 79"/>
            <p:cNvGrpSpPr/>
            <p:nvPr/>
          </p:nvGrpSpPr>
          <p:grpSpPr bwMode="auto">
            <a:xfrm>
              <a:off x="637" y="78"/>
              <a:ext cx="295" cy="457"/>
              <a:chOff x="5235576" y="2735263"/>
              <a:chExt cx="785813" cy="1184275"/>
            </a:xfrm>
          </p:grpSpPr>
          <p:sp>
            <p:nvSpPr>
              <p:cNvPr id="54" name="Freeform 82"/>
              <p:cNvSpPr>
                <a:spLocks noChangeArrowheads="1"/>
              </p:cNvSpPr>
              <p:nvPr/>
            </p:nvSpPr>
            <p:spPr bwMode="auto">
              <a:xfrm>
                <a:off x="5235576" y="2735263"/>
                <a:ext cx="785813" cy="1184275"/>
              </a:xfrm>
              <a:custGeom>
                <a:avLst/>
                <a:gdLst>
                  <a:gd name="T0" fmla="*/ 2147483647 w 209"/>
                  <a:gd name="T1" fmla="*/ 2147483647 h 315"/>
                  <a:gd name="T2" fmla="*/ 2147483647 w 209"/>
                  <a:gd name="T3" fmla="*/ 2147483647 h 315"/>
                  <a:gd name="T4" fmla="*/ 2147483647 w 209"/>
                  <a:gd name="T5" fmla="*/ 2147483647 h 315"/>
                  <a:gd name="T6" fmla="*/ 2147483647 w 209"/>
                  <a:gd name="T7" fmla="*/ 0 h 315"/>
                  <a:gd name="T8" fmla="*/ 2147483647 w 209"/>
                  <a:gd name="T9" fmla="*/ 2147483647 h 315"/>
                  <a:gd name="T10" fmla="*/ 0 w 209"/>
                  <a:gd name="T11" fmla="*/ 2147483647 h 315"/>
                  <a:gd name="T12" fmla="*/ 0 w 209"/>
                  <a:gd name="T13" fmla="*/ 2147483647 h 315"/>
                  <a:gd name="T14" fmla="*/ 0 w 209"/>
                  <a:gd name="T15" fmla="*/ 2147483647 h 315"/>
                  <a:gd name="T16" fmla="*/ 0 w 209"/>
                  <a:gd name="T17" fmla="*/ 2147483647 h 315"/>
                  <a:gd name="T18" fmla="*/ 2147483647 w 209"/>
                  <a:gd name="T19" fmla="*/ 2147483647 h 315"/>
                  <a:gd name="T20" fmla="*/ 2147483647 w 209"/>
                  <a:gd name="T21" fmla="*/ 2147483647 h 315"/>
                  <a:gd name="T22" fmla="*/ 2147483647 w 209"/>
                  <a:gd name="T23" fmla="*/ 2147483647 h 315"/>
                  <a:gd name="T24" fmla="*/ 2147483647 w 209"/>
                  <a:gd name="T25" fmla="*/ 2147483647 h 315"/>
                  <a:gd name="T26" fmla="*/ 2147483647 w 209"/>
                  <a:gd name="T27" fmla="*/ 2147483647 h 315"/>
                  <a:gd name="T28" fmla="*/ 2147483647 w 209"/>
                  <a:gd name="T29" fmla="*/ 2147483647 h 315"/>
                  <a:gd name="T30" fmla="*/ 2147483647 w 209"/>
                  <a:gd name="T31" fmla="*/ 2147483647 h 315"/>
                  <a:gd name="T32" fmla="*/ 2147483647 w 209"/>
                  <a:gd name="T33" fmla="*/ 2147483647 h 315"/>
                  <a:gd name="T34" fmla="*/ 2147483647 w 209"/>
                  <a:gd name="T35" fmla="*/ 2147483647 h 315"/>
                  <a:gd name="T36" fmla="*/ 2147483647 w 209"/>
                  <a:gd name="T37" fmla="*/ 2147483647 h 31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09"/>
                  <a:gd name="T58" fmla="*/ 0 h 315"/>
                  <a:gd name="T59" fmla="*/ 209 w 209"/>
                  <a:gd name="T60" fmla="*/ 315 h 31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09" h="315">
                    <a:moveTo>
                      <a:pt x="206" y="56"/>
                    </a:moveTo>
                    <a:cubicBezTo>
                      <a:pt x="38" y="1"/>
                      <a:pt x="38" y="1"/>
                      <a:pt x="38" y="1"/>
                    </a:cubicBezTo>
                    <a:cubicBezTo>
                      <a:pt x="37" y="1"/>
                      <a:pt x="37" y="1"/>
                      <a:pt x="37" y="1"/>
                    </a:cubicBezTo>
                    <a:cubicBezTo>
                      <a:pt x="34" y="0"/>
                      <a:pt x="31" y="0"/>
                      <a:pt x="28" y="0"/>
                    </a:cubicBezTo>
                    <a:cubicBezTo>
                      <a:pt x="13" y="0"/>
                      <a:pt x="2" y="11"/>
                      <a:pt x="1" y="25"/>
                    </a:cubicBezTo>
                    <a:cubicBezTo>
                      <a:pt x="1" y="25"/>
                      <a:pt x="0" y="26"/>
                      <a:pt x="0" y="26"/>
                    </a:cubicBezTo>
                    <a:cubicBezTo>
                      <a:pt x="0" y="27"/>
                      <a:pt x="0" y="27"/>
                      <a:pt x="0" y="27"/>
                    </a:cubicBezTo>
                    <a:cubicBezTo>
                      <a:pt x="0" y="71"/>
                      <a:pt x="0" y="71"/>
                      <a:pt x="0" y="71"/>
                    </a:cubicBezTo>
                    <a:cubicBezTo>
                      <a:pt x="0" y="257"/>
                      <a:pt x="0" y="257"/>
                      <a:pt x="0" y="257"/>
                    </a:cubicBezTo>
                    <a:cubicBezTo>
                      <a:pt x="0" y="258"/>
                      <a:pt x="1" y="260"/>
                      <a:pt x="3" y="260"/>
                    </a:cubicBezTo>
                    <a:cubicBezTo>
                      <a:pt x="171" y="315"/>
                      <a:pt x="171" y="315"/>
                      <a:pt x="171" y="315"/>
                    </a:cubicBezTo>
                    <a:cubicBezTo>
                      <a:pt x="172" y="315"/>
                      <a:pt x="172" y="315"/>
                      <a:pt x="173" y="315"/>
                    </a:cubicBezTo>
                    <a:cubicBezTo>
                      <a:pt x="173" y="315"/>
                      <a:pt x="174" y="315"/>
                      <a:pt x="175" y="315"/>
                    </a:cubicBezTo>
                    <a:cubicBezTo>
                      <a:pt x="176" y="314"/>
                      <a:pt x="176" y="313"/>
                      <a:pt x="176" y="312"/>
                    </a:cubicBezTo>
                    <a:cubicBezTo>
                      <a:pt x="176" y="273"/>
                      <a:pt x="176" y="273"/>
                      <a:pt x="176" y="273"/>
                    </a:cubicBezTo>
                    <a:cubicBezTo>
                      <a:pt x="204" y="283"/>
                      <a:pt x="205" y="283"/>
                      <a:pt x="205" y="283"/>
                    </a:cubicBezTo>
                    <a:cubicBezTo>
                      <a:pt x="207" y="283"/>
                      <a:pt x="209" y="281"/>
                      <a:pt x="209" y="279"/>
                    </a:cubicBezTo>
                    <a:cubicBezTo>
                      <a:pt x="209" y="60"/>
                      <a:pt x="209" y="60"/>
                      <a:pt x="209" y="60"/>
                    </a:cubicBezTo>
                    <a:cubicBezTo>
                      <a:pt x="209" y="58"/>
                      <a:pt x="208" y="57"/>
                      <a:pt x="206" y="56"/>
                    </a:cubicBezTo>
                    <a:close/>
                  </a:path>
                </a:pathLst>
              </a:custGeom>
              <a:solidFill>
                <a:srgbClr val="FF6D3B"/>
              </a:solidFill>
              <a:ln w="9525">
                <a:noFill/>
                <a:round/>
              </a:ln>
            </p:spPr>
            <p:txBody>
              <a:bodyPr/>
              <a:lstStyle/>
              <a:p>
                <a:endParaRPr lang="zh-CN" altLang="en-US"/>
              </a:p>
            </p:txBody>
          </p:sp>
          <p:sp>
            <p:nvSpPr>
              <p:cNvPr id="55" name="Freeform 83"/>
              <p:cNvSpPr>
                <a:spLocks noChangeArrowheads="1"/>
              </p:cNvSpPr>
              <p:nvPr/>
            </p:nvSpPr>
            <p:spPr bwMode="auto">
              <a:xfrm>
                <a:off x="5253038" y="2740026"/>
                <a:ext cx="760413" cy="1058863"/>
              </a:xfrm>
              <a:custGeom>
                <a:avLst/>
                <a:gdLst>
                  <a:gd name="T0" fmla="*/ 2147483647 w 202"/>
                  <a:gd name="T1" fmla="*/ 2147483647 h 282"/>
                  <a:gd name="T2" fmla="*/ 2147483647 w 202"/>
                  <a:gd name="T3" fmla="*/ 2147483647 h 282"/>
                  <a:gd name="T4" fmla="*/ 2147483647 w 202"/>
                  <a:gd name="T5" fmla="*/ 2147483647 h 282"/>
                  <a:gd name="T6" fmla="*/ 2147483647 w 202"/>
                  <a:gd name="T7" fmla="*/ 2147483647 h 282"/>
                  <a:gd name="T8" fmla="*/ 2147483647 w 202"/>
                  <a:gd name="T9" fmla="*/ 2147483647 h 282"/>
                  <a:gd name="T10" fmla="*/ 2147483647 w 202"/>
                  <a:gd name="T11" fmla="*/ 0 h 282"/>
                  <a:gd name="T12" fmla="*/ 0 w 202"/>
                  <a:gd name="T13" fmla="*/ 2147483647 h 282"/>
                  <a:gd name="T14" fmla="*/ 2147483647 w 202"/>
                  <a:gd name="T15" fmla="*/ 2147483647 h 282"/>
                  <a:gd name="T16" fmla="*/ 2147483647 w 202"/>
                  <a:gd name="T17" fmla="*/ 2147483647 h 282"/>
                  <a:gd name="T18" fmla="*/ 2147483647 w 202"/>
                  <a:gd name="T19" fmla="*/ 2147483647 h 282"/>
                  <a:gd name="T20" fmla="*/ 2147483647 w 202"/>
                  <a:gd name="T21" fmla="*/ 2147483647 h 282"/>
                  <a:gd name="T22" fmla="*/ 2147483647 w 202"/>
                  <a:gd name="T23" fmla="*/ 2147483647 h 282"/>
                  <a:gd name="T24" fmla="*/ 2147483647 w 202"/>
                  <a:gd name="T25" fmla="*/ 2147483647 h 28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02"/>
                  <a:gd name="T40" fmla="*/ 0 h 282"/>
                  <a:gd name="T41" fmla="*/ 202 w 202"/>
                  <a:gd name="T42" fmla="*/ 282 h 28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02" h="282">
                    <a:moveTo>
                      <a:pt x="200" y="282"/>
                    </a:moveTo>
                    <a:cubicBezTo>
                      <a:pt x="201" y="282"/>
                      <a:pt x="201" y="282"/>
                      <a:pt x="202" y="281"/>
                    </a:cubicBezTo>
                    <a:cubicBezTo>
                      <a:pt x="201" y="58"/>
                      <a:pt x="201" y="58"/>
                      <a:pt x="201" y="58"/>
                    </a:cubicBezTo>
                    <a:cubicBezTo>
                      <a:pt x="31" y="3"/>
                      <a:pt x="31" y="3"/>
                      <a:pt x="31" y="3"/>
                    </a:cubicBezTo>
                    <a:cubicBezTo>
                      <a:pt x="31" y="2"/>
                      <a:pt x="31" y="2"/>
                      <a:pt x="31" y="2"/>
                    </a:cubicBezTo>
                    <a:cubicBezTo>
                      <a:pt x="28" y="1"/>
                      <a:pt x="24" y="0"/>
                      <a:pt x="21" y="0"/>
                    </a:cubicBezTo>
                    <a:cubicBezTo>
                      <a:pt x="10" y="0"/>
                      <a:pt x="1" y="10"/>
                      <a:pt x="0" y="22"/>
                    </a:cubicBezTo>
                    <a:cubicBezTo>
                      <a:pt x="1" y="24"/>
                      <a:pt x="2" y="30"/>
                      <a:pt x="5" y="32"/>
                    </a:cubicBezTo>
                    <a:cubicBezTo>
                      <a:pt x="9" y="34"/>
                      <a:pt x="15" y="36"/>
                      <a:pt x="15" y="36"/>
                    </a:cubicBezTo>
                    <a:cubicBezTo>
                      <a:pt x="173" y="90"/>
                      <a:pt x="173" y="90"/>
                      <a:pt x="173" y="90"/>
                    </a:cubicBezTo>
                    <a:cubicBezTo>
                      <a:pt x="175" y="91"/>
                      <a:pt x="176" y="92"/>
                      <a:pt x="176" y="94"/>
                    </a:cubicBezTo>
                    <a:cubicBezTo>
                      <a:pt x="176" y="274"/>
                      <a:pt x="176" y="274"/>
                      <a:pt x="176" y="274"/>
                    </a:cubicBezTo>
                    <a:cubicBezTo>
                      <a:pt x="199" y="282"/>
                      <a:pt x="200" y="282"/>
                      <a:pt x="200" y="282"/>
                    </a:cubicBezTo>
                    <a:close/>
                  </a:path>
                </a:pathLst>
              </a:custGeom>
              <a:solidFill>
                <a:srgbClr val="DE3F18"/>
              </a:solidFill>
              <a:ln w="9525">
                <a:noFill/>
                <a:round/>
              </a:ln>
            </p:spPr>
            <p:txBody>
              <a:bodyPr/>
              <a:lstStyle/>
              <a:p>
                <a:endParaRPr lang="zh-CN" altLang="en-US"/>
              </a:p>
            </p:txBody>
          </p:sp>
          <p:sp>
            <p:nvSpPr>
              <p:cNvPr id="56" name="Freeform 84"/>
              <p:cNvSpPr>
                <a:spLocks noChangeArrowheads="1"/>
              </p:cNvSpPr>
              <p:nvPr/>
            </p:nvSpPr>
            <p:spPr bwMode="auto">
              <a:xfrm>
                <a:off x="5265738" y="2762251"/>
                <a:ext cx="728663" cy="1066800"/>
              </a:xfrm>
              <a:custGeom>
                <a:avLst/>
                <a:gdLst>
                  <a:gd name="T0" fmla="*/ 2147483647 w 194"/>
                  <a:gd name="T1" fmla="*/ 2147483647 h 284"/>
                  <a:gd name="T2" fmla="*/ 2147483647 w 194"/>
                  <a:gd name="T3" fmla="*/ 2147483647 h 284"/>
                  <a:gd name="T4" fmla="*/ 2147483647 w 194"/>
                  <a:gd name="T5" fmla="*/ 2147483647 h 284"/>
                  <a:gd name="T6" fmla="*/ 2147483647 w 194"/>
                  <a:gd name="T7" fmla="*/ 2147483647 h 284"/>
                  <a:gd name="T8" fmla="*/ 2147483647 w 194"/>
                  <a:gd name="T9" fmla="*/ 2147483647 h 284"/>
                  <a:gd name="T10" fmla="*/ 2147483647 w 194"/>
                  <a:gd name="T11" fmla="*/ 2147483647 h 284"/>
                  <a:gd name="T12" fmla="*/ 2147483647 w 194"/>
                  <a:gd name="T13" fmla="*/ 2147483647 h 284"/>
                  <a:gd name="T14" fmla="*/ 2147483647 w 194"/>
                  <a:gd name="T15" fmla="*/ 0 h 284"/>
                  <a:gd name="T16" fmla="*/ 0 w 194"/>
                  <a:gd name="T17" fmla="*/ 2147483647 h 284"/>
                  <a:gd name="T18" fmla="*/ 2147483647 w 194"/>
                  <a:gd name="T19" fmla="*/ 2147483647 h 284"/>
                  <a:gd name="T20" fmla="*/ 2147483647 w 194"/>
                  <a:gd name="T21" fmla="*/ 2147483647 h 284"/>
                  <a:gd name="T22" fmla="*/ 2147483647 w 194"/>
                  <a:gd name="T23" fmla="*/ 2147483647 h 284"/>
                  <a:gd name="T24" fmla="*/ 2147483647 w 194"/>
                  <a:gd name="T25" fmla="*/ 2147483647 h 2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94"/>
                  <a:gd name="T40" fmla="*/ 0 h 284"/>
                  <a:gd name="T41" fmla="*/ 194 w 194"/>
                  <a:gd name="T42" fmla="*/ 284 h 28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94" h="284">
                    <a:moveTo>
                      <a:pt x="168" y="85"/>
                    </a:moveTo>
                    <a:cubicBezTo>
                      <a:pt x="168" y="284"/>
                      <a:pt x="168" y="284"/>
                      <a:pt x="168" y="284"/>
                    </a:cubicBezTo>
                    <a:cubicBezTo>
                      <a:pt x="172" y="278"/>
                      <a:pt x="178" y="273"/>
                      <a:pt x="186" y="273"/>
                    </a:cubicBezTo>
                    <a:cubicBezTo>
                      <a:pt x="188" y="273"/>
                      <a:pt x="191" y="274"/>
                      <a:pt x="194" y="275"/>
                    </a:cubicBezTo>
                    <a:cubicBezTo>
                      <a:pt x="194" y="55"/>
                      <a:pt x="194" y="55"/>
                      <a:pt x="194" y="55"/>
                    </a:cubicBezTo>
                    <a:cubicBezTo>
                      <a:pt x="30" y="2"/>
                      <a:pt x="30" y="2"/>
                      <a:pt x="30" y="2"/>
                    </a:cubicBezTo>
                    <a:cubicBezTo>
                      <a:pt x="29" y="2"/>
                      <a:pt x="29" y="2"/>
                      <a:pt x="29" y="2"/>
                    </a:cubicBezTo>
                    <a:cubicBezTo>
                      <a:pt x="26" y="0"/>
                      <a:pt x="23" y="0"/>
                      <a:pt x="20" y="0"/>
                    </a:cubicBezTo>
                    <a:cubicBezTo>
                      <a:pt x="9" y="0"/>
                      <a:pt x="0" y="8"/>
                      <a:pt x="0" y="19"/>
                    </a:cubicBezTo>
                    <a:cubicBezTo>
                      <a:pt x="0" y="22"/>
                      <a:pt x="1" y="27"/>
                      <a:pt x="5" y="29"/>
                    </a:cubicBezTo>
                    <a:cubicBezTo>
                      <a:pt x="8" y="31"/>
                      <a:pt x="14" y="32"/>
                      <a:pt x="14" y="32"/>
                    </a:cubicBezTo>
                    <a:cubicBezTo>
                      <a:pt x="166" y="82"/>
                      <a:pt x="166" y="82"/>
                      <a:pt x="166" y="82"/>
                    </a:cubicBezTo>
                    <a:cubicBezTo>
                      <a:pt x="167" y="82"/>
                      <a:pt x="168" y="84"/>
                      <a:pt x="168" y="85"/>
                    </a:cubicBezTo>
                    <a:close/>
                  </a:path>
                </a:pathLst>
              </a:custGeom>
              <a:solidFill>
                <a:srgbClr val="D1ECFB"/>
              </a:solidFill>
              <a:ln w="9525">
                <a:noFill/>
                <a:round/>
              </a:ln>
            </p:spPr>
            <p:txBody>
              <a:bodyPr/>
              <a:lstStyle/>
              <a:p>
                <a:endParaRPr lang="zh-CN" altLang="en-US"/>
              </a:p>
            </p:txBody>
          </p:sp>
          <p:sp>
            <p:nvSpPr>
              <p:cNvPr id="57" name="Freeform 85"/>
              <p:cNvSpPr>
                <a:spLocks noChangeArrowheads="1"/>
              </p:cNvSpPr>
              <p:nvPr/>
            </p:nvSpPr>
            <p:spPr bwMode="auto">
              <a:xfrm>
                <a:off x="5878513" y="2960688"/>
                <a:ext cx="115888" cy="868363"/>
              </a:xfrm>
              <a:custGeom>
                <a:avLst/>
                <a:gdLst>
                  <a:gd name="T0" fmla="*/ 2147483647 w 31"/>
                  <a:gd name="T1" fmla="*/ 2147483647 h 231"/>
                  <a:gd name="T2" fmla="*/ 2147483647 w 31"/>
                  <a:gd name="T3" fmla="*/ 2147483647 h 231"/>
                  <a:gd name="T4" fmla="*/ 2147483647 w 31"/>
                  <a:gd name="T5" fmla="*/ 2147483647 h 231"/>
                  <a:gd name="T6" fmla="*/ 2147483647 w 31"/>
                  <a:gd name="T7" fmla="*/ 0 h 231"/>
                  <a:gd name="T8" fmla="*/ 2147483647 w 31"/>
                  <a:gd name="T9" fmla="*/ 0 h 231"/>
                  <a:gd name="T10" fmla="*/ 0 w 31"/>
                  <a:gd name="T11" fmla="*/ 2147483647 h 231"/>
                  <a:gd name="T12" fmla="*/ 2147483647 w 31"/>
                  <a:gd name="T13" fmla="*/ 2147483647 h 231"/>
                  <a:gd name="T14" fmla="*/ 2147483647 w 31"/>
                  <a:gd name="T15" fmla="*/ 2147483647 h 231"/>
                  <a:gd name="T16" fmla="*/ 2147483647 w 31"/>
                  <a:gd name="T17" fmla="*/ 2147483647 h 231"/>
                  <a:gd name="T18" fmla="*/ 2147483647 w 31"/>
                  <a:gd name="T19" fmla="*/ 2147483647 h 231"/>
                  <a:gd name="T20" fmla="*/ 2147483647 w 31"/>
                  <a:gd name="T21" fmla="*/ 2147483647 h 23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1"/>
                  <a:gd name="T34" fmla="*/ 0 h 231"/>
                  <a:gd name="T35" fmla="*/ 31 w 31"/>
                  <a:gd name="T36" fmla="*/ 231 h 23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1" h="231">
                    <a:moveTo>
                      <a:pt x="23" y="220"/>
                    </a:moveTo>
                    <a:cubicBezTo>
                      <a:pt x="25" y="220"/>
                      <a:pt x="28" y="221"/>
                      <a:pt x="31" y="222"/>
                    </a:cubicBezTo>
                    <a:cubicBezTo>
                      <a:pt x="31" y="2"/>
                      <a:pt x="31" y="2"/>
                      <a:pt x="31" y="2"/>
                    </a:cubicBezTo>
                    <a:cubicBezTo>
                      <a:pt x="23" y="0"/>
                      <a:pt x="23" y="0"/>
                      <a:pt x="23" y="0"/>
                    </a:cubicBezTo>
                    <a:cubicBezTo>
                      <a:pt x="23" y="0"/>
                      <a:pt x="22" y="0"/>
                      <a:pt x="21" y="0"/>
                    </a:cubicBezTo>
                    <a:cubicBezTo>
                      <a:pt x="10" y="0"/>
                      <a:pt x="1" y="9"/>
                      <a:pt x="0" y="20"/>
                    </a:cubicBezTo>
                    <a:cubicBezTo>
                      <a:pt x="1" y="22"/>
                      <a:pt x="2" y="27"/>
                      <a:pt x="4" y="29"/>
                    </a:cubicBezTo>
                    <a:cubicBezTo>
                      <a:pt x="4" y="30"/>
                      <a:pt x="4" y="30"/>
                      <a:pt x="4" y="30"/>
                    </a:cubicBezTo>
                    <a:cubicBezTo>
                      <a:pt x="5" y="30"/>
                      <a:pt x="5" y="31"/>
                      <a:pt x="5" y="32"/>
                    </a:cubicBezTo>
                    <a:cubicBezTo>
                      <a:pt x="5" y="231"/>
                      <a:pt x="5" y="231"/>
                      <a:pt x="5" y="231"/>
                    </a:cubicBezTo>
                    <a:cubicBezTo>
                      <a:pt x="9" y="225"/>
                      <a:pt x="15" y="220"/>
                      <a:pt x="23" y="220"/>
                    </a:cubicBezTo>
                    <a:close/>
                  </a:path>
                </a:pathLst>
              </a:custGeom>
              <a:solidFill>
                <a:srgbClr val="FFFFFF"/>
              </a:solidFill>
              <a:ln w="9525">
                <a:noFill/>
                <a:round/>
              </a:ln>
            </p:spPr>
            <p:txBody>
              <a:bodyPr/>
              <a:lstStyle/>
              <a:p>
                <a:endParaRPr lang="zh-CN" altLang="en-US"/>
              </a:p>
            </p:txBody>
          </p:sp>
        </p:grpSp>
        <p:grpSp>
          <p:nvGrpSpPr>
            <p:cNvPr id="17" name="组合 117"/>
            <p:cNvGrpSpPr/>
            <p:nvPr/>
          </p:nvGrpSpPr>
          <p:grpSpPr bwMode="auto">
            <a:xfrm>
              <a:off x="305" y="218"/>
              <a:ext cx="372" cy="115"/>
              <a:chOff x="4348163" y="3097213"/>
              <a:chExt cx="992188" cy="300038"/>
            </a:xfrm>
          </p:grpSpPr>
          <p:sp>
            <p:nvSpPr>
              <p:cNvPr id="51" name="Freeform 116"/>
              <p:cNvSpPr>
                <a:spLocks noChangeArrowheads="1"/>
              </p:cNvSpPr>
              <p:nvPr/>
            </p:nvSpPr>
            <p:spPr bwMode="auto">
              <a:xfrm>
                <a:off x="4348163" y="3097213"/>
                <a:ext cx="992188" cy="231775"/>
              </a:xfrm>
              <a:custGeom>
                <a:avLst/>
                <a:gdLst>
                  <a:gd name="T0" fmla="*/ 0 w 264"/>
                  <a:gd name="T1" fmla="*/ 2147483647 h 62"/>
                  <a:gd name="T2" fmla="*/ 2147483647 w 264"/>
                  <a:gd name="T3" fmla="*/ 2147483647 h 62"/>
                  <a:gd name="T4" fmla="*/ 2147483647 w 264"/>
                  <a:gd name="T5" fmla="*/ 2147483647 h 62"/>
                  <a:gd name="T6" fmla="*/ 2147483647 w 264"/>
                  <a:gd name="T7" fmla="*/ 2147483647 h 62"/>
                  <a:gd name="T8" fmla="*/ 2147483647 w 264"/>
                  <a:gd name="T9" fmla="*/ 2147483647 h 62"/>
                  <a:gd name="T10" fmla="*/ 0 w 264"/>
                  <a:gd name="T11" fmla="*/ 2147483647 h 62"/>
                  <a:gd name="T12" fmla="*/ 0 w 264"/>
                  <a:gd name="T13" fmla="*/ 0 h 62"/>
                  <a:gd name="T14" fmla="*/ 2147483647 w 264"/>
                  <a:gd name="T15" fmla="*/ 0 h 62"/>
                  <a:gd name="T16" fmla="*/ 2147483647 w 264"/>
                  <a:gd name="T17" fmla="*/ 2147483647 h 62"/>
                  <a:gd name="T18" fmla="*/ 2147483647 w 264"/>
                  <a:gd name="T19" fmla="*/ 2147483647 h 62"/>
                  <a:gd name="T20" fmla="*/ 2147483647 w 264"/>
                  <a:gd name="T21" fmla="*/ 2147483647 h 62"/>
                  <a:gd name="T22" fmla="*/ 0 w 264"/>
                  <a:gd name="T23" fmla="*/ 2147483647 h 62"/>
                  <a:gd name="T24" fmla="*/ 0 w 264"/>
                  <a:gd name="T25" fmla="*/ 2147483647 h 6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64"/>
                  <a:gd name="T40" fmla="*/ 0 h 62"/>
                  <a:gd name="T41" fmla="*/ 264 w 264"/>
                  <a:gd name="T42" fmla="*/ 62 h 6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64" h="62">
                    <a:moveTo>
                      <a:pt x="0" y="55"/>
                    </a:moveTo>
                    <a:cubicBezTo>
                      <a:pt x="2" y="55"/>
                      <a:pt x="4" y="55"/>
                      <a:pt x="6" y="55"/>
                    </a:cubicBezTo>
                    <a:cubicBezTo>
                      <a:pt x="8" y="55"/>
                      <a:pt x="10" y="53"/>
                      <a:pt x="10" y="51"/>
                    </a:cubicBezTo>
                    <a:cubicBezTo>
                      <a:pt x="10" y="38"/>
                      <a:pt x="10" y="24"/>
                      <a:pt x="10" y="11"/>
                    </a:cubicBezTo>
                    <a:cubicBezTo>
                      <a:pt x="10" y="9"/>
                      <a:pt x="8" y="7"/>
                      <a:pt x="6" y="7"/>
                    </a:cubicBezTo>
                    <a:cubicBezTo>
                      <a:pt x="4" y="7"/>
                      <a:pt x="2" y="7"/>
                      <a:pt x="0" y="7"/>
                    </a:cubicBezTo>
                    <a:cubicBezTo>
                      <a:pt x="0" y="5"/>
                      <a:pt x="0" y="2"/>
                      <a:pt x="0" y="0"/>
                    </a:cubicBezTo>
                    <a:cubicBezTo>
                      <a:pt x="80" y="0"/>
                      <a:pt x="160" y="0"/>
                      <a:pt x="240" y="0"/>
                    </a:cubicBezTo>
                    <a:cubicBezTo>
                      <a:pt x="246" y="0"/>
                      <a:pt x="255" y="4"/>
                      <a:pt x="258" y="10"/>
                    </a:cubicBezTo>
                    <a:cubicBezTo>
                      <a:pt x="264" y="23"/>
                      <a:pt x="264" y="39"/>
                      <a:pt x="258" y="52"/>
                    </a:cubicBezTo>
                    <a:cubicBezTo>
                      <a:pt x="255" y="58"/>
                      <a:pt x="246" y="62"/>
                      <a:pt x="240" y="62"/>
                    </a:cubicBezTo>
                    <a:cubicBezTo>
                      <a:pt x="160" y="62"/>
                      <a:pt x="80" y="62"/>
                      <a:pt x="0" y="62"/>
                    </a:cubicBezTo>
                    <a:cubicBezTo>
                      <a:pt x="0" y="60"/>
                      <a:pt x="0" y="57"/>
                      <a:pt x="0" y="55"/>
                    </a:cubicBezTo>
                    <a:close/>
                  </a:path>
                </a:pathLst>
              </a:custGeom>
              <a:solidFill>
                <a:srgbClr val="1695A4"/>
              </a:solidFill>
              <a:ln w="9525">
                <a:noFill/>
                <a:round/>
              </a:ln>
            </p:spPr>
            <p:txBody>
              <a:bodyPr/>
              <a:lstStyle/>
              <a:p>
                <a:endParaRPr lang="zh-CN" altLang="en-US"/>
              </a:p>
            </p:txBody>
          </p:sp>
          <p:sp>
            <p:nvSpPr>
              <p:cNvPr id="52" name="Freeform 117"/>
              <p:cNvSpPr>
                <a:spLocks noChangeArrowheads="1"/>
              </p:cNvSpPr>
              <p:nvPr/>
            </p:nvSpPr>
            <p:spPr bwMode="auto">
              <a:xfrm>
                <a:off x="4370388" y="3122613"/>
                <a:ext cx="942975" cy="184150"/>
              </a:xfrm>
              <a:custGeom>
                <a:avLst/>
                <a:gdLst>
                  <a:gd name="T0" fmla="*/ 2147483647 w 251"/>
                  <a:gd name="T1" fmla="*/ 2147483647 h 49"/>
                  <a:gd name="T2" fmla="*/ 2147483647 w 251"/>
                  <a:gd name="T3" fmla="*/ 2147483647 h 49"/>
                  <a:gd name="T4" fmla="*/ 0 w 251"/>
                  <a:gd name="T5" fmla="*/ 0 h 49"/>
                  <a:gd name="T6" fmla="*/ 2147483647 w 251"/>
                  <a:gd name="T7" fmla="*/ 0 h 49"/>
                  <a:gd name="T8" fmla="*/ 2147483647 w 251"/>
                  <a:gd name="T9" fmla="*/ 2147483647 h 49"/>
                  <a:gd name="T10" fmla="*/ 2147483647 w 251"/>
                  <a:gd name="T11" fmla="*/ 2147483647 h 49"/>
                  <a:gd name="T12" fmla="*/ 2147483647 w 251"/>
                  <a:gd name="T13" fmla="*/ 2147483647 h 49"/>
                  <a:gd name="T14" fmla="*/ 0 w 251"/>
                  <a:gd name="T15" fmla="*/ 2147483647 h 49"/>
                  <a:gd name="T16" fmla="*/ 2147483647 w 251"/>
                  <a:gd name="T17" fmla="*/ 2147483647 h 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51"/>
                  <a:gd name="T28" fmla="*/ 0 h 49"/>
                  <a:gd name="T29" fmla="*/ 251 w 251"/>
                  <a:gd name="T30" fmla="*/ 49 h 4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51" h="49">
                    <a:moveTo>
                      <a:pt x="4" y="44"/>
                    </a:moveTo>
                    <a:cubicBezTo>
                      <a:pt x="4" y="31"/>
                      <a:pt x="4" y="17"/>
                      <a:pt x="4" y="4"/>
                    </a:cubicBezTo>
                    <a:cubicBezTo>
                      <a:pt x="4" y="2"/>
                      <a:pt x="2" y="0"/>
                      <a:pt x="0" y="0"/>
                    </a:cubicBezTo>
                    <a:cubicBezTo>
                      <a:pt x="80" y="0"/>
                      <a:pt x="159" y="0"/>
                      <a:pt x="239" y="0"/>
                    </a:cubicBezTo>
                    <a:cubicBezTo>
                      <a:pt x="241" y="0"/>
                      <a:pt x="243" y="1"/>
                      <a:pt x="244" y="3"/>
                    </a:cubicBezTo>
                    <a:cubicBezTo>
                      <a:pt x="251" y="16"/>
                      <a:pt x="251" y="32"/>
                      <a:pt x="244" y="45"/>
                    </a:cubicBezTo>
                    <a:cubicBezTo>
                      <a:pt x="243" y="47"/>
                      <a:pt x="241" y="49"/>
                      <a:pt x="239" y="49"/>
                    </a:cubicBezTo>
                    <a:cubicBezTo>
                      <a:pt x="159" y="48"/>
                      <a:pt x="80" y="48"/>
                      <a:pt x="0" y="48"/>
                    </a:cubicBezTo>
                    <a:cubicBezTo>
                      <a:pt x="2" y="48"/>
                      <a:pt x="4" y="46"/>
                      <a:pt x="4" y="44"/>
                    </a:cubicBezTo>
                    <a:close/>
                  </a:path>
                </a:pathLst>
              </a:custGeom>
              <a:solidFill>
                <a:srgbClr val="FFFFFF"/>
              </a:solidFill>
              <a:ln w="9525">
                <a:noFill/>
                <a:round/>
              </a:ln>
            </p:spPr>
            <p:txBody>
              <a:bodyPr/>
              <a:lstStyle/>
              <a:p>
                <a:endParaRPr lang="zh-CN" altLang="en-US"/>
              </a:p>
            </p:txBody>
          </p:sp>
          <p:sp>
            <p:nvSpPr>
              <p:cNvPr id="53" name="Freeform 118"/>
              <p:cNvSpPr>
                <a:spLocks noChangeArrowheads="1"/>
              </p:cNvSpPr>
              <p:nvPr/>
            </p:nvSpPr>
            <p:spPr bwMode="auto">
              <a:xfrm>
                <a:off x="5133976" y="3254376"/>
                <a:ext cx="123825" cy="142875"/>
              </a:xfrm>
              <a:custGeom>
                <a:avLst/>
                <a:gdLst>
                  <a:gd name="T0" fmla="*/ 0 w 78"/>
                  <a:gd name="T1" fmla="*/ 2147483647 h 90"/>
                  <a:gd name="T2" fmla="*/ 2147483647 w 78"/>
                  <a:gd name="T3" fmla="*/ 2147483647 h 90"/>
                  <a:gd name="T4" fmla="*/ 2147483647 w 78"/>
                  <a:gd name="T5" fmla="*/ 2147483647 h 90"/>
                  <a:gd name="T6" fmla="*/ 2147483647 w 78"/>
                  <a:gd name="T7" fmla="*/ 0 h 90"/>
                  <a:gd name="T8" fmla="*/ 2147483647 w 78"/>
                  <a:gd name="T9" fmla="*/ 0 h 90"/>
                  <a:gd name="T10" fmla="*/ 0 w 78"/>
                  <a:gd name="T11" fmla="*/ 0 h 90"/>
                  <a:gd name="T12" fmla="*/ 0 w 78"/>
                  <a:gd name="T13" fmla="*/ 2147483647 h 90"/>
                  <a:gd name="T14" fmla="*/ 0 60000 65536"/>
                  <a:gd name="T15" fmla="*/ 0 60000 65536"/>
                  <a:gd name="T16" fmla="*/ 0 60000 65536"/>
                  <a:gd name="T17" fmla="*/ 0 60000 65536"/>
                  <a:gd name="T18" fmla="*/ 0 60000 65536"/>
                  <a:gd name="T19" fmla="*/ 0 60000 65536"/>
                  <a:gd name="T20" fmla="*/ 0 60000 65536"/>
                  <a:gd name="T21" fmla="*/ 0 w 78"/>
                  <a:gd name="T22" fmla="*/ 0 h 90"/>
                  <a:gd name="T23" fmla="*/ 78 w 78"/>
                  <a:gd name="T24" fmla="*/ 90 h 9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8" h="90">
                    <a:moveTo>
                      <a:pt x="0" y="90"/>
                    </a:moveTo>
                    <a:lnTo>
                      <a:pt x="38" y="66"/>
                    </a:lnTo>
                    <a:lnTo>
                      <a:pt x="78" y="90"/>
                    </a:lnTo>
                    <a:lnTo>
                      <a:pt x="78" y="0"/>
                    </a:lnTo>
                    <a:lnTo>
                      <a:pt x="38" y="0"/>
                    </a:lnTo>
                    <a:lnTo>
                      <a:pt x="0" y="0"/>
                    </a:lnTo>
                    <a:lnTo>
                      <a:pt x="0" y="90"/>
                    </a:lnTo>
                    <a:close/>
                  </a:path>
                </a:pathLst>
              </a:custGeom>
              <a:solidFill>
                <a:srgbClr val="FD6120"/>
              </a:solidFill>
              <a:ln w="9525">
                <a:noFill/>
                <a:round/>
              </a:ln>
            </p:spPr>
            <p:txBody>
              <a:bodyPr/>
              <a:lstStyle/>
              <a:p>
                <a:endParaRPr lang="zh-CN" altLang="en-US"/>
              </a:p>
            </p:txBody>
          </p:sp>
        </p:grpSp>
        <p:grpSp>
          <p:nvGrpSpPr>
            <p:cNvPr id="18" name="组合 84"/>
            <p:cNvGrpSpPr/>
            <p:nvPr/>
          </p:nvGrpSpPr>
          <p:grpSpPr bwMode="auto">
            <a:xfrm>
              <a:off x="258" y="390"/>
              <a:ext cx="514" cy="128"/>
              <a:chOff x="4189413" y="3565526"/>
              <a:chExt cx="1373188" cy="331788"/>
            </a:xfrm>
          </p:grpSpPr>
          <p:sp>
            <p:nvSpPr>
              <p:cNvPr id="24" name="Freeform 86"/>
              <p:cNvSpPr>
                <a:spLocks noChangeArrowheads="1"/>
              </p:cNvSpPr>
              <p:nvPr/>
            </p:nvSpPr>
            <p:spPr bwMode="auto">
              <a:xfrm>
                <a:off x="4189413" y="3565526"/>
                <a:ext cx="1373188" cy="331788"/>
              </a:xfrm>
              <a:custGeom>
                <a:avLst/>
                <a:gdLst>
                  <a:gd name="T0" fmla="*/ 2147483647 w 365"/>
                  <a:gd name="T1" fmla="*/ 2147483647 h 88"/>
                  <a:gd name="T2" fmla="*/ 2147483647 w 365"/>
                  <a:gd name="T3" fmla="*/ 2147483647 h 88"/>
                  <a:gd name="T4" fmla="*/ 2147483647 w 365"/>
                  <a:gd name="T5" fmla="*/ 2147483647 h 88"/>
                  <a:gd name="T6" fmla="*/ 2147483647 w 365"/>
                  <a:gd name="T7" fmla="*/ 2147483647 h 88"/>
                  <a:gd name="T8" fmla="*/ 2147483647 w 365"/>
                  <a:gd name="T9" fmla="*/ 2147483647 h 88"/>
                  <a:gd name="T10" fmla="*/ 2147483647 w 365"/>
                  <a:gd name="T11" fmla="*/ 2147483647 h 88"/>
                  <a:gd name="T12" fmla="*/ 2147483647 w 365"/>
                  <a:gd name="T13" fmla="*/ 2147483647 h 88"/>
                  <a:gd name="T14" fmla="*/ 2147483647 w 365"/>
                  <a:gd name="T15" fmla="*/ 2147483647 h 88"/>
                  <a:gd name="T16" fmla="*/ 0 w 365"/>
                  <a:gd name="T17" fmla="*/ 2147483647 h 88"/>
                  <a:gd name="T18" fmla="*/ 0 w 365"/>
                  <a:gd name="T19" fmla="*/ 2147483647 h 88"/>
                  <a:gd name="T20" fmla="*/ 2147483647 w 365"/>
                  <a:gd name="T21" fmla="*/ 0 h 88"/>
                  <a:gd name="T22" fmla="*/ 2147483647 w 365"/>
                  <a:gd name="T23" fmla="*/ 0 h 88"/>
                  <a:gd name="T24" fmla="*/ 2147483647 w 365"/>
                  <a:gd name="T25" fmla="*/ 2147483647 h 8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65"/>
                  <a:gd name="T40" fmla="*/ 0 h 88"/>
                  <a:gd name="T41" fmla="*/ 365 w 365"/>
                  <a:gd name="T42" fmla="*/ 88 h 8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65" h="88">
                    <a:moveTo>
                      <a:pt x="365" y="7"/>
                    </a:moveTo>
                    <a:cubicBezTo>
                      <a:pt x="360" y="7"/>
                      <a:pt x="360" y="7"/>
                      <a:pt x="360" y="7"/>
                    </a:cubicBezTo>
                    <a:cubicBezTo>
                      <a:pt x="358" y="7"/>
                      <a:pt x="356" y="9"/>
                      <a:pt x="356" y="11"/>
                    </a:cubicBezTo>
                    <a:cubicBezTo>
                      <a:pt x="356" y="77"/>
                      <a:pt x="356" y="77"/>
                      <a:pt x="356" y="77"/>
                    </a:cubicBezTo>
                    <a:cubicBezTo>
                      <a:pt x="356" y="79"/>
                      <a:pt x="358" y="81"/>
                      <a:pt x="360" y="81"/>
                    </a:cubicBezTo>
                    <a:cubicBezTo>
                      <a:pt x="365" y="81"/>
                      <a:pt x="365" y="81"/>
                      <a:pt x="365" y="81"/>
                    </a:cubicBezTo>
                    <a:cubicBezTo>
                      <a:pt x="365" y="88"/>
                      <a:pt x="365" y="88"/>
                      <a:pt x="365" y="88"/>
                    </a:cubicBezTo>
                    <a:cubicBezTo>
                      <a:pt x="10" y="88"/>
                      <a:pt x="10" y="88"/>
                      <a:pt x="10" y="88"/>
                    </a:cubicBezTo>
                    <a:cubicBezTo>
                      <a:pt x="4" y="88"/>
                      <a:pt x="0" y="83"/>
                      <a:pt x="0" y="77"/>
                    </a:cubicBezTo>
                    <a:cubicBezTo>
                      <a:pt x="0" y="11"/>
                      <a:pt x="0" y="11"/>
                      <a:pt x="0" y="11"/>
                    </a:cubicBezTo>
                    <a:cubicBezTo>
                      <a:pt x="0" y="5"/>
                      <a:pt x="4" y="0"/>
                      <a:pt x="10" y="0"/>
                    </a:cubicBezTo>
                    <a:cubicBezTo>
                      <a:pt x="365" y="0"/>
                      <a:pt x="365" y="0"/>
                      <a:pt x="365" y="0"/>
                    </a:cubicBezTo>
                    <a:cubicBezTo>
                      <a:pt x="365" y="7"/>
                      <a:pt x="365" y="7"/>
                      <a:pt x="365" y="7"/>
                    </a:cubicBezTo>
                  </a:path>
                </a:pathLst>
              </a:custGeom>
              <a:solidFill>
                <a:srgbClr val="1695A4"/>
              </a:solidFill>
              <a:ln w="9525">
                <a:noFill/>
                <a:round/>
              </a:ln>
            </p:spPr>
            <p:txBody>
              <a:bodyPr/>
              <a:lstStyle/>
              <a:p>
                <a:endParaRPr lang="zh-CN" altLang="en-US"/>
              </a:p>
            </p:txBody>
          </p:sp>
          <p:sp>
            <p:nvSpPr>
              <p:cNvPr id="25" name="Freeform 87"/>
              <p:cNvSpPr>
                <a:spLocks noChangeArrowheads="1"/>
              </p:cNvSpPr>
              <p:nvPr/>
            </p:nvSpPr>
            <p:spPr bwMode="auto">
              <a:xfrm>
                <a:off x="4870451" y="3565526"/>
                <a:ext cx="692150" cy="331788"/>
              </a:xfrm>
              <a:custGeom>
                <a:avLst/>
                <a:gdLst>
                  <a:gd name="T0" fmla="*/ 2147483647 w 184"/>
                  <a:gd name="T1" fmla="*/ 2147483647 h 88"/>
                  <a:gd name="T2" fmla="*/ 2147483647 w 184"/>
                  <a:gd name="T3" fmla="*/ 2147483647 h 88"/>
                  <a:gd name="T4" fmla="*/ 2147483647 w 184"/>
                  <a:gd name="T5" fmla="*/ 2147483647 h 88"/>
                  <a:gd name="T6" fmla="*/ 2147483647 w 184"/>
                  <a:gd name="T7" fmla="*/ 2147483647 h 88"/>
                  <a:gd name="T8" fmla="*/ 2147483647 w 184"/>
                  <a:gd name="T9" fmla="*/ 2147483647 h 88"/>
                  <a:gd name="T10" fmla="*/ 2147483647 w 184"/>
                  <a:gd name="T11" fmla="*/ 2147483647 h 88"/>
                  <a:gd name="T12" fmla="*/ 2147483647 w 184"/>
                  <a:gd name="T13" fmla="*/ 2147483647 h 88"/>
                  <a:gd name="T14" fmla="*/ 0 w 184"/>
                  <a:gd name="T15" fmla="*/ 2147483647 h 88"/>
                  <a:gd name="T16" fmla="*/ 0 w 184"/>
                  <a:gd name="T17" fmla="*/ 0 h 88"/>
                  <a:gd name="T18" fmla="*/ 2147483647 w 184"/>
                  <a:gd name="T19" fmla="*/ 0 h 88"/>
                  <a:gd name="T20" fmla="*/ 2147483647 w 184"/>
                  <a:gd name="T21" fmla="*/ 2147483647 h 8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84"/>
                  <a:gd name="T34" fmla="*/ 0 h 88"/>
                  <a:gd name="T35" fmla="*/ 184 w 184"/>
                  <a:gd name="T36" fmla="*/ 88 h 8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84" h="88">
                    <a:moveTo>
                      <a:pt x="184" y="7"/>
                    </a:moveTo>
                    <a:cubicBezTo>
                      <a:pt x="179" y="7"/>
                      <a:pt x="179" y="7"/>
                      <a:pt x="179" y="7"/>
                    </a:cubicBezTo>
                    <a:cubicBezTo>
                      <a:pt x="177" y="7"/>
                      <a:pt x="175" y="9"/>
                      <a:pt x="175" y="11"/>
                    </a:cubicBezTo>
                    <a:cubicBezTo>
                      <a:pt x="175" y="77"/>
                      <a:pt x="175" y="77"/>
                      <a:pt x="175" y="77"/>
                    </a:cubicBezTo>
                    <a:cubicBezTo>
                      <a:pt x="175" y="79"/>
                      <a:pt x="177" y="81"/>
                      <a:pt x="179" y="81"/>
                    </a:cubicBezTo>
                    <a:cubicBezTo>
                      <a:pt x="184" y="81"/>
                      <a:pt x="184" y="81"/>
                      <a:pt x="184" y="81"/>
                    </a:cubicBezTo>
                    <a:cubicBezTo>
                      <a:pt x="184" y="88"/>
                      <a:pt x="184" y="88"/>
                      <a:pt x="184" y="88"/>
                    </a:cubicBezTo>
                    <a:cubicBezTo>
                      <a:pt x="0" y="88"/>
                      <a:pt x="0" y="88"/>
                      <a:pt x="0" y="88"/>
                    </a:cubicBezTo>
                    <a:cubicBezTo>
                      <a:pt x="0" y="0"/>
                      <a:pt x="0" y="0"/>
                      <a:pt x="0" y="0"/>
                    </a:cubicBezTo>
                    <a:cubicBezTo>
                      <a:pt x="184" y="0"/>
                      <a:pt x="184" y="0"/>
                      <a:pt x="184" y="0"/>
                    </a:cubicBezTo>
                    <a:cubicBezTo>
                      <a:pt x="184" y="7"/>
                      <a:pt x="184" y="7"/>
                      <a:pt x="184" y="7"/>
                    </a:cubicBezTo>
                  </a:path>
                </a:pathLst>
              </a:custGeom>
              <a:solidFill>
                <a:srgbClr val="15B0BF"/>
              </a:solidFill>
              <a:ln w="9525">
                <a:noFill/>
                <a:round/>
              </a:ln>
            </p:spPr>
            <p:txBody>
              <a:bodyPr/>
              <a:lstStyle/>
              <a:p>
                <a:endParaRPr lang="zh-CN" altLang="en-US"/>
              </a:p>
            </p:txBody>
          </p:sp>
          <p:sp>
            <p:nvSpPr>
              <p:cNvPr id="26" name="Freeform 88"/>
              <p:cNvSpPr>
                <a:spLocks noChangeArrowheads="1"/>
              </p:cNvSpPr>
              <p:nvPr/>
            </p:nvSpPr>
            <p:spPr bwMode="auto">
              <a:xfrm>
                <a:off x="4216401" y="3592513"/>
                <a:ext cx="1327150" cy="277813"/>
              </a:xfrm>
              <a:custGeom>
                <a:avLst/>
                <a:gdLst>
                  <a:gd name="T0" fmla="*/ 2147483647 w 353"/>
                  <a:gd name="T1" fmla="*/ 2147483647 h 74"/>
                  <a:gd name="T2" fmla="*/ 2147483647 w 353"/>
                  <a:gd name="T3" fmla="*/ 2147483647 h 74"/>
                  <a:gd name="T4" fmla="*/ 2147483647 w 353"/>
                  <a:gd name="T5" fmla="*/ 2147483647 h 74"/>
                  <a:gd name="T6" fmla="*/ 2147483647 w 353"/>
                  <a:gd name="T7" fmla="*/ 2147483647 h 74"/>
                  <a:gd name="T8" fmla="*/ 0 w 353"/>
                  <a:gd name="T9" fmla="*/ 2147483647 h 74"/>
                  <a:gd name="T10" fmla="*/ 0 w 353"/>
                  <a:gd name="T11" fmla="*/ 2147483647 h 74"/>
                  <a:gd name="T12" fmla="*/ 2147483647 w 353"/>
                  <a:gd name="T13" fmla="*/ 0 h 74"/>
                  <a:gd name="T14" fmla="*/ 2147483647 w 353"/>
                  <a:gd name="T15" fmla="*/ 0 h 74"/>
                  <a:gd name="T16" fmla="*/ 2147483647 w 353"/>
                  <a:gd name="T17" fmla="*/ 2147483647 h 7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53"/>
                  <a:gd name="T28" fmla="*/ 0 h 74"/>
                  <a:gd name="T29" fmla="*/ 353 w 353"/>
                  <a:gd name="T30" fmla="*/ 74 h 7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53" h="74">
                    <a:moveTo>
                      <a:pt x="349" y="4"/>
                    </a:moveTo>
                    <a:cubicBezTo>
                      <a:pt x="349" y="70"/>
                      <a:pt x="349" y="70"/>
                      <a:pt x="349" y="70"/>
                    </a:cubicBezTo>
                    <a:cubicBezTo>
                      <a:pt x="349" y="72"/>
                      <a:pt x="351" y="74"/>
                      <a:pt x="353" y="74"/>
                    </a:cubicBezTo>
                    <a:cubicBezTo>
                      <a:pt x="3" y="74"/>
                      <a:pt x="3" y="74"/>
                      <a:pt x="3" y="74"/>
                    </a:cubicBezTo>
                    <a:cubicBezTo>
                      <a:pt x="1" y="74"/>
                      <a:pt x="0" y="72"/>
                      <a:pt x="0" y="70"/>
                    </a:cubicBezTo>
                    <a:cubicBezTo>
                      <a:pt x="0" y="4"/>
                      <a:pt x="0" y="4"/>
                      <a:pt x="0" y="4"/>
                    </a:cubicBezTo>
                    <a:cubicBezTo>
                      <a:pt x="0" y="2"/>
                      <a:pt x="1" y="0"/>
                      <a:pt x="3" y="0"/>
                    </a:cubicBezTo>
                    <a:cubicBezTo>
                      <a:pt x="353" y="0"/>
                      <a:pt x="353" y="0"/>
                      <a:pt x="353" y="0"/>
                    </a:cubicBezTo>
                    <a:cubicBezTo>
                      <a:pt x="351" y="0"/>
                      <a:pt x="349" y="2"/>
                      <a:pt x="349" y="4"/>
                    </a:cubicBezTo>
                  </a:path>
                </a:pathLst>
              </a:custGeom>
              <a:solidFill>
                <a:srgbClr val="D1ECFB"/>
              </a:solidFill>
              <a:ln w="9525">
                <a:noFill/>
                <a:round/>
              </a:ln>
            </p:spPr>
            <p:txBody>
              <a:bodyPr/>
              <a:lstStyle/>
              <a:p>
                <a:endParaRPr lang="zh-CN" altLang="en-US"/>
              </a:p>
            </p:txBody>
          </p:sp>
          <p:sp>
            <p:nvSpPr>
              <p:cNvPr id="27" name="Freeform 89"/>
              <p:cNvSpPr>
                <a:spLocks noChangeArrowheads="1"/>
              </p:cNvSpPr>
              <p:nvPr/>
            </p:nvSpPr>
            <p:spPr bwMode="auto">
              <a:xfrm>
                <a:off x="4832351" y="3592513"/>
                <a:ext cx="711200" cy="277813"/>
              </a:xfrm>
              <a:custGeom>
                <a:avLst/>
                <a:gdLst>
                  <a:gd name="T0" fmla="*/ 2147483647 w 189"/>
                  <a:gd name="T1" fmla="*/ 2147483647 h 74"/>
                  <a:gd name="T2" fmla="*/ 2147483647 w 189"/>
                  <a:gd name="T3" fmla="*/ 2147483647 h 74"/>
                  <a:gd name="T4" fmla="*/ 2147483647 w 189"/>
                  <a:gd name="T5" fmla="*/ 2147483647 h 74"/>
                  <a:gd name="T6" fmla="*/ 2147483647 w 189"/>
                  <a:gd name="T7" fmla="*/ 2147483647 h 74"/>
                  <a:gd name="T8" fmla="*/ 0 w 189"/>
                  <a:gd name="T9" fmla="*/ 2147483647 h 74"/>
                  <a:gd name="T10" fmla="*/ 0 w 189"/>
                  <a:gd name="T11" fmla="*/ 2147483647 h 74"/>
                  <a:gd name="T12" fmla="*/ 2147483647 w 189"/>
                  <a:gd name="T13" fmla="*/ 0 h 74"/>
                  <a:gd name="T14" fmla="*/ 2147483647 w 189"/>
                  <a:gd name="T15" fmla="*/ 0 h 74"/>
                  <a:gd name="T16" fmla="*/ 2147483647 w 189"/>
                  <a:gd name="T17" fmla="*/ 2147483647 h 7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9"/>
                  <a:gd name="T28" fmla="*/ 0 h 74"/>
                  <a:gd name="T29" fmla="*/ 189 w 189"/>
                  <a:gd name="T30" fmla="*/ 74 h 7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9" h="74">
                    <a:moveTo>
                      <a:pt x="185" y="4"/>
                    </a:moveTo>
                    <a:cubicBezTo>
                      <a:pt x="185" y="70"/>
                      <a:pt x="185" y="70"/>
                      <a:pt x="185" y="70"/>
                    </a:cubicBezTo>
                    <a:cubicBezTo>
                      <a:pt x="185" y="72"/>
                      <a:pt x="187" y="74"/>
                      <a:pt x="189" y="74"/>
                    </a:cubicBezTo>
                    <a:cubicBezTo>
                      <a:pt x="3" y="74"/>
                      <a:pt x="3" y="74"/>
                      <a:pt x="3" y="74"/>
                    </a:cubicBezTo>
                    <a:cubicBezTo>
                      <a:pt x="1" y="74"/>
                      <a:pt x="0" y="72"/>
                      <a:pt x="0" y="70"/>
                    </a:cubicBezTo>
                    <a:cubicBezTo>
                      <a:pt x="0" y="4"/>
                      <a:pt x="0" y="4"/>
                      <a:pt x="0" y="4"/>
                    </a:cubicBezTo>
                    <a:cubicBezTo>
                      <a:pt x="0" y="2"/>
                      <a:pt x="1" y="0"/>
                      <a:pt x="3" y="0"/>
                    </a:cubicBezTo>
                    <a:cubicBezTo>
                      <a:pt x="189" y="0"/>
                      <a:pt x="189" y="0"/>
                      <a:pt x="189" y="0"/>
                    </a:cubicBezTo>
                    <a:cubicBezTo>
                      <a:pt x="187" y="0"/>
                      <a:pt x="185" y="2"/>
                      <a:pt x="185" y="4"/>
                    </a:cubicBezTo>
                  </a:path>
                </a:pathLst>
              </a:custGeom>
              <a:solidFill>
                <a:srgbClr val="FFFFFF"/>
              </a:solidFill>
              <a:ln w="9525">
                <a:noFill/>
                <a:round/>
              </a:ln>
            </p:spPr>
            <p:txBody>
              <a:bodyPr/>
              <a:lstStyle/>
              <a:p>
                <a:endParaRPr lang="zh-CN" altLang="en-US"/>
              </a:p>
            </p:txBody>
          </p:sp>
          <p:sp>
            <p:nvSpPr>
              <p:cNvPr id="28" name="Rectangle 90"/>
              <p:cNvSpPr>
                <a:spLocks noChangeArrowheads="1"/>
              </p:cNvSpPr>
              <p:nvPr/>
            </p:nvSpPr>
            <p:spPr bwMode="auto">
              <a:xfrm>
                <a:off x="4222751" y="3840163"/>
                <a:ext cx="609600" cy="11113"/>
              </a:xfrm>
              <a:prstGeom prst="rect">
                <a:avLst/>
              </a:prstGeom>
              <a:solidFill>
                <a:srgbClr val="FFFFFF"/>
              </a:solidFill>
              <a:ln w="9525">
                <a:noFill/>
                <a:miter lim="800000"/>
              </a:ln>
            </p:spPr>
            <p:txBody>
              <a:bodyPr/>
              <a:lstStyle/>
              <a:p>
                <a:endParaRPr lang="zh-CN" altLang="en-US">
                  <a:latin typeface="Calibri" panose="020F0502020204030204" charset="0"/>
                </a:endParaRPr>
              </a:p>
            </p:txBody>
          </p:sp>
          <p:sp>
            <p:nvSpPr>
              <p:cNvPr id="29" name="Rectangle 91"/>
              <p:cNvSpPr>
                <a:spLocks noChangeArrowheads="1"/>
              </p:cNvSpPr>
              <p:nvPr/>
            </p:nvSpPr>
            <p:spPr bwMode="auto">
              <a:xfrm>
                <a:off x="4222751" y="3840163"/>
                <a:ext cx="609600" cy="11113"/>
              </a:xfrm>
              <a:prstGeom prst="rect">
                <a:avLst/>
              </a:prstGeom>
              <a:noFill/>
              <a:ln w="9525">
                <a:noFill/>
                <a:miter lim="800000"/>
              </a:ln>
            </p:spPr>
            <p:txBody>
              <a:bodyPr/>
              <a:lstStyle/>
              <a:p>
                <a:endParaRPr lang="zh-CN" altLang="en-US">
                  <a:latin typeface="Calibri" panose="020F0502020204030204" charset="0"/>
                </a:endParaRPr>
              </a:p>
            </p:txBody>
          </p:sp>
          <p:sp>
            <p:nvSpPr>
              <p:cNvPr id="30" name="Rectangle 92"/>
              <p:cNvSpPr>
                <a:spLocks noChangeArrowheads="1"/>
              </p:cNvSpPr>
              <p:nvPr/>
            </p:nvSpPr>
            <p:spPr bwMode="auto">
              <a:xfrm>
                <a:off x="4222751" y="3603626"/>
                <a:ext cx="609600" cy="11113"/>
              </a:xfrm>
              <a:prstGeom prst="rect">
                <a:avLst/>
              </a:prstGeom>
              <a:solidFill>
                <a:srgbClr val="FFFFFF"/>
              </a:solidFill>
              <a:ln w="9525">
                <a:noFill/>
                <a:miter lim="800000"/>
              </a:ln>
            </p:spPr>
            <p:txBody>
              <a:bodyPr/>
              <a:lstStyle/>
              <a:p>
                <a:endParaRPr lang="zh-CN" altLang="en-US">
                  <a:latin typeface="Calibri" panose="020F0502020204030204" charset="0"/>
                </a:endParaRPr>
              </a:p>
            </p:txBody>
          </p:sp>
          <p:sp>
            <p:nvSpPr>
              <p:cNvPr id="31" name="Rectangle 93"/>
              <p:cNvSpPr>
                <a:spLocks noChangeArrowheads="1"/>
              </p:cNvSpPr>
              <p:nvPr/>
            </p:nvSpPr>
            <p:spPr bwMode="auto">
              <a:xfrm>
                <a:off x="4222751" y="3603626"/>
                <a:ext cx="609600" cy="11113"/>
              </a:xfrm>
              <a:prstGeom prst="rect">
                <a:avLst/>
              </a:prstGeom>
              <a:noFill/>
              <a:ln w="9525">
                <a:noFill/>
                <a:miter lim="800000"/>
              </a:ln>
            </p:spPr>
            <p:txBody>
              <a:bodyPr/>
              <a:lstStyle/>
              <a:p>
                <a:endParaRPr lang="zh-CN" altLang="en-US">
                  <a:latin typeface="Calibri" panose="020F0502020204030204" charset="0"/>
                </a:endParaRPr>
              </a:p>
            </p:txBody>
          </p:sp>
          <p:sp>
            <p:nvSpPr>
              <p:cNvPr id="32" name="Rectangle 94"/>
              <p:cNvSpPr>
                <a:spLocks noChangeArrowheads="1"/>
              </p:cNvSpPr>
              <p:nvPr/>
            </p:nvSpPr>
            <p:spPr bwMode="auto">
              <a:xfrm>
                <a:off x="4222751" y="3825876"/>
                <a:ext cx="609600" cy="3175"/>
              </a:xfrm>
              <a:prstGeom prst="rect">
                <a:avLst/>
              </a:prstGeom>
              <a:solidFill>
                <a:srgbClr val="FFFFFF"/>
              </a:solidFill>
              <a:ln w="9525">
                <a:noFill/>
                <a:miter lim="800000"/>
              </a:ln>
            </p:spPr>
            <p:txBody>
              <a:bodyPr/>
              <a:lstStyle/>
              <a:p>
                <a:endParaRPr lang="zh-CN" altLang="en-US">
                  <a:latin typeface="Calibri" panose="020F0502020204030204" charset="0"/>
                </a:endParaRPr>
              </a:p>
            </p:txBody>
          </p:sp>
          <p:sp>
            <p:nvSpPr>
              <p:cNvPr id="33" name="Rectangle 95"/>
              <p:cNvSpPr>
                <a:spLocks noChangeArrowheads="1"/>
              </p:cNvSpPr>
              <p:nvPr/>
            </p:nvSpPr>
            <p:spPr bwMode="auto">
              <a:xfrm>
                <a:off x="4222751" y="3825876"/>
                <a:ext cx="609600" cy="3175"/>
              </a:xfrm>
              <a:prstGeom prst="rect">
                <a:avLst/>
              </a:prstGeom>
              <a:noFill/>
              <a:ln w="9525">
                <a:noFill/>
                <a:miter lim="800000"/>
              </a:ln>
            </p:spPr>
            <p:txBody>
              <a:bodyPr/>
              <a:lstStyle/>
              <a:p>
                <a:endParaRPr lang="zh-CN" altLang="en-US">
                  <a:latin typeface="Calibri" panose="020F0502020204030204" charset="0"/>
                </a:endParaRPr>
              </a:p>
            </p:txBody>
          </p:sp>
          <p:sp>
            <p:nvSpPr>
              <p:cNvPr id="34" name="Rectangle 96"/>
              <p:cNvSpPr>
                <a:spLocks noChangeArrowheads="1"/>
              </p:cNvSpPr>
              <p:nvPr/>
            </p:nvSpPr>
            <p:spPr bwMode="auto">
              <a:xfrm>
                <a:off x="4222751" y="3762376"/>
                <a:ext cx="609600" cy="3175"/>
              </a:xfrm>
              <a:prstGeom prst="rect">
                <a:avLst/>
              </a:prstGeom>
              <a:solidFill>
                <a:srgbClr val="FFFFFF"/>
              </a:solidFill>
              <a:ln w="9525">
                <a:noFill/>
                <a:miter lim="800000"/>
              </a:ln>
            </p:spPr>
            <p:txBody>
              <a:bodyPr/>
              <a:lstStyle/>
              <a:p>
                <a:endParaRPr lang="zh-CN" altLang="en-US">
                  <a:latin typeface="Calibri" panose="020F0502020204030204" charset="0"/>
                </a:endParaRPr>
              </a:p>
            </p:txBody>
          </p:sp>
          <p:sp>
            <p:nvSpPr>
              <p:cNvPr id="35" name="Rectangle 97"/>
              <p:cNvSpPr>
                <a:spLocks noChangeArrowheads="1"/>
              </p:cNvSpPr>
              <p:nvPr/>
            </p:nvSpPr>
            <p:spPr bwMode="auto">
              <a:xfrm>
                <a:off x="4222751" y="3762376"/>
                <a:ext cx="609600" cy="3175"/>
              </a:xfrm>
              <a:prstGeom prst="rect">
                <a:avLst/>
              </a:prstGeom>
              <a:noFill/>
              <a:ln w="9525">
                <a:noFill/>
                <a:miter lim="800000"/>
              </a:ln>
            </p:spPr>
            <p:txBody>
              <a:bodyPr/>
              <a:lstStyle/>
              <a:p>
                <a:endParaRPr lang="zh-CN" altLang="en-US">
                  <a:latin typeface="Calibri" panose="020F0502020204030204" charset="0"/>
                </a:endParaRPr>
              </a:p>
            </p:txBody>
          </p:sp>
          <p:sp>
            <p:nvSpPr>
              <p:cNvPr id="36" name="Rectangle 98"/>
              <p:cNvSpPr>
                <a:spLocks noChangeArrowheads="1"/>
              </p:cNvSpPr>
              <p:nvPr/>
            </p:nvSpPr>
            <p:spPr bwMode="auto">
              <a:xfrm>
                <a:off x="4222751" y="3697288"/>
                <a:ext cx="609600" cy="1588"/>
              </a:xfrm>
              <a:prstGeom prst="rect">
                <a:avLst/>
              </a:prstGeom>
              <a:solidFill>
                <a:srgbClr val="FFFFFF"/>
              </a:solidFill>
              <a:ln w="9525">
                <a:noFill/>
                <a:miter lim="800000"/>
              </a:ln>
            </p:spPr>
            <p:txBody>
              <a:bodyPr/>
              <a:lstStyle/>
              <a:p>
                <a:endParaRPr lang="zh-CN" altLang="en-US">
                  <a:latin typeface="Calibri" panose="020F0502020204030204" charset="0"/>
                </a:endParaRPr>
              </a:p>
            </p:txBody>
          </p:sp>
          <p:sp>
            <p:nvSpPr>
              <p:cNvPr id="37" name="Rectangle 99"/>
              <p:cNvSpPr>
                <a:spLocks noChangeArrowheads="1"/>
              </p:cNvSpPr>
              <p:nvPr/>
            </p:nvSpPr>
            <p:spPr bwMode="auto">
              <a:xfrm>
                <a:off x="4222751" y="3697288"/>
                <a:ext cx="609600" cy="1588"/>
              </a:xfrm>
              <a:prstGeom prst="rect">
                <a:avLst/>
              </a:prstGeom>
              <a:noFill/>
              <a:ln w="9525">
                <a:noFill/>
                <a:miter lim="800000"/>
              </a:ln>
            </p:spPr>
            <p:txBody>
              <a:bodyPr/>
              <a:lstStyle/>
              <a:p>
                <a:endParaRPr lang="zh-CN" altLang="en-US">
                  <a:latin typeface="Calibri" panose="020F0502020204030204" charset="0"/>
                </a:endParaRPr>
              </a:p>
            </p:txBody>
          </p:sp>
          <p:sp>
            <p:nvSpPr>
              <p:cNvPr id="38" name="Rectangle 100"/>
              <p:cNvSpPr>
                <a:spLocks noChangeArrowheads="1"/>
              </p:cNvSpPr>
              <p:nvPr/>
            </p:nvSpPr>
            <p:spPr bwMode="auto">
              <a:xfrm>
                <a:off x="4222751" y="3667126"/>
                <a:ext cx="609600" cy="4763"/>
              </a:xfrm>
              <a:prstGeom prst="rect">
                <a:avLst/>
              </a:prstGeom>
              <a:solidFill>
                <a:srgbClr val="FFFFFF"/>
              </a:solidFill>
              <a:ln w="9525">
                <a:noFill/>
                <a:miter lim="800000"/>
              </a:ln>
            </p:spPr>
            <p:txBody>
              <a:bodyPr/>
              <a:lstStyle/>
              <a:p>
                <a:endParaRPr lang="zh-CN" altLang="en-US">
                  <a:latin typeface="Calibri" panose="020F0502020204030204" charset="0"/>
                </a:endParaRPr>
              </a:p>
            </p:txBody>
          </p:sp>
          <p:sp>
            <p:nvSpPr>
              <p:cNvPr id="39" name="Rectangle 101"/>
              <p:cNvSpPr>
                <a:spLocks noChangeArrowheads="1"/>
              </p:cNvSpPr>
              <p:nvPr/>
            </p:nvSpPr>
            <p:spPr bwMode="auto">
              <a:xfrm>
                <a:off x="4222751" y="3667126"/>
                <a:ext cx="609600" cy="4763"/>
              </a:xfrm>
              <a:prstGeom prst="rect">
                <a:avLst/>
              </a:prstGeom>
              <a:noFill/>
              <a:ln w="9525">
                <a:noFill/>
                <a:miter lim="800000"/>
              </a:ln>
            </p:spPr>
            <p:txBody>
              <a:bodyPr/>
              <a:lstStyle/>
              <a:p>
                <a:endParaRPr lang="zh-CN" altLang="en-US">
                  <a:latin typeface="Calibri" panose="020F0502020204030204" charset="0"/>
                </a:endParaRPr>
              </a:p>
            </p:txBody>
          </p:sp>
          <p:sp>
            <p:nvSpPr>
              <p:cNvPr id="40" name="Rectangle 102"/>
              <p:cNvSpPr>
                <a:spLocks noChangeArrowheads="1"/>
              </p:cNvSpPr>
              <p:nvPr/>
            </p:nvSpPr>
            <p:spPr bwMode="auto">
              <a:xfrm>
                <a:off x="4222751" y="3810001"/>
                <a:ext cx="609600" cy="4763"/>
              </a:xfrm>
              <a:prstGeom prst="rect">
                <a:avLst/>
              </a:prstGeom>
              <a:solidFill>
                <a:srgbClr val="FFFFFF"/>
              </a:solidFill>
              <a:ln w="9525">
                <a:noFill/>
                <a:miter lim="800000"/>
              </a:ln>
            </p:spPr>
            <p:txBody>
              <a:bodyPr/>
              <a:lstStyle/>
              <a:p>
                <a:endParaRPr lang="zh-CN" altLang="en-US">
                  <a:latin typeface="Calibri" panose="020F0502020204030204" charset="0"/>
                </a:endParaRPr>
              </a:p>
            </p:txBody>
          </p:sp>
          <p:sp>
            <p:nvSpPr>
              <p:cNvPr id="41" name="Rectangle 103"/>
              <p:cNvSpPr>
                <a:spLocks noChangeArrowheads="1"/>
              </p:cNvSpPr>
              <p:nvPr/>
            </p:nvSpPr>
            <p:spPr bwMode="auto">
              <a:xfrm>
                <a:off x="4222751" y="3810001"/>
                <a:ext cx="609600" cy="4763"/>
              </a:xfrm>
              <a:prstGeom prst="rect">
                <a:avLst/>
              </a:prstGeom>
              <a:noFill/>
              <a:ln w="9525">
                <a:noFill/>
                <a:miter lim="800000"/>
              </a:ln>
            </p:spPr>
            <p:txBody>
              <a:bodyPr/>
              <a:lstStyle/>
              <a:p>
                <a:endParaRPr lang="zh-CN" altLang="en-US">
                  <a:latin typeface="Calibri" panose="020F0502020204030204" charset="0"/>
                </a:endParaRPr>
              </a:p>
            </p:txBody>
          </p:sp>
          <p:sp>
            <p:nvSpPr>
              <p:cNvPr id="42" name="Rectangle 104"/>
              <p:cNvSpPr>
                <a:spLocks noChangeArrowheads="1"/>
              </p:cNvSpPr>
              <p:nvPr/>
            </p:nvSpPr>
            <p:spPr bwMode="auto">
              <a:xfrm>
                <a:off x="4222751" y="3776663"/>
                <a:ext cx="609600" cy="11113"/>
              </a:xfrm>
              <a:prstGeom prst="rect">
                <a:avLst/>
              </a:prstGeom>
              <a:solidFill>
                <a:srgbClr val="FFFFFF"/>
              </a:solidFill>
              <a:ln w="9525">
                <a:noFill/>
                <a:miter lim="800000"/>
              </a:ln>
            </p:spPr>
            <p:txBody>
              <a:bodyPr/>
              <a:lstStyle/>
              <a:p>
                <a:endParaRPr lang="zh-CN" altLang="en-US">
                  <a:latin typeface="Calibri" panose="020F0502020204030204" charset="0"/>
                </a:endParaRPr>
              </a:p>
            </p:txBody>
          </p:sp>
          <p:sp>
            <p:nvSpPr>
              <p:cNvPr id="43" name="Rectangle 105"/>
              <p:cNvSpPr>
                <a:spLocks noChangeArrowheads="1"/>
              </p:cNvSpPr>
              <p:nvPr/>
            </p:nvSpPr>
            <p:spPr bwMode="auto">
              <a:xfrm>
                <a:off x="4222751" y="3776663"/>
                <a:ext cx="609600" cy="11113"/>
              </a:xfrm>
              <a:prstGeom prst="rect">
                <a:avLst/>
              </a:prstGeom>
              <a:noFill/>
              <a:ln w="9525">
                <a:noFill/>
                <a:miter lim="800000"/>
              </a:ln>
            </p:spPr>
            <p:txBody>
              <a:bodyPr/>
              <a:lstStyle/>
              <a:p>
                <a:endParaRPr lang="zh-CN" altLang="en-US">
                  <a:latin typeface="Calibri" panose="020F0502020204030204" charset="0"/>
                </a:endParaRPr>
              </a:p>
            </p:txBody>
          </p:sp>
          <p:sp>
            <p:nvSpPr>
              <p:cNvPr id="44" name="Rectangle 106"/>
              <p:cNvSpPr>
                <a:spLocks noChangeArrowheads="1"/>
              </p:cNvSpPr>
              <p:nvPr/>
            </p:nvSpPr>
            <p:spPr bwMode="auto">
              <a:xfrm>
                <a:off x="4222751" y="3743326"/>
                <a:ext cx="609600" cy="6350"/>
              </a:xfrm>
              <a:prstGeom prst="rect">
                <a:avLst/>
              </a:prstGeom>
              <a:solidFill>
                <a:srgbClr val="FFFFFF"/>
              </a:solidFill>
              <a:ln w="9525">
                <a:noFill/>
                <a:miter lim="800000"/>
              </a:ln>
            </p:spPr>
            <p:txBody>
              <a:bodyPr/>
              <a:lstStyle/>
              <a:p>
                <a:endParaRPr lang="zh-CN" altLang="en-US">
                  <a:latin typeface="Calibri" panose="020F0502020204030204" charset="0"/>
                </a:endParaRPr>
              </a:p>
            </p:txBody>
          </p:sp>
          <p:sp>
            <p:nvSpPr>
              <p:cNvPr id="45" name="Rectangle 107"/>
              <p:cNvSpPr>
                <a:spLocks noChangeArrowheads="1"/>
              </p:cNvSpPr>
              <p:nvPr/>
            </p:nvSpPr>
            <p:spPr bwMode="auto">
              <a:xfrm>
                <a:off x="4222751" y="3743326"/>
                <a:ext cx="609600" cy="6350"/>
              </a:xfrm>
              <a:prstGeom prst="rect">
                <a:avLst/>
              </a:prstGeom>
              <a:noFill/>
              <a:ln w="9525">
                <a:noFill/>
                <a:miter lim="800000"/>
              </a:ln>
            </p:spPr>
            <p:txBody>
              <a:bodyPr/>
              <a:lstStyle/>
              <a:p>
                <a:endParaRPr lang="zh-CN" altLang="en-US">
                  <a:latin typeface="Calibri" panose="020F0502020204030204" charset="0"/>
                </a:endParaRPr>
              </a:p>
            </p:txBody>
          </p:sp>
          <p:sp>
            <p:nvSpPr>
              <p:cNvPr id="46" name="Rectangle 108"/>
              <p:cNvSpPr>
                <a:spLocks noChangeArrowheads="1"/>
              </p:cNvSpPr>
              <p:nvPr/>
            </p:nvSpPr>
            <p:spPr bwMode="auto">
              <a:xfrm>
                <a:off x="4222751" y="3633788"/>
                <a:ext cx="609600" cy="7938"/>
              </a:xfrm>
              <a:prstGeom prst="rect">
                <a:avLst/>
              </a:prstGeom>
              <a:solidFill>
                <a:srgbClr val="FFFFFF"/>
              </a:solidFill>
              <a:ln w="9525">
                <a:noFill/>
                <a:miter lim="800000"/>
              </a:ln>
            </p:spPr>
            <p:txBody>
              <a:bodyPr/>
              <a:lstStyle/>
              <a:p>
                <a:endParaRPr lang="zh-CN" altLang="en-US">
                  <a:latin typeface="Calibri" panose="020F0502020204030204" charset="0"/>
                </a:endParaRPr>
              </a:p>
            </p:txBody>
          </p:sp>
          <p:sp>
            <p:nvSpPr>
              <p:cNvPr id="47" name="Rectangle 109"/>
              <p:cNvSpPr>
                <a:spLocks noChangeArrowheads="1"/>
              </p:cNvSpPr>
              <p:nvPr/>
            </p:nvSpPr>
            <p:spPr bwMode="auto">
              <a:xfrm>
                <a:off x="4222751" y="3633788"/>
                <a:ext cx="609600" cy="7938"/>
              </a:xfrm>
              <a:prstGeom prst="rect">
                <a:avLst/>
              </a:prstGeom>
              <a:noFill/>
              <a:ln w="9525">
                <a:noFill/>
                <a:miter lim="800000"/>
              </a:ln>
            </p:spPr>
            <p:txBody>
              <a:bodyPr/>
              <a:lstStyle/>
              <a:p>
                <a:endParaRPr lang="zh-CN" altLang="en-US">
                  <a:latin typeface="Calibri" panose="020F0502020204030204" charset="0"/>
                </a:endParaRPr>
              </a:p>
            </p:txBody>
          </p:sp>
          <p:sp>
            <p:nvSpPr>
              <p:cNvPr id="48" name="Rectangle 110"/>
              <p:cNvSpPr>
                <a:spLocks noChangeArrowheads="1"/>
              </p:cNvSpPr>
              <p:nvPr/>
            </p:nvSpPr>
            <p:spPr bwMode="auto">
              <a:xfrm>
                <a:off x="4222751" y="3713163"/>
                <a:ext cx="609600" cy="7938"/>
              </a:xfrm>
              <a:prstGeom prst="rect">
                <a:avLst/>
              </a:prstGeom>
              <a:solidFill>
                <a:srgbClr val="FFFFFF"/>
              </a:solidFill>
              <a:ln w="9525">
                <a:noFill/>
                <a:miter lim="800000"/>
              </a:ln>
            </p:spPr>
            <p:txBody>
              <a:bodyPr/>
              <a:lstStyle/>
              <a:p>
                <a:endParaRPr lang="zh-CN" altLang="en-US">
                  <a:latin typeface="Calibri" panose="020F0502020204030204" charset="0"/>
                </a:endParaRPr>
              </a:p>
            </p:txBody>
          </p:sp>
          <p:sp>
            <p:nvSpPr>
              <p:cNvPr id="49" name="Rectangle 111"/>
              <p:cNvSpPr>
                <a:spLocks noChangeArrowheads="1"/>
              </p:cNvSpPr>
              <p:nvPr/>
            </p:nvSpPr>
            <p:spPr bwMode="auto">
              <a:xfrm>
                <a:off x="4222751" y="3713163"/>
                <a:ext cx="609600" cy="7938"/>
              </a:xfrm>
              <a:prstGeom prst="rect">
                <a:avLst/>
              </a:prstGeom>
              <a:noFill/>
              <a:ln w="9525">
                <a:noFill/>
                <a:miter lim="800000"/>
              </a:ln>
            </p:spPr>
            <p:txBody>
              <a:bodyPr/>
              <a:lstStyle/>
              <a:p>
                <a:endParaRPr lang="zh-CN" altLang="en-US">
                  <a:latin typeface="Calibri" panose="020F0502020204030204" charset="0"/>
                </a:endParaRPr>
              </a:p>
            </p:txBody>
          </p:sp>
          <p:sp>
            <p:nvSpPr>
              <p:cNvPr id="50" name="Freeform 166"/>
              <p:cNvSpPr>
                <a:spLocks noEditPoints="1" noChangeArrowheads="1"/>
              </p:cNvSpPr>
              <p:nvPr/>
            </p:nvSpPr>
            <p:spPr bwMode="auto">
              <a:xfrm>
                <a:off x="4978401" y="3565526"/>
                <a:ext cx="117475" cy="331788"/>
              </a:xfrm>
              <a:custGeom>
                <a:avLst/>
                <a:gdLst>
                  <a:gd name="T0" fmla="*/ 2147483647 w 31"/>
                  <a:gd name="T1" fmla="*/ 2147483647 h 88"/>
                  <a:gd name="T2" fmla="*/ 2147483647 w 31"/>
                  <a:gd name="T3" fmla="*/ 2147483647 h 88"/>
                  <a:gd name="T4" fmla="*/ 2147483647 w 31"/>
                  <a:gd name="T5" fmla="*/ 2147483647 h 88"/>
                  <a:gd name="T6" fmla="*/ 2147483647 w 31"/>
                  <a:gd name="T7" fmla="*/ 2147483647 h 88"/>
                  <a:gd name="T8" fmla="*/ 2147483647 w 31"/>
                  <a:gd name="T9" fmla="*/ 2147483647 h 88"/>
                  <a:gd name="T10" fmla="*/ 2147483647 w 31"/>
                  <a:gd name="T11" fmla="*/ 0 h 88"/>
                  <a:gd name="T12" fmla="*/ 0 w 31"/>
                  <a:gd name="T13" fmla="*/ 0 h 88"/>
                  <a:gd name="T14" fmla="*/ 0 w 31"/>
                  <a:gd name="T15" fmla="*/ 0 h 88"/>
                  <a:gd name="T16" fmla="*/ 2147483647 w 31"/>
                  <a:gd name="T17" fmla="*/ 2147483647 h 88"/>
                  <a:gd name="T18" fmla="*/ 2147483647 w 31"/>
                  <a:gd name="T19" fmla="*/ 2147483647 h 88"/>
                  <a:gd name="T20" fmla="*/ 2147483647 w 31"/>
                  <a:gd name="T21" fmla="*/ 2147483647 h 88"/>
                  <a:gd name="T22" fmla="*/ 2147483647 w 31"/>
                  <a:gd name="T23" fmla="*/ 2147483647 h 88"/>
                  <a:gd name="T24" fmla="*/ 2147483647 w 31"/>
                  <a:gd name="T25" fmla="*/ 2147483647 h 88"/>
                  <a:gd name="T26" fmla="*/ 2147483647 w 31"/>
                  <a:gd name="T27" fmla="*/ 2147483647 h 88"/>
                  <a:gd name="T28" fmla="*/ 2147483647 w 31"/>
                  <a:gd name="T29" fmla="*/ 2147483647 h 88"/>
                  <a:gd name="T30" fmla="*/ 2147483647 w 31"/>
                  <a:gd name="T31" fmla="*/ 2147483647 h 88"/>
                  <a:gd name="T32" fmla="*/ 2147483647 w 31"/>
                  <a:gd name="T33" fmla="*/ 2147483647 h 88"/>
                  <a:gd name="T34" fmla="*/ 2147483647 w 31"/>
                  <a:gd name="T35" fmla="*/ 2147483647 h 88"/>
                  <a:gd name="T36" fmla="*/ 2147483647 w 31"/>
                  <a:gd name="T37" fmla="*/ 0 h 8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1"/>
                  <a:gd name="T58" fmla="*/ 0 h 88"/>
                  <a:gd name="T59" fmla="*/ 31 w 31"/>
                  <a:gd name="T60" fmla="*/ 88 h 8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1" h="88">
                    <a:moveTo>
                      <a:pt x="31" y="81"/>
                    </a:moveTo>
                    <a:cubicBezTo>
                      <a:pt x="15" y="81"/>
                      <a:pt x="15" y="81"/>
                      <a:pt x="15" y="81"/>
                    </a:cubicBezTo>
                    <a:cubicBezTo>
                      <a:pt x="14" y="83"/>
                      <a:pt x="13" y="86"/>
                      <a:pt x="12" y="88"/>
                    </a:cubicBezTo>
                    <a:cubicBezTo>
                      <a:pt x="28" y="88"/>
                      <a:pt x="28" y="88"/>
                      <a:pt x="28" y="88"/>
                    </a:cubicBezTo>
                    <a:cubicBezTo>
                      <a:pt x="29" y="86"/>
                      <a:pt x="30" y="83"/>
                      <a:pt x="31" y="81"/>
                    </a:cubicBezTo>
                    <a:moveTo>
                      <a:pt x="9" y="0"/>
                    </a:moveTo>
                    <a:cubicBezTo>
                      <a:pt x="0" y="0"/>
                      <a:pt x="0" y="0"/>
                      <a:pt x="0" y="0"/>
                    </a:cubicBezTo>
                    <a:cubicBezTo>
                      <a:pt x="0" y="0"/>
                      <a:pt x="0" y="0"/>
                      <a:pt x="0" y="0"/>
                    </a:cubicBezTo>
                    <a:cubicBezTo>
                      <a:pt x="2" y="3"/>
                      <a:pt x="4" y="5"/>
                      <a:pt x="6" y="7"/>
                    </a:cubicBezTo>
                    <a:cubicBezTo>
                      <a:pt x="16" y="7"/>
                      <a:pt x="16" y="7"/>
                      <a:pt x="16" y="7"/>
                    </a:cubicBezTo>
                    <a:cubicBezTo>
                      <a:pt x="15" y="6"/>
                      <a:pt x="15" y="6"/>
                      <a:pt x="14" y="5"/>
                    </a:cubicBezTo>
                    <a:cubicBezTo>
                      <a:pt x="14" y="5"/>
                      <a:pt x="14" y="5"/>
                      <a:pt x="14" y="5"/>
                    </a:cubicBezTo>
                    <a:cubicBezTo>
                      <a:pt x="14" y="5"/>
                      <a:pt x="14" y="5"/>
                      <a:pt x="14" y="5"/>
                    </a:cubicBezTo>
                    <a:cubicBezTo>
                      <a:pt x="14" y="5"/>
                      <a:pt x="14" y="4"/>
                      <a:pt x="13" y="4"/>
                    </a:cubicBezTo>
                    <a:cubicBezTo>
                      <a:pt x="13" y="4"/>
                      <a:pt x="13" y="4"/>
                      <a:pt x="13" y="4"/>
                    </a:cubicBezTo>
                    <a:cubicBezTo>
                      <a:pt x="13" y="4"/>
                      <a:pt x="13" y="4"/>
                      <a:pt x="13" y="4"/>
                    </a:cubicBezTo>
                    <a:cubicBezTo>
                      <a:pt x="13" y="4"/>
                      <a:pt x="13" y="4"/>
                      <a:pt x="13" y="4"/>
                    </a:cubicBezTo>
                    <a:cubicBezTo>
                      <a:pt x="13" y="4"/>
                      <a:pt x="13" y="4"/>
                      <a:pt x="13" y="4"/>
                    </a:cubicBezTo>
                    <a:cubicBezTo>
                      <a:pt x="11" y="2"/>
                      <a:pt x="10" y="1"/>
                      <a:pt x="9" y="0"/>
                    </a:cubicBezTo>
                  </a:path>
                </a:pathLst>
              </a:custGeom>
              <a:solidFill>
                <a:srgbClr val="2CA4BA"/>
              </a:solidFill>
              <a:ln w="9525">
                <a:noFill/>
                <a:round/>
              </a:ln>
            </p:spPr>
            <p:txBody>
              <a:bodyPr/>
              <a:lstStyle/>
              <a:p>
                <a:endParaRPr lang="zh-CN" altLang="en-US"/>
              </a:p>
            </p:txBody>
          </p:sp>
        </p:grpSp>
        <p:grpSp>
          <p:nvGrpSpPr>
            <p:cNvPr id="19" name="组合 112"/>
            <p:cNvGrpSpPr/>
            <p:nvPr/>
          </p:nvGrpSpPr>
          <p:grpSpPr bwMode="auto">
            <a:xfrm>
              <a:off x="284" y="300"/>
              <a:ext cx="574" cy="90"/>
              <a:chOff x="4260851" y="3333751"/>
              <a:chExt cx="1530350" cy="231775"/>
            </a:xfrm>
          </p:grpSpPr>
          <p:sp>
            <p:nvSpPr>
              <p:cNvPr id="20" name="Freeform 112"/>
              <p:cNvSpPr>
                <a:spLocks noChangeArrowheads="1"/>
              </p:cNvSpPr>
              <p:nvPr/>
            </p:nvSpPr>
            <p:spPr bwMode="auto">
              <a:xfrm>
                <a:off x="4260851" y="3333751"/>
                <a:ext cx="1530350" cy="231775"/>
              </a:xfrm>
              <a:custGeom>
                <a:avLst/>
                <a:gdLst>
                  <a:gd name="T0" fmla="*/ 0 w 407"/>
                  <a:gd name="T1" fmla="*/ 2147483647 h 62"/>
                  <a:gd name="T2" fmla="*/ 2147483647 w 407"/>
                  <a:gd name="T3" fmla="*/ 2147483647 h 62"/>
                  <a:gd name="T4" fmla="*/ 2147483647 w 407"/>
                  <a:gd name="T5" fmla="*/ 2147483647 h 62"/>
                  <a:gd name="T6" fmla="*/ 2147483647 w 407"/>
                  <a:gd name="T7" fmla="*/ 2147483647 h 62"/>
                  <a:gd name="T8" fmla="*/ 2147483647 w 407"/>
                  <a:gd name="T9" fmla="*/ 2147483647 h 62"/>
                  <a:gd name="T10" fmla="*/ 0 w 407"/>
                  <a:gd name="T11" fmla="*/ 2147483647 h 62"/>
                  <a:gd name="T12" fmla="*/ 0 w 407"/>
                  <a:gd name="T13" fmla="*/ 2147483647 h 62"/>
                  <a:gd name="T14" fmla="*/ 2147483647 w 407"/>
                  <a:gd name="T15" fmla="*/ 2147483647 h 62"/>
                  <a:gd name="T16" fmla="*/ 2147483647 w 407"/>
                  <a:gd name="T17" fmla="*/ 2147483647 h 62"/>
                  <a:gd name="T18" fmla="*/ 2147483647 w 407"/>
                  <a:gd name="T19" fmla="*/ 2147483647 h 62"/>
                  <a:gd name="T20" fmla="*/ 2147483647 w 407"/>
                  <a:gd name="T21" fmla="*/ 0 h 62"/>
                  <a:gd name="T22" fmla="*/ 0 w 407"/>
                  <a:gd name="T23" fmla="*/ 0 h 62"/>
                  <a:gd name="T24" fmla="*/ 0 w 407"/>
                  <a:gd name="T25" fmla="*/ 2147483647 h 6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07"/>
                  <a:gd name="T40" fmla="*/ 0 h 62"/>
                  <a:gd name="T41" fmla="*/ 407 w 407"/>
                  <a:gd name="T42" fmla="*/ 62 h 6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07" h="62">
                    <a:moveTo>
                      <a:pt x="0" y="7"/>
                    </a:moveTo>
                    <a:cubicBezTo>
                      <a:pt x="6" y="7"/>
                      <a:pt x="6" y="7"/>
                      <a:pt x="6" y="7"/>
                    </a:cubicBezTo>
                    <a:cubicBezTo>
                      <a:pt x="8" y="7"/>
                      <a:pt x="10" y="9"/>
                      <a:pt x="10" y="11"/>
                    </a:cubicBezTo>
                    <a:cubicBezTo>
                      <a:pt x="10" y="51"/>
                      <a:pt x="10" y="51"/>
                      <a:pt x="10" y="51"/>
                    </a:cubicBezTo>
                    <a:cubicBezTo>
                      <a:pt x="10" y="53"/>
                      <a:pt x="8" y="55"/>
                      <a:pt x="6" y="55"/>
                    </a:cubicBezTo>
                    <a:cubicBezTo>
                      <a:pt x="0" y="55"/>
                      <a:pt x="0" y="55"/>
                      <a:pt x="0" y="55"/>
                    </a:cubicBezTo>
                    <a:cubicBezTo>
                      <a:pt x="0" y="62"/>
                      <a:pt x="0" y="62"/>
                      <a:pt x="0" y="62"/>
                    </a:cubicBezTo>
                    <a:cubicBezTo>
                      <a:pt x="396" y="62"/>
                      <a:pt x="396" y="62"/>
                      <a:pt x="396" y="62"/>
                    </a:cubicBezTo>
                    <a:cubicBezTo>
                      <a:pt x="402" y="62"/>
                      <a:pt x="407" y="57"/>
                      <a:pt x="407" y="51"/>
                    </a:cubicBezTo>
                    <a:cubicBezTo>
                      <a:pt x="407" y="11"/>
                      <a:pt x="407" y="11"/>
                      <a:pt x="407" y="11"/>
                    </a:cubicBezTo>
                    <a:cubicBezTo>
                      <a:pt x="407" y="5"/>
                      <a:pt x="402" y="0"/>
                      <a:pt x="396" y="0"/>
                    </a:cubicBezTo>
                    <a:cubicBezTo>
                      <a:pt x="0" y="0"/>
                      <a:pt x="0" y="0"/>
                      <a:pt x="0" y="0"/>
                    </a:cubicBezTo>
                    <a:cubicBezTo>
                      <a:pt x="0" y="7"/>
                      <a:pt x="0" y="7"/>
                      <a:pt x="0" y="7"/>
                    </a:cubicBezTo>
                  </a:path>
                </a:pathLst>
              </a:custGeom>
              <a:solidFill>
                <a:srgbClr val="2C5871"/>
              </a:solidFill>
              <a:ln w="9525">
                <a:noFill/>
                <a:round/>
              </a:ln>
            </p:spPr>
            <p:txBody>
              <a:bodyPr/>
              <a:lstStyle/>
              <a:p>
                <a:endParaRPr lang="zh-CN" altLang="en-US"/>
              </a:p>
            </p:txBody>
          </p:sp>
          <p:sp>
            <p:nvSpPr>
              <p:cNvPr id="21" name="Freeform 113"/>
              <p:cNvSpPr>
                <a:spLocks noChangeArrowheads="1"/>
              </p:cNvSpPr>
              <p:nvPr/>
            </p:nvSpPr>
            <p:spPr bwMode="auto">
              <a:xfrm>
                <a:off x="4260851" y="3333751"/>
                <a:ext cx="771525" cy="231775"/>
              </a:xfrm>
              <a:custGeom>
                <a:avLst/>
                <a:gdLst>
                  <a:gd name="T0" fmla="*/ 0 w 205"/>
                  <a:gd name="T1" fmla="*/ 2147483647 h 62"/>
                  <a:gd name="T2" fmla="*/ 2147483647 w 205"/>
                  <a:gd name="T3" fmla="*/ 2147483647 h 62"/>
                  <a:gd name="T4" fmla="*/ 2147483647 w 205"/>
                  <a:gd name="T5" fmla="*/ 2147483647 h 62"/>
                  <a:gd name="T6" fmla="*/ 2147483647 w 205"/>
                  <a:gd name="T7" fmla="*/ 2147483647 h 62"/>
                  <a:gd name="T8" fmla="*/ 2147483647 w 205"/>
                  <a:gd name="T9" fmla="*/ 2147483647 h 62"/>
                  <a:gd name="T10" fmla="*/ 0 w 205"/>
                  <a:gd name="T11" fmla="*/ 2147483647 h 62"/>
                  <a:gd name="T12" fmla="*/ 0 w 205"/>
                  <a:gd name="T13" fmla="*/ 2147483647 h 62"/>
                  <a:gd name="T14" fmla="*/ 2147483647 w 205"/>
                  <a:gd name="T15" fmla="*/ 2147483647 h 62"/>
                  <a:gd name="T16" fmla="*/ 2147483647 w 205"/>
                  <a:gd name="T17" fmla="*/ 0 h 62"/>
                  <a:gd name="T18" fmla="*/ 0 w 205"/>
                  <a:gd name="T19" fmla="*/ 0 h 62"/>
                  <a:gd name="T20" fmla="*/ 0 w 205"/>
                  <a:gd name="T21" fmla="*/ 2147483647 h 6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5"/>
                  <a:gd name="T34" fmla="*/ 0 h 62"/>
                  <a:gd name="T35" fmla="*/ 205 w 205"/>
                  <a:gd name="T36" fmla="*/ 62 h 6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5" h="62">
                    <a:moveTo>
                      <a:pt x="0" y="7"/>
                    </a:moveTo>
                    <a:cubicBezTo>
                      <a:pt x="6" y="7"/>
                      <a:pt x="6" y="7"/>
                      <a:pt x="6" y="7"/>
                    </a:cubicBezTo>
                    <a:cubicBezTo>
                      <a:pt x="8" y="7"/>
                      <a:pt x="10" y="9"/>
                      <a:pt x="10" y="11"/>
                    </a:cubicBezTo>
                    <a:cubicBezTo>
                      <a:pt x="10" y="51"/>
                      <a:pt x="10" y="51"/>
                      <a:pt x="10" y="51"/>
                    </a:cubicBezTo>
                    <a:cubicBezTo>
                      <a:pt x="10" y="53"/>
                      <a:pt x="8" y="55"/>
                      <a:pt x="6" y="55"/>
                    </a:cubicBezTo>
                    <a:cubicBezTo>
                      <a:pt x="0" y="55"/>
                      <a:pt x="0" y="55"/>
                      <a:pt x="0" y="55"/>
                    </a:cubicBezTo>
                    <a:cubicBezTo>
                      <a:pt x="0" y="62"/>
                      <a:pt x="0" y="62"/>
                      <a:pt x="0" y="62"/>
                    </a:cubicBezTo>
                    <a:cubicBezTo>
                      <a:pt x="205" y="62"/>
                      <a:pt x="205" y="62"/>
                      <a:pt x="205" y="62"/>
                    </a:cubicBezTo>
                    <a:cubicBezTo>
                      <a:pt x="205" y="0"/>
                      <a:pt x="205" y="0"/>
                      <a:pt x="205" y="0"/>
                    </a:cubicBezTo>
                    <a:cubicBezTo>
                      <a:pt x="0" y="0"/>
                      <a:pt x="0" y="0"/>
                      <a:pt x="0" y="0"/>
                    </a:cubicBezTo>
                    <a:cubicBezTo>
                      <a:pt x="0" y="7"/>
                      <a:pt x="0" y="7"/>
                      <a:pt x="0" y="7"/>
                    </a:cubicBezTo>
                  </a:path>
                </a:pathLst>
              </a:custGeom>
              <a:solidFill>
                <a:srgbClr val="0E303F"/>
              </a:solidFill>
              <a:ln w="9525">
                <a:noFill/>
                <a:round/>
              </a:ln>
            </p:spPr>
            <p:txBody>
              <a:bodyPr/>
              <a:lstStyle/>
              <a:p>
                <a:endParaRPr lang="zh-CN" altLang="en-US"/>
              </a:p>
            </p:txBody>
          </p:sp>
          <p:sp>
            <p:nvSpPr>
              <p:cNvPr id="22" name="Freeform 114"/>
              <p:cNvSpPr>
                <a:spLocks noChangeArrowheads="1"/>
              </p:cNvSpPr>
              <p:nvPr/>
            </p:nvSpPr>
            <p:spPr bwMode="auto">
              <a:xfrm>
                <a:off x="4283076" y="3359151"/>
                <a:ext cx="1482725" cy="180975"/>
              </a:xfrm>
              <a:custGeom>
                <a:avLst/>
                <a:gdLst>
                  <a:gd name="T0" fmla="*/ 2147483647 w 394"/>
                  <a:gd name="T1" fmla="*/ 2147483647 h 48"/>
                  <a:gd name="T2" fmla="*/ 2147483647 w 394"/>
                  <a:gd name="T3" fmla="*/ 2147483647 h 48"/>
                  <a:gd name="T4" fmla="*/ 0 w 394"/>
                  <a:gd name="T5" fmla="*/ 2147483647 h 48"/>
                  <a:gd name="T6" fmla="*/ 2147483647 w 394"/>
                  <a:gd name="T7" fmla="*/ 2147483647 h 48"/>
                  <a:gd name="T8" fmla="*/ 2147483647 w 394"/>
                  <a:gd name="T9" fmla="*/ 2147483647 h 48"/>
                  <a:gd name="T10" fmla="*/ 2147483647 w 394"/>
                  <a:gd name="T11" fmla="*/ 2147483647 h 48"/>
                  <a:gd name="T12" fmla="*/ 2147483647 w 394"/>
                  <a:gd name="T13" fmla="*/ 0 h 48"/>
                  <a:gd name="T14" fmla="*/ 0 w 394"/>
                  <a:gd name="T15" fmla="*/ 0 h 48"/>
                  <a:gd name="T16" fmla="*/ 2147483647 w 394"/>
                  <a:gd name="T17" fmla="*/ 2147483647 h 4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94"/>
                  <a:gd name="T28" fmla="*/ 0 h 48"/>
                  <a:gd name="T29" fmla="*/ 394 w 394"/>
                  <a:gd name="T30" fmla="*/ 48 h 4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94" h="48">
                    <a:moveTo>
                      <a:pt x="4" y="4"/>
                    </a:moveTo>
                    <a:cubicBezTo>
                      <a:pt x="4" y="44"/>
                      <a:pt x="4" y="44"/>
                      <a:pt x="4" y="44"/>
                    </a:cubicBezTo>
                    <a:cubicBezTo>
                      <a:pt x="4" y="46"/>
                      <a:pt x="2" y="48"/>
                      <a:pt x="0" y="48"/>
                    </a:cubicBezTo>
                    <a:cubicBezTo>
                      <a:pt x="390" y="48"/>
                      <a:pt x="390" y="48"/>
                      <a:pt x="390" y="48"/>
                    </a:cubicBezTo>
                    <a:cubicBezTo>
                      <a:pt x="392" y="48"/>
                      <a:pt x="394" y="46"/>
                      <a:pt x="394" y="44"/>
                    </a:cubicBezTo>
                    <a:cubicBezTo>
                      <a:pt x="394" y="4"/>
                      <a:pt x="394" y="4"/>
                      <a:pt x="394" y="4"/>
                    </a:cubicBezTo>
                    <a:cubicBezTo>
                      <a:pt x="394" y="2"/>
                      <a:pt x="392" y="0"/>
                      <a:pt x="390" y="0"/>
                    </a:cubicBezTo>
                    <a:cubicBezTo>
                      <a:pt x="0" y="0"/>
                      <a:pt x="0" y="0"/>
                      <a:pt x="0" y="0"/>
                    </a:cubicBezTo>
                    <a:cubicBezTo>
                      <a:pt x="2" y="0"/>
                      <a:pt x="4" y="2"/>
                      <a:pt x="4" y="4"/>
                    </a:cubicBezTo>
                  </a:path>
                </a:pathLst>
              </a:custGeom>
              <a:solidFill>
                <a:srgbClr val="FFFFFF"/>
              </a:solidFill>
              <a:ln w="9525">
                <a:noFill/>
                <a:round/>
              </a:ln>
            </p:spPr>
            <p:txBody>
              <a:bodyPr/>
              <a:lstStyle/>
              <a:p>
                <a:endParaRPr lang="zh-CN" altLang="en-US"/>
              </a:p>
            </p:txBody>
          </p:sp>
          <p:sp>
            <p:nvSpPr>
              <p:cNvPr id="23" name="Freeform 115"/>
              <p:cNvSpPr>
                <a:spLocks noChangeArrowheads="1"/>
              </p:cNvSpPr>
              <p:nvPr/>
            </p:nvSpPr>
            <p:spPr bwMode="auto">
              <a:xfrm>
                <a:off x="4283076" y="3359151"/>
                <a:ext cx="793750" cy="180975"/>
              </a:xfrm>
              <a:custGeom>
                <a:avLst/>
                <a:gdLst>
                  <a:gd name="T0" fmla="*/ 2147483647 w 211"/>
                  <a:gd name="T1" fmla="*/ 2147483647 h 48"/>
                  <a:gd name="T2" fmla="*/ 2147483647 w 211"/>
                  <a:gd name="T3" fmla="*/ 2147483647 h 48"/>
                  <a:gd name="T4" fmla="*/ 0 w 211"/>
                  <a:gd name="T5" fmla="*/ 2147483647 h 48"/>
                  <a:gd name="T6" fmla="*/ 2147483647 w 211"/>
                  <a:gd name="T7" fmla="*/ 2147483647 h 48"/>
                  <a:gd name="T8" fmla="*/ 2147483647 w 211"/>
                  <a:gd name="T9" fmla="*/ 2147483647 h 48"/>
                  <a:gd name="T10" fmla="*/ 2147483647 w 211"/>
                  <a:gd name="T11" fmla="*/ 2147483647 h 48"/>
                  <a:gd name="T12" fmla="*/ 2147483647 w 211"/>
                  <a:gd name="T13" fmla="*/ 0 h 48"/>
                  <a:gd name="T14" fmla="*/ 0 w 211"/>
                  <a:gd name="T15" fmla="*/ 0 h 48"/>
                  <a:gd name="T16" fmla="*/ 2147483647 w 211"/>
                  <a:gd name="T17" fmla="*/ 2147483647 h 4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1"/>
                  <a:gd name="T28" fmla="*/ 0 h 48"/>
                  <a:gd name="T29" fmla="*/ 211 w 211"/>
                  <a:gd name="T30" fmla="*/ 48 h 4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1" h="48">
                    <a:moveTo>
                      <a:pt x="4" y="4"/>
                    </a:moveTo>
                    <a:cubicBezTo>
                      <a:pt x="4" y="44"/>
                      <a:pt x="4" y="44"/>
                      <a:pt x="4" y="44"/>
                    </a:cubicBezTo>
                    <a:cubicBezTo>
                      <a:pt x="4" y="46"/>
                      <a:pt x="2" y="48"/>
                      <a:pt x="0" y="48"/>
                    </a:cubicBezTo>
                    <a:cubicBezTo>
                      <a:pt x="207" y="48"/>
                      <a:pt x="207" y="48"/>
                      <a:pt x="207" y="48"/>
                    </a:cubicBezTo>
                    <a:cubicBezTo>
                      <a:pt x="209" y="48"/>
                      <a:pt x="211" y="46"/>
                      <a:pt x="211" y="44"/>
                    </a:cubicBezTo>
                    <a:cubicBezTo>
                      <a:pt x="211" y="4"/>
                      <a:pt x="211" y="4"/>
                      <a:pt x="211" y="4"/>
                    </a:cubicBezTo>
                    <a:cubicBezTo>
                      <a:pt x="211" y="2"/>
                      <a:pt x="209" y="0"/>
                      <a:pt x="207" y="0"/>
                    </a:cubicBezTo>
                    <a:cubicBezTo>
                      <a:pt x="0" y="0"/>
                      <a:pt x="0" y="0"/>
                      <a:pt x="0" y="0"/>
                    </a:cubicBezTo>
                    <a:cubicBezTo>
                      <a:pt x="2" y="0"/>
                      <a:pt x="4" y="2"/>
                      <a:pt x="4" y="4"/>
                    </a:cubicBezTo>
                  </a:path>
                </a:pathLst>
              </a:custGeom>
              <a:solidFill>
                <a:srgbClr val="D1ECFB"/>
              </a:solidFill>
              <a:ln w="9525">
                <a:noFill/>
                <a:round/>
              </a:ln>
            </p:spPr>
            <p:txBody>
              <a:bodyPr/>
              <a:lstStyle/>
              <a:p>
                <a:endParaRPr lang="zh-CN" altLang="en-US"/>
              </a:p>
            </p:txBody>
          </p:sp>
        </p:grpSp>
      </p:grpSp>
      <p:cxnSp>
        <p:nvCxnSpPr>
          <p:cNvPr id="58" name="直接连接符 10"/>
          <p:cNvCxnSpPr>
            <a:cxnSpLocks noChangeShapeType="1"/>
          </p:cNvCxnSpPr>
          <p:nvPr/>
        </p:nvCxnSpPr>
        <p:spPr bwMode="auto">
          <a:xfrm>
            <a:off x="993775" y="693738"/>
            <a:ext cx="1778000" cy="0"/>
          </a:xfrm>
          <a:prstGeom prst="line">
            <a:avLst/>
          </a:prstGeom>
          <a:noFill/>
          <a:ln w="9525">
            <a:solidFill>
              <a:schemeClr val="tx1"/>
            </a:solidFill>
            <a:round/>
          </a:ln>
        </p:spPr>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wipe(left)">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left)">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left)">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left)">
                                      <p:cBhvr>
                                        <p:cTn id="3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
          <p:cNvSpPr txBox="1"/>
          <p:nvPr/>
        </p:nvSpPr>
        <p:spPr>
          <a:xfrm>
            <a:off x="2743200" y="1428750"/>
            <a:ext cx="3505200" cy="1446550"/>
          </a:xfrm>
          <a:prstGeom prst="rect">
            <a:avLst/>
          </a:prstGeom>
          <a:noFill/>
        </p:spPr>
        <p:txBody>
          <a:bodyPr wrap="square" rtlCol="0">
            <a:spAutoFit/>
          </a:bodyPr>
          <a:lstStyle/>
          <a:p>
            <a:pPr algn="ctr"/>
            <a:r>
              <a:rPr lang="zh-CN" altLang="en-US" sz="8800" b="1" dirty="0" smtClean="0">
                <a:solidFill>
                  <a:srgbClr val="292929"/>
                </a:solidFill>
                <a:latin typeface="华文行楷" panose="02010800040101010101" pitchFamily="2" charset="-122"/>
                <a:ea typeface="华文行楷" panose="02010800040101010101" pitchFamily="2" charset="-122"/>
              </a:rPr>
              <a:t>再见</a:t>
            </a:r>
            <a:endParaRPr lang="zh-CN" altLang="en-US" sz="8800" b="1" dirty="0">
              <a:solidFill>
                <a:srgbClr val="292929"/>
              </a:solidFill>
              <a:latin typeface="华文行楷" panose="02010800040101010101" pitchFamily="2" charset="-122"/>
              <a:ea typeface="华文行楷" panose="02010800040101010101" pitchFamily="2"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组合 5"/>
          <p:cNvGrpSpPr/>
          <p:nvPr>
            <p:custDataLst>
              <p:tags r:id="rId2"/>
            </p:custDataLst>
          </p:nvPr>
        </p:nvGrpSpPr>
        <p:grpSpPr bwMode="auto">
          <a:xfrm>
            <a:off x="274421" y="122842"/>
            <a:ext cx="2137227" cy="515210"/>
            <a:chOff x="445652" y="218396"/>
            <a:chExt cx="2136260" cy="518604"/>
          </a:xfrm>
        </p:grpSpPr>
        <p:sp>
          <p:nvSpPr>
            <p:cNvPr id="3" name="TextBox 2"/>
            <p:cNvSpPr txBox="1"/>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a:latin typeface="Times New Roman" panose="02020603050405020304"/>
                  <a:ea typeface="微软雅黑" panose="020B0503020204020204" pitchFamily="34" charset="-122"/>
                </a:rPr>
                <a:t>前</a:t>
              </a:r>
              <a:r>
                <a:rPr lang="zh-CN" altLang="en-US" sz="2400" b="1" kern="0" dirty="0" smtClean="0">
                  <a:latin typeface="Times New Roman" panose="02020603050405020304"/>
                  <a:ea typeface="微软雅黑" panose="020B0503020204020204" pitchFamily="34" charset="-122"/>
                </a:rPr>
                <a:t>置学习</a:t>
              </a:r>
              <a:endParaRPr lang="en-US" altLang="zh-CN" sz="2400" b="1" kern="0" dirty="0">
                <a:latin typeface="Times New Roman" panose="02020603050405020304"/>
                <a:ea typeface="微软雅黑" panose="020B0503020204020204" pitchFamily="34" charset="-122"/>
              </a:endParaRPr>
            </a:p>
          </p:txBody>
        </p:sp>
        <p:cxnSp>
          <p:nvCxnSpPr>
            <p:cNvPr id="4" name="直接连接符 3"/>
            <p:cNvCxnSpPr>
              <a:cxnSpLocks noChangeShapeType="1"/>
            </p:cNvCxnSpPr>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icture 3" descr="E:\英语高清课\晏博深\ppt资料收集\ppt素材\本子和笔副本.png"/>
            <p:cNvPicPr>
              <a:picLocks noChangeAspect="1" noChangeArrowheads="1"/>
            </p:cNvPicPr>
            <p:nvPr/>
          </p:nvPicPr>
          <p:blipFill>
            <a:blip r:embed="rId4"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7" name="图片 6"/>
          <p:cNvPicPr>
            <a:picLocks noChangeAspect="1"/>
          </p:cNvPicPr>
          <p:nvPr/>
        </p:nvPicPr>
        <p:blipFill>
          <a:blip r:embed="rId5" cstate="email"/>
          <a:stretch>
            <a:fillRect/>
          </a:stretch>
        </p:blipFill>
        <p:spPr>
          <a:xfrm>
            <a:off x="491358" y="723091"/>
            <a:ext cx="8572069" cy="3220261"/>
          </a:xfrm>
          <a:prstGeom prst="rect">
            <a:avLst/>
          </a:prstGeom>
        </p:spPr>
      </p:pic>
      <p:sp>
        <p:nvSpPr>
          <p:cNvPr id="8" name="文本框 7"/>
          <p:cNvSpPr txBox="1"/>
          <p:nvPr/>
        </p:nvSpPr>
        <p:spPr>
          <a:xfrm>
            <a:off x="4953000" y="768521"/>
            <a:ext cx="457200" cy="507831"/>
          </a:xfrm>
          <a:prstGeom prst="rect">
            <a:avLst/>
          </a:prstGeom>
          <a:noFill/>
        </p:spPr>
        <p:txBody>
          <a:bodyPr wrap="square" rtlCol="0">
            <a:spAutoFit/>
          </a:bodyPr>
          <a:lstStyle/>
          <a:p>
            <a:pPr>
              <a:lnSpc>
                <a:spcPct val="150000"/>
              </a:lnSpc>
            </a:pP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D</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9" name="文本框 8"/>
          <p:cNvSpPr txBox="1"/>
          <p:nvPr/>
        </p:nvSpPr>
        <p:spPr>
          <a:xfrm>
            <a:off x="3429000" y="2037478"/>
            <a:ext cx="457200" cy="507831"/>
          </a:xfrm>
          <a:prstGeom prst="rect">
            <a:avLst/>
          </a:prstGeom>
          <a:noFill/>
        </p:spPr>
        <p:txBody>
          <a:bodyPr wrap="square" rtlCol="0">
            <a:spAutoFit/>
          </a:bodyPr>
          <a:lstStyle/>
          <a:p>
            <a:pPr>
              <a:lnSpc>
                <a:spcPct val="150000"/>
              </a:lnSpc>
            </a:pP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C</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graphicFrame>
        <p:nvGraphicFramePr>
          <p:cNvPr id="10" name="对象 9"/>
          <p:cNvGraphicFramePr>
            <a:graphicFrameLocks noChangeAspect="1"/>
          </p:cNvGraphicFramePr>
          <p:nvPr/>
        </p:nvGraphicFramePr>
        <p:xfrm>
          <a:off x="3124259" y="3166759"/>
          <a:ext cx="609489" cy="504000"/>
        </p:xfrm>
        <a:graphic>
          <a:graphicData uri="http://schemas.openxmlformats.org/presentationml/2006/ole">
            <mc:AlternateContent xmlns:mc="http://schemas.openxmlformats.org/markup-compatibility/2006">
              <mc:Choice xmlns:v="urn:schemas-microsoft-com:vml" Requires="v">
                <p:oleObj spid="_x0000_s2056" name="Equation" r:id="rId6" imgW="11887200" imgH="9753600" progId="Equation.DSMT4">
                  <p:embed/>
                </p:oleObj>
              </mc:Choice>
              <mc:Fallback>
                <p:oleObj name="Equation" r:id="rId6" imgW="11887200" imgH="9753600" progId="Equation.DSMT4">
                  <p:embed/>
                  <p:pic>
                    <p:nvPicPr>
                      <p:cNvPr id="0" name="图片 2050"/>
                      <p:cNvPicPr>
                        <a:picLocks noChangeAspect="1" noChangeArrowheads="1"/>
                      </p:cNvPicPr>
                      <p:nvPr/>
                    </p:nvPicPr>
                    <p:blipFill>
                      <a:blip r:embed="rId7"/>
                      <a:srcRect/>
                      <a:stretch>
                        <a:fillRect/>
                      </a:stretch>
                    </p:blipFill>
                    <p:spPr bwMode="auto">
                      <a:xfrm>
                        <a:off x="3124259" y="3166759"/>
                        <a:ext cx="609489" cy="50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PA_组合 5"/>
          <p:cNvGrpSpPr/>
          <p:nvPr>
            <p:custDataLst>
              <p:tags r:id="rId1"/>
            </p:custDataLst>
          </p:nvPr>
        </p:nvGrpSpPr>
        <p:grpSpPr bwMode="auto">
          <a:xfrm>
            <a:off x="274421" y="122842"/>
            <a:ext cx="2137227" cy="515210"/>
            <a:chOff x="445652" y="218396"/>
            <a:chExt cx="2136260" cy="518604"/>
          </a:xfrm>
        </p:grpSpPr>
        <p:sp>
          <p:nvSpPr>
            <p:cNvPr id="4" name="PA_文本框 2"/>
            <p:cNvSpPr txBox="1"/>
            <p:nvPr>
              <p:custDataLst>
                <p:tags r:id="rId3"/>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活动探究</a:t>
              </a:r>
              <a:endParaRPr lang="en-US" altLang="zh-CN" sz="2400" b="1" kern="0" dirty="0">
                <a:latin typeface="Times New Roman" panose="02020603050405020304"/>
                <a:ea typeface="微软雅黑" panose="020B0503020204020204" pitchFamily="34" charset="-122"/>
              </a:endParaRPr>
            </a:p>
          </p:txBody>
        </p:sp>
        <p:cxnSp>
          <p:nvCxnSpPr>
            <p:cNvPr id="5" name="PA_直接连接符 9"/>
            <p:cNvCxnSpPr>
              <a:cxnSpLocks noChangeShapeType="1"/>
            </p:cNvCxnSpPr>
            <p:nvPr>
              <p:custDataLst>
                <p:tags r:id="rId4"/>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6" name="PA_图片 3" descr="E:\英语高清课\晏博深\ppt资料收集\ppt素材\本子和笔副本.png"/>
            <p:cNvPicPr>
              <a:picLocks noChangeAspect="1" noChangeArrowheads="1"/>
            </p:cNvPicPr>
            <p:nvPr>
              <p:custDataLst>
                <p:tags r:id="rId5"/>
              </p:custDataLst>
            </p:nvPr>
          </p:nvPicPr>
          <p:blipFill>
            <a:blip r:embed="rId7"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PA_文本框 6"/>
          <p:cNvSpPr txBox="1"/>
          <p:nvPr>
            <p:custDataLst>
              <p:tags r:id="rId2"/>
            </p:custDataLst>
          </p:nvPr>
        </p:nvSpPr>
        <p:spPr>
          <a:xfrm>
            <a:off x="381000" y="914729"/>
            <a:ext cx="8229600" cy="2723823"/>
          </a:xfrm>
          <a:prstGeom prst="rect">
            <a:avLst/>
          </a:prstGeom>
          <a:noFill/>
        </p:spPr>
        <p:txBody>
          <a:bodyPr wrap="square" rtlCol="0">
            <a:spAutoFit/>
          </a:bodyPr>
          <a:lstStyle/>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探究点一</a:t>
            </a:r>
          </a:p>
          <a:p>
            <a:pPr indent="457200">
              <a:lnSpc>
                <a:spcPct val="200000"/>
              </a:lnSpc>
            </a:pP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问题</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：观察思考：</a:t>
            </a:r>
          </a:p>
          <a:p>
            <a:pPr indent="457200">
              <a:lnSpc>
                <a:spcPct val="200000"/>
              </a:lnSpc>
            </a:pP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 </a:t>
            </a:r>
            <a:endParaRPr lang="en-US" altLang="zh-CN" dirty="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20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应该怎样计算</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200000"/>
              </a:lnSpc>
            </a:pPr>
            <a:r>
              <a:rPr lang="zh-CN" altLang="en-US"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把异分母的分式化成同分母的分式，再按同分母的分式加</a:t>
            </a:r>
            <a:r>
              <a:rPr lang="zh-CN" altLang="en-US" dirty="0" smtClean="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减</a:t>
            </a:r>
            <a:r>
              <a:rPr lang="en-US" altLang="zh-CN" dirty="0" smtClean="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a:t>
            </a:r>
            <a:endParaRPr lang="zh-CN" altLang="en-US"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endParaRPr>
          </a:p>
        </p:txBody>
      </p:sp>
      <p:pic>
        <p:nvPicPr>
          <p:cNvPr id="11" name="图片 10"/>
          <p:cNvPicPr>
            <a:picLocks noChangeAspect="1"/>
          </p:cNvPicPr>
          <p:nvPr/>
        </p:nvPicPr>
        <p:blipFill rotWithShape="1">
          <a:blip r:embed="rId8" cstate="email"/>
          <a:srcRect t="-7398" r="37003" b="-1"/>
          <a:stretch>
            <a:fillRect/>
          </a:stretch>
        </p:blipFill>
        <p:spPr>
          <a:xfrm>
            <a:off x="901568" y="1875540"/>
            <a:ext cx="4963061" cy="638644"/>
          </a:xfrm>
          <a:prstGeom prst="rect">
            <a:avLst/>
          </a:prstGeom>
        </p:spPr>
      </p:pic>
      <p:pic>
        <p:nvPicPr>
          <p:cNvPr id="12" name="图片 11"/>
          <p:cNvPicPr>
            <a:picLocks noChangeAspect="1"/>
          </p:cNvPicPr>
          <p:nvPr/>
        </p:nvPicPr>
        <p:blipFill rotWithShape="1">
          <a:blip r:embed="rId9" cstate="email"/>
          <a:srcRect t="4752" r="90259" b="-1"/>
          <a:stretch>
            <a:fillRect/>
          </a:stretch>
        </p:blipFill>
        <p:spPr>
          <a:xfrm>
            <a:off x="879436" y="2514186"/>
            <a:ext cx="746016" cy="55057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iterate type="lt">
                                    <p:tmPct val="10000"/>
                                  </p:iterate>
                                  <p:childTnLst>
                                    <p:set>
                                      <p:cBhvr>
                                        <p:cTn id="6" dur="1" fill="hold">
                                          <p:stCondLst>
                                            <p:cond delay="0"/>
                                          </p:stCondLst>
                                        </p:cTn>
                                        <p:tgtEl>
                                          <p:spTgt spid="7">
                                            <p:txEl>
                                              <p:pRg st="4" end="4"/>
                                            </p:txEl>
                                          </p:spTgt>
                                        </p:tgtEl>
                                        <p:attrNameLst>
                                          <p:attrName>style.visibility</p:attrName>
                                        </p:attrNameLst>
                                      </p:cBhvr>
                                      <p:to>
                                        <p:strVal val="visible"/>
                                      </p:to>
                                    </p:set>
                                    <p:animEffect transition="in" filter="fade">
                                      <p:cBhvr>
                                        <p:cTn id="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组合 5"/>
          <p:cNvGrpSpPr/>
          <p:nvPr>
            <p:custDataLst>
              <p:tags r:id="rId1"/>
            </p:custDataLst>
          </p:nvPr>
        </p:nvGrpSpPr>
        <p:grpSpPr bwMode="auto">
          <a:xfrm>
            <a:off x="274421" y="122842"/>
            <a:ext cx="2137227" cy="515210"/>
            <a:chOff x="445652" y="218396"/>
            <a:chExt cx="2136260" cy="518604"/>
          </a:xfrm>
        </p:grpSpPr>
        <p:sp>
          <p:nvSpPr>
            <p:cNvPr id="3" name="PA_文本框 2"/>
            <p:cNvSpPr txBox="1"/>
            <p:nvPr>
              <p:custDataLst>
                <p:tags r:id="rId3"/>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活动探究</a:t>
              </a:r>
              <a:endParaRPr lang="en-US" altLang="zh-CN" sz="2400" b="1" kern="0" dirty="0">
                <a:latin typeface="Times New Roman" panose="02020603050405020304"/>
                <a:ea typeface="微软雅黑" panose="020B0503020204020204" pitchFamily="34" charset="-122"/>
              </a:endParaRPr>
            </a:p>
          </p:txBody>
        </p:sp>
        <p:cxnSp>
          <p:nvCxnSpPr>
            <p:cNvPr id="4" name="PA_直接连接符 9"/>
            <p:cNvCxnSpPr>
              <a:cxnSpLocks noChangeShapeType="1"/>
            </p:cNvCxnSpPr>
            <p:nvPr>
              <p:custDataLst>
                <p:tags r:id="rId4"/>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_图片 3" descr="E:\英语高清课\晏博深\ppt资料收集\ppt素材\本子和笔副本.png"/>
            <p:cNvPicPr>
              <a:picLocks noChangeAspect="1" noChangeArrowheads="1"/>
            </p:cNvPicPr>
            <p:nvPr>
              <p:custDataLst>
                <p:tags r:id="rId5"/>
              </p:custDataLst>
            </p:nvPr>
          </p:nvPicPr>
          <p:blipFill>
            <a:blip r:embed="rId7"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PA_文本框 6"/>
          <p:cNvSpPr txBox="1"/>
          <p:nvPr>
            <p:custDataLst>
              <p:tags r:id="rId2"/>
            </p:custDataLst>
          </p:nvPr>
        </p:nvSpPr>
        <p:spPr>
          <a:xfrm>
            <a:off x="310360" y="895350"/>
            <a:ext cx="8229600" cy="3831818"/>
          </a:xfrm>
          <a:prstGeom prst="rect">
            <a:avLst/>
          </a:prstGeom>
          <a:noFill/>
        </p:spPr>
        <p:txBody>
          <a:bodyPr wrap="square" rtlCol="0">
            <a:spAutoFit/>
          </a:bodyPr>
          <a:lstStyle/>
          <a:p>
            <a:pPr indent="457200">
              <a:lnSpc>
                <a:spcPct val="150000"/>
              </a:lnSpc>
            </a:pP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问题</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小明和小亮都认为只要把异分母的分式化成同分母的分式，再按同分母的分式加减</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但他两做法不同，你对两种做法有什么看法</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endParaRPr lang="en-US" altLang="zh-CN" dirty="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endParaRPr lang="en-US" altLang="zh-CN" dirty="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endPar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endParaRPr lang="en-US" altLang="zh-CN" dirty="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endPar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解：他们都是根据分式的基本性质将异分母化成同分母的分式加减；但他们取得的公分母不同，一个是</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4a ²</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，另一个是是</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4a</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，后者比前者简单</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p:txBody>
      </p:sp>
      <p:pic>
        <p:nvPicPr>
          <p:cNvPr id="10" name="图片 9"/>
          <p:cNvPicPr>
            <a:picLocks noChangeAspect="1"/>
          </p:cNvPicPr>
          <p:nvPr/>
        </p:nvPicPr>
        <p:blipFill>
          <a:blip r:embed="rId8"/>
          <a:stretch>
            <a:fillRect/>
          </a:stretch>
        </p:blipFill>
        <p:spPr>
          <a:xfrm>
            <a:off x="2514604" y="1773165"/>
            <a:ext cx="3342857" cy="207619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iterate type="lt">
                                    <p:tmPct val="10000"/>
                                  </p:iterate>
                                  <p:childTnLst>
                                    <p:set>
                                      <p:cBhvr>
                                        <p:cTn id="6" dur="1" fill="hold">
                                          <p:stCondLst>
                                            <p:cond delay="0"/>
                                          </p:stCondLst>
                                        </p:cTn>
                                        <p:tgtEl>
                                          <p:spTgt spid="6">
                                            <p:txEl>
                                              <p:pRg st="6" end="6"/>
                                            </p:txEl>
                                          </p:spTgt>
                                        </p:tgtEl>
                                        <p:attrNameLst>
                                          <p:attrName>style.visibility</p:attrName>
                                        </p:attrNameLst>
                                      </p:cBhvr>
                                      <p:to>
                                        <p:strVal val="visible"/>
                                      </p:to>
                                    </p:set>
                                    <p:animEffect transition="in" filter="fade">
                                      <p:cBhvr>
                                        <p:cTn id="7" dur="25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组合 5"/>
          <p:cNvGrpSpPr/>
          <p:nvPr>
            <p:custDataLst>
              <p:tags r:id="rId1"/>
            </p:custDataLst>
          </p:nvPr>
        </p:nvGrpSpPr>
        <p:grpSpPr bwMode="auto">
          <a:xfrm>
            <a:off x="274421" y="122842"/>
            <a:ext cx="2137227" cy="515210"/>
            <a:chOff x="445652" y="218396"/>
            <a:chExt cx="2136260" cy="518604"/>
          </a:xfrm>
        </p:grpSpPr>
        <p:sp>
          <p:nvSpPr>
            <p:cNvPr id="3" name="PA_文本框 2"/>
            <p:cNvSpPr txBox="1"/>
            <p:nvPr>
              <p:custDataLst>
                <p:tags r:id="rId3"/>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活动探究</a:t>
              </a:r>
              <a:endParaRPr lang="en-US" altLang="zh-CN" sz="2400" b="1" kern="0" dirty="0">
                <a:latin typeface="Times New Roman" panose="02020603050405020304"/>
                <a:ea typeface="微软雅黑" panose="020B0503020204020204" pitchFamily="34" charset="-122"/>
              </a:endParaRPr>
            </a:p>
          </p:txBody>
        </p:sp>
        <p:cxnSp>
          <p:nvCxnSpPr>
            <p:cNvPr id="4" name="PA_直接连接符 9"/>
            <p:cNvCxnSpPr>
              <a:cxnSpLocks noChangeShapeType="1"/>
            </p:cNvCxnSpPr>
            <p:nvPr>
              <p:custDataLst>
                <p:tags r:id="rId4"/>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_图片 3" descr="E:\英语高清课\晏博深\ppt资料收集\ppt素材\本子和笔副本.png"/>
            <p:cNvPicPr>
              <a:picLocks noChangeAspect="1" noChangeArrowheads="1"/>
            </p:cNvPicPr>
            <p:nvPr>
              <p:custDataLst>
                <p:tags r:id="rId5"/>
              </p:custDataLst>
            </p:nvPr>
          </p:nvPicPr>
          <p:blipFill>
            <a:blip r:embed="rId7"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PA_文本框 6"/>
          <p:cNvSpPr txBox="1"/>
          <p:nvPr>
            <p:custDataLst>
              <p:tags r:id="rId2"/>
            </p:custDataLst>
          </p:nvPr>
        </p:nvSpPr>
        <p:spPr>
          <a:xfrm>
            <a:off x="457200" y="1053230"/>
            <a:ext cx="8229600" cy="2585323"/>
          </a:xfrm>
          <a:prstGeom prst="rect">
            <a:avLst/>
          </a:prstGeom>
          <a:noFill/>
        </p:spPr>
        <p:txBody>
          <a:bodyPr wrap="square" rtlCol="0">
            <a:spAutoFit/>
          </a:bodyPr>
          <a:lstStyle/>
          <a:p>
            <a:pPr indent="457200">
              <a:lnSpc>
                <a:spcPct val="150000"/>
              </a:lnSpc>
            </a:pP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问题</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3</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根据</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分式</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的</a:t>
            </a:r>
            <a:r>
              <a:rPr lang="zh-CN" altLang="en-US" u="sng"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异分母的分式化为同分母的的分式，这一过程</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叫做</a:t>
            </a:r>
            <a:r>
              <a:rPr lang="zh-CN" altLang="en-US" u="sng"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异分母</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分式</a:t>
            </a:r>
            <a:r>
              <a:rPr lang="zh-CN" altLang="en-US" u="sng"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时</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，通常取最简单的公分母（最简公分母）作为它们的共同分母</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）类比</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异分母分数的加减，异分母分式的加减法则：</a:t>
            </a:r>
          </a:p>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异分母的分式相加减，</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先</a:t>
            </a:r>
            <a:r>
              <a:rPr lang="zh-CN" altLang="en-US" u="sng"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变为同分母的分式，</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再</a:t>
            </a:r>
            <a:r>
              <a:rPr lang="zh-CN" altLang="en-US" u="sng"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0" name="文本框 9"/>
          <p:cNvSpPr txBox="1"/>
          <p:nvPr/>
        </p:nvSpPr>
        <p:spPr>
          <a:xfrm>
            <a:off x="2803585" y="1453262"/>
            <a:ext cx="1143000" cy="507831"/>
          </a:xfrm>
          <a:prstGeom prst="rect">
            <a:avLst/>
          </a:prstGeom>
          <a:noFill/>
        </p:spPr>
        <p:txBody>
          <a:bodyPr wrap="square" rtlCol="0">
            <a:spAutoFit/>
          </a:bodyPr>
          <a:lstStyle/>
          <a:p>
            <a:pPr>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基本性质</a:t>
            </a:r>
          </a:p>
        </p:txBody>
      </p:sp>
      <p:sp>
        <p:nvSpPr>
          <p:cNvPr id="11" name="文本框 10"/>
          <p:cNvSpPr txBox="1"/>
          <p:nvPr/>
        </p:nvSpPr>
        <p:spPr>
          <a:xfrm>
            <a:off x="1301870" y="1842613"/>
            <a:ext cx="1143000" cy="507831"/>
          </a:xfrm>
          <a:prstGeom prst="rect">
            <a:avLst/>
          </a:prstGeom>
          <a:noFill/>
        </p:spPr>
        <p:txBody>
          <a:bodyPr wrap="square" rtlCol="0">
            <a:spAutoFit/>
          </a:bodyPr>
          <a:lstStyle/>
          <a:p>
            <a:pPr>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通分</a:t>
            </a:r>
          </a:p>
        </p:txBody>
      </p:sp>
      <p:sp>
        <p:nvSpPr>
          <p:cNvPr id="12" name="文本框 11"/>
          <p:cNvSpPr txBox="1"/>
          <p:nvPr/>
        </p:nvSpPr>
        <p:spPr>
          <a:xfrm>
            <a:off x="3162300" y="1853295"/>
            <a:ext cx="1143000" cy="507831"/>
          </a:xfrm>
          <a:prstGeom prst="rect">
            <a:avLst/>
          </a:prstGeom>
          <a:noFill/>
        </p:spPr>
        <p:txBody>
          <a:bodyPr wrap="square" rtlCol="0">
            <a:spAutoFit/>
          </a:bodyPr>
          <a:lstStyle/>
          <a:p>
            <a:pPr>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通分</a:t>
            </a:r>
          </a:p>
        </p:txBody>
      </p:sp>
      <p:sp>
        <p:nvSpPr>
          <p:cNvPr id="13" name="文本框 12"/>
          <p:cNvSpPr txBox="1"/>
          <p:nvPr/>
        </p:nvSpPr>
        <p:spPr>
          <a:xfrm>
            <a:off x="6629400" y="3085839"/>
            <a:ext cx="1143000" cy="507831"/>
          </a:xfrm>
          <a:prstGeom prst="rect">
            <a:avLst/>
          </a:prstGeom>
          <a:noFill/>
        </p:spPr>
        <p:txBody>
          <a:bodyPr wrap="square" rtlCol="0">
            <a:spAutoFit/>
          </a:bodyPr>
          <a:lstStyle/>
          <a:p>
            <a:pPr>
              <a:lnSpc>
                <a:spcPct val="150000"/>
              </a:lnSpc>
            </a:pP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 加</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减</a:t>
            </a:r>
          </a:p>
        </p:txBody>
      </p:sp>
      <p:sp>
        <p:nvSpPr>
          <p:cNvPr id="14" name="文本框 13"/>
          <p:cNvSpPr txBox="1"/>
          <p:nvPr/>
        </p:nvSpPr>
        <p:spPr>
          <a:xfrm>
            <a:off x="3581400" y="3085839"/>
            <a:ext cx="1143000" cy="507831"/>
          </a:xfrm>
          <a:prstGeom prst="rect">
            <a:avLst/>
          </a:prstGeom>
          <a:noFill/>
        </p:spPr>
        <p:txBody>
          <a:bodyPr wrap="square" rtlCol="0">
            <a:spAutoFit/>
          </a:bodyPr>
          <a:lstStyle/>
          <a:p>
            <a:pPr>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通分</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iterate type="lt">
                                    <p:tmPct val="10000"/>
                                  </p:iterate>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iterate type="lt">
                                    <p:tmPct val="10000"/>
                                  </p:iterate>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组合 5"/>
          <p:cNvGrpSpPr/>
          <p:nvPr>
            <p:custDataLst>
              <p:tags r:id="rId2"/>
            </p:custDataLst>
          </p:nvPr>
        </p:nvGrpSpPr>
        <p:grpSpPr bwMode="auto">
          <a:xfrm>
            <a:off x="274421" y="122842"/>
            <a:ext cx="2137227" cy="515210"/>
            <a:chOff x="445652" y="218396"/>
            <a:chExt cx="2136260" cy="518604"/>
          </a:xfrm>
        </p:grpSpPr>
        <p:sp>
          <p:nvSpPr>
            <p:cNvPr id="3" name="PA_文本框 2"/>
            <p:cNvSpPr txBox="1"/>
            <p:nvPr>
              <p:custDataLst>
                <p:tags r:id="rId4"/>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活动探究</a:t>
              </a:r>
              <a:endParaRPr lang="en-US" altLang="zh-CN" sz="2400" b="1" kern="0" dirty="0">
                <a:latin typeface="Times New Roman" panose="02020603050405020304"/>
                <a:ea typeface="微软雅黑" panose="020B0503020204020204" pitchFamily="34" charset="-122"/>
              </a:endParaRPr>
            </a:p>
          </p:txBody>
        </p:sp>
        <p:cxnSp>
          <p:nvCxnSpPr>
            <p:cNvPr id="4" name="PA_直接连接符 9"/>
            <p:cNvCxnSpPr>
              <a:cxnSpLocks noChangeShapeType="1"/>
            </p:cNvCxnSpPr>
            <p:nvPr>
              <p:custDataLst>
                <p:tags r:id="rId5"/>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_图片 3" descr="E:\英语高清课\晏博深\ppt资料收集\ppt素材\本子和笔副本.png"/>
            <p:cNvPicPr>
              <a:picLocks noChangeAspect="1" noChangeArrowheads="1"/>
            </p:cNvPicPr>
            <p:nvPr>
              <p:custDataLst>
                <p:tags r:id="rId6"/>
              </p:custDataLst>
            </p:nvPr>
          </p:nvPicPr>
          <p:blipFill>
            <a:blip r:embed="rId8"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PA_文本框 6"/>
          <p:cNvSpPr txBox="1"/>
          <p:nvPr>
            <p:custDataLst>
              <p:tags r:id="rId3"/>
            </p:custDataLst>
          </p:nvPr>
        </p:nvSpPr>
        <p:spPr>
          <a:xfrm>
            <a:off x="491359" y="688106"/>
            <a:ext cx="7357245" cy="923330"/>
          </a:xfrm>
          <a:prstGeom prst="rect">
            <a:avLst/>
          </a:prstGeom>
          <a:noFill/>
        </p:spPr>
        <p:txBody>
          <a:bodyPr wrap="square" rtlCol="0">
            <a:spAutoFit/>
          </a:bodyPr>
          <a:lstStyle/>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探究点二</a:t>
            </a:r>
          </a:p>
          <a:p>
            <a:pPr indent="457200">
              <a:lnSpc>
                <a:spcPct val="150000"/>
              </a:lnSpc>
            </a:pP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问题</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：将下列分式通分</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dirty="0">
              <a:latin typeface="Times New Roman" panose="02020603050405020304" pitchFamily="18" charset="0"/>
              <a:ea typeface="微软雅黑" panose="020B0503020204020204" pitchFamily="34" charset="-122"/>
              <a:cs typeface="Times New Roman" panose="02020603050405020304" pitchFamily="18" charset="0"/>
            </a:endParaRPr>
          </a:p>
        </p:txBody>
      </p:sp>
      <p:graphicFrame>
        <p:nvGraphicFramePr>
          <p:cNvPr id="9" name="对象 8"/>
          <p:cNvGraphicFramePr>
            <a:graphicFrameLocks noChangeAspect="1"/>
          </p:cNvGraphicFramePr>
          <p:nvPr/>
        </p:nvGraphicFramePr>
        <p:xfrm>
          <a:off x="934819" y="1822428"/>
          <a:ext cx="4209356" cy="630670"/>
        </p:xfrm>
        <a:graphic>
          <a:graphicData uri="http://schemas.openxmlformats.org/presentationml/2006/ole">
            <mc:AlternateContent xmlns:mc="http://schemas.openxmlformats.org/markup-compatibility/2006">
              <mc:Choice xmlns:v="urn:schemas-microsoft-com:vml" Requires="v">
                <p:oleObj spid="_x0000_s3096" name="Equation" r:id="rId9" imgW="2730500" imgH="406400" progId="Equation.DSMT4">
                  <p:embed/>
                </p:oleObj>
              </mc:Choice>
              <mc:Fallback>
                <p:oleObj name="Equation" r:id="rId9" imgW="2730500" imgH="406400" progId="Equation.DSMT4">
                  <p:embed/>
                  <p:pic>
                    <p:nvPicPr>
                      <p:cNvPr id="0" name="图片 307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34819" y="1822428"/>
                        <a:ext cx="4209356" cy="630670"/>
                      </a:xfrm>
                      <a:prstGeom prst="rect">
                        <a:avLst/>
                      </a:prstGeom>
                      <a:noFill/>
                    </p:spPr>
                  </p:pic>
                </p:oleObj>
              </mc:Fallback>
            </mc:AlternateContent>
          </a:graphicData>
        </a:graphic>
      </p:graphicFrame>
      <p:graphicFrame>
        <p:nvGraphicFramePr>
          <p:cNvPr id="10" name="对象 9"/>
          <p:cNvGraphicFramePr>
            <a:graphicFrameLocks noChangeAspect="1"/>
          </p:cNvGraphicFramePr>
          <p:nvPr/>
        </p:nvGraphicFramePr>
        <p:xfrm>
          <a:off x="1908757" y="2547856"/>
          <a:ext cx="2815644" cy="644004"/>
        </p:xfrm>
        <a:graphic>
          <a:graphicData uri="http://schemas.openxmlformats.org/presentationml/2006/ole">
            <mc:AlternateContent xmlns:mc="http://schemas.openxmlformats.org/markup-compatibility/2006">
              <mc:Choice xmlns:v="urn:schemas-microsoft-com:vml" Requires="v">
                <p:oleObj spid="_x0000_s3097" name="Equation" r:id="rId11" imgW="1790700" imgH="406400" progId="Equation.DSMT4">
                  <p:embed/>
                </p:oleObj>
              </mc:Choice>
              <mc:Fallback>
                <p:oleObj name="Equation" r:id="rId11" imgW="1790700" imgH="406400" progId="Equation.DSMT4">
                  <p:embed/>
                  <p:pic>
                    <p:nvPicPr>
                      <p:cNvPr id="0" name="图片 307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908757" y="2547856"/>
                        <a:ext cx="2815644" cy="644004"/>
                      </a:xfrm>
                      <a:prstGeom prst="rect">
                        <a:avLst/>
                      </a:prstGeom>
                      <a:noFill/>
                    </p:spPr>
                  </p:pic>
                </p:oleObj>
              </mc:Fallback>
            </mc:AlternateContent>
          </a:graphicData>
        </a:graphic>
      </p:graphicFrame>
      <p:graphicFrame>
        <p:nvGraphicFramePr>
          <p:cNvPr id="11" name="对象 10"/>
          <p:cNvGraphicFramePr>
            <a:graphicFrameLocks noChangeAspect="1"/>
          </p:cNvGraphicFramePr>
          <p:nvPr/>
        </p:nvGraphicFramePr>
        <p:xfrm>
          <a:off x="1981199" y="3409950"/>
          <a:ext cx="2184991" cy="685800"/>
        </p:xfrm>
        <a:graphic>
          <a:graphicData uri="http://schemas.openxmlformats.org/presentationml/2006/ole">
            <mc:AlternateContent xmlns:mc="http://schemas.openxmlformats.org/markup-compatibility/2006">
              <mc:Choice xmlns:v="urn:schemas-microsoft-com:vml" Requires="v">
                <p:oleObj spid="_x0000_s3098" name="Equation" r:id="rId13" imgW="1307465" imgH="406400" progId="Equation.DSMT4">
                  <p:embed/>
                </p:oleObj>
              </mc:Choice>
              <mc:Fallback>
                <p:oleObj name="Equation" r:id="rId13" imgW="1307465" imgH="406400" progId="Equation.DSMT4">
                  <p:embed/>
                  <p:pic>
                    <p:nvPicPr>
                      <p:cNvPr id="0" name="图片 308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981199" y="3409950"/>
                        <a:ext cx="2184991" cy="685800"/>
                      </a:xfrm>
                      <a:prstGeom prst="rect">
                        <a:avLst/>
                      </a:prstGeom>
                      <a:noFill/>
                    </p:spPr>
                  </p:pic>
                </p:oleObj>
              </mc:Fallback>
            </mc:AlternateContent>
          </a:graphicData>
        </a:graphic>
      </p:graphicFrame>
      <p:graphicFrame>
        <p:nvGraphicFramePr>
          <p:cNvPr id="14" name="对象 13"/>
          <p:cNvGraphicFramePr>
            <a:graphicFrameLocks noChangeAspect="1"/>
          </p:cNvGraphicFramePr>
          <p:nvPr/>
        </p:nvGraphicFramePr>
        <p:xfrm>
          <a:off x="3912801" y="1041150"/>
          <a:ext cx="1042324" cy="540000"/>
        </p:xfrm>
        <a:graphic>
          <a:graphicData uri="http://schemas.openxmlformats.org/presentationml/2006/ole">
            <mc:AlternateContent xmlns:mc="http://schemas.openxmlformats.org/markup-compatibility/2006">
              <mc:Choice xmlns:v="urn:schemas-microsoft-com:vml" Requires="v">
                <p:oleObj spid="_x0000_s3099" name="Equation" r:id="rId15" imgW="786765" imgH="406400" progId="Equation.DSMT4">
                  <p:embed/>
                </p:oleObj>
              </mc:Choice>
              <mc:Fallback>
                <p:oleObj name="Equation" r:id="rId15" imgW="786765" imgH="406400" progId="Equation.DSMT4">
                  <p:embed/>
                  <p:pic>
                    <p:nvPicPr>
                      <p:cNvPr id="0" name="图片 308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912801" y="1041150"/>
                        <a:ext cx="1042324" cy="540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 name="对象 14"/>
          <p:cNvGraphicFramePr>
            <a:graphicFrameLocks noChangeAspect="1"/>
          </p:cNvGraphicFramePr>
          <p:nvPr/>
        </p:nvGraphicFramePr>
        <p:xfrm>
          <a:off x="5486403" y="1041150"/>
          <a:ext cx="2109767" cy="540000"/>
        </p:xfrm>
        <a:graphic>
          <a:graphicData uri="http://schemas.openxmlformats.org/presentationml/2006/ole">
            <mc:AlternateContent xmlns:mc="http://schemas.openxmlformats.org/markup-compatibility/2006">
              <mc:Choice xmlns:v="urn:schemas-microsoft-com:vml" Requires="v">
                <p:oleObj spid="_x0000_s3100" name="Equation" r:id="rId17" imgW="1600200" imgH="406400" progId="Equation.DSMT4">
                  <p:embed/>
                </p:oleObj>
              </mc:Choice>
              <mc:Fallback>
                <p:oleObj name="Equation" r:id="rId17" imgW="1600200" imgH="406400" progId="Equation.DSMT4">
                  <p:embed/>
                  <p:pic>
                    <p:nvPicPr>
                      <p:cNvPr id="0" name="图片 308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486403" y="1041150"/>
                        <a:ext cx="2109767" cy="540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组合 5"/>
          <p:cNvGrpSpPr/>
          <p:nvPr>
            <p:custDataLst>
              <p:tags r:id="rId2"/>
            </p:custDataLst>
          </p:nvPr>
        </p:nvGrpSpPr>
        <p:grpSpPr bwMode="auto">
          <a:xfrm>
            <a:off x="274421" y="122842"/>
            <a:ext cx="2137227" cy="515210"/>
            <a:chOff x="445652" y="218396"/>
            <a:chExt cx="2136260" cy="518604"/>
          </a:xfrm>
        </p:grpSpPr>
        <p:sp>
          <p:nvSpPr>
            <p:cNvPr id="3" name="PA_文本框 2"/>
            <p:cNvSpPr txBox="1"/>
            <p:nvPr>
              <p:custDataLst>
                <p:tags r:id="rId4"/>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活动探究</a:t>
              </a:r>
              <a:endParaRPr lang="en-US" altLang="zh-CN" sz="2400" b="1" kern="0" dirty="0">
                <a:latin typeface="Times New Roman" panose="02020603050405020304"/>
                <a:ea typeface="微软雅黑" panose="020B0503020204020204" pitchFamily="34" charset="-122"/>
              </a:endParaRPr>
            </a:p>
          </p:txBody>
        </p:sp>
        <p:cxnSp>
          <p:nvCxnSpPr>
            <p:cNvPr id="4" name="PA_直接连接符 9"/>
            <p:cNvCxnSpPr>
              <a:cxnSpLocks noChangeShapeType="1"/>
            </p:cNvCxnSpPr>
            <p:nvPr>
              <p:custDataLst>
                <p:tags r:id="rId5"/>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_图片 3" descr="E:\英语高清课\晏博深\ppt资料收集\ppt素材\本子和笔副本.png"/>
            <p:cNvPicPr>
              <a:picLocks noChangeAspect="1" noChangeArrowheads="1"/>
            </p:cNvPicPr>
            <p:nvPr>
              <p:custDataLst>
                <p:tags r:id="rId6"/>
              </p:custDataLst>
            </p:nvPr>
          </p:nvPicPr>
          <p:blipFill>
            <a:blip r:embed="rId8"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PA_文本框 6"/>
          <p:cNvSpPr txBox="1"/>
          <p:nvPr>
            <p:custDataLst>
              <p:tags r:id="rId3"/>
            </p:custDataLst>
          </p:nvPr>
        </p:nvSpPr>
        <p:spPr>
          <a:xfrm>
            <a:off x="491359" y="688106"/>
            <a:ext cx="7357245" cy="923330"/>
          </a:xfrm>
          <a:prstGeom prst="rect">
            <a:avLst/>
          </a:prstGeom>
          <a:noFill/>
        </p:spPr>
        <p:txBody>
          <a:bodyPr wrap="square" rtlCol="0">
            <a:spAutoFit/>
          </a:bodyPr>
          <a:lstStyle/>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探究点二</a:t>
            </a:r>
          </a:p>
          <a:p>
            <a:pPr indent="457200">
              <a:lnSpc>
                <a:spcPct val="150000"/>
              </a:lnSpc>
            </a:pP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问题</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：将下列分式通分</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dirty="0">
              <a:latin typeface="Times New Roman" panose="02020603050405020304" pitchFamily="18" charset="0"/>
              <a:ea typeface="微软雅黑" panose="020B0503020204020204" pitchFamily="34" charset="-122"/>
              <a:cs typeface="Times New Roman" panose="02020603050405020304" pitchFamily="18" charset="0"/>
            </a:endParaRPr>
          </a:p>
        </p:txBody>
      </p:sp>
      <p:graphicFrame>
        <p:nvGraphicFramePr>
          <p:cNvPr id="8" name="对象 7"/>
          <p:cNvGraphicFramePr>
            <a:graphicFrameLocks noChangeAspect="1"/>
          </p:cNvGraphicFramePr>
          <p:nvPr/>
        </p:nvGraphicFramePr>
        <p:xfrm>
          <a:off x="1512553" y="2551537"/>
          <a:ext cx="5254870" cy="639299"/>
        </p:xfrm>
        <a:graphic>
          <a:graphicData uri="http://schemas.openxmlformats.org/presentationml/2006/ole">
            <mc:AlternateContent xmlns:mc="http://schemas.openxmlformats.org/markup-compatibility/2006">
              <mc:Choice xmlns:v="urn:schemas-microsoft-com:vml" Requires="v">
                <p:oleObj spid="_x0000_s4120" name="Equation" r:id="rId9" imgW="97231200" imgH="10058400" progId="Equation.DSMT4">
                  <p:embed/>
                </p:oleObj>
              </mc:Choice>
              <mc:Fallback>
                <p:oleObj name="Equation" r:id="rId9" imgW="97231200" imgH="10058400" progId="Equation.DSMT4">
                  <p:embed/>
                  <p:pic>
                    <p:nvPicPr>
                      <p:cNvPr id="0" name="图片 4102"/>
                      <p:cNvPicPr>
                        <a:picLocks noChangeAspect="1" noChangeArrowheads="1"/>
                      </p:cNvPicPr>
                      <p:nvPr/>
                    </p:nvPicPr>
                    <p:blipFill>
                      <a:blip r:embed="rId10"/>
                      <a:srcRect/>
                      <a:stretch>
                        <a:fillRect/>
                      </a:stretch>
                    </p:blipFill>
                    <p:spPr bwMode="auto">
                      <a:xfrm>
                        <a:off x="1512553" y="2551537"/>
                        <a:ext cx="5254870" cy="639299"/>
                      </a:xfrm>
                      <a:prstGeom prst="rect">
                        <a:avLst/>
                      </a:prstGeom>
                      <a:noFill/>
                    </p:spPr>
                  </p:pic>
                </p:oleObj>
              </mc:Fallback>
            </mc:AlternateContent>
          </a:graphicData>
        </a:graphic>
      </p:graphicFrame>
      <p:graphicFrame>
        <p:nvGraphicFramePr>
          <p:cNvPr id="12" name="对象 11"/>
          <p:cNvGraphicFramePr>
            <a:graphicFrameLocks noChangeAspect="1"/>
          </p:cNvGraphicFramePr>
          <p:nvPr/>
        </p:nvGraphicFramePr>
        <p:xfrm>
          <a:off x="1526930" y="1734390"/>
          <a:ext cx="5959200" cy="608761"/>
        </p:xfrm>
        <a:graphic>
          <a:graphicData uri="http://schemas.openxmlformats.org/presentationml/2006/ole">
            <mc:AlternateContent xmlns:mc="http://schemas.openxmlformats.org/markup-compatibility/2006">
              <mc:Choice xmlns:v="urn:schemas-microsoft-com:vml" Requires="v">
                <p:oleObj spid="_x0000_s4121" name="Equation" r:id="rId11" imgW="95402400" imgH="9753600" progId="Equation.DSMT4">
                  <p:embed/>
                </p:oleObj>
              </mc:Choice>
              <mc:Fallback>
                <p:oleObj name="Equation" r:id="rId11" imgW="95402400" imgH="9753600" progId="Equation.DSMT4">
                  <p:embed/>
                  <p:pic>
                    <p:nvPicPr>
                      <p:cNvPr id="0" name="图片 4103"/>
                      <p:cNvPicPr>
                        <a:picLocks noChangeAspect="1" noChangeArrowheads="1"/>
                      </p:cNvPicPr>
                      <p:nvPr/>
                    </p:nvPicPr>
                    <p:blipFill>
                      <a:blip r:embed="rId12"/>
                      <a:srcRect/>
                      <a:stretch>
                        <a:fillRect/>
                      </a:stretch>
                    </p:blipFill>
                    <p:spPr bwMode="auto">
                      <a:xfrm>
                        <a:off x="1526930" y="1734390"/>
                        <a:ext cx="5959200" cy="608761"/>
                      </a:xfrm>
                      <a:prstGeom prst="rect">
                        <a:avLst/>
                      </a:prstGeom>
                      <a:noFill/>
                    </p:spPr>
                  </p:pic>
                </p:oleObj>
              </mc:Fallback>
            </mc:AlternateContent>
          </a:graphicData>
        </a:graphic>
      </p:graphicFrame>
      <p:graphicFrame>
        <p:nvGraphicFramePr>
          <p:cNvPr id="13" name="对象 12"/>
          <p:cNvGraphicFramePr>
            <a:graphicFrameLocks noChangeAspect="1"/>
          </p:cNvGraphicFramePr>
          <p:nvPr/>
        </p:nvGraphicFramePr>
        <p:xfrm>
          <a:off x="1660831" y="3486150"/>
          <a:ext cx="5197173" cy="609600"/>
        </p:xfrm>
        <a:graphic>
          <a:graphicData uri="http://schemas.openxmlformats.org/presentationml/2006/ole">
            <mc:AlternateContent xmlns:mc="http://schemas.openxmlformats.org/markup-compatibility/2006">
              <mc:Choice xmlns:v="urn:schemas-microsoft-com:vml" Requires="v">
                <p:oleObj spid="_x0000_s4122" name="Equation" r:id="rId13" imgW="90830400" imgH="10058400" progId="Equation.DSMT4">
                  <p:embed/>
                </p:oleObj>
              </mc:Choice>
              <mc:Fallback>
                <p:oleObj name="Equation" r:id="rId13" imgW="90830400" imgH="10058400" progId="Equation.DSMT4">
                  <p:embed/>
                  <p:pic>
                    <p:nvPicPr>
                      <p:cNvPr id="0" name="图片 4104"/>
                      <p:cNvPicPr>
                        <a:picLocks noChangeAspect="1" noChangeArrowheads="1"/>
                      </p:cNvPicPr>
                      <p:nvPr/>
                    </p:nvPicPr>
                    <p:blipFill>
                      <a:blip r:embed="rId14"/>
                      <a:srcRect/>
                      <a:stretch>
                        <a:fillRect/>
                      </a:stretch>
                    </p:blipFill>
                    <p:spPr bwMode="auto">
                      <a:xfrm>
                        <a:off x="1660831" y="3486150"/>
                        <a:ext cx="5197173" cy="609600"/>
                      </a:xfrm>
                      <a:prstGeom prst="rect">
                        <a:avLst/>
                      </a:prstGeom>
                      <a:noFill/>
                    </p:spPr>
                  </p:pic>
                </p:oleObj>
              </mc:Fallback>
            </mc:AlternateContent>
          </a:graphicData>
        </a:graphic>
      </p:graphicFrame>
      <p:graphicFrame>
        <p:nvGraphicFramePr>
          <p:cNvPr id="14" name="对象 13"/>
          <p:cNvGraphicFramePr>
            <a:graphicFrameLocks noChangeAspect="1"/>
          </p:cNvGraphicFramePr>
          <p:nvPr/>
        </p:nvGraphicFramePr>
        <p:xfrm>
          <a:off x="3912801" y="1041150"/>
          <a:ext cx="1042324" cy="540000"/>
        </p:xfrm>
        <a:graphic>
          <a:graphicData uri="http://schemas.openxmlformats.org/presentationml/2006/ole">
            <mc:AlternateContent xmlns:mc="http://schemas.openxmlformats.org/markup-compatibility/2006">
              <mc:Choice xmlns:v="urn:schemas-microsoft-com:vml" Requires="v">
                <p:oleObj spid="_x0000_s4123" name="Equation" r:id="rId15" imgW="786765" imgH="406400" progId="Equation.DSMT4">
                  <p:embed/>
                </p:oleObj>
              </mc:Choice>
              <mc:Fallback>
                <p:oleObj name="Equation" r:id="rId15" imgW="786765" imgH="406400" progId="Equation.DSMT4">
                  <p:embed/>
                  <p:pic>
                    <p:nvPicPr>
                      <p:cNvPr id="0" name="图片 4105"/>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912801" y="1041150"/>
                        <a:ext cx="1042324" cy="540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 name="对象 14"/>
          <p:cNvGraphicFramePr>
            <a:graphicFrameLocks noChangeAspect="1"/>
          </p:cNvGraphicFramePr>
          <p:nvPr/>
        </p:nvGraphicFramePr>
        <p:xfrm>
          <a:off x="5486403" y="1041150"/>
          <a:ext cx="2109767" cy="540000"/>
        </p:xfrm>
        <a:graphic>
          <a:graphicData uri="http://schemas.openxmlformats.org/presentationml/2006/ole">
            <mc:AlternateContent xmlns:mc="http://schemas.openxmlformats.org/markup-compatibility/2006">
              <mc:Choice xmlns:v="urn:schemas-microsoft-com:vml" Requires="v">
                <p:oleObj spid="_x0000_s4124" name="Equation" r:id="rId17" imgW="1600200" imgH="406400" progId="Equation.DSMT4">
                  <p:embed/>
                </p:oleObj>
              </mc:Choice>
              <mc:Fallback>
                <p:oleObj name="Equation" r:id="rId17" imgW="1600200" imgH="406400" progId="Equation.DSMT4">
                  <p:embed/>
                  <p:pic>
                    <p:nvPicPr>
                      <p:cNvPr id="0" name="图片 4106"/>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486403" y="1041150"/>
                        <a:ext cx="2109767" cy="540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文本框 5"/>
          <p:cNvSpPr txBox="1"/>
          <p:nvPr/>
        </p:nvSpPr>
        <p:spPr>
          <a:xfrm>
            <a:off x="934823" y="1811555"/>
            <a:ext cx="712401" cy="369332"/>
          </a:xfrm>
          <a:prstGeom prst="rect">
            <a:avLst/>
          </a:prstGeom>
          <a:noFill/>
        </p:spPr>
        <p:txBody>
          <a:bodyPr wrap="square" rtlCol="0">
            <a:spAutoFit/>
          </a:bodyPr>
          <a:lstStyle/>
          <a:p>
            <a:r>
              <a:rPr lang="zh-CN" altLang="en-US" dirty="0" smtClean="0">
                <a:solidFill>
                  <a:srgbClr val="FF0000"/>
                </a:solidFill>
              </a:rPr>
              <a:t>解：</a:t>
            </a:r>
            <a:endParaRPr lang="zh-CN" altLang="en-US"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left)">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57204" y="971552"/>
            <a:ext cx="8119245" cy="2169825"/>
          </a:xfrm>
          <a:prstGeom prst="rect">
            <a:avLst/>
          </a:prstGeom>
          <a:noFill/>
          <a:ln w="28575">
            <a:noFill/>
          </a:ln>
        </p:spPr>
        <p:txBody>
          <a:bodyPr wrap="square" rtlCol="0">
            <a:spAutoFit/>
          </a:bodyPr>
          <a:lstStyle/>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确定最简单公分母的步骤是</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取</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各分母中各个系数的最小公倍数作为公分母的系数</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凡是</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在分母中出现的字母（或含有字母的式子）为底的幂的因式都要选取</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3</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相同</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的字母（或含有字母的式子）的幂的因式取指数最大的</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指数</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grpSp>
        <p:nvGrpSpPr>
          <p:cNvPr id="3" name="PA_组合 5"/>
          <p:cNvGrpSpPr/>
          <p:nvPr>
            <p:custDataLst>
              <p:tags r:id="rId1"/>
            </p:custDataLst>
          </p:nvPr>
        </p:nvGrpSpPr>
        <p:grpSpPr bwMode="auto">
          <a:xfrm>
            <a:off x="274421" y="122842"/>
            <a:ext cx="2137227" cy="515210"/>
            <a:chOff x="445652" y="218396"/>
            <a:chExt cx="2136260" cy="518604"/>
          </a:xfrm>
        </p:grpSpPr>
        <p:sp>
          <p:nvSpPr>
            <p:cNvPr id="4" name="PA_文本框 2"/>
            <p:cNvSpPr txBox="1"/>
            <p:nvPr>
              <p:custDataLst>
                <p:tags r:id="rId2"/>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活动探究</a:t>
              </a:r>
              <a:endParaRPr lang="en-US" altLang="zh-CN" sz="2400" b="1" kern="0" dirty="0">
                <a:latin typeface="Times New Roman" panose="02020603050405020304"/>
                <a:ea typeface="微软雅黑" panose="020B0503020204020204" pitchFamily="34" charset="-122"/>
              </a:endParaRPr>
            </a:p>
          </p:txBody>
        </p:sp>
        <p:cxnSp>
          <p:nvCxnSpPr>
            <p:cNvPr id="5" name="PA_直接连接符 9"/>
            <p:cNvCxnSpPr>
              <a:cxnSpLocks noChangeShapeType="1"/>
            </p:cNvCxnSpPr>
            <p:nvPr>
              <p:custDataLst>
                <p:tags r:id="rId3"/>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6" name="PA_图片 3" descr="E:\英语高清课\晏博深\ppt资料收集\ppt素材\本子和笔副本.png"/>
            <p:cNvPicPr>
              <a:picLocks noChangeAspect="1" noChangeArrowheads="1"/>
            </p:cNvPicPr>
            <p:nvPr>
              <p:custDataLst>
                <p:tags r:id="rId4"/>
              </p:custDataLst>
            </p:nvPr>
          </p:nvPicPr>
          <p:blipFill>
            <a:blip r:embed="rId6"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50"/>
                                        <p:tgtEl>
                                          <p:spTgt spid="2">
                                            <p:txEl>
                                              <p:pRg st="0" end="0"/>
                                            </p:txEl>
                                          </p:spTgt>
                                        </p:tgtEl>
                                      </p:cBhvr>
                                    </p:animEffect>
                                  </p:childTnLst>
                                </p:cTn>
                              </p:par>
                            </p:childTnLst>
                          </p:cTn>
                        </p:par>
                        <p:par>
                          <p:cTn id="8" fill="hold">
                            <p:stCondLst>
                              <p:cond delay="550"/>
                            </p:stCondLst>
                            <p:childTnLst>
                              <p:par>
                                <p:cTn id="9" presetID="10" presetClass="entr" presetSubtype="0" fill="hold" nodeType="afterEffect">
                                  <p:stCondLst>
                                    <p:cond delay="0"/>
                                  </p:stCondLst>
                                  <p:iterate type="lt">
                                    <p:tmPct val="10000"/>
                                  </p:iterate>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250"/>
                                        <p:tgtEl>
                                          <p:spTgt spid="2">
                                            <p:txEl>
                                              <p:pRg st="1" end="1"/>
                                            </p:txEl>
                                          </p:spTgt>
                                        </p:tgtEl>
                                      </p:cBhvr>
                                    </p:animEffect>
                                  </p:childTnLst>
                                </p:cTn>
                              </p:par>
                            </p:childTnLst>
                          </p:cTn>
                        </p:par>
                        <p:par>
                          <p:cTn id="12" fill="hold">
                            <p:stCondLst>
                              <p:cond delay="1450"/>
                            </p:stCondLst>
                            <p:childTnLst>
                              <p:par>
                                <p:cTn id="13" presetID="10" presetClass="entr" presetSubtype="0" fill="hold" nodeType="afterEffect">
                                  <p:stCondLst>
                                    <p:cond delay="0"/>
                                  </p:stCondLst>
                                  <p:iterate type="lt">
                                    <p:tmPct val="10000"/>
                                  </p:iterate>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250"/>
                                        <p:tgtEl>
                                          <p:spTgt spid="2">
                                            <p:txEl>
                                              <p:pRg st="2" end="2"/>
                                            </p:txEl>
                                          </p:spTgt>
                                        </p:tgtEl>
                                      </p:cBhvr>
                                    </p:animEffect>
                                  </p:childTnLst>
                                </p:cTn>
                              </p:par>
                            </p:childTnLst>
                          </p:cTn>
                        </p:par>
                        <p:par>
                          <p:cTn id="16" fill="hold">
                            <p:stCondLst>
                              <p:cond delay="2575"/>
                            </p:stCondLst>
                            <p:childTnLst>
                              <p:par>
                                <p:cTn id="17" presetID="10" presetClass="entr" presetSubtype="0" fill="hold" nodeType="afterEffect">
                                  <p:stCondLst>
                                    <p:cond delay="0"/>
                                  </p:stCondLst>
                                  <p:iterate type="lt">
                                    <p:tmPct val="10000"/>
                                  </p:iterate>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25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PA" val="v4.2.2"/>
</p:tagLst>
</file>

<file path=ppt/tags/tag10.xml><?xml version="1.0" encoding="utf-8"?>
<p:tagLst xmlns:a="http://schemas.openxmlformats.org/drawingml/2006/main" xmlns:r="http://schemas.openxmlformats.org/officeDocument/2006/relationships" xmlns:p="http://schemas.openxmlformats.org/presentationml/2006/main">
  <p:tag name="PA" val="v4.2.5"/>
</p:tagLst>
</file>

<file path=ppt/tags/tag11.xml><?xml version="1.0" encoding="utf-8"?>
<p:tagLst xmlns:a="http://schemas.openxmlformats.org/drawingml/2006/main" xmlns:r="http://schemas.openxmlformats.org/officeDocument/2006/relationships" xmlns:p="http://schemas.openxmlformats.org/presentationml/2006/main">
  <p:tag name="PA" val="v4.2.5"/>
</p:tagLst>
</file>

<file path=ppt/tags/tag12.xml><?xml version="1.0" encoding="utf-8"?>
<p:tagLst xmlns:a="http://schemas.openxmlformats.org/drawingml/2006/main" xmlns:r="http://schemas.openxmlformats.org/officeDocument/2006/relationships" xmlns:p="http://schemas.openxmlformats.org/presentationml/2006/main">
  <p:tag name="PA" val="v4.2.5"/>
</p:tagLst>
</file>

<file path=ppt/tags/tag13.xml><?xml version="1.0" encoding="utf-8"?>
<p:tagLst xmlns:a="http://schemas.openxmlformats.org/drawingml/2006/main" xmlns:r="http://schemas.openxmlformats.org/officeDocument/2006/relationships" xmlns:p="http://schemas.openxmlformats.org/presentationml/2006/main">
  <p:tag name="PA" val="v4.2.5"/>
</p:tagLst>
</file>

<file path=ppt/tags/tag14.xml><?xml version="1.0" encoding="utf-8"?>
<p:tagLst xmlns:a="http://schemas.openxmlformats.org/drawingml/2006/main" xmlns:r="http://schemas.openxmlformats.org/officeDocument/2006/relationships" xmlns:p="http://schemas.openxmlformats.org/presentationml/2006/main">
  <p:tag name="PA" val="v4.2.5"/>
</p:tagLst>
</file>

<file path=ppt/tags/tag15.xml><?xml version="1.0" encoding="utf-8"?>
<p:tagLst xmlns:a="http://schemas.openxmlformats.org/drawingml/2006/main" xmlns:r="http://schemas.openxmlformats.org/officeDocument/2006/relationships" xmlns:p="http://schemas.openxmlformats.org/presentationml/2006/main">
  <p:tag name="PA" val="v4.2.5"/>
</p:tagLst>
</file>

<file path=ppt/tags/tag16.xml><?xml version="1.0" encoding="utf-8"?>
<p:tagLst xmlns:a="http://schemas.openxmlformats.org/drawingml/2006/main" xmlns:r="http://schemas.openxmlformats.org/officeDocument/2006/relationships" xmlns:p="http://schemas.openxmlformats.org/presentationml/2006/main">
  <p:tag name="PA" val="v4.2.5"/>
</p:tagLst>
</file>

<file path=ppt/tags/tag17.xml><?xml version="1.0" encoding="utf-8"?>
<p:tagLst xmlns:a="http://schemas.openxmlformats.org/drawingml/2006/main" xmlns:r="http://schemas.openxmlformats.org/officeDocument/2006/relationships" xmlns:p="http://schemas.openxmlformats.org/presentationml/2006/main">
  <p:tag name="PA" val="v4.2.5"/>
</p:tagLst>
</file>

<file path=ppt/tags/tag18.xml><?xml version="1.0" encoding="utf-8"?>
<p:tagLst xmlns:a="http://schemas.openxmlformats.org/drawingml/2006/main" xmlns:r="http://schemas.openxmlformats.org/officeDocument/2006/relationships" xmlns:p="http://schemas.openxmlformats.org/presentationml/2006/main">
  <p:tag name="PA" val="v4.2.5"/>
</p:tagLst>
</file>

<file path=ppt/tags/tag19.xml><?xml version="1.0" encoding="utf-8"?>
<p:tagLst xmlns:a="http://schemas.openxmlformats.org/drawingml/2006/main" xmlns:r="http://schemas.openxmlformats.org/officeDocument/2006/relationships" xmlns:p="http://schemas.openxmlformats.org/presentationml/2006/main">
  <p:tag name="PA" val="v4.2.5"/>
</p:tagLst>
</file>

<file path=ppt/tags/tag2.xml><?xml version="1.0" encoding="utf-8"?>
<p:tagLst xmlns:a="http://schemas.openxmlformats.org/drawingml/2006/main" xmlns:r="http://schemas.openxmlformats.org/officeDocument/2006/relationships" xmlns:p="http://schemas.openxmlformats.org/presentationml/2006/main">
  <p:tag name="MH" val="20150826203737"/>
  <p:tag name="MH_LIBRARY" val="GRAPHIC"/>
  <p:tag name="MH_ORDER" val="Notched Right Arrow 4"/>
</p:tagLst>
</file>

<file path=ppt/tags/tag20.xml><?xml version="1.0" encoding="utf-8"?>
<p:tagLst xmlns:a="http://schemas.openxmlformats.org/drawingml/2006/main" xmlns:r="http://schemas.openxmlformats.org/officeDocument/2006/relationships" xmlns:p="http://schemas.openxmlformats.org/presentationml/2006/main">
  <p:tag name="PA" val="v4.2.5"/>
</p:tagLst>
</file>

<file path=ppt/tags/tag21.xml><?xml version="1.0" encoding="utf-8"?>
<p:tagLst xmlns:a="http://schemas.openxmlformats.org/drawingml/2006/main" xmlns:r="http://schemas.openxmlformats.org/officeDocument/2006/relationships" xmlns:p="http://schemas.openxmlformats.org/presentationml/2006/main">
  <p:tag name="PA" val="v4.2.5"/>
</p:tagLst>
</file>

<file path=ppt/tags/tag22.xml><?xml version="1.0" encoding="utf-8"?>
<p:tagLst xmlns:a="http://schemas.openxmlformats.org/drawingml/2006/main" xmlns:r="http://schemas.openxmlformats.org/officeDocument/2006/relationships" xmlns:p="http://schemas.openxmlformats.org/presentationml/2006/main">
  <p:tag name="PA" val="v4.2.5"/>
</p:tagLst>
</file>

<file path=ppt/tags/tag23.xml><?xml version="1.0" encoding="utf-8"?>
<p:tagLst xmlns:a="http://schemas.openxmlformats.org/drawingml/2006/main" xmlns:r="http://schemas.openxmlformats.org/officeDocument/2006/relationships" xmlns:p="http://schemas.openxmlformats.org/presentationml/2006/main">
  <p:tag name="PA" val="v4.2.5"/>
</p:tagLst>
</file>

<file path=ppt/tags/tag24.xml><?xml version="1.0" encoding="utf-8"?>
<p:tagLst xmlns:a="http://schemas.openxmlformats.org/drawingml/2006/main" xmlns:r="http://schemas.openxmlformats.org/officeDocument/2006/relationships" xmlns:p="http://schemas.openxmlformats.org/presentationml/2006/main">
  <p:tag name="PA" val="v4.2.5"/>
</p:tagLst>
</file>

<file path=ppt/tags/tag25.xml><?xml version="1.0" encoding="utf-8"?>
<p:tagLst xmlns:a="http://schemas.openxmlformats.org/drawingml/2006/main" xmlns:r="http://schemas.openxmlformats.org/officeDocument/2006/relationships" xmlns:p="http://schemas.openxmlformats.org/presentationml/2006/main">
  <p:tag name="PA" val="v4.2.5"/>
</p:tagLst>
</file>

<file path=ppt/tags/tag26.xml><?xml version="1.0" encoding="utf-8"?>
<p:tagLst xmlns:a="http://schemas.openxmlformats.org/drawingml/2006/main" xmlns:r="http://schemas.openxmlformats.org/officeDocument/2006/relationships" xmlns:p="http://schemas.openxmlformats.org/presentationml/2006/main">
  <p:tag name="PA" val="v4.2.5"/>
</p:tagLst>
</file>

<file path=ppt/tags/tag27.xml><?xml version="1.0" encoding="utf-8"?>
<p:tagLst xmlns:a="http://schemas.openxmlformats.org/drawingml/2006/main" xmlns:r="http://schemas.openxmlformats.org/officeDocument/2006/relationships" xmlns:p="http://schemas.openxmlformats.org/presentationml/2006/main">
  <p:tag name="PA" val="v4.2.5"/>
</p:tagLst>
</file>

<file path=ppt/tags/tag28.xml><?xml version="1.0" encoding="utf-8"?>
<p:tagLst xmlns:a="http://schemas.openxmlformats.org/drawingml/2006/main" xmlns:r="http://schemas.openxmlformats.org/officeDocument/2006/relationships" xmlns:p="http://schemas.openxmlformats.org/presentationml/2006/main">
  <p:tag name="PA" val="v4.2.5"/>
</p:tagLst>
</file>

<file path=ppt/tags/tag29.xml><?xml version="1.0" encoding="utf-8"?>
<p:tagLst xmlns:a="http://schemas.openxmlformats.org/drawingml/2006/main" xmlns:r="http://schemas.openxmlformats.org/officeDocument/2006/relationships" xmlns:p="http://schemas.openxmlformats.org/presentationml/2006/main">
  <p:tag name="PA" val="v4.2.5"/>
</p:tagLst>
</file>

<file path=ppt/tags/tag3.xml><?xml version="1.0" encoding="utf-8"?>
<p:tagLst xmlns:a="http://schemas.openxmlformats.org/drawingml/2006/main" xmlns:r="http://schemas.openxmlformats.org/officeDocument/2006/relationships" xmlns:p="http://schemas.openxmlformats.org/presentationml/2006/main">
  <p:tag name="MH" val="20150826203737"/>
  <p:tag name="MH_LIBRARY" val="GRAPHIC"/>
  <p:tag name="MH_ORDER" val="Rounded Rectangle 6"/>
</p:tagLst>
</file>

<file path=ppt/tags/tag30.xml><?xml version="1.0" encoding="utf-8"?>
<p:tagLst xmlns:a="http://schemas.openxmlformats.org/drawingml/2006/main" xmlns:r="http://schemas.openxmlformats.org/officeDocument/2006/relationships" xmlns:p="http://schemas.openxmlformats.org/presentationml/2006/main">
  <p:tag name="PA" val="v4.2.5"/>
</p:tagLst>
</file>

<file path=ppt/tags/tag31.xml><?xml version="1.0" encoding="utf-8"?>
<p:tagLst xmlns:a="http://schemas.openxmlformats.org/drawingml/2006/main" xmlns:r="http://schemas.openxmlformats.org/officeDocument/2006/relationships" xmlns:p="http://schemas.openxmlformats.org/presentationml/2006/main">
  <p:tag name="PA" val="v4.2.5"/>
</p:tagLst>
</file>

<file path=ppt/tags/tag32.xml><?xml version="1.0" encoding="utf-8"?>
<p:tagLst xmlns:a="http://schemas.openxmlformats.org/drawingml/2006/main" xmlns:r="http://schemas.openxmlformats.org/officeDocument/2006/relationships" xmlns:p="http://schemas.openxmlformats.org/presentationml/2006/main">
  <p:tag name="PA" val="v4.2.5"/>
</p:tagLst>
</file>

<file path=ppt/tags/tag33.xml><?xml version="1.0" encoding="utf-8"?>
<p:tagLst xmlns:a="http://schemas.openxmlformats.org/drawingml/2006/main" xmlns:r="http://schemas.openxmlformats.org/officeDocument/2006/relationships" xmlns:p="http://schemas.openxmlformats.org/presentationml/2006/main">
  <p:tag name="PA" val="v4.2.5"/>
</p:tagLst>
</file>

<file path=ppt/tags/tag34.xml><?xml version="1.0" encoding="utf-8"?>
<p:tagLst xmlns:a="http://schemas.openxmlformats.org/drawingml/2006/main" xmlns:r="http://schemas.openxmlformats.org/officeDocument/2006/relationships" xmlns:p="http://schemas.openxmlformats.org/presentationml/2006/main">
  <p:tag name="PA" val="v4.2.5"/>
</p:tagLst>
</file>

<file path=ppt/tags/tag35.xml><?xml version="1.0" encoding="utf-8"?>
<p:tagLst xmlns:a="http://schemas.openxmlformats.org/drawingml/2006/main" xmlns:r="http://schemas.openxmlformats.org/officeDocument/2006/relationships" xmlns:p="http://schemas.openxmlformats.org/presentationml/2006/main">
  <p:tag name="PA" val="v4.2.5"/>
</p:tagLst>
</file>

<file path=ppt/tags/tag36.xml><?xml version="1.0" encoding="utf-8"?>
<p:tagLst xmlns:a="http://schemas.openxmlformats.org/drawingml/2006/main" xmlns:r="http://schemas.openxmlformats.org/officeDocument/2006/relationships" xmlns:p="http://schemas.openxmlformats.org/presentationml/2006/main">
  <p:tag name="PA" val="v4.2.5"/>
</p:tagLst>
</file>

<file path=ppt/tags/tag37.xml><?xml version="1.0" encoding="utf-8"?>
<p:tagLst xmlns:a="http://schemas.openxmlformats.org/drawingml/2006/main" xmlns:r="http://schemas.openxmlformats.org/officeDocument/2006/relationships" xmlns:p="http://schemas.openxmlformats.org/presentationml/2006/main">
  <p:tag name="PA" val="v4.2.5"/>
</p:tagLst>
</file>

<file path=ppt/tags/tag38.xml><?xml version="1.0" encoding="utf-8"?>
<p:tagLst xmlns:a="http://schemas.openxmlformats.org/drawingml/2006/main" xmlns:r="http://schemas.openxmlformats.org/officeDocument/2006/relationships" xmlns:p="http://schemas.openxmlformats.org/presentationml/2006/main">
  <p:tag name="PA" val="v4.2.5"/>
</p:tagLst>
</file>

<file path=ppt/tags/tag39.xml><?xml version="1.0" encoding="utf-8"?>
<p:tagLst xmlns:a="http://schemas.openxmlformats.org/drawingml/2006/main" xmlns:r="http://schemas.openxmlformats.org/officeDocument/2006/relationships" xmlns:p="http://schemas.openxmlformats.org/presentationml/2006/main">
  <p:tag name="PA" val="v4.2.5"/>
</p:tagLst>
</file>

<file path=ppt/tags/tag4.xml><?xml version="1.0" encoding="utf-8"?>
<p:tagLst xmlns:a="http://schemas.openxmlformats.org/drawingml/2006/main" xmlns:r="http://schemas.openxmlformats.org/officeDocument/2006/relationships" xmlns:p="http://schemas.openxmlformats.org/presentationml/2006/main">
  <p:tag name="MH" val="20150826203737"/>
  <p:tag name="MH_LIBRARY" val="GRAPHIC"/>
  <p:tag name="MH_ORDER" val="Rounded Rectangle 15"/>
</p:tagLst>
</file>

<file path=ppt/tags/tag40.xml><?xml version="1.0" encoding="utf-8"?>
<p:tagLst xmlns:a="http://schemas.openxmlformats.org/drawingml/2006/main" xmlns:r="http://schemas.openxmlformats.org/officeDocument/2006/relationships" xmlns:p="http://schemas.openxmlformats.org/presentationml/2006/main">
  <p:tag name="PA" val="v4.2.4"/>
</p:tagLst>
</file>

<file path=ppt/tags/tag41.xml><?xml version="1.0" encoding="utf-8"?>
<p:tagLst xmlns:a="http://schemas.openxmlformats.org/drawingml/2006/main" xmlns:r="http://schemas.openxmlformats.org/officeDocument/2006/relationships" xmlns:p="http://schemas.openxmlformats.org/presentationml/2006/main">
  <p:tag name="PA" val="v4.2.4"/>
</p:tagLst>
</file>

<file path=ppt/tags/tag42.xml><?xml version="1.0" encoding="utf-8"?>
<p:tagLst xmlns:a="http://schemas.openxmlformats.org/drawingml/2006/main" xmlns:r="http://schemas.openxmlformats.org/officeDocument/2006/relationships" xmlns:p="http://schemas.openxmlformats.org/presentationml/2006/main">
  <p:tag name="PA" val="v4.2.4"/>
</p:tagLst>
</file>

<file path=ppt/tags/tag43.xml><?xml version="1.0" encoding="utf-8"?>
<p:tagLst xmlns:a="http://schemas.openxmlformats.org/drawingml/2006/main" xmlns:r="http://schemas.openxmlformats.org/officeDocument/2006/relationships" xmlns:p="http://schemas.openxmlformats.org/presentationml/2006/main">
  <p:tag name="PA" val="v4.2.4"/>
</p:tagLst>
</file>

<file path=ppt/tags/tag44.xml><?xml version="1.0" encoding="utf-8"?>
<p:tagLst xmlns:a="http://schemas.openxmlformats.org/drawingml/2006/main" xmlns:r="http://schemas.openxmlformats.org/officeDocument/2006/relationships" xmlns:p="http://schemas.openxmlformats.org/presentationml/2006/main">
  <p:tag name="PA" val="v4.2.4"/>
</p:tagLst>
</file>

<file path=ppt/tags/tag45.xml><?xml version="1.0" encoding="utf-8"?>
<p:tagLst xmlns:a="http://schemas.openxmlformats.org/drawingml/2006/main" xmlns:r="http://schemas.openxmlformats.org/officeDocument/2006/relationships" xmlns:p="http://schemas.openxmlformats.org/presentationml/2006/main">
  <p:tag name="PA" val="v4.2.4"/>
</p:tagLst>
</file>

<file path=ppt/tags/tag46.xml><?xml version="1.0" encoding="utf-8"?>
<p:tagLst xmlns:a="http://schemas.openxmlformats.org/drawingml/2006/main" xmlns:r="http://schemas.openxmlformats.org/officeDocument/2006/relationships" xmlns:p="http://schemas.openxmlformats.org/presentationml/2006/main">
  <p:tag name="PA" val="v4.2.4"/>
</p:tagLst>
</file>

<file path=ppt/tags/tag47.xml><?xml version="1.0" encoding="utf-8"?>
<p:tagLst xmlns:a="http://schemas.openxmlformats.org/drawingml/2006/main" xmlns:r="http://schemas.openxmlformats.org/officeDocument/2006/relationships" xmlns:p="http://schemas.openxmlformats.org/presentationml/2006/main">
  <p:tag name="PA" val="v4.2.4"/>
</p:tagLst>
</file>

<file path=ppt/tags/tag48.xml><?xml version="1.0" encoding="utf-8"?>
<p:tagLst xmlns:a="http://schemas.openxmlformats.org/drawingml/2006/main" xmlns:r="http://schemas.openxmlformats.org/officeDocument/2006/relationships" xmlns:p="http://schemas.openxmlformats.org/presentationml/2006/main">
  <p:tag name="PA" val="v4.2.4"/>
</p:tagLst>
</file>

<file path=ppt/tags/tag49.xml><?xml version="1.0" encoding="utf-8"?>
<p:tagLst xmlns:a="http://schemas.openxmlformats.org/drawingml/2006/main" xmlns:r="http://schemas.openxmlformats.org/officeDocument/2006/relationships" xmlns:p="http://schemas.openxmlformats.org/presentationml/2006/main">
  <p:tag name="PA" val="v4.2.4"/>
</p:tagLst>
</file>

<file path=ppt/tags/tag5.xml><?xml version="1.0" encoding="utf-8"?>
<p:tagLst xmlns:a="http://schemas.openxmlformats.org/drawingml/2006/main" xmlns:r="http://schemas.openxmlformats.org/officeDocument/2006/relationships" xmlns:p="http://schemas.openxmlformats.org/presentationml/2006/main">
  <p:tag name="PA" val="v4.2.3"/>
</p:tagLst>
</file>

<file path=ppt/tags/tag50.xml><?xml version="1.0" encoding="utf-8"?>
<p:tagLst xmlns:a="http://schemas.openxmlformats.org/drawingml/2006/main" xmlns:r="http://schemas.openxmlformats.org/officeDocument/2006/relationships" xmlns:p="http://schemas.openxmlformats.org/presentationml/2006/main">
  <p:tag name="PA" val="v4.2.4"/>
</p:tagLst>
</file>

<file path=ppt/tags/tag51.xml><?xml version="1.0" encoding="utf-8"?>
<p:tagLst xmlns:a="http://schemas.openxmlformats.org/drawingml/2006/main" xmlns:r="http://schemas.openxmlformats.org/officeDocument/2006/relationships" xmlns:p="http://schemas.openxmlformats.org/presentationml/2006/main">
  <p:tag name="PA" val="v4.2.4"/>
</p:tagLst>
</file>

<file path=ppt/tags/tag52.xml><?xml version="1.0" encoding="utf-8"?>
<p:tagLst xmlns:a="http://schemas.openxmlformats.org/drawingml/2006/main" xmlns:r="http://schemas.openxmlformats.org/officeDocument/2006/relationships" xmlns:p="http://schemas.openxmlformats.org/presentationml/2006/main">
  <p:tag name="PA" val="v4.2.4"/>
</p:tagLst>
</file>

<file path=ppt/tags/tag53.xml><?xml version="1.0" encoding="utf-8"?>
<p:tagLst xmlns:a="http://schemas.openxmlformats.org/drawingml/2006/main" xmlns:r="http://schemas.openxmlformats.org/officeDocument/2006/relationships" xmlns:p="http://schemas.openxmlformats.org/presentationml/2006/main">
  <p:tag name="PA" val="v4.2.4"/>
</p:tagLst>
</file>

<file path=ppt/tags/tag54.xml><?xml version="1.0" encoding="utf-8"?>
<p:tagLst xmlns:a="http://schemas.openxmlformats.org/drawingml/2006/main" xmlns:r="http://schemas.openxmlformats.org/officeDocument/2006/relationships" xmlns:p="http://schemas.openxmlformats.org/presentationml/2006/main">
  <p:tag name="PA" val="v4.2.4"/>
</p:tagLst>
</file>

<file path=ppt/tags/tag55.xml><?xml version="1.0" encoding="utf-8"?>
<p:tagLst xmlns:a="http://schemas.openxmlformats.org/drawingml/2006/main" xmlns:r="http://schemas.openxmlformats.org/officeDocument/2006/relationships" xmlns:p="http://schemas.openxmlformats.org/presentationml/2006/main">
  <p:tag name="PA" val="v4.2.4"/>
</p:tagLst>
</file>

<file path=ppt/tags/tag56.xml><?xml version="1.0" encoding="utf-8"?>
<p:tagLst xmlns:a="http://schemas.openxmlformats.org/drawingml/2006/main" xmlns:r="http://schemas.openxmlformats.org/officeDocument/2006/relationships" xmlns:p="http://schemas.openxmlformats.org/presentationml/2006/main">
  <p:tag name="PA" val="v4.2.4"/>
</p:tagLst>
</file>

<file path=ppt/tags/tag57.xml><?xml version="1.0" encoding="utf-8"?>
<p:tagLst xmlns:a="http://schemas.openxmlformats.org/drawingml/2006/main" xmlns:r="http://schemas.openxmlformats.org/officeDocument/2006/relationships" xmlns:p="http://schemas.openxmlformats.org/presentationml/2006/main">
  <p:tag name="PA" val="v4.2.4"/>
</p:tagLst>
</file>

<file path=ppt/tags/tag58.xml><?xml version="1.0" encoding="utf-8"?>
<p:tagLst xmlns:a="http://schemas.openxmlformats.org/drawingml/2006/main" xmlns:r="http://schemas.openxmlformats.org/officeDocument/2006/relationships" xmlns:p="http://schemas.openxmlformats.org/presentationml/2006/main">
  <p:tag name="PA" val="v4.2.4"/>
</p:tagLst>
</file>

<file path=ppt/tags/tag59.xml><?xml version="1.0" encoding="utf-8"?>
<p:tagLst xmlns:a="http://schemas.openxmlformats.org/drawingml/2006/main" xmlns:r="http://schemas.openxmlformats.org/officeDocument/2006/relationships" xmlns:p="http://schemas.openxmlformats.org/presentationml/2006/main">
  <p:tag name="PA" val="v4.2.4"/>
</p:tagLst>
</file>

<file path=ppt/tags/tag6.xml><?xml version="1.0" encoding="utf-8"?>
<p:tagLst xmlns:a="http://schemas.openxmlformats.org/drawingml/2006/main" xmlns:r="http://schemas.openxmlformats.org/officeDocument/2006/relationships" xmlns:p="http://schemas.openxmlformats.org/presentationml/2006/main">
  <p:tag name="PA" val="v4.2.5"/>
</p:tagLst>
</file>

<file path=ppt/tags/tag60.xml><?xml version="1.0" encoding="utf-8"?>
<p:tagLst xmlns:a="http://schemas.openxmlformats.org/drawingml/2006/main" xmlns:r="http://schemas.openxmlformats.org/officeDocument/2006/relationships" xmlns:p="http://schemas.openxmlformats.org/presentationml/2006/main">
  <p:tag name="PA" val="v4.2.4"/>
</p:tagLst>
</file>

<file path=ppt/tags/tag61.xml><?xml version="1.0" encoding="utf-8"?>
<p:tagLst xmlns:a="http://schemas.openxmlformats.org/drawingml/2006/main" xmlns:r="http://schemas.openxmlformats.org/officeDocument/2006/relationships" xmlns:p="http://schemas.openxmlformats.org/presentationml/2006/main">
  <p:tag name="PA" val="v4.2.4"/>
</p:tagLst>
</file>

<file path=ppt/tags/tag62.xml><?xml version="1.0" encoding="utf-8"?>
<p:tagLst xmlns:a="http://schemas.openxmlformats.org/drawingml/2006/main" xmlns:r="http://schemas.openxmlformats.org/officeDocument/2006/relationships" xmlns:p="http://schemas.openxmlformats.org/presentationml/2006/main">
  <p:tag name="PA" val="v4.2.4"/>
</p:tagLst>
</file>

<file path=ppt/tags/tag63.xml><?xml version="1.0" encoding="utf-8"?>
<p:tagLst xmlns:a="http://schemas.openxmlformats.org/drawingml/2006/main" xmlns:r="http://schemas.openxmlformats.org/officeDocument/2006/relationships" xmlns:p="http://schemas.openxmlformats.org/presentationml/2006/main">
  <p:tag name="PA" val="v4.2.4"/>
</p:tagLst>
</file>

<file path=ppt/tags/tag64.xml><?xml version="1.0" encoding="utf-8"?>
<p:tagLst xmlns:a="http://schemas.openxmlformats.org/drawingml/2006/main" xmlns:r="http://schemas.openxmlformats.org/officeDocument/2006/relationships" xmlns:p="http://schemas.openxmlformats.org/presentationml/2006/main">
  <p:tag name="PA" val="v4.2.4"/>
</p:tagLst>
</file>

<file path=ppt/tags/tag65.xml><?xml version="1.0" encoding="utf-8"?>
<p:tagLst xmlns:a="http://schemas.openxmlformats.org/drawingml/2006/main" xmlns:r="http://schemas.openxmlformats.org/officeDocument/2006/relationships" xmlns:p="http://schemas.openxmlformats.org/presentationml/2006/main">
  <p:tag name="PA" val="v4.2.4"/>
</p:tagLst>
</file>

<file path=ppt/tags/tag66.xml><?xml version="1.0" encoding="utf-8"?>
<p:tagLst xmlns:a="http://schemas.openxmlformats.org/drawingml/2006/main" xmlns:r="http://schemas.openxmlformats.org/officeDocument/2006/relationships" xmlns:p="http://schemas.openxmlformats.org/presentationml/2006/main">
  <p:tag name="PA" val="v4.2.4"/>
</p:tagLst>
</file>

<file path=ppt/tags/tag67.xml><?xml version="1.0" encoding="utf-8"?>
<p:tagLst xmlns:a="http://schemas.openxmlformats.org/drawingml/2006/main" xmlns:r="http://schemas.openxmlformats.org/officeDocument/2006/relationships" xmlns:p="http://schemas.openxmlformats.org/presentationml/2006/main">
  <p:tag name="PA" val="v4.2.4"/>
</p:tagLst>
</file>

<file path=ppt/tags/tag68.xml><?xml version="1.0" encoding="utf-8"?>
<p:tagLst xmlns:a="http://schemas.openxmlformats.org/drawingml/2006/main" xmlns:r="http://schemas.openxmlformats.org/officeDocument/2006/relationships" xmlns:p="http://schemas.openxmlformats.org/presentationml/2006/main">
  <p:tag name="PA" val="v4.2.4"/>
</p:tagLst>
</file>

<file path=ppt/tags/tag69.xml><?xml version="1.0" encoding="utf-8"?>
<p:tagLst xmlns:a="http://schemas.openxmlformats.org/drawingml/2006/main" xmlns:r="http://schemas.openxmlformats.org/officeDocument/2006/relationships" xmlns:p="http://schemas.openxmlformats.org/presentationml/2006/main">
  <p:tag name="PA" val="v4.2.4"/>
</p:tagLst>
</file>

<file path=ppt/tags/tag7.xml><?xml version="1.0" encoding="utf-8"?>
<p:tagLst xmlns:a="http://schemas.openxmlformats.org/drawingml/2006/main" xmlns:r="http://schemas.openxmlformats.org/officeDocument/2006/relationships" xmlns:p="http://schemas.openxmlformats.org/presentationml/2006/main">
  <p:tag name="PA" val="v4.2.5"/>
</p:tagLst>
</file>

<file path=ppt/tags/tag70.xml><?xml version="1.0" encoding="utf-8"?>
<p:tagLst xmlns:a="http://schemas.openxmlformats.org/drawingml/2006/main" xmlns:r="http://schemas.openxmlformats.org/officeDocument/2006/relationships" xmlns:p="http://schemas.openxmlformats.org/presentationml/2006/main">
  <p:tag name="PA" val="v4.2.4"/>
</p:tagLst>
</file>

<file path=ppt/tags/tag71.xml><?xml version="1.0" encoding="utf-8"?>
<p:tagLst xmlns:a="http://schemas.openxmlformats.org/drawingml/2006/main" xmlns:r="http://schemas.openxmlformats.org/officeDocument/2006/relationships" xmlns:p="http://schemas.openxmlformats.org/presentationml/2006/main">
  <p:tag name="PA" val="v4.2.4"/>
</p:tagLst>
</file>

<file path=ppt/tags/tag72.xml><?xml version="1.0" encoding="utf-8"?>
<p:tagLst xmlns:a="http://schemas.openxmlformats.org/drawingml/2006/main" xmlns:r="http://schemas.openxmlformats.org/officeDocument/2006/relationships" xmlns:p="http://schemas.openxmlformats.org/presentationml/2006/main">
  <p:tag name="PA" val="v4.2.4"/>
</p:tagLst>
</file>

<file path=ppt/tags/tag73.xml><?xml version="1.0" encoding="utf-8"?>
<p:tagLst xmlns:a="http://schemas.openxmlformats.org/drawingml/2006/main" xmlns:r="http://schemas.openxmlformats.org/officeDocument/2006/relationships" xmlns:p="http://schemas.openxmlformats.org/presentationml/2006/main">
  <p:tag name="PA" val="v4.2.4"/>
</p:tagLst>
</file>

<file path=ppt/tags/tag74.xml><?xml version="1.0" encoding="utf-8"?>
<p:tagLst xmlns:a="http://schemas.openxmlformats.org/drawingml/2006/main" xmlns:r="http://schemas.openxmlformats.org/officeDocument/2006/relationships" xmlns:p="http://schemas.openxmlformats.org/presentationml/2006/main">
  <p:tag name="PA" val="v4.2.4"/>
</p:tagLst>
</file>

<file path=ppt/tags/tag75.xml><?xml version="1.0" encoding="utf-8"?>
<p:tagLst xmlns:a="http://schemas.openxmlformats.org/drawingml/2006/main" xmlns:r="http://schemas.openxmlformats.org/officeDocument/2006/relationships" xmlns:p="http://schemas.openxmlformats.org/presentationml/2006/main">
  <p:tag name="PA" val="v4.2.4"/>
</p:tagLst>
</file>

<file path=ppt/tags/tag76.xml><?xml version="1.0" encoding="utf-8"?>
<p:tagLst xmlns:a="http://schemas.openxmlformats.org/drawingml/2006/main" xmlns:r="http://schemas.openxmlformats.org/officeDocument/2006/relationships" xmlns:p="http://schemas.openxmlformats.org/presentationml/2006/main">
  <p:tag name="PA" val="v4.2.4"/>
</p:tagLst>
</file>

<file path=ppt/tags/tag77.xml><?xml version="1.0" encoding="utf-8"?>
<p:tagLst xmlns:a="http://schemas.openxmlformats.org/drawingml/2006/main" xmlns:r="http://schemas.openxmlformats.org/officeDocument/2006/relationships" xmlns:p="http://schemas.openxmlformats.org/presentationml/2006/main">
  <p:tag name="PA" val="v4.2.4"/>
</p:tagLst>
</file>

<file path=ppt/tags/tag78.xml><?xml version="1.0" encoding="utf-8"?>
<p:tagLst xmlns:a="http://schemas.openxmlformats.org/drawingml/2006/main" xmlns:r="http://schemas.openxmlformats.org/officeDocument/2006/relationships" xmlns:p="http://schemas.openxmlformats.org/presentationml/2006/main">
  <p:tag name="PA" val="v4.2.4"/>
</p:tagLst>
</file>

<file path=ppt/tags/tag79.xml><?xml version="1.0" encoding="utf-8"?>
<p:tagLst xmlns:a="http://schemas.openxmlformats.org/drawingml/2006/main" xmlns:r="http://schemas.openxmlformats.org/officeDocument/2006/relationships" xmlns:p="http://schemas.openxmlformats.org/presentationml/2006/main">
  <p:tag name="PA" val="v4.2.4"/>
</p:tagLst>
</file>

<file path=ppt/tags/tag8.xml><?xml version="1.0" encoding="utf-8"?>
<p:tagLst xmlns:a="http://schemas.openxmlformats.org/drawingml/2006/main" xmlns:r="http://schemas.openxmlformats.org/officeDocument/2006/relationships" xmlns:p="http://schemas.openxmlformats.org/presentationml/2006/main">
  <p:tag name="PA" val="v4.2.5"/>
</p:tagLst>
</file>

<file path=ppt/tags/tag80.xml><?xml version="1.0" encoding="utf-8"?>
<p:tagLst xmlns:a="http://schemas.openxmlformats.org/drawingml/2006/main" xmlns:r="http://schemas.openxmlformats.org/officeDocument/2006/relationships" xmlns:p="http://schemas.openxmlformats.org/presentationml/2006/main">
  <p:tag name="PA" val="v4.2.4"/>
</p:tagLst>
</file>

<file path=ppt/tags/tag81.xml><?xml version="1.0" encoding="utf-8"?>
<p:tagLst xmlns:a="http://schemas.openxmlformats.org/drawingml/2006/main" xmlns:r="http://schemas.openxmlformats.org/officeDocument/2006/relationships" xmlns:p="http://schemas.openxmlformats.org/presentationml/2006/main">
  <p:tag name="PA" val="v4.2.4"/>
</p:tagLst>
</file>

<file path=ppt/tags/tag82.xml><?xml version="1.0" encoding="utf-8"?>
<p:tagLst xmlns:a="http://schemas.openxmlformats.org/drawingml/2006/main" xmlns:r="http://schemas.openxmlformats.org/officeDocument/2006/relationships" xmlns:p="http://schemas.openxmlformats.org/presentationml/2006/main">
  <p:tag name="PA" val="v4.2.4"/>
</p:tagLst>
</file>

<file path=ppt/tags/tag83.xml><?xml version="1.0" encoding="utf-8"?>
<p:tagLst xmlns:a="http://schemas.openxmlformats.org/drawingml/2006/main" xmlns:r="http://schemas.openxmlformats.org/officeDocument/2006/relationships" xmlns:p="http://schemas.openxmlformats.org/presentationml/2006/main">
  <p:tag name="PA" val="v4.2.4"/>
</p:tagLst>
</file>

<file path=ppt/tags/tag9.xml><?xml version="1.0" encoding="utf-8"?>
<p:tagLst xmlns:a="http://schemas.openxmlformats.org/drawingml/2006/main" xmlns:r="http://schemas.openxmlformats.org/officeDocument/2006/relationships" xmlns:p="http://schemas.openxmlformats.org/presentationml/2006/main">
  <p:tag name="PA" val="v4.2.5"/>
</p:tagLst>
</file>

<file path=ppt/theme/theme1.xml><?xml version="1.0" encoding="utf-8"?>
<a:theme xmlns:a="http://schemas.openxmlformats.org/drawingml/2006/main" name="WWW.2PPT.COM&#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1191</Words>
  <Application>Microsoft Office PowerPoint</Application>
  <PresentationFormat>全屏显示(16:9)</PresentationFormat>
  <Paragraphs>124</Paragraphs>
  <Slides>27</Slides>
  <Notes>1</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1</vt:i4>
      </vt:variant>
      <vt:variant>
        <vt:lpstr>幻灯片标题</vt:lpstr>
      </vt:variant>
      <vt:variant>
        <vt:i4>27</vt:i4>
      </vt:variant>
    </vt:vector>
  </HeadingPairs>
  <TitlesOfParts>
    <vt:vector size="35" baseType="lpstr">
      <vt:lpstr>华文行楷</vt:lpstr>
      <vt:lpstr>宋体</vt:lpstr>
      <vt:lpstr>微软雅黑</vt:lpstr>
      <vt:lpstr>Arial</vt:lpstr>
      <vt:lpstr>Calibri</vt:lpstr>
      <vt:lpstr>Times New Roman</vt:lpstr>
      <vt:lpstr>WWW.2PPT.COM
</vt:lpstr>
      <vt:lpstr>Equation</vt:lpstr>
      <vt:lpstr>八年级下册</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2018-01-25T02:31:00Z</dcterms:created>
  <dcterms:modified xsi:type="dcterms:W3CDTF">2023-01-17T00:37:32Z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20975D8A60754FCDAAE2990792C5DD8C</vt:lpwstr>
  </property>
  <property fmtid="{D5CDD505-2E9C-101B-9397-08002B2CF9AE}" pid="3" name="KSOProductBuildVer">
    <vt:lpwstr>2052-11.1.0.11194</vt:lpwstr>
  </property>
  <property fmtid="{A09F084E-AD41-489F-8076-AA5BE3082BCA}" pid="100">
    <vt:ui4>5</vt:ui4>
  </property>
  <property fmtid="{64440492-4C8B-11D1-8B70-080036B11A03}" pid="11">
    <vt:lpwstr>www.2ppt.com-爱PPT提供资源下载</vt:lpwstr>
  </property>
</Properties>
</file>